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9"/>
  </p:sldMasterIdLst>
  <p:notesMasterIdLst>
    <p:notesMasterId r:id="rId48"/>
  </p:notesMasterIdLst>
  <p:handoutMasterIdLst>
    <p:handoutMasterId r:id="rId49"/>
  </p:handoutMasterIdLst>
  <p:sldIdLst>
    <p:sldId id="267" r:id="rId10"/>
    <p:sldId id="2145706084" r:id="rId11"/>
    <p:sldId id="8041" r:id="rId12"/>
    <p:sldId id="2145706074" r:id="rId13"/>
    <p:sldId id="2145706077" r:id="rId14"/>
    <p:sldId id="268" r:id="rId15"/>
    <p:sldId id="712" r:id="rId16"/>
    <p:sldId id="2145706078" r:id="rId17"/>
    <p:sldId id="2145706069" r:id="rId18"/>
    <p:sldId id="2145706079" r:id="rId19"/>
    <p:sldId id="2145706076" r:id="rId20"/>
    <p:sldId id="727" r:id="rId21"/>
    <p:sldId id="2145706075" r:id="rId22"/>
    <p:sldId id="2145706087" r:id="rId23"/>
    <p:sldId id="276" r:id="rId24"/>
    <p:sldId id="2145706080" r:id="rId25"/>
    <p:sldId id="695" r:id="rId26"/>
    <p:sldId id="702" r:id="rId27"/>
    <p:sldId id="707" r:id="rId28"/>
    <p:sldId id="703" r:id="rId29"/>
    <p:sldId id="709" r:id="rId30"/>
    <p:sldId id="708" r:id="rId31"/>
    <p:sldId id="2145706081" r:id="rId32"/>
    <p:sldId id="718" r:id="rId33"/>
    <p:sldId id="719" r:id="rId34"/>
    <p:sldId id="720" r:id="rId35"/>
    <p:sldId id="721" r:id="rId36"/>
    <p:sldId id="722" r:id="rId37"/>
    <p:sldId id="723" r:id="rId38"/>
    <p:sldId id="2145706082" r:id="rId39"/>
    <p:sldId id="728" r:id="rId40"/>
    <p:sldId id="729" r:id="rId41"/>
    <p:sldId id="725" r:id="rId42"/>
    <p:sldId id="2145706066" r:id="rId43"/>
    <p:sldId id="2145706067" r:id="rId44"/>
    <p:sldId id="2145706083" r:id="rId45"/>
    <p:sldId id="726" r:id="rId46"/>
    <p:sldId id="263" r:id="rId4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35DB58-790D-BC89-99FB-F868D9E7E049}" name="Justin Dubrosky" initials="JD" userId="S::justin.dubrosky@us.abb.com::6190e681-70b3-4b8b-9382-2b0ffff2ad7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mytro Lieshonok" initials="DL" lastIdx="2" clrIdx="0">
    <p:extLst>
      <p:ext uri="{19B8F6BF-5375-455C-9EA6-DF929625EA0E}">
        <p15:presenceInfo xmlns:p15="http://schemas.microsoft.com/office/powerpoint/2012/main" userId="Dmytro Lieshono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73F8A54-F971-430D-9108-034FE38666E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Styl jasny 1 — Ak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Styl jasny 3 — Ak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0A1B5D5-9B99-4C35-A422-299274C87663}" styleName="Mittlere Formatvorlage 1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ittlere Formatvorlage 1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Helle Formatvorlage 3 - Akz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73F8A54-F971-430D-9108-034FE38666EA}" styleName="ABB Default Table">
    <a:wholeTbl>
      <a:tcTxStyle>
        <a:fontRef idx="minor">
          <a:prstClr val="black"/>
        </a:fontRef>
        <a:schemeClr val="dk1"/>
      </a:tcTxStyle>
      <a:tcStyle>
        <a:tcBdr>
          <a:left>
            <a:ln>
              <a:noFill/>
            </a:ln>
          </a:left>
          <a:right>
            <a:ln>
              <a:noFill/>
            </a:ln>
          </a:right>
          <a:top>
            <a:ln w="30000" cmpd="sng">
              <a:solidFill>
                <a:schemeClr val="dk1"/>
              </a:solidFill>
            </a:ln>
          </a:top>
          <a:bottom>
            <a:ln w="0" cmpd="sng">
              <a:solidFill>
                <a:schemeClr val="dk1"/>
              </a:solidFill>
            </a:ln>
          </a:bottom>
          <a:insideH>
            <a:ln w="5000" cmpd="sng">
              <a:solidFill>
                <a:schemeClr val="accent4"/>
              </a:solidFill>
            </a:ln>
          </a:insideH>
          <a:insideV>
            <a:ln>
              <a:noFill/>
            </a:ln>
          </a:insideV>
        </a:tcBdr>
        <a:fill>
          <a:solidFill>
            <a:schemeClr val="lt1"/>
          </a:solidFill>
        </a:fill>
      </a:tcStyle>
    </a:wholeTbl>
    <a:band1H>
      <a:tcStyle>
        <a:tcBdr/>
        <a:fill>
          <a:solidFill>
            <a:schemeClr val="lt1"/>
          </a:solidFill>
        </a:fill>
      </a:tcStyle>
    </a:band1H>
    <a:band2H>
      <a:tcStyle>
        <a:tcBdr/>
      </a:tcStyle>
    </a:band2H>
    <a:band1V>
      <a:tcStyle>
        <a:tcBdr/>
        <a:fill>
          <a:solidFill>
            <a:schemeClr val="lt1"/>
          </a:solidFill>
        </a:fill>
      </a:tcStyle>
    </a:band1V>
    <a:band2V>
      <a:tcStyle>
        <a:tcBdr/>
      </a:tcStyle>
    </a:band2V>
    <a:lastCol>
      <a:tcTxStyle b="off">
        <a:fontRef idx="minor">
          <a:schemeClr val="dk1"/>
        </a:fontRef>
        <a:schemeClr val="dk1"/>
      </a:tcTxStyle>
      <a:tcStyle>
        <a:tcBdr/>
        <a:fill>
          <a:solidFill>
            <a:schemeClr val="accent5"/>
          </a:solidFill>
        </a:fill>
      </a:tcStyle>
    </a:lastCol>
    <a:firstCol>
      <a:tcTxStyle b="off">
        <a:fontRef idx="minor">
          <a:schemeClr val="dk1"/>
        </a:fontRef>
        <a:schemeClr val="dk1"/>
      </a:tcTxStyle>
      <a:tcStyle>
        <a:tcBdr/>
        <a:fill>
          <a:solidFill>
            <a:schemeClr val="accent5"/>
          </a:solidFill>
        </a:fill>
      </a:tcStyle>
    </a:firstCol>
    <a:lastRow>
      <a:tcTxStyle b="off">
        <a:fontRef idx="minor">
          <a:prstClr val="black"/>
        </a:fontRef>
        <a:schemeClr val="dk1"/>
      </a:tcTxStyle>
      <a:tcStyle>
        <a:tcBdr/>
        <a:fill>
          <a:solidFill>
            <a:schemeClr val="accent5"/>
          </a:solidFill>
        </a:fill>
      </a:tcStyle>
    </a:lastRow>
    <a:firstRow>
      <a:tcTxStyle b="on">
        <a:fontRef idx="minor">
          <a:prstClr val="black"/>
        </a:fontRef>
        <a:schemeClr val="dk1"/>
      </a:tcTxStyle>
      <a:tcStyle>
        <a:tcBdr>
          <a:bottom>
            <a:ln w="5000" cmpd="sng">
              <a:solidFill>
                <a:schemeClr val="dk1"/>
              </a:solidFill>
            </a:ln>
          </a:bottom>
        </a:tcBdr>
        <a:fill>
          <a:solidFill>
            <a:schemeClr val="lt1"/>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7"/>
    <p:restoredTop sz="94692"/>
  </p:normalViewPr>
  <p:slideViewPr>
    <p:cSldViewPr snapToGrid="0">
      <p:cViewPr varScale="1">
        <p:scale>
          <a:sx n="59" d="100"/>
          <a:sy n="59" d="100"/>
        </p:scale>
        <p:origin x="944" y="52"/>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theme" Target="theme/theme1.xml"/><Relationship Id="rId5" Type="http://schemas.openxmlformats.org/officeDocument/2006/relationships/customXml" Target="../customXml/item5.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1.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notesMaster" Target="notesMasters/notesMaster1.xml"/><Relationship Id="rId56" Type="http://schemas.microsoft.com/office/2018/10/relationships/authors" Target="authors.xml"/><Relationship Id="rId8" Type="http://schemas.openxmlformats.org/officeDocument/2006/relationships/customXml" Target="../customXml/item8.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is McLinden III" userId="3fbedbd4-c364-41d4-8a94-d0ccf63c7ad2" providerId="ADAL" clId="{3FE302EF-A182-49EB-B01A-2709F581CE61}"/>
    <pc:docChg chg="undo custSel modSld modMainMaster">
      <pc:chgData name="Louis McLinden III" userId="3fbedbd4-c364-41d4-8a94-d0ccf63c7ad2" providerId="ADAL" clId="{3FE302EF-A182-49EB-B01A-2709F581CE61}" dt="2024-04-25T20:35:32.308" v="51" actId="20577"/>
      <pc:docMkLst>
        <pc:docMk/>
      </pc:docMkLst>
      <pc:sldChg chg="modSp mod">
        <pc:chgData name="Louis McLinden III" userId="3fbedbd4-c364-41d4-8a94-d0ccf63c7ad2" providerId="ADAL" clId="{3FE302EF-A182-49EB-B01A-2709F581CE61}" dt="2024-04-25T20:34:41.161" v="3" actId="14100"/>
        <pc:sldMkLst>
          <pc:docMk/>
          <pc:sldMk cId="1050167167" sldId="709"/>
        </pc:sldMkLst>
        <pc:spChg chg="mod">
          <ac:chgData name="Louis McLinden III" userId="3fbedbd4-c364-41d4-8a94-d0ccf63c7ad2" providerId="ADAL" clId="{3FE302EF-A182-49EB-B01A-2709F581CE61}" dt="2024-04-25T20:34:41.161" v="3" actId="14100"/>
          <ac:spMkLst>
            <pc:docMk/>
            <pc:sldMk cId="1050167167" sldId="709"/>
            <ac:spMk id="20" creationId="{FDCF0FC9-C2A2-50C4-EC34-D1C397D55526}"/>
          </ac:spMkLst>
        </pc:spChg>
      </pc:sldChg>
      <pc:sldMasterChg chg="modSp mod modSldLayout">
        <pc:chgData name="Louis McLinden III" userId="3fbedbd4-c364-41d4-8a94-d0ccf63c7ad2" providerId="ADAL" clId="{3FE302EF-A182-49EB-B01A-2709F581CE61}" dt="2024-04-25T20:35:32.308" v="51" actId="20577"/>
        <pc:sldMasterMkLst>
          <pc:docMk/>
          <pc:sldMasterMk cId="2242401632" sldId="2147483648"/>
        </pc:sldMasterMkLst>
        <pc:spChg chg="mod modVis">
          <ac:chgData name="Louis McLinden III" userId="3fbedbd4-c364-41d4-8a94-d0ccf63c7ad2" providerId="ADAL" clId="{3FE302EF-A182-49EB-B01A-2709F581CE61}" dt="2024-04-25T20:35:32.200" v="5"/>
          <ac:spMkLst>
            <pc:docMk/>
            <pc:sldMasterMk cId="2242401632" sldId="2147483648"/>
            <ac:spMk id="8" creationId="{96E06C7F-9F82-898A-6F4F-CAF6B7DED755}"/>
          </ac:spMkLst>
        </pc:spChg>
        <pc:spChg chg="mod modVis">
          <ac:chgData name="Louis McLinden III" userId="3fbedbd4-c364-41d4-8a94-d0ccf63c7ad2" providerId="ADAL" clId="{3FE302EF-A182-49EB-B01A-2709F581CE61}" dt="2024-04-25T20:35:32.238" v="9"/>
          <ac:spMkLst>
            <pc:docMk/>
            <pc:sldMasterMk cId="2242401632" sldId="2147483648"/>
            <ac:spMk id="9" creationId="{7C702C89-CFA4-6C8F-96AF-900A18CAC7E2}"/>
          </ac:spMkLst>
        </pc:spChg>
        <pc:spChg chg="mod modVis">
          <ac:chgData name="Louis McLinden III" userId="3fbedbd4-c364-41d4-8a94-d0ccf63c7ad2" providerId="ADAL" clId="{3FE302EF-A182-49EB-B01A-2709F581CE61}" dt="2024-04-25T20:35:32.287" v="20" actId="20577"/>
          <ac:spMkLst>
            <pc:docMk/>
            <pc:sldMasterMk cId="2242401632" sldId="2147483648"/>
            <ac:spMk id="14" creationId="{D1FCD200-65D5-439C-AECC-B22E31B69313}"/>
          </ac:spMkLst>
        </pc:spChg>
        <pc:picChg chg="mod modVis">
          <ac:chgData name="Louis McLinden III" userId="3fbedbd4-c364-41d4-8a94-d0ccf63c7ad2" providerId="ADAL" clId="{3FE302EF-A182-49EB-B01A-2709F581CE61}" dt="2024-04-25T20:35:32.285" v="17"/>
          <ac:picMkLst>
            <pc:docMk/>
            <pc:sldMasterMk cId="2242401632" sldId="2147483648"/>
            <ac:picMk id="11" creationId="{BB08CBEA-8100-48CC-9FC4-8A66553571A5}"/>
          </ac:picMkLst>
        </pc:picChg>
        <pc:sldLayoutChg chg="modSp mod">
          <pc:chgData name="Louis McLinden III" userId="3fbedbd4-c364-41d4-8a94-d0ccf63c7ad2" providerId="ADAL" clId="{3FE302EF-A182-49EB-B01A-2709F581CE61}" dt="2024-04-25T20:35:32.289" v="21" actId="20577"/>
          <pc:sldLayoutMkLst>
            <pc:docMk/>
            <pc:sldMasterMk cId="2242401632" sldId="2147483648"/>
            <pc:sldLayoutMk cId="3338552180" sldId="2147483649"/>
          </pc:sldLayoutMkLst>
          <pc:spChg chg="mod">
            <ac:chgData name="Louis McLinden III" userId="3fbedbd4-c364-41d4-8a94-d0ccf63c7ad2" providerId="ADAL" clId="{3FE302EF-A182-49EB-B01A-2709F581CE61}" dt="2024-04-25T20:35:32.289" v="21" actId="20577"/>
            <ac:spMkLst>
              <pc:docMk/>
              <pc:sldMasterMk cId="2242401632" sldId="2147483648"/>
              <pc:sldLayoutMk cId="3338552180" sldId="2147483649"/>
              <ac:spMk id="18" creationId="{72AFD311-4076-40D0-970F-D430967AA3D8}"/>
            </ac:spMkLst>
          </pc:spChg>
        </pc:sldLayoutChg>
        <pc:sldLayoutChg chg="modSp mod">
          <pc:chgData name="Louis McLinden III" userId="3fbedbd4-c364-41d4-8a94-d0ccf63c7ad2" providerId="ADAL" clId="{3FE302EF-A182-49EB-B01A-2709F581CE61}" dt="2024-04-25T20:35:32.308" v="51" actId="20577"/>
          <pc:sldLayoutMkLst>
            <pc:docMk/>
            <pc:sldMasterMk cId="2242401632" sldId="2147483648"/>
            <pc:sldLayoutMk cId="3401676780" sldId="2147483695"/>
          </pc:sldLayoutMkLst>
          <pc:spChg chg="mod modVis">
            <ac:chgData name="Louis McLinden III" userId="3fbedbd4-c364-41d4-8a94-d0ccf63c7ad2" providerId="ADAL" clId="{3FE302EF-A182-49EB-B01A-2709F581CE61}" dt="2024-04-25T20:35:32.308" v="51" actId="20577"/>
            <ac:spMkLst>
              <pc:docMk/>
              <pc:sldMasterMk cId="2242401632" sldId="2147483648"/>
              <pc:sldLayoutMk cId="3401676780" sldId="2147483695"/>
              <ac:spMk id="6" creationId="{7185D9D8-D11B-3B47-230F-74A7A19935AB}"/>
            </ac:spMkLst>
          </pc:spChg>
          <pc:spChg chg="mod modVis">
            <ac:chgData name="Louis McLinden III" userId="3fbedbd4-c364-41d4-8a94-d0ccf63c7ad2" providerId="ADAL" clId="{3FE302EF-A182-49EB-B01A-2709F581CE61}" dt="2024-04-25T20:35:32.204" v="7"/>
            <ac:spMkLst>
              <pc:docMk/>
              <pc:sldMasterMk cId="2242401632" sldId="2147483648"/>
              <pc:sldLayoutMk cId="3401676780" sldId="2147483695"/>
              <ac:spMk id="10" creationId="{0B08ACCB-C2A9-AB0F-53B9-508FB5BB603A}"/>
            </ac:spMkLst>
          </pc:spChg>
          <pc:spChg chg="mod modVis">
            <ac:chgData name="Louis McLinden III" userId="3fbedbd4-c364-41d4-8a94-d0ccf63c7ad2" providerId="ADAL" clId="{3FE302EF-A182-49EB-B01A-2709F581CE61}" dt="2024-04-25T20:35:32.240" v="11"/>
            <ac:spMkLst>
              <pc:docMk/>
              <pc:sldMasterMk cId="2242401632" sldId="2147483648"/>
              <pc:sldLayoutMk cId="3401676780" sldId="2147483695"/>
              <ac:spMk id="12" creationId="{41A3BA16-6B6A-D206-D9D9-E6B17F9FD035}"/>
            </ac:spMkLst>
          </pc:spChg>
          <pc:picChg chg="mod modVis">
            <ac:chgData name="Louis McLinden III" userId="3fbedbd4-c364-41d4-8a94-d0ccf63c7ad2" providerId="ADAL" clId="{3FE302EF-A182-49EB-B01A-2709F581CE61}" dt="2024-04-25T20:35:32.285" v="19"/>
            <ac:picMkLst>
              <pc:docMk/>
              <pc:sldMasterMk cId="2242401632" sldId="2147483648"/>
              <pc:sldLayoutMk cId="3401676780" sldId="2147483695"/>
              <ac:picMk id="2" creationId="{B5B2B43B-F910-7839-8063-5DB9432AABAB}"/>
            </ac:picMkLst>
          </pc:picChg>
        </pc:sldLayoutChg>
        <pc:sldLayoutChg chg="modSp mod">
          <pc:chgData name="Louis McLinden III" userId="3fbedbd4-c364-41d4-8a94-d0ccf63c7ad2" providerId="ADAL" clId="{3FE302EF-A182-49EB-B01A-2709F581CE61}" dt="2024-04-25T20:35:32.293" v="27" actId="20577"/>
          <pc:sldLayoutMkLst>
            <pc:docMk/>
            <pc:sldMasterMk cId="2242401632" sldId="2147483648"/>
            <pc:sldLayoutMk cId="2362327277" sldId="2147483696"/>
          </pc:sldLayoutMkLst>
          <pc:spChg chg="mod">
            <ac:chgData name="Louis McLinden III" userId="3fbedbd4-c364-41d4-8a94-d0ccf63c7ad2" providerId="ADAL" clId="{3FE302EF-A182-49EB-B01A-2709F581CE61}" dt="2024-04-25T20:35:32.293" v="27" actId="20577"/>
            <ac:spMkLst>
              <pc:docMk/>
              <pc:sldMasterMk cId="2242401632" sldId="2147483648"/>
              <pc:sldLayoutMk cId="2362327277" sldId="2147483696"/>
              <ac:spMk id="21" creationId="{867EF0E0-86BF-44FA-AC2D-C951CA90505C}"/>
            </ac:spMkLst>
          </pc:spChg>
        </pc:sldLayoutChg>
        <pc:sldLayoutChg chg="modSp mod">
          <pc:chgData name="Louis McLinden III" userId="3fbedbd4-c364-41d4-8a94-d0ccf63c7ad2" providerId="ADAL" clId="{3FE302EF-A182-49EB-B01A-2709F581CE61}" dt="2024-04-25T20:35:32.296" v="33" actId="20577"/>
          <pc:sldLayoutMkLst>
            <pc:docMk/>
            <pc:sldMasterMk cId="2242401632" sldId="2147483648"/>
            <pc:sldLayoutMk cId="2824996737" sldId="2147483697"/>
          </pc:sldLayoutMkLst>
          <pc:spChg chg="mod">
            <ac:chgData name="Louis McLinden III" userId="3fbedbd4-c364-41d4-8a94-d0ccf63c7ad2" providerId="ADAL" clId="{3FE302EF-A182-49EB-B01A-2709F581CE61}" dt="2024-04-25T20:35:32.296" v="33" actId="20577"/>
            <ac:spMkLst>
              <pc:docMk/>
              <pc:sldMasterMk cId="2242401632" sldId="2147483648"/>
              <pc:sldLayoutMk cId="2824996737" sldId="2147483697"/>
              <ac:spMk id="23" creationId="{47C61707-0D77-48A5-9714-CB909585A68D}"/>
            </ac:spMkLst>
          </pc:spChg>
        </pc:sldLayoutChg>
        <pc:sldLayoutChg chg="modSp mod">
          <pc:chgData name="Louis McLinden III" userId="3fbedbd4-c364-41d4-8a94-d0ccf63c7ad2" providerId="ADAL" clId="{3FE302EF-A182-49EB-B01A-2709F581CE61}" dt="2024-04-25T20:35:32.291" v="24" actId="20577"/>
          <pc:sldLayoutMkLst>
            <pc:docMk/>
            <pc:sldMasterMk cId="2242401632" sldId="2147483648"/>
            <pc:sldLayoutMk cId="1630792345" sldId="2147483700"/>
          </pc:sldLayoutMkLst>
          <pc:spChg chg="mod">
            <ac:chgData name="Louis McLinden III" userId="3fbedbd4-c364-41d4-8a94-d0ccf63c7ad2" providerId="ADAL" clId="{3FE302EF-A182-49EB-B01A-2709F581CE61}" dt="2024-04-25T20:35:32.291" v="24" actId="20577"/>
            <ac:spMkLst>
              <pc:docMk/>
              <pc:sldMasterMk cId="2242401632" sldId="2147483648"/>
              <pc:sldLayoutMk cId="1630792345" sldId="2147483700"/>
              <ac:spMk id="19" creationId="{B0D0F57F-14FF-4552-BF2B-6E2C9856C84B}"/>
            </ac:spMkLst>
          </pc:spChg>
        </pc:sldLayoutChg>
        <pc:sldLayoutChg chg="modSp mod">
          <pc:chgData name="Louis McLinden III" userId="3fbedbd4-c364-41d4-8a94-d0ccf63c7ad2" providerId="ADAL" clId="{3FE302EF-A182-49EB-B01A-2709F581CE61}" dt="2024-04-25T20:35:32.295" v="30" actId="20577"/>
          <pc:sldLayoutMkLst>
            <pc:docMk/>
            <pc:sldMasterMk cId="2242401632" sldId="2147483648"/>
            <pc:sldLayoutMk cId="301784237" sldId="2147483703"/>
          </pc:sldLayoutMkLst>
          <pc:spChg chg="mod">
            <ac:chgData name="Louis McLinden III" userId="3fbedbd4-c364-41d4-8a94-d0ccf63c7ad2" providerId="ADAL" clId="{3FE302EF-A182-49EB-B01A-2709F581CE61}" dt="2024-04-25T20:35:32.295" v="30" actId="20577"/>
            <ac:spMkLst>
              <pc:docMk/>
              <pc:sldMasterMk cId="2242401632" sldId="2147483648"/>
              <pc:sldLayoutMk cId="301784237" sldId="2147483703"/>
              <ac:spMk id="19" creationId="{44496121-D0E1-4C2C-869C-41036E3F6F78}"/>
            </ac:spMkLst>
          </pc:spChg>
        </pc:sldLayoutChg>
        <pc:sldLayoutChg chg="modSp mod">
          <pc:chgData name="Louis McLinden III" userId="3fbedbd4-c364-41d4-8a94-d0ccf63c7ad2" providerId="ADAL" clId="{3FE302EF-A182-49EB-B01A-2709F581CE61}" dt="2024-04-25T20:35:32.298" v="36" actId="20577"/>
          <pc:sldLayoutMkLst>
            <pc:docMk/>
            <pc:sldMasterMk cId="2242401632" sldId="2147483648"/>
            <pc:sldLayoutMk cId="737767433" sldId="2147483704"/>
          </pc:sldLayoutMkLst>
          <pc:spChg chg="mod">
            <ac:chgData name="Louis McLinden III" userId="3fbedbd4-c364-41d4-8a94-d0ccf63c7ad2" providerId="ADAL" clId="{3FE302EF-A182-49EB-B01A-2709F581CE61}" dt="2024-04-25T20:35:32.298" v="36" actId="20577"/>
            <ac:spMkLst>
              <pc:docMk/>
              <pc:sldMasterMk cId="2242401632" sldId="2147483648"/>
              <pc:sldLayoutMk cId="737767433" sldId="2147483704"/>
              <ac:spMk id="21" creationId="{72C259B8-2007-488D-8494-693ADFA23A83}"/>
            </ac:spMkLst>
          </pc:spChg>
        </pc:sldLayoutChg>
        <pc:sldLayoutChg chg="modSp mod">
          <pc:chgData name="Louis McLinden III" userId="3fbedbd4-c364-41d4-8a94-d0ccf63c7ad2" providerId="ADAL" clId="{3FE302EF-A182-49EB-B01A-2709F581CE61}" dt="2024-04-25T20:35:32.300" v="39" actId="20577"/>
          <pc:sldLayoutMkLst>
            <pc:docMk/>
            <pc:sldMasterMk cId="2242401632" sldId="2147483648"/>
            <pc:sldLayoutMk cId="1145265651" sldId="2147483711"/>
          </pc:sldLayoutMkLst>
          <pc:spChg chg="mod">
            <ac:chgData name="Louis McLinden III" userId="3fbedbd4-c364-41d4-8a94-d0ccf63c7ad2" providerId="ADAL" clId="{3FE302EF-A182-49EB-B01A-2709F581CE61}" dt="2024-04-25T20:35:32.300" v="39" actId="20577"/>
            <ac:spMkLst>
              <pc:docMk/>
              <pc:sldMasterMk cId="2242401632" sldId="2147483648"/>
              <pc:sldLayoutMk cId="1145265651" sldId="2147483711"/>
              <ac:spMk id="21" creationId="{867EF0E0-86BF-44FA-AC2D-C951CA90505C}"/>
            </ac:spMkLst>
          </pc:spChg>
        </pc:sldLayoutChg>
        <pc:sldLayoutChg chg="modSp mod">
          <pc:chgData name="Louis McLinden III" userId="3fbedbd4-c364-41d4-8a94-d0ccf63c7ad2" providerId="ADAL" clId="{3FE302EF-A182-49EB-B01A-2709F581CE61}" dt="2024-04-25T20:35:32.302" v="42" actId="20577"/>
          <pc:sldLayoutMkLst>
            <pc:docMk/>
            <pc:sldMasterMk cId="2242401632" sldId="2147483648"/>
            <pc:sldLayoutMk cId="1445904931" sldId="2147483712"/>
          </pc:sldLayoutMkLst>
          <pc:spChg chg="mod">
            <ac:chgData name="Louis McLinden III" userId="3fbedbd4-c364-41d4-8a94-d0ccf63c7ad2" providerId="ADAL" clId="{3FE302EF-A182-49EB-B01A-2709F581CE61}" dt="2024-04-25T20:35:32.302" v="42" actId="20577"/>
            <ac:spMkLst>
              <pc:docMk/>
              <pc:sldMasterMk cId="2242401632" sldId="2147483648"/>
              <pc:sldLayoutMk cId="1445904931" sldId="2147483712"/>
              <ac:spMk id="19" creationId="{44496121-D0E1-4C2C-869C-41036E3F6F78}"/>
            </ac:spMkLst>
          </pc:spChg>
        </pc:sldLayoutChg>
        <pc:sldLayoutChg chg="modSp mod">
          <pc:chgData name="Louis McLinden III" userId="3fbedbd4-c364-41d4-8a94-d0ccf63c7ad2" providerId="ADAL" clId="{3FE302EF-A182-49EB-B01A-2709F581CE61}" dt="2024-04-25T20:35:32.303" v="45" actId="20577"/>
          <pc:sldLayoutMkLst>
            <pc:docMk/>
            <pc:sldMasterMk cId="2242401632" sldId="2147483648"/>
            <pc:sldLayoutMk cId="115734747" sldId="2147483713"/>
          </pc:sldLayoutMkLst>
          <pc:spChg chg="mod">
            <ac:chgData name="Louis McLinden III" userId="3fbedbd4-c364-41d4-8a94-d0ccf63c7ad2" providerId="ADAL" clId="{3FE302EF-A182-49EB-B01A-2709F581CE61}" dt="2024-04-25T20:35:32.303" v="45" actId="20577"/>
            <ac:spMkLst>
              <pc:docMk/>
              <pc:sldMasterMk cId="2242401632" sldId="2147483648"/>
              <pc:sldLayoutMk cId="115734747" sldId="2147483713"/>
              <ac:spMk id="23" creationId="{47C61707-0D77-48A5-9714-CB909585A68D}"/>
            </ac:spMkLst>
          </pc:spChg>
        </pc:sldLayoutChg>
        <pc:sldLayoutChg chg="modSp mod">
          <pc:chgData name="Louis McLinden III" userId="3fbedbd4-c364-41d4-8a94-d0ccf63c7ad2" providerId="ADAL" clId="{3FE302EF-A182-49EB-B01A-2709F581CE61}" dt="2024-04-25T20:35:32.305" v="48" actId="20577"/>
          <pc:sldLayoutMkLst>
            <pc:docMk/>
            <pc:sldMasterMk cId="2242401632" sldId="2147483648"/>
            <pc:sldLayoutMk cId="1962680018" sldId="2147483714"/>
          </pc:sldLayoutMkLst>
          <pc:spChg chg="mod">
            <ac:chgData name="Louis McLinden III" userId="3fbedbd4-c364-41d4-8a94-d0ccf63c7ad2" providerId="ADAL" clId="{3FE302EF-A182-49EB-B01A-2709F581CE61}" dt="2024-04-25T20:35:32.305" v="48" actId="20577"/>
            <ac:spMkLst>
              <pc:docMk/>
              <pc:sldMasterMk cId="2242401632" sldId="2147483648"/>
              <pc:sldLayoutMk cId="1962680018" sldId="2147483714"/>
              <ac:spMk id="21" creationId="{72C259B8-2007-488D-8494-693ADFA23A83}"/>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gray">
          <a:xfrm>
            <a:off x="0" y="0"/>
            <a:ext cx="3037840" cy="464820"/>
          </a:xfrm>
          <a:prstGeom prst="rect">
            <a:avLst/>
          </a:prstGeom>
        </p:spPr>
        <p:txBody>
          <a:bodyPr vert="horz" lIns="93177" tIns="46589" rIns="93177" bIns="46589" rtlCol="0"/>
          <a:lstStyle>
            <a:lvl1pPr algn="l">
              <a:defRPr sz="1200"/>
            </a:lvl1pPr>
          </a:lstStyle>
          <a:p>
            <a:endParaRPr lang="en-US">
              <a:latin typeface="ABBvoice" panose="020D0603020503020204" pitchFamily="34" charset="0"/>
              <a:ea typeface="ABBvoice" panose="020D0603020503020204" pitchFamily="34" charset="0"/>
              <a:cs typeface="ABBvoice" panose="020D0603020503020204" pitchFamily="34" charset="0"/>
            </a:endParaRPr>
          </a:p>
        </p:txBody>
      </p:sp>
      <p:sp>
        <p:nvSpPr>
          <p:cNvPr id="3" name="Date Placeholder 2"/>
          <p:cNvSpPr>
            <a:spLocks noGrp="1"/>
          </p:cNvSpPr>
          <p:nvPr>
            <p:ph type="dt" sz="quarter" idx="1"/>
          </p:nvPr>
        </p:nvSpPr>
        <p:spPr bwMode="gray">
          <a:xfrm>
            <a:off x="3970938" y="0"/>
            <a:ext cx="3037840" cy="464820"/>
          </a:xfrm>
          <a:prstGeom prst="rect">
            <a:avLst/>
          </a:prstGeom>
        </p:spPr>
        <p:txBody>
          <a:bodyPr vert="horz" lIns="93177" tIns="46589" rIns="93177" bIns="46589" rtlCol="0"/>
          <a:lstStyle>
            <a:lvl1pPr algn="r">
              <a:defRPr sz="1200"/>
            </a:lvl1pPr>
          </a:lstStyle>
          <a:p>
            <a:fld id="{696490A3-8906-4C15-BA06-29841194A30F}" type="datetimeFigureOut">
              <a:rPr lang="en-US" smtClean="0">
                <a:latin typeface="ABBvoice" panose="020D0603020503020204" pitchFamily="34" charset="0"/>
                <a:ea typeface="ABBvoice" panose="020D0603020503020204" pitchFamily="34" charset="0"/>
                <a:cs typeface="ABBvoice" panose="020D0603020503020204" pitchFamily="34" charset="0"/>
              </a:rPr>
              <a:t>4/25/2024</a:t>
            </a:fld>
            <a:endParaRPr lang="en-US">
              <a:latin typeface="ABBvoice" panose="020D0603020503020204" pitchFamily="34" charset="0"/>
              <a:ea typeface="ABBvoice" panose="020D0603020503020204" pitchFamily="34" charset="0"/>
              <a:cs typeface="ABBvoice" panose="020D0603020503020204" pitchFamily="34" charset="0"/>
            </a:endParaRPr>
          </a:p>
        </p:txBody>
      </p:sp>
      <p:sp>
        <p:nvSpPr>
          <p:cNvPr id="4" name="Footer Placeholder 3"/>
          <p:cNvSpPr>
            <a:spLocks noGrp="1"/>
          </p:cNvSpPr>
          <p:nvPr>
            <p:ph type="ftr" sz="quarter" idx="2"/>
          </p:nvPr>
        </p:nvSpPr>
        <p:spPr bwMode="gray">
          <a:xfrm>
            <a:off x="0" y="8829967"/>
            <a:ext cx="3037840" cy="464820"/>
          </a:xfrm>
          <a:prstGeom prst="rect">
            <a:avLst/>
          </a:prstGeom>
        </p:spPr>
        <p:txBody>
          <a:bodyPr vert="horz" lIns="93177" tIns="46589" rIns="93177" bIns="46589" rtlCol="0" anchor="b"/>
          <a:lstStyle>
            <a:lvl1pPr algn="l">
              <a:defRPr sz="1200"/>
            </a:lvl1pPr>
          </a:lstStyle>
          <a:p>
            <a:endParaRPr lang="en-US">
              <a:latin typeface="ABBvoice" panose="020D0603020503020204" pitchFamily="34" charset="0"/>
              <a:ea typeface="ABBvoice" panose="020D0603020503020204" pitchFamily="34" charset="0"/>
              <a:cs typeface="ABBvoice" panose="020D0603020503020204" pitchFamily="34" charset="0"/>
            </a:endParaRPr>
          </a:p>
        </p:txBody>
      </p:sp>
      <p:sp>
        <p:nvSpPr>
          <p:cNvPr id="5" name="Slide Number Placeholder 4"/>
          <p:cNvSpPr>
            <a:spLocks noGrp="1"/>
          </p:cNvSpPr>
          <p:nvPr>
            <p:ph type="sldNum" sz="quarter" idx="3"/>
          </p:nvPr>
        </p:nvSpPr>
        <p:spPr bwMode="gray">
          <a:xfrm>
            <a:off x="3970938" y="8829967"/>
            <a:ext cx="3037840" cy="464820"/>
          </a:xfrm>
          <a:prstGeom prst="rect">
            <a:avLst/>
          </a:prstGeom>
        </p:spPr>
        <p:txBody>
          <a:bodyPr vert="horz" lIns="93177" tIns="46589" rIns="93177" bIns="46589" rtlCol="0" anchor="b"/>
          <a:lstStyle>
            <a:lvl1pPr algn="r">
              <a:defRPr sz="1200"/>
            </a:lvl1pPr>
          </a:lstStyle>
          <a:p>
            <a:fld id="{CDABD733-F72C-4484-8056-9C6167F848BC}" type="slidenum">
              <a:rPr lang="en-US" smtClean="0">
                <a:latin typeface="ABBvoice" panose="020D0603020503020204" pitchFamily="34" charset="0"/>
                <a:ea typeface="ABBvoice" panose="020D0603020503020204" pitchFamily="34" charset="0"/>
                <a:cs typeface="ABBvoice" panose="020D0603020503020204" pitchFamily="34" charset="0"/>
              </a:rPr>
              <a:t>‹#›</a:t>
            </a:fld>
            <a:endParaRPr lang="en-US">
              <a:latin typeface="ABBvoice" panose="020D0603020503020204" pitchFamily="34" charset="0"/>
              <a:ea typeface="ABBvoice" panose="020D0603020503020204" pitchFamily="34" charset="0"/>
              <a:cs typeface="ABBvoice" panose="020D0603020503020204" pitchFamily="34" charset="0"/>
            </a:endParaRPr>
          </a:p>
        </p:txBody>
      </p:sp>
    </p:spTree>
    <p:extLst>
      <p:ext uri="{BB962C8B-B14F-4D97-AF65-F5344CB8AC3E}">
        <p14:creationId xmlns:p14="http://schemas.microsoft.com/office/powerpoint/2010/main" val="35656115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gray">
          <a:xfrm>
            <a:off x="0" y="0"/>
            <a:ext cx="3037840" cy="464820"/>
          </a:xfrm>
          <a:prstGeom prst="rect">
            <a:avLst/>
          </a:prstGeom>
        </p:spPr>
        <p:txBody>
          <a:bodyPr vert="horz" lIns="93177" tIns="46589" rIns="93177" bIns="46589" rtlCol="0"/>
          <a:lstStyle>
            <a:lvl1pPr algn="l">
              <a:defRPr sz="1200">
                <a:latin typeface="ABBvoice" panose="020D0603020503020204" pitchFamily="34" charset="0"/>
                <a:ea typeface="ABBvoice" panose="020D0603020503020204" pitchFamily="34" charset="0"/>
                <a:cs typeface="ABBvoice" panose="020D0603020503020204" pitchFamily="34" charset="0"/>
              </a:defRPr>
            </a:lvl1pPr>
          </a:lstStyle>
          <a:p>
            <a:endParaRPr lang="en-US"/>
          </a:p>
        </p:txBody>
      </p:sp>
      <p:sp>
        <p:nvSpPr>
          <p:cNvPr id="3" name="Date Placeholder 2"/>
          <p:cNvSpPr>
            <a:spLocks noGrp="1"/>
          </p:cNvSpPr>
          <p:nvPr>
            <p:ph type="dt" idx="1"/>
          </p:nvPr>
        </p:nvSpPr>
        <p:spPr bwMode="gray">
          <a:xfrm>
            <a:off x="3970938" y="0"/>
            <a:ext cx="3037840" cy="464820"/>
          </a:xfrm>
          <a:prstGeom prst="rect">
            <a:avLst/>
          </a:prstGeom>
        </p:spPr>
        <p:txBody>
          <a:bodyPr vert="horz" lIns="93177" tIns="46589" rIns="93177" bIns="46589" rtlCol="0"/>
          <a:lstStyle>
            <a:lvl1pPr algn="r">
              <a:defRPr sz="1200">
                <a:latin typeface="ABBvoice" panose="020D0603020503020204" pitchFamily="34" charset="0"/>
                <a:ea typeface="ABBvoice" panose="020D0603020503020204" pitchFamily="34" charset="0"/>
                <a:cs typeface="ABBvoice" panose="020D0603020503020204" pitchFamily="34" charset="0"/>
              </a:defRPr>
            </a:lvl1pPr>
          </a:lstStyle>
          <a:p>
            <a:fld id="{7B9B1A6A-6BBE-4409-8C9E-DA0703379151}" type="datetimeFigureOut">
              <a:rPr lang="en-US" smtClean="0"/>
              <a:pPr/>
              <a:t>4/25/2024</a:t>
            </a:fld>
            <a:endParaRPr lang="en-US"/>
          </a:p>
        </p:txBody>
      </p:sp>
      <p:sp>
        <p:nvSpPr>
          <p:cNvPr id="4" name="Slide Image Placeholder 3"/>
          <p:cNvSpPr>
            <a:spLocks noGrp="1" noRot="1" noChangeAspect="1"/>
          </p:cNvSpPr>
          <p:nvPr>
            <p:ph type="sldImg" idx="2"/>
          </p:nvPr>
        </p:nvSpPr>
        <p:spPr bwMode="gray">
          <a:xfrm>
            <a:off x="407988" y="696913"/>
            <a:ext cx="6199187" cy="3486150"/>
          </a:xfrm>
          <a:prstGeom prst="rect">
            <a:avLst/>
          </a:prstGeom>
          <a:noFill/>
          <a:ln w="12700">
            <a:solidFill>
              <a:schemeClr val="accent5"/>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bwMode="gray">
          <a:xfrm>
            <a:off x="392352" y="4415790"/>
            <a:ext cx="6225697" cy="4183380"/>
          </a:xfrm>
          <a:prstGeom prst="rect">
            <a:avLst/>
          </a:prstGeom>
        </p:spPr>
        <p:txBody>
          <a:bodyPr vert="horz" lIns="0" tIns="0" rIns="0" bIns="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bwMode="gray">
          <a:xfrm>
            <a:off x="0" y="8829967"/>
            <a:ext cx="3037840" cy="464820"/>
          </a:xfrm>
          <a:prstGeom prst="rect">
            <a:avLst/>
          </a:prstGeom>
        </p:spPr>
        <p:txBody>
          <a:bodyPr vert="horz" lIns="93177" tIns="46589" rIns="93177" bIns="46589" rtlCol="0" anchor="b"/>
          <a:lstStyle>
            <a:lvl1pPr algn="l">
              <a:defRPr sz="1200">
                <a:latin typeface="ABBvoice" panose="020D0603020503020204" pitchFamily="34" charset="0"/>
                <a:ea typeface="ABBvoice" panose="020D0603020503020204" pitchFamily="34" charset="0"/>
                <a:cs typeface="ABBvoice" panose="020D0603020503020204" pitchFamily="34" charset="0"/>
              </a:defRPr>
            </a:lvl1pPr>
          </a:lstStyle>
          <a:p>
            <a:endParaRPr lang="en-US"/>
          </a:p>
        </p:txBody>
      </p:sp>
      <p:sp>
        <p:nvSpPr>
          <p:cNvPr id="7" name="Slide Number Placeholder 6"/>
          <p:cNvSpPr>
            <a:spLocks noGrp="1"/>
          </p:cNvSpPr>
          <p:nvPr>
            <p:ph type="sldNum" sz="quarter" idx="5"/>
          </p:nvPr>
        </p:nvSpPr>
        <p:spPr bwMode="gray">
          <a:xfrm>
            <a:off x="3970938" y="8829967"/>
            <a:ext cx="3037840" cy="464820"/>
          </a:xfrm>
          <a:prstGeom prst="rect">
            <a:avLst/>
          </a:prstGeom>
        </p:spPr>
        <p:txBody>
          <a:bodyPr vert="horz" lIns="93177" tIns="46589" rIns="93177" bIns="46589" rtlCol="0" anchor="b"/>
          <a:lstStyle>
            <a:lvl1pPr algn="r">
              <a:defRPr sz="1200">
                <a:latin typeface="ABBvoice" panose="020D0603020503020204" pitchFamily="34" charset="0"/>
                <a:ea typeface="ABBvoice" panose="020D0603020503020204" pitchFamily="34" charset="0"/>
                <a:cs typeface="ABBvoice" panose="020D0603020503020204" pitchFamily="34" charset="0"/>
              </a:defRPr>
            </a:lvl1pPr>
          </a:lstStyle>
          <a:p>
            <a:fld id="{3A94E69C-C28A-4BE6-BE89-71D8FB2035FD}" type="slidenum">
              <a:rPr lang="en-US" smtClean="0"/>
              <a:pPr/>
              <a:t>‹#›</a:t>
            </a:fld>
            <a:endParaRPr lang="en-US"/>
          </a:p>
        </p:txBody>
      </p:sp>
    </p:spTree>
    <p:extLst>
      <p:ext uri="{BB962C8B-B14F-4D97-AF65-F5344CB8AC3E}">
        <p14:creationId xmlns:p14="http://schemas.microsoft.com/office/powerpoint/2010/main" val="4290885645"/>
      </p:ext>
    </p:extLst>
  </p:cSld>
  <p:clrMap bg1="lt1" tx1="dk1" bg2="lt2" tx2="dk2" accent1="accent1" accent2="accent2" accent3="accent3" accent4="accent4" accent5="accent5" accent6="accent6" hlink="hlink" folHlink="folHlink"/>
  <p:notesStyle>
    <a:lvl1pPr marL="0" indent="0" algn="l" defTabSz="914400" rtl="0" eaLnBrk="1" latinLnBrk="0" hangingPunct="1">
      <a:defRPr sz="1200" kern="1200">
        <a:solidFill>
          <a:schemeClr val="tx1"/>
        </a:solidFill>
        <a:latin typeface="ABBvoice" panose="020D0603020503020204" pitchFamily="34" charset="0"/>
        <a:ea typeface="ABBvoice" panose="020D0603020503020204" pitchFamily="34" charset="0"/>
        <a:cs typeface="ABBvoice" panose="020D0603020503020204" pitchFamily="34" charset="0"/>
      </a:defRPr>
    </a:lvl1pPr>
    <a:lvl2pPr marL="180000" indent="-180000" algn="l" defTabSz="914400" rtl="0" eaLnBrk="1" latinLnBrk="0" hangingPunct="1">
      <a:buFont typeface="ABBvoiceOffice" panose="020D0603020503020204" pitchFamily="34" charset="0"/>
      <a:buChar char="–"/>
      <a:defRPr sz="1200" kern="1200">
        <a:solidFill>
          <a:schemeClr val="tx1"/>
        </a:solidFill>
        <a:latin typeface="ABBvoice" panose="020D0603020503020204" pitchFamily="34" charset="0"/>
        <a:ea typeface="ABBvoice" panose="020D0603020503020204" pitchFamily="34" charset="0"/>
        <a:cs typeface="ABBvoice" panose="020D0603020503020204" pitchFamily="34" charset="0"/>
      </a:defRPr>
    </a:lvl2pPr>
    <a:lvl3pPr marL="360000" indent="-180000" algn="l" defTabSz="914400" rtl="0" eaLnBrk="1" latinLnBrk="0" hangingPunct="1">
      <a:buFont typeface="Arial" panose="020B0604020202020204" pitchFamily="34" charset="0"/>
      <a:buChar char="•"/>
      <a:defRPr sz="1200" kern="1200">
        <a:solidFill>
          <a:schemeClr val="tx1"/>
        </a:solidFill>
        <a:latin typeface="ABBvoice" panose="020D0603020503020204" pitchFamily="34" charset="0"/>
        <a:ea typeface="ABBvoice" panose="020D0603020503020204" pitchFamily="34" charset="0"/>
        <a:cs typeface="ABBvoice" panose="020D0603020503020204" pitchFamily="34" charset="0"/>
      </a:defRPr>
    </a:lvl3pPr>
    <a:lvl4pPr marL="360000" indent="-180000" algn="l" defTabSz="914400" rtl="0" eaLnBrk="1" latinLnBrk="0" hangingPunct="1">
      <a:buFont typeface="Arial" panose="020B0604020202020204" pitchFamily="34" charset="0"/>
      <a:buChar char="•"/>
      <a:defRPr sz="1200" kern="1200">
        <a:solidFill>
          <a:schemeClr val="tx1"/>
        </a:solidFill>
        <a:latin typeface="ABBvoice" panose="020D0603020503020204" pitchFamily="34" charset="0"/>
        <a:ea typeface="ABBvoice" panose="020D0603020503020204" pitchFamily="34" charset="0"/>
        <a:cs typeface="ABBvoice" panose="020D0603020503020204" pitchFamily="34" charset="0"/>
      </a:defRPr>
    </a:lvl4pPr>
    <a:lvl5pPr marL="360000" indent="-180000" algn="l" defTabSz="914400" rtl="0" eaLnBrk="1" latinLnBrk="0" hangingPunct="1">
      <a:buFont typeface="Arial" panose="020B0604020202020204" pitchFamily="34" charset="0"/>
      <a:buChar char="•"/>
      <a:defRPr sz="1200" kern="1200">
        <a:solidFill>
          <a:schemeClr val="tx1"/>
        </a:solidFill>
        <a:latin typeface="ABBvoice" panose="020D0603020503020204" pitchFamily="34" charset="0"/>
        <a:ea typeface="ABBvoice" panose="020D0603020503020204" pitchFamily="34" charset="0"/>
        <a:cs typeface="ABBvoice" panose="020D0603020503020204" pitchFamily="34" charset="0"/>
      </a:defRPr>
    </a:lvl5pPr>
    <a:lvl6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6pPr>
    <a:lvl7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7pPr>
    <a:lvl8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8pPr>
    <a:lvl9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94E69C-C28A-4BE6-BE89-71D8FB2035FD}" type="slidenum">
              <a:rPr lang="en-US" smtClean="0"/>
              <a:pPr/>
              <a:t>7</a:t>
            </a:fld>
            <a:endParaRPr lang="en-US"/>
          </a:p>
        </p:txBody>
      </p:sp>
    </p:spTree>
    <p:extLst>
      <p:ext uri="{BB962C8B-B14F-4D97-AF65-F5344CB8AC3E}">
        <p14:creationId xmlns:p14="http://schemas.microsoft.com/office/powerpoint/2010/main" val="618432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94E69C-C28A-4BE6-BE89-71D8FB2035FD}" type="slidenum">
              <a:rPr lang="en-US" smtClean="0"/>
              <a:pPr/>
              <a:t>11</a:t>
            </a:fld>
            <a:endParaRPr lang="en-US"/>
          </a:p>
        </p:txBody>
      </p:sp>
    </p:spTree>
    <p:extLst>
      <p:ext uri="{BB962C8B-B14F-4D97-AF65-F5344CB8AC3E}">
        <p14:creationId xmlns:p14="http://schemas.microsoft.com/office/powerpoint/2010/main" val="41504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94E69C-C28A-4BE6-BE89-71D8FB2035FD}" type="slidenum">
              <a:rPr lang="en-US" smtClean="0"/>
              <a:pPr/>
              <a:t>12</a:t>
            </a:fld>
            <a:endParaRPr lang="en-US"/>
          </a:p>
        </p:txBody>
      </p:sp>
    </p:spTree>
    <p:extLst>
      <p:ext uri="{BB962C8B-B14F-4D97-AF65-F5344CB8AC3E}">
        <p14:creationId xmlns:p14="http://schemas.microsoft.com/office/powerpoint/2010/main" val="36089561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A">
    <p:spTree>
      <p:nvGrpSpPr>
        <p:cNvPr id="1" name=""/>
        <p:cNvGrpSpPr/>
        <p:nvPr/>
      </p:nvGrpSpPr>
      <p:grpSpPr>
        <a:xfrm>
          <a:off x="0" y="0"/>
          <a:ext cx="0" cy="0"/>
          <a:chOff x="0" y="0"/>
          <a:chExt cx="0" cy="0"/>
        </a:xfrm>
      </p:grpSpPr>
      <p:pic>
        <p:nvPicPr>
          <p:cNvPr id="11" name="Picture 10" descr="Chart&#10;&#10;Description automatically generated with medium confidence">
            <a:extLst>
              <a:ext uri="{FF2B5EF4-FFF2-40B4-BE49-F238E27FC236}">
                <a16:creationId xmlns:a16="http://schemas.microsoft.com/office/drawing/2014/main" id="{83AD3074-4AEC-4AC2-A26D-D25764BFE9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F272EA1-7C97-4CB4-A2F2-14BEE5DCBCBF}"/>
              </a:ext>
            </a:extLst>
          </p:cNvPr>
          <p:cNvSpPr>
            <a:spLocks noGrp="1"/>
          </p:cNvSpPr>
          <p:nvPr>
            <p:ph type="title"/>
          </p:nvPr>
        </p:nvSpPr>
        <p:spPr>
          <a:xfrm>
            <a:off x="331200" y="5325037"/>
            <a:ext cx="9787525" cy="486000"/>
          </a:xfrm>
        </p:spPr>
        <p:txBody>
          <a:bodyPr/>
          <a:lstStyle>
            <a:lvl1pPr>
              <a:defRPr sz="3200" b="1"/>
            </a:lvl1pPr>
          </a:lstStyle>
          <a:p>
            <a:r>
              <a:rPr lang="en-US" noProof="0"/>
              <a:t>Click to edit Master title style</a:t>
            </a:r>
            <a:endParaRPr lang="en-US"/>
          </a:p>
        </p:txBody>
      </p:sp>
      <p:sp>
        <p:nvSpPr>
          <p:cNvPr id="10" name="Text Placeholder 2">
            <a:extLst>
              <a:ext uri="{FF2B5EF4-FFF2-40B4-BE49-F238E27FC236}">
                <a16:creationId xmlns:a16="http://schemas.microsoft.com/office/drawing/2014/main" id="{2B5F8F87-3B65-4B62-9068-930D3EF1A8BA}"/>
              </a:ext>
            </a:extLst>
          </p:cNvPr>
          <p:cNvSpPr>
            <a:spLocks noGrp="1"/>
          </p:cNvSpPr>
          <p:nvPr>
            <p:ph type="body" sz="quarter" idx="14" hasCustomPrompt="1"/>
          </p:nvPr>
        </p:nvSpPr>
        <p:spPr>
          <a:xfrm>
            <a:off x="331200" y="5808186"/>
            <a:ext cx="9787525" cy="486000"/>
          </a:xfrm>
        </p:spPr>
        <p:txBody>
          <a:bodyPr lIns="0"/>
          <a:lstStyle>
            <a:lvl1pPr>
              <a:defRPr sz="32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4" name="Text Placeholder 3">
            <a:extLst>
              <a:ext uri="{FF2B5EF4-FFF2-40B4-BE49-F238E27FC236}">
                <a16:creationId xmlns:a16="http://schemas.microsoft.com/office/drawing/2014/main" id="{7727E904-B25D-407B-9176-B1EC3BAEEC74}"/>
              </a:ext>
            </a:extLst>
          </p:cNvPr>
          <p:cNvSpPr>
            <a:spLocks noGrp="1"/>
          </p:cNvSpPr>
          <p:nvPr>
            <p:ph type="body" sz="quarter" idx="16" hasCustomPrompt="1"/>
          </p:nvPr>
        </p:nvSpPr>
        <p:spPr>
          <a:xfrm>
            <a:off x="331200" y="5136445"/>
            <a:ext cx="9787525" cy="185926"/>
          </a:xfrm>
        </p:spPr>
        <p:txBody>
          <a:bodyPr lIns="0" anchor="t"/>
          <a:lstStyle>
            <a:lvl1pPr>
              <a:spcBef>
                <a:spcPts val="0"/>
              </a:spcBef>
              <a:defRPr sz="1200" cap="all" spc="200" baseline="0"/>
            </a:lvl1pPr>
          </a:lstStyle>
          <a:p>
            <a:pPr lvl="0"/>
            <a:r>
              <a:rPr lang="en-US" noProof="0"/>
              <a:t>DATE OR OTHER INFORMATION – THIS LINE IS NOT OBLIGATORY</a:t>
            </a:r>
            <a:endParaRPr lang="en-US"/>
          </a:p>
        </p:txBody>
      </p:sp>
      <p:sp>
        <p:nvSpPr>
          <p:cNvPr id="3" name="Date Placeholder 2" hidden="1">
            <a:extLst>
              <a:ext uri="{FF2B5EF4-FFF2-40B4-BE49-F238E27FC236}">
                <a16:creationId xmlns:a16="http://schemas.microsoft.com/office/drawing/2014/main" id="{D8540927-FEEA-4930-9813-BB60C0573908}"/>
              </a:ext>
            </a:extLst>
          </p:cNvPr>
          <p:cNvSpPr>
            <a:spLocks noGrp="1" noRot="1" noMove="1" noResize="1" noEditPoints="1" noAdjustHandles="1" noChangeArrowheads="1" noChangeShapeType="1"/>
          </p:cNvSpPr>
          <p:nvPr>
            <p:ph type="dt" sz="half" idx="23"/>
          </p:nvPr>
        </p:nvSpPr>
        <p:spPr>
          <a:xfrm>
            <a:off x="0" y="6858000"/>
            <a:ext cx="0" cy="0"/>
          </a:xfrm>
        </p:spPr>
        <p:txBody>
          <a:bodyPr/>
          <a:lstStyle>
            <a:lvl1pPr>
              <a:defRPr>
                <a:noFill/>
              </a:defRPr>
            </a:lvl1pPr>
          </a:lstStyle>
          <a:p>
            <a:fld id="{6F4C580F-76F7-40E8-ADEA-2D8C9B25F850}" type="datetime4">
              <a:rPr lang="en-US" smtClean="0"/>
              <a:t>April 25, 2024</a:t>
            </a:fld>
            <a:endParaRPr lang="en-US"/>
          </a:p>
        </p:txBody>
      </p:sp>
      <p:sp>
        <p:nvSpPr>
          <p:cNvPr id="6" name="Footer Placeholder 5" hidden="1">
            <a:extLst>
              <a:ext uri="{FF2B5EF4-FFF2-40B4-BE49-F238E27FC236}">
                <a16:creationId xmlns:a16="http://schemas.microsoft.com/office/drawing/2014/main" id="{CEA8885D-4C24-47AF-B750-4596970023A4}"/>
              </a:ext>
            </a:extLst>
          </p:cNvPr>
          <p:cNvSpPr>
            <a:spLocks noGrp="1" noRot="1" noMove="1" noResize="1" noEditPoints="1" noAdjustHandles="1" noChangeArrowheads="1" noChangeShapeType="1"/>
          </p:cNvSpPr>
          <p:nvPr>
            <p:ph type="ftr" sz="quarter" idx="24"/>
          </p:nvPr>
        </p:nvSpPr>
        <p:spPr>
          <a:xfrm>
            <a:off x="0" y="6858000"/>
            <a:ext cx="0" cy="0"/>
          </a:xfrm>
        </p:spPr>
        <p:txBody>
          <a:bodyPr/>
          <a:lstStyle>
            <a:lvl1pPr>
              <a:defRPr>
                <a:noFill/>
              </a:defRPr>
            </a:lvl1pPr>
          </a:lstStyle>
          <a:p>
            <a:endParaRPr lang="en-US"/>
          </a:p>
        </p:txBody>
      </p:sp>
      <p:sp>
        <p:nvSpPr>
          <p:cNvPr id="7" name="Slide Number Placeholder 6" hidden="1">
            <a:extLst>
              <a:ext uri="{FF2B5EF4-FFF2-40B4-BE49-F238E27FC236}">
                <a16:creationId xmlns:a16="http://schemas.microsoft.com/office/drawing/2014/main" id="{2EAECFDD-505B-4910-A185-543B03579F2B}"/>
              </a:ext>
            </a:extLst>
          </p:cNvPr>
          <p:cNvSpPr>
            <a:spLocks noGrp="1" noRot="1" noMove="1" noResize="1" noEditPoints="1" noAdjustHandles="1" noChangeArrowheads="1" noChangeShapeType="1"/>
          </p:cNvSpPr>
          <p:nvPr>
            <p:ph type="sldNum" sz="quarter" idx="25"/>
          </p:nvPr>
        </p:nvSpPr>
        <p:spPr>
          <a:xfrm>
            <a:off x="0" y="6858000"/>
            <a:ext cx="0" cy="0"/>
          </a:xfrm>
        </p:spPr>
        <p:txBody>
          <a:bodyPr/>
          <a:lstStyle>
            <a:lvl1pPr>
              <a:defRPr>
                <a:noFill/>
              </a:defRPr>
            </a:lvl1pPr>
          </a:lstStyle>
          <a:p>
            <a:r>
              <a:rPr lang="en-US"/>
              <a:t>Slide </a:t>
            </a:r>
            <a:fld id="{619F89D8-7AE3-494A-97F3-03D680869632}" type="slidenum">
              <a:rPr lang="en-US" smtClean="0"/>
              <a:pPr/>
              <a:t>‹#›</a:t>
            </a:fld>
            <a:endParaRPr lang="en-US"/>
          </a:p>
        </p:txBody>
      </p:sp>
      <p:sp>
        <p:nvSpPr>
          <p:cNvPr id="9" name="Text Placeholder 26">
            <a:extLst>
              <a:ext uri="{FF2B5EF4-FFF2-40B4-BE49-F238E27FC236}">
                <a16:creationId xmlns:a16="http://schemas.microsoft.com/office/drawing/2014/main" id="{F669D9C2-663A-4AF6-89C3-C44AB453F707}"/>
              </a:ext>
            </a:extLst>
          </p:cNvPr>
          <p:cNvSpPr txBox="1">
            <a:spLocks/>
          </p:cNvSpPr>
          <p:nvPr userDrawn="1"/>
        </p:nvSpPr>
        <p:spPr>
          <a:xfrm>
            <a:off x="331199" y="4900566"/>
            <a:ext cx="406799" cy="45719"/>
          </a:xfrm>
          <a:prstGeom prst="rect">
            <a:avLst/>
          </a:prstGeom>
        </p:spPr>
        <p:txBody>
          <a:bodyPr lIns="0" tIns="0" rIns="0" bIns="540000"/>
          <a:lstStyle>
            <a:lvl1pPr marL="0" indent="0" algn="l" defTabSz="914491" rtl="0" eaLnBrk="1" latinLnBrk="0" hangingPunct="1">
              <a:spcBef>
                <a:spcPts val="600"/>
              </a:spcBef>
              <a:buFont typeface="ABBvoice" panose="020B0604020202020204" pitchFamily="34" charset="0"/>
              <a:buNone/>
              <a:defRPr sz="2400" b="1" kern="1200">
                <a:solidFill>
                  <a:srgbClr val="FF0000"/>
                </a:solidFill>
                <a:latin typeface="+mn-lt"/>
                <a:ea typeface="+mn-ea"/>
                <a:cs typeface="+mn-cs"/>
              </a:defRPr>
            </a:lvl1pPr>
            <a:lvl2pPr marL="180018"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9pPr>
          </a:lstStyle>
          <a:p>
            <a:r>
              <a:rPr lang="en-US" sz="3200"/>
              <a:t>—</a:t>
            </a:r>
            <a:endParaRPr lang="en-US"/>
          </a:p>
        </p:txBody>
      </p:sp>
      <p:pic>
        <p:nvPicPr>
          <p:cNvPr id="15" name="Logo">
            <a:extLst>
              <a:ext uri="{FF2B5EF4-FFF2-40B4-BE49-F238E27FC236}">
                <a16:creationId xmlns:a16="http://schemas.microsoft.com/office/drawing/2014/main" id="{1D5A82AA-7C9A-430A-ADD8-F49D675E442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79643" y="6159885"/>
            <a:ext cx="873621" cy="335227"/>
          </a:xfrm>
          <a:prstGeom prst="rect">
            <a:avLst/>
          </a:prstGeom>
        </p:spPr>
      </p:pic>
      <p:sp>
        <p:nvSpPr>
          <p:cNvPr id="16" name="Textbox for metadata">
            <a:extLst>
              <a:ext uri="{FF2B5EF4-FFF2-40B4-BE49-F238E27FC236}">
                <a16:creationId xmlns:a16="http://schemas.microsoft.com/office/drawing/2014/main" id="{932E1283-5E1D-4454-90E0-0EB77DB007AD}"/>
              </a:ext>
            </a:extLst>
          </p:cNvPr>
          <p:cNvSpPr txBox="1">
            <a:spLocks/>
          </p:cNvSpPr>
          <p:nvPr userDrawn="1"/>
        </p:nvSpPr>
        <p:spPr>
          <a:xfrm>
            <a:off x="331196" y="6548400"/>
            <a:ext cx="4680000" cy="118800"/>
          </a:xfrm>
          <a:prstGeom prst="rect">
            <a:avLst/>
          </a:prstGeom>
        </p:spPr>
        <p:txBody>
          <a:bodyPr lIns="0" tIns="0" rIns="0" bIns="0" anchor="t"/>
          <a:lstStyle>
            <a:lvl1pPr marL="0" indent="0" algn="l" defTabSz="914491" rtl="0" eaLnBrk="1" latinLnBrk="0" hangingPunct="1">
              <a:spcBef>
                <a:spcPts val="600"/>
              </a:spcBef>
              <a:buFont typeface="ABBvoice" panose="020B0604020202020204" pitchFamily="34" charset="0"/>
              <a:buNone/>
              <a:defRPr sz="1000" kern="1200">
                <a:solidFill>
                  <a:schemeClr val="tx1"/>
                </a:solidFill>
                <a:latin typeface="+mn-lt"/>
                <a:ea typeface="+mn-ea"/>
                <a:cs typeface="+mn-cs"/>
              </a:defRPr>
            </a:lvl1pPr>
            <a:lvl2pPr marL="180018"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9pPr>
          </a:lstStyle>
          <a:p>
            <a:endParaRPr lang="en-US" sz="800">
              <a:solidFill>
                <a:schemeClr val="tx1"/>
              </a:solidFill>
            </a:endParaRPr>
          </a:p>
        </p:txBody>
      </p:sp>
      <p:sp>
        <p:nvSpPr>
          <p:cNvPr id="18" name="Copyright" descr="{&#10; &quot;SkabelonDesign&quot;: {&#10; &quot;textualValue&quot;: &quot;&lt;s&gt;&lt;![CDATA[© ]]&gt;&lt;/s&gt;&lt;key1/&gt;&lt;s&gt;&lt;![CDATA[ ]]&gt;&lt;/s&gt;&lt;key2/&gt;&lt;s&gt;&lt;![CDATA[. All rights reserved.]]&gt;&lt;/s&gt;&quot;,&#10; &quot;bindingCollection&quot;: {&#10; &quot;key1&quot;: {&quot;SkabelonDesign&quot;:{&quot;type&quot;:&quot;Date&quot;,&quot;ignoreBlank&quot;:&quot;true&quot;,&quot;binding&quot;:&quot;Doc.DateTime.Today&quot;,&quot;format&quot;:&quot;yyyy&quot;}},&#10; &quot;key2&quot;: {&quot;SkabelonDesign&quot;:{&quot;type&quot;:&quot;Text&quot;,&quot;ignoreBlank&quot;:&quot;true&quot;,&quot;binding&quot;:&quot;Doc.Prop.BrandName&quot;}}&#10; }&#10; }&#10;}&#10;">
            <a:extLst>
              <a:ext uri="{FF2B5EF4-FFF2-40B4-BE49-F238E27FC236}">
                <a16:creationId xmlns:a16="http://schemas.microsoft.com/office/drawing/2014/main" id="{72AFD311-4076-40D0-970F-D430967AA3D8}"/>
              </a:ext>
            </a:extLst>
          </p:cNvPr>
          <p:cNvSpPr txBox="1"/>
          <p:nvPr userDrawn="1"/>
        </p:nvSpPr>
        <p:spPr bwMode="gray">
          <a:xfrm>
            <a:off x="329522" y="6523200"/>
            <a:ext cx="1745341" cy="169200"/>
          </a:xfrm>
          <a:prstGeom prst="rect">
            <a:avLst/>
          </a:prstGeom>
          <a:noFill/>
          <a:ln>
            <a:noFill/>
          </a:ln>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10" normalizeH="0" baseline="0" noProof="0">
                <a:ln>
                  <a:noFill/>
                </a:ln>
                <a:solidFill>
                  <a:schemeClr val="tx1"/>
                </a:solidFill>
                <a:effectLst/>
                <a:uLnTx/>
                <a:uFillTx/>
                <a:latin typeface="+mn-lt"/>
                <a:ea typeface="+mn-ea"/>
                <a:cs typeface="+mn-cs"/>
              </a:rPr>
              <a:t>© 2024 ABB. All rights reserved.</a:t>
            </a:r>
          </a:p>
        </p:txBody>
      </p:sp>
      <p:sp>
        <p:nvSpPr>
          <p:cNvPr id="5" name="DocumentID" descr="{&#10; &quot;SkabelonDesign&quot;: {&#10; &quot;textualValue&quot;: &quot;&lt;key1/&gt;&quot;,&#10; &quot;bindingCollection&quot;: {&#10; &quot;key1&quot;: {&quot;SkabelonDesign&quot;:{&quot;type&quot;:&quot;Text&quot;,&quot;binding&quot;:&quot;PPMetadata&quot;}}&#10; }&#10; }&#10;}">
            <a:extLst>
              <a:ext uri="{FF2B5EF4-FFF2-40B4-BE49-F238E27FC236}">
                <a16:creationId xmlns:a16="http://schemas.microsoft.com/office/drawing/2014/main" id="{B586EEA8-ACB1-F614-9787-9EA929C4B8DD}"/>
              </a:ext>
            </a:extLst>
          </p:cNvPr>
          <p:cNvSpPr txBox="1"/>
          <p:nvPr userDrawn="1"/>
        </p:nvSpPr>
        <p:spPr bwMode="gray">
          <a:xfrm>
            <a:off x="2125496" y="6523200"/>
            <a:ext cx="1679368" cy="169200"/>
          </a:xfrm>
          <a:prstGeom prst="rect">
            <a:avLst/>
          </a:prstGeom>
          <a:noFill/>
          <a:ln>
            <a:noFill/>
          </a:ln>
        </p:spPr>
        <p:txBody>
          <a:bodyPr wrap="square" lIns="0" tIns="0" rIns="0" bIns="0" rtlCol="0" anchor="ctr">
            <a:noAutofit/>
          </a:bodyPr>
          <a:lstStyle/>
          <a:p>
            <a:pPr algn="ctr"/>
            <a:endParaRPr lang="en-US" sz="800" noProof="0">
              <a:solidFill>
                <a:schemeClr val="tx1"/>
              </a:solidFill>
            </a:endParaRPr>
          </a:p>
        </p:txBody>
      </p:sp>
      <p:sp>
        <p:nvSpPr>
          <p:cNvPr id="8" name="Revision" descr="{&#10; &quot;SkabelonDesign&quot;: {&#10; &quot;textualValue&quot;: &quot;&lt;key1/&gt;&quot;,&#10; &quot;bindingCollection&quot;: {&#10; &quot;key1&quot;: {&quot;SkabelonDesign&quot;:{&quot;type&quot;:&quot;Text&quot;,&quot;binding&quot;:&quot;DocumentRevisionIdLabelAndValue&quot;}}&#10; }&#10; }&#10;}">
            <a:extLst>
              <a:ext uri="{FF2B5EF4-FFF2-40B4-BE49-F238E27FC236}">
                <a16:creationId xmlns:a16="http://schemas.microsoft.com/office/drawing/2014/main" id="{1BF7EFE7-336D-7B45-9CEE-623BE4221500}"/>
              </a:ext>
            </a:extLst>
          </p:cNvPr>
          <p:cNvSpPr txBox="1"/>
          <p:nvPr userDrawn="1"/>
        </p:nvSpPr>
        <p:spPr bwMode="gray">
          <a:xfrm>
            <a:off x="4143600" y="6523200"/>
            <a:ext cx="756000" cy="169200"/>
          </a:xfrm>
          <a:prstGeom prst="rect">
            <a:avLst/>
          </a:prstGeom>
          <a:noFill/>
          <a:ln>
            <a:noFill/>
          </a:ln>
        </p:spPr>
        <p:txBody>
          <a:bodyPr wrap="square" lIns="0" tIns="0" rIns="0" bIns="0" rtlCol="0" anchor="ctr">
            <a:noAutofit/>
          </a:bodyPr>
          <a:lstStyle/>
          <a:p>
            <a:pPr algn="l"/>
            <a:endParaRPr lang="en-US" sz="800" noProof="0">
              <a:solidFill>
                <a:schemeClr val="tx1"/>
              </a:solidFill>
            </a:endParaRPr>
          </a:p>
        </p:txBody>
      </p:sp>
      <p:pic>
        <p:nvPicPr>
          <p:cNvPr id="693163118" name="Classification" descr="{&quot;templafy&quot;:{&quot;id&quot;:&quot;9465d9e3-1d48-4d48-a5a8-8f1795fc2844&quot;}}"/>
          <p:cNvPicPr>
            <a:picLocks noChangeAspect="1"/>
          </p:cNvPicPr>
          <p:nvPr/>
        </p:nvPicPr>
        <p:blipFill>
          <a:blip r:embed="rId5"/>
          <a:stretch>
            <a:fillRect/>
          </a:stretch>
        </p:blipFill>
        <p:spPr>
          <a:xfrm>
            <a:off x="331200" y="367200"/>
            <a:ext cx="1530000" cy="252000"/>
          </a:xfrm>
          <a:prstGeom prst="rect">
            <a:avLst/>
          </a:prstGeom>
        </p:spPr>
      </p:pic>
    </p:spTree>
    <p:extLst>
      <p:ext uri="{BB962C8B-B14F-4D97-AF65-F5344CB8AC3E}">
        <p14:creationId xmlns:p14="http://schemas.microsoft.com/office/powerpoint/2010/main" val="3338552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ver J">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D93B1FE-B926-469A-85A8-E00CA4FBFE95}"/>
              </a:ext>
            </a:extLst>
          </p:cNvPr>
          <p:cNvSpPr>
            <a:spLocks noGrp="1"/>
          </p:cNvSpPr>
          <p:nvPr>
            <p:ph type="pic" sz="quarter" idx="16"/>
          </p:nvPr>
        </p:nvSpPr>
        <p:spPr>
          <a:xfrm>
            <a:off x="0" y="0"/>
            <a:ext cx="12192000" cy="3614738"/>
          </a:xfrm>
        </p:spPr>
        <p:txBody>
          <a:bodyPr lIns="0" tIns="0" rIns="0" bIns="0"/>
          <a:lstStyle/>
          <a:p>
            <a:r>
              <a:rPr lang="en-US" noProof="0"/>
              <a:t>Click icon to add picture</a:t>
            </a:r>
            <a:endParaRPr lang="en-US"/>
          </a:p>
        </p:txBody>
      </p:sp>
      <p:sp>
        <p:nvSpPr>
          <p:cNvPr id="12" name="Title 1">
            <a:extLst>
              <a:ext uri="{FF2B5EF4-FFF2-40B4-BE49-F238E27FC236}">
                <a16:creationId xmlns:a16="http://schemas.microsoft.com/office/drawing/2014/main" id="{CD08DEBF-5D94-4EC5-9268-53E64944E561}"/>
              </a:ext>
            </a:extLst>
          </p:cNvPr>
          <p:cNvSpPr>
            <a:spLocks noGrp="1"/>
          </p:cNvSpPr>
          <p:nvPr>
            <p:ph type="title"/>
          </p:nvPr>
        </p:nvSpPr>
        <p:spPr>
          <a:xfrm>
            <a:off x="331200" y="4341600"/>
            <a:ext cx="9787525" cy="486000"/>
          </a:xfrm>
        </p:spPr>
        <p:txBody>
          <a:bodyPr/>
          <a:lstStyle>
            <a:lvl1pPr>
              <a:defRPr sz="3200" b="1"/>
            </a:lvl1pPr>
          </a:lstStyle>
          <a:p>
            <a:r>
              <a:rPr lang="en-US" noProof="0"/>
              <a:t>Click to edit Master title style</a:t>
            </a:r>
            <a:endParaRPr lang="en-US"/>
          </a:p>
        </p:txBody>
      </p:sp>
      <p:sp>
        <p:nvSpPr>
          <p:cNvPr id="14" name="Text Placeholder 9">
            <a:extLst>
              <a:ext uri="{FF2B5EF4-FFF2-40B4-BE49-F238E27FC236}">
                <a16:creationId xmlns:a16="http://schemas.microsoft.com/office/drawing/2014/main" id="{D1D0512A-9CA1-454B-B205-24CCE4C1BB6B}"/>
              </a:ext>
            </a:extLst>
          </p:cNvPr>
          <p:cNvSpPr>
            <a:spLocks noGrp="1"/>
          </p:cNvSpPr>
          <p:nvPr>
            <p:ph type="body" sz="quarter" idx="14" hasCustomPrompt="1"/>
          </p:nvPr>
        </p:nvSpPr>
        <p:spPr>
          <a:xfrm>
            <a:off x="331200" y="4827600"/>
            <a:ext cx="9787525" cy="1162800"/>
          </a:xfrm>
        </p:spPr>
        <p:txBody>
          <a:bodyPr lIns="0"/>
          <a:lstStyle>
            <a:lvl1pPr>
              <a:defRPr sz="32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endParaRPr lang="en-US"/>
          </a:p>
        </p:txBody>
      </p:sp>
      <p:sp>
        <p:nvSpPr>
          <p:cNvPr id="9" name="Text Placeholder 6">
            <a:extLst>
              <a:ext uri="{FF2B5EF4-FFF2-40B4-BE49-F238E27FC236}">
                <a16:creationId xmlns:a16="http://schemas.microsoft.com/office/drawing/2014/main" id="{44186AE2-439F-4822-BDFB-97546FD2D79E}"/>
              </a:ext>
            </a:extLst>
          </p:cNvPr>
          <p:cNvSpPr txBox="1">
            <a:spLocks/>
          </p:cNvSpPr>
          <p:nvPr userDrawn="1"/>
        </p:nvSpPr>
        <p:spPr>
          <a:xfrm>
            <a:off x="331199" y="4104000"/>
            <a:ext cx="406799" cy="45719"/>
          </a:xfrm>
          <a:prstGeom prst="rect">
            <a:avLst/>
          </a:prstGeom>
        </p:spPr>
        <p:txBody>
          <a:bodyPr lIns="0" tIns="0" rIns="0" bIns="540000"/>
          <a:lstStyle>
            <a:lvl1pPr marL="0" indent="0" algn="l" defTabSz="914491" rtl="0" eaLnBrk="1" latinLnBrk="0" hangingPunct="1">
              <a:spcBef>
                <a:spcPts val="600"/>
              </a:spcBef>
              <a:buFont typeface="ABBvoice" panose="020B0604020202020204" pitchFamily="34" charset="0"/>
              <a:buNone/>
              <a:defRPr sz="2400" b="1" kern="1200">
                <a:solidFill>
                  <a:srgbClr val="FF0000"/>
                </a:solidFill>
                <a:latin typeface="+mn-lt"/>
                <a:ea typeface="+mn-ea"/>
                <a:cs typeface="+mn-cs"/>
              </a:defRPr>
            </a:lvl1pPr>
            <a:lvl2pPr marL="180018"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9pPr>
          </a:lstStyle>
          <a:p>
            <a:r>
              <a:rPr lang="en-US" sz="3200" noProof="0"/>
              <a:t>—</a:t>
            </a:r>
            <a:endParaRPr lang="en-US"/>
          </a:p>
        </p:txBody>
      </p:sp>
      <p:sp>
        <p:nvSpPr>
          <p:cNvPr id="13" name="Date Placeholder 2" hidden="1">
            <a:extLst>
              <a:ext uri="{FF2B5EF4-FFF2-40B4-BE49-F238E27FC236}">
                <a16:creationId xmlns:a16="http://schemas.microsoft.com/office/drawing/2014/main" id="{86899F48-C911-4CD2-8537-1874E4E7FFEA}"/>
              </a:ext>
            </a:extLst>
          </p:cNvPr>
          <p:cNvSpPr>
            <a:spLocks noGrp="1" noRot="1" noMove="1" noResize="1" noEditPoints="1" noAdjustHandles="1" noChangeArrowheads="1" noChangeShapeType="1"/>
          </p:cNvSpPr>
          <p:nvPr>
            <p:ph type="dt" sz="half" idx="23"/>
          </p:nvPr>
        </p:nvSpPr>
        <p:spPr>
          <a:xfrm>
            <a:off x="0" y="6858000"/>
            <a:ext cx="0" cy="0"/>
          </a:xfrm>
        </p:spPr>
        <p:txBody>
          <a:bodyPr/>
          <a:lstStyle>
            <a:lvl1pPr>
              <a:defRPr>
                <a:noFill/>
              </a:defRPr>
            </a:lvl1pPr>
          </a:lstStyle>
          <a:p>
            <a:fld id="{D0D1362E-CE78-4662-BA91-6D9EC4483C6D}" type="datetime4">
              <a:rPr lang="en-US" smtClean="0"/>
              <a:t>April 25, 2024</a:t>
            </a:fld>
            <a:endParaRPr lang="en-US"/>
          </a:p>
        </p:txBody>
      </p:sp>
      <p:sp>
        <p:nvSpPr>
          <p:cNvPr id="16" name="Footer Placeholder 5" hidden="1">
            <a:extLst>
              <a:ext uri="{FF2B5EF4-FFF2-40B4-BE49-F238E27FC236}">
                <a16:creationId xmlns:a16="http://schemas.microsoft.com/office/drawing/2014/main" id="{7DCDF680-C48C-4D0A-9069-B2F60D63B78A}"/>
              </a:ext>
            </a:extLst>
          </p:cNvPr>
          <p:cNvSpPr>
            <a:spLocks noGrp="1" noRot="1" noMove="1" noResize="1" noEditPoints="1" noAdjustHandles="1" noChangeArrowheads="1" noChangeShapeType="1"/>
          </p:cNvSpPr>
          <p:nvPr>
            <p:ph type="ftr" sz="quarter" idx="24"/>
          </p:nvPr>
        </p:nvSpPr>
        <p:spPr>
          <a:xfrm>
            <a:off x="0" y="6858000"/>
            <a:ext cx="0" cy="0"/>
          </a:xfrm>
        </p:spPr>
        <p:txBody>
          <a:bodyPr/>
          <a:lstStyle>
            <a:lvl1pPr>
              <a:defRPr>
                <a:noFill/>
              </a:defRPr>
            </a:lvl1pPr>
          </a:lstStyle>
          <a:p>
            <a:endParaRPr lang="en-US"/>
          </a:p>
        </p:txBody>
      </p:sp>
      <p:sp>
        <p:nvSpPr>
          <p:cNvPr id="17" name="Slide Number Placeholder 6" hidden="1">
            <a:extLst>
              <a:ext uri="{FF2B5EF4-FFF2-40B4-BE49-F238E27FC236}">
                <a16:creationId xmlns:a16="http://schemas.microsoft.com/office/drawing/2014/main" id="{0266C1C2-4C9C-4B41-96AD-AEADB16E34D4}"/>
              </a:ext>
            </a:extLst>
          </p:cNvPr>
          <p:cNvSpPr>
            <a:spLocks noGrp="1" noRot="1" noMove="1" noResize="1" noEditPoints="1" noAdjustHandles="1" noChangeArrowheads="1" noChangeShapeType="1"/>
          </p:cNvSpPr>
          <p:nvPr>
            <p:ph type="sldNum" sz="quarter" idx="25"/>
          </p:nvPr>
        </p:nvSpPr>
        <p:spPr>
          <a:xfrm>
            <a:off x="0" y="6858000"/>
            <a:ext cx="0" cy="0"/>
          </a:xfrm>
        </p:spPr>
        <p:txBody>
          <a:bodyPr/>
          <a:lstStyle>
            <a:lvl1pPr>
              <a:defRPr>
                <a:noFill/>
              </a:defRPr>
            </a:lvl1pPr>
          </a:lstStyle>
          <a:p>
            <a:r>
              <a:rPr lang="en-US"/>
              <a:t>Slide </a:t>
            </a:r>
            <a:fld id="{619F89D8-7AE3-494A-97F3-03D680869632}" type="slidenum">
              <a:rPr lang="en-US" smtClean="0"/>
              <a:pPr/>
              <a:t>‹#›</a:t>
            </a:fld>
            <a:endParaRPr lang="en-US"/>
          </a:p>
        </p:txBody>
      </p:sp>
      <p:pic>
        <p:nvPicPr>
          <p:cNvPr id="23" name="Logo">
            <a:extLst>
              <a:ext uri="{FF2B5EF4-FFF2-40B4-BE49-F238E27FC236}">
                <a16:creationId xmlns:a16="http://schemas.microsoft.com/office/drawing/2014/main" id="{6E96A828-2243-44DA-97DD-66BBAE00B7B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9643" y="6159885"/>
            <a:ext cx="873621" cy="335227"/>
          </a:xfrm>
          <a:prstGeom prst="rect">
            <a:avLst/>
          </a:prstGeom>
        </p:spPr>
      </p:pic>
      <p:sp>
        <p:nvSpPr>
          <p:cNvPr id="31" name="Textbox for metadata">
            <a:extLst>
              <a:ext uri="{FF2B5EF4-FFF2-40B4-BE49-F238E27FC236}">
                <a16:creationId xmlns:a16="http://schemas.microsoft.com/office/drawing/2014/main" id="{E3F50A39-4A37-4A8F-8A6D-C4F1265DDE55}"/>
              </a:ext>
            </a:extLst>
          </p:cNvPr>
          <p:cNvSpPr txBox="1">
            <a:spLocks/>
          </p:cNvSpPr>
          <p:nvPr userDrawn="1"/>
        </p:nvSpPr>
        <p:spPr>
          <a:xfrm>
            <a:off x="331196" y="6548400"/>
            <a:ext cx="4680000" cy="118800"/>
          </a:xfrm>
          <a:prstGeom prst="rect">
            <a:avLst/>
          </a:prstGeom>
        </p:spPr>
        <p:txBody>
          <a:bodyPr lIns="0" tIns="0" rIns="0" bIns="0" anchor="t"/>
          <a:lstStyle>
            <a:lvl1pPr marL="0" indent="0" algn="l" defTabSz="914491" rtl="0" eaLnBrk="1" latinLnBrk="0" hangingPunct="1">
              <a:spcBef>
                <a:spcPts val="600"/>
              </a:spcBef>
              <a:buFont typeface="ABBvoice" panose="020B0604020202020204" pitchFamily="34" charset="0"/>
              <a:buNone/>
              <a:defRPr sz="1000" kern="1200">
                <a:solidFill>
                  <a:schemeClr val="tx1"/>
                </a:solidFill>
                <a:latin typeface="+mn-lt"/>
                <a:ea typeface="+mn-ea"/>
                <a:cs typeface="+mn-cs"/>
              </a:defRPr>
            </a:lvl1pPr>
            <a:lvl2pPr marL="180018"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9pPr>
          </a:lstStyle>
          <a:p>
            <a:endParaRPr lang="en-US" sz="800" noProof="0">
              <a:solidFill>
                <a:schemeClr val="tx1"/>
              </a:solidFill>
            </a:endParaRPr>
          </a:p>
        </p:txBody>
      </p:sp>
      <p:sp>
        <p:nvSpPr>
          <p:cNvPr id="21" name="Copyright" descr="{&#10; &quot;SkabelonDesign&quot;: {&#10; &quot;textualValue&quot;: &quot;&lt;s&gt;&lt;![CDATA[© ]]&gt;&lt;/s&gt;&lt;key1/&gt;&lt;s&gt;&lt;![CDATA[ ]]&gt;&lt;/s&gt;&lt;key2/&gt;&lt;s&gt;&lt;![CDATA[. All rights reserved.]]&gt;&lt;/s&gt;&quot;,&#10; &quot;bindingCollection&quot;: {&#10; &quot;key1&quot;: {&quot;SkabelonDesign&quot;:{&quot;type&quot;:&quot;Date&quot;,&quot;ignoreBlank&quot;:&quot;true&quot;,&quot;binding&quot;:&quot;Doc.DateTime.Today&quot;,&quot;format&quot;:&quot;yyyy&quot;}},&#10; &quot;key2&quot;: {&quot;SkabelonDesign&quot;:{&quot;type&quot;:&quot;Text&quot;,&quot;ignoreBlank&quot;:&quot;true&quot;,&quot;binding&quot;:&quot;Doc.Prop.BrandName&quot;}}&#10; }&#10; }&#10;}&#10;">
            <a:extLst>
              <a:ext uri="{FF2B5EF4-FFF2-40B4-BE49-F238E27FC236}">
                <a16:creationId xmlns:a16="http://schemas.microsoft.com/office/drawing/2014/main" id="{72C259B8-2007-488D-8494-693ADFA23A83}"/>
              </a:ext>
            </a:extLst>
          </p:cNvPr>
          <p:cNvSpPr txBox="1"/>
          <p:nvPr userDrawn="1"/>
        </p:nvSpPr>
        <p:spPr bwMode="gray">
          <a:xfrm>
            <a:off x="329522" y="6523200"/>
            <a:ext cx="1745341" cy="169200"/>
          </a:xfrm>
          <a:prstGeom prst="rect">
            <a:avLst/>
          </a:prstGeom>
          <a:noFill/>
          <a:ln>
            <a:noFill/>
          </a:ln>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10" normalizeH="0" baseline="0" noProof="0">
                <a:ln>
                  <a:noFill/>
                </a:ln>
                <a:solidFill>
                  <a:schemeClr val="tx1"/>
                </a:solidFill>
                <a:effectLst/>
                <a:uLnTx/>
                <a:uFillTx/>
                <a:latin typeface="+mn-lt"/>
                <a:ea typeface="+mn-ea"/>
                <a:cs typeface="+mn-cs"/>
              </a:rPr>
              <a:t>© 2024 ABB. All rights reserved.</a:t>
            </a:r>
            <a:endParaRPr lang="en-US"/>
          </a:p>
        </p:txBody>
      </p:sp>
      <p:sp>
        <p:nvSpPr>
          <p:cNvPr id="2" name="DocumentID" descr="{&#10; &quot;SkabelonDesign&quot;: {&#10; &quot;textualValue&quot;: &quot;&lt;key1/&gt;&quot;,&#10; &quot;bindingCollection&quot;: {&#10; &quot;key1&quot;: {&quot;SkabelonDesign&quot;:{&quot;type&quot;:&quot;Text&quot;,&quot;binding&quot;:&quot;PPMetadata&quot;}}&#10; }&#10; }&#10;}">
            <a:extLst>
              <a:ext uri="{FF2B5EF4-FFF2-40B4-BE49-F238E27FC236}">
                <a16:creationId xmlns:a16="http://schemas.microsoft.com/office/drawing/2014/main" id="{56FB3D56-49DD-D6FE-EE0F-8D25858E4E1F}"/>
              </a:ext>
            </a:extLst>
          </p:cNvPr>
          <p:cNvSpPr txBox="1"/>
          <p:nvPr userDrawn="1"/>
        </p:nvSpPr>
        <p:spPr bwMode="gray">
          <a:xfrm>
            <a:off x="2125496" y="6523200"/>
            <a:ext cx="1679368" cy="169200"/>
          </a:xfrm>
          <a:prstGeom prst="rect">
            <a:avLst/>
          </a:prstGeom>
          <a:noFill/>
          <a:ln>
            <a:noFill/>
          </a:ln>
        </p:spPr>
        <p:txBody>
          <a:bodyPr wrap="square" lIns="0" tIns="0" rIns="0" bIns="0" rtlCol="0" anchor="ctr">
            <a:noAutofit/>
          </a:bodyPr>
          <a:lstStyle/>
          <a:p>
            <a:pPr algn="ctr"/>
            <a:endParaRPr lang="en-US" sz="800" noProof="0">
              <a:solidFill>
                <a:schemeClr val="tx1"/>
              </a:solidFill>
            </a:endParaRPr>
          </a:p>
        </p:txBody>
      </p:sp>
      <p:sp>
        <p:nvSpPr>
          <p:cNvPr id="3" name="Revision" descr="{&#10; &quot;SkabelonDesign&quot;: {&#10; &quot;textualValue&quot;: &quot;&lt;key1/&gt;&quot;,&#10; &quot;bindingCollection&quot;: {&#10; &quot;key1&quot;: {&quot;SkabelonDesign&quot;:{&quot;type&quot;:&quot;Text&quot;,&quot;binding&quot;:&quot;DocumentRevisionIdLabelAndValue&quot;}}&#10; }&#10; }&#10;}">
            <a:extLst>
              <a:ext uri="{FF2B5EF4-FFF2-40B4-BE49-F238E27FC236}">
                <a16:creationId xmlns:a16="http://schemas.microsoft.com/office/drawing/2014/main" id="{D3C50304-11E7-7DA8-E93B-1049644DB6BA}"/>
              </a:ext>
            </a:extLst>
          </p:cNvPr>
          <p:cNvSpPr txBox="1"/>
          <p:nvPr userDrawn="1"/>
        </p:nvSpPr>
        <p:spPr bwMode="gray">
          <a:xfrm>
            <a:off x="4143600" y="6523200"/>
            <a:ext cx="756000" cy="169200"/>
          </a:xfrm>
          <a:prstGeom prst="rect">
            <a:avLst/>
          </a:prstGeom>
          <a:noFill/>
          <a:ln>
            <a:noFill/>
          </a:ln>
        </p:spPr>
        <p:txBody>
          <a:bodyPr wrap="square" lIns="0" tIns="0" rIns="0" bIns="0" rtlCol="0" anchor="ctr">
            <a:noAutofit/>
          </a:bodyPr>
          <a:lstStyle/>
          <a:p>
            <a:pPr algn="l"/>
            <a:endParaRPr lang="en-US" sz="800" noProof="0">
              <a:solidFill>
                <a:schemeClr val="tx1"/>
              </a:solidFill>
            </a:endParaRPr>
          </a:p>
        </p:txBody>
      </p:sp>
      <p:pic>
        <p:nvPicPr>
          <p:cNvPr id="280088453" name="Classification" descr="{&quot;templafy&quot;:{&quot;id&quot;:&quot;d4335510-59ae-418a-b9ae-ead0051a3eac&quot;}}"/>
          <p:cNvPicPr>
            <a:picLocks noChangeAspect="1"/>
          </p:cNvPicPr>
          <p:nvPr/>
        </p:nvPicPr>
        <p:blipFill>
          <a:blip r:embed="rId4"/>
          <a:stretch>
            <a:fillRect/>
          </a:stretch>
        </p:blipFill>
        <p:spPr>
          <a:xfrm>
            <a:off x="331200" y="367200"/>
            <a:ext cx="1530000" cy="252000"/>
          </a:xfrm>
          <a:prstGeom prst="rect">
            <a:avLst/>
          </a:prstGeom>
        </p:spPr>
      </p:pic>
    </p:spTree>
    <p:extLst>
      <p:ext uri="{BB962C8B-B14F-4D97-AF65-F5344CB8AC3E}">
        <p14:creationId xmlns:p14="http://schemas.microsoft.com/office/powerpoint/2010/main" val="196268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A">
    <p:spTree>
      <p:nvGrpSpPr>
        <p:cNvPr id="1" name=""/>
        <p:cNvGrpSpPr/>
        <p:nvPr/>
      </p:nvGrpSpPr>
      <p:grpSpPr>
        <a:xfrm>
          <a:off x="0" y="0"/>
          <a:ext cx="0" cy="0"/>
          <a:chOff x="0" y="0"/>
          <a:chExt cx="0" cy="0"/>
        </a:xfrm>
      </p:grpSpPr>
      <p:pic>
        <p:nvPicPr>
          <p:cNvPr id="7" name="Picture Placeholder 7">
            <a:extLst>
              <a:ext uri="{FF2B5EF4-FFF2-40B4-BE49-F238E27FC236}">
                <a16:creationId xmlns:a16="http://schemas.microsoft.com/office/drawing/2014/main" id="{B1911FE5-F5D9-4714-BE5D-FCA057C73A2D}"/>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gray">
          <a:xfrm>
            <a:off x="0" y="0"/>
            <a:ext cx="12192000" cy="6858000"/>
          </a:xfrm>
          <a:prstGeom prst="rect">
            <a:avLst/>
          </a:prstGeom>
        </p:spPr>
      </p:pic>
      <p:sp>
        <p:nvSpPr>
          <p:cNvPr id="2" name="Title 1">
            <a:extLst>
              <a:ext uri="{FF2B5EF4-FFF2-40B4-BE49-F238E27FC236}">
                <a16:creationId xmlns:a16="http://schemas.microsoft.com/office/drawing/2014/main" id="{89ADAAE6-C7C8-41CD-B37C-3EE1E8987106}"/>
              </a:ext>
            </a:extLst>
          </p:cNvPr>
          <p:cNvSpPr>
            <a:spLocks noGrp="1"/>
          </p:cNvSpPr>
          <p:nvPr>
            <p:ph type="title" hasCustomPrompt="1"/>
          </p:nvPr>
        </p:nvSpPr>
        <p:spPr>
          <a:xfrm>
            <a:off x="1095374" y="1269000"/>
            <a:ext cx="6848476" cy="4320000"/>
          </a:xfrm>
        </p:spPr>
        <p:txBody>
          <a:bodyPr lIns="0" tIns="0" rIns="0" bIns="0"/>
          <a:lstStyle>
            <a:lvl1pPr>
              <a:defRPr sz="6000">
                <a:solidFill>
                  <a:schemeClr val="bg1"/>
                </a:solidFill>
              </a:defRPr>
            </a:lvl1pPr>
          </a:lstStyle>
          <a:p>
            <a:r>
              <a:rPr lang="en-US"/>
              <a:t>—</a:t>
            </a:r>
            <a:br>
              <a:rPr lang="en-US"/>
            </a:br>
            <a:r>
              <a:rPr lang="en-US"/>
              <a:t>Click to edit Master title style</a:t>
            </a:r>
          </a:p>
        </p:txBody>
      </p:sp>
      <p:sp>
        <p:nvSpPr>
          <p:cNvPr id="3" name="Date Placeholder 2">
            <a:extLst>
              <a:ext uri="{FF2B5EF4-FFF2-40B4-BE49-F238E27FC236}">
                <a16:creationId xmlns:a16="http://schemas.microsoft.com/office/drawing/2014/main" id="{840431F8-764B-C17E-CC65-C19E1890227A}"/>
              </a:ext>
            </a:extLst>
          </p:cNvPr>
          <p:cNvSpPr>
            <a:spLocks noGrp="1"/>
          </p:cNvSpPr>
          <p:nvPr>
            <p:ph type="dt" sz="half" idx="10"/>
          </p:nvPr>
        </p:nvSpPr>
        <p:spPr/>
        <p:txBody>
          <a:bodyPr/>
          <a:lstStyle/>
          <a:p>
            <a:fld id="{9445338F-25DA-4D0B-AE09-634C86CB35CB}" type="datetime4">
              <a:rPr lang="en-US" smtClean="0"/>
              <a:t>April 25, 2024</a:t>
            </a:fld>
            <a:endParaRPr lang="en-US"/>
          </a:p>
        </p:txBody>
      </p:sp>
      <p:sp>
        <p:nvSpPr>
          <p:cNvPr id="5" name="Slide Number Placeholder 4">
            <a:extLst>
              <a:ext uri="{FF2B5EF4-FFF2-40B4-BE49-F238E27FC236}">
                <a16:creationId xmlns:a16="http://schemas.microsoft.com/office/drawing/2014/main" id="{DDBC29D0-EB40-587B-58A6-53D763076F59}"/>
              </a:ext>
            </a:extLst>
          </p:cNvPr>
          <p:cNvSpPr>
            <a:spLocks noGrp="1"/>
          </p:cNvSpPr>
          <p:nvPr>
            <p:ph type="sldNum" sz="quarter" idx="12"/>
          </p:nvPr>
        </p:nvSpPr>
        <p:spPr/>
        <p:txBody>
          <a:bodyPr/>
          <a:lstStyle/>
          <a:p>
            <a:r>
              <a:rPr lang="en-US"/>
              <a:t>Slide </a:t>
            </a:r>
            <a:fld id="{619F89D8-7AE3-494A-97F3-03D680869632}" type="slidenum">
              <a:rPr lang="en-US" smtClean="0"/>
              <a:pPr/>
              <a:t>‹#›</a:t>
            </a:fld>
            <a:endParaRPr lang="en-US"/>
          </a:p>
        </p:txBody>
      </p:sp>
      <p:sp>
        <p:nvSpPr>
          <p:cNvPr id="6" name="Footer Placeholder 5">
            <a:extLst>
              <a:ext uri="{FF2B5EF4-FFF2-40B4-BE49-F238E27FC236}">
                <a16:creationId xmlns:a16="http://schemas.microsoft.com/office/drawing/2014/main" id="{57FD97F4-D5E2-FCE0-A203-89814C3C181F}"/>
              </a:ext>
            </a:extLst>
          </p:cNvPr>
          <p:cNvSpPr>
            <a:spLocks noGrp="1"/>
          </p:cNvSpPr>
          <p:nvPr>
            <p:ph type="ftr" sz="quarter" idx="24"/>
          </p:nvPr>
        </p:nvSpPr>
        <p:spPr>
          <a:xfrm>
            <a:off x="0" y="6858000"/>
            <a:ext cx="0" cy="0"/>
          </a:xfrm>
        </p:spPr>
        <p:txBody>
          <a:bodyPr/>
          <a:lstStyle>
            <a:lvl1pPr>
              <a:defRPr>
                <a:noFill/>
              </a:defRPr>
            </a:lvl1pPr>
          </a:lstStyle>
          <a:p>
            <a:endParaRPr lang="en-US"/>
          </a:p>
        </p:txBody>
      </p:sp>
    </p:spTree>
    <p:extLst>
      <p:ext uri="{BB962C8B-B14F-4D97-AF65-F5344CB8AC3E}">
        <p14:creationId xmlns:p14="http://schemas.microsoft.com/office/powerpoint/2010/main" val="279585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AAE6-C7C8-41CD-B37C-3EE1E8987106}"/>
              </a:ext>
            </a:extLst>
          </p:cNvPr>
          <p:cNvSpPr>
            <a:spLocks noGrp="1"/>
          </p:cNvSpPr>
          <p:nvPr>
            <p:ph type="title" hasCustomPrompt="1"/>
          </p:nvPr>
        </p:nvSpPr>
        <p:spPr>
          <a:xfrm>
            <a:off x="1098000" y="1269000"/>
            <a:ext cx="6847200" cy="4320000"/>
          </a:xfrm>
        </p:spPr>
        <p:txBody>
          <a:bodyPr lIns="0" tIns="0" rIns="0" bIns="0"/>
          <a:lstStyle>
            <a:lvl1pPr>
              <a:defRPr sz="6000">
                <a:solidFill>
                  <a:schemeClr val="tx1"/>
                </a:solidFill>
              </a:defRPr>
            </a:lvl1pPr>
          </a:lstStyle>
          <a:p>
            <a:r>
              <a:rPr lang="en-US"/>
              <a:t>—</a:t>
            </a:r>
            <a:br>
              <a:rPr lang="en-US"/>
            </a:br>
            <a:r>
              <a:rPr lang="en-US"/>
              <a:t>Click to edit Master title style</a:t>
            </a:r>
          </a:p>
        </p:txBody>
      </p:sp>
      <p:sp>
        <p:nvSpPr>
          <p:cNvPr id="3" name="Date Placeholder 2">
            <a:extLst>
              <a:ext uri="{FF2B5EF4-FFF2-40B4-BE49-F238E27FC236}">
                <a16:creationId xmlns:a16="http://schemas.microsoft.com/office/drawing/2014/main" id="{963B783F-8B3F-FC7D-CFF6-A945E0AF6005}"/>
              </a:ext>
            </a:extLst>
          </p:cNvPr>
          <p:cNvSpPr>
            <a:spLocks noGrp="1"/>
          </p:cNvSpPr>
          <p:nvPr>
            <p:ph type="dt" sz="half" idx="10"/>
          </p:nvPr>
        </p:nvSpPr>
        <p:spPr/>
        <p:txBody>
          <a:bodyPr/>
          <a:lstStyle/>
          <a:p>
            <a:fld id="{CC309238-6773-4B40-B75A-F4F5CD040202}" type="datetime4">
              <a:rPr lang="en-US" smtClean="0"/>
              <a:t>April 25, 2024</a:t>
            </a:fld>
            <a:endParaRPr lang="en-US"/>
          </a:p>
        </p:txBody>
      </p:sp>
      <p:sp>
        <p:nvSpPr>
          <p:cNvPr id="5" name="Slide Number Placeholder 4">
            <a:extLst>
              <a:ext uri="{FF2B5EF4-FFF2-40B4-BE49-F238E27FC236}">
                <a16:creationId xmlns:a16="http://schemas.microsoft.com/office/drawing/2014/main" id="{DBBB293D-D031-5695-8428-C67F0D88F6F1}"/>
              </a:ext>
            </a:extLst>
          </p:cNvPr>
          <p:cNvSpPr>
            <a:spLocks noGrp="1"/>
          </p:cNvSpPr>
          <p:nvPr>
            <p:ph type="sldNum" sz="quarter" idx="12"/>
          </p:nvPr>
        </p:nvSpPr>
        <p:spPr/>
        <p:txBody>
          <a:bodyPr/>
          <a:lstStyle/>
          <a:p>
            <a:r>
              <a:rPr lang="en-US"/>
              <a:t>Slide </a:t>
            </a:r>
            <a:fld id="{619F89D8-7AE3-494A-97F3-03D680869632}" type="slidenum">
              <a:rPr lang="en-US" smtClean="0"/>
              <a:pPr/>
              <a:t>‹#›</a:t>
            </a:fld>
            <a:endParaRPr lang="en-US"/>
          </a:p>
        </p:txBody>
      </p:sp>
      <p:sp>
        <p:nvSpPr>
          <p:cNvPr id="6" name="Footer Placeholder 5">
            <a:extLst>
              <a:ext uri="{FF2B5EF4-FFF2-40B4-BE49-F238E27FC236}">
                <a16:creationId xmlns:a16="http://schemas.microsoft.com/office/drawing/2014/main" id="{CFAAD8AB-118C-AD72-4FA0-0082F2FD2830}"/>
              </a:ext>
            </a:extLst>
          </p:cNvPr>
          <p:cNvSpPr>
            <a:spLocks noGrp="1"/>
          </p:cNvSpPr>
          <p:nvPr>
            <p:ph type="ftr" sz="quarter" idx="24"/>
          </p:nvPr>
        </p:nvSpPr>
        <p:spPr>
          <a:xfrm>
            <a:off x="0" y="6858000"/>
            <a:ext cx="0" cy="0"/>
          </a:xfrm>
        </p:spPr>
        <p:txBody>
          <a:bodyPr/>
          <a:lstStyle>
            <a:lvl1pPr>
              <a:defRPr>
                <a:noFill/>
              </a:defRPr>
            </a:lvl1pPr>
          </a:lstStyle>
          <a:p>
            <a:endParaRPr lang="en-US"/>
          </a:p>
        </p:txBody>
      </p:sp>
    </p:spTree>
    <p:extLst>
      <p:ext uri="{BB962C8B-B14F-4D97-AF65-F5344CB8AC3E}">
        <p14:creationId xmlns:p14="http://schemas.microsoft.com/office/powerpoint/2010/main" val="328559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325B3-798C-47FD-B05F-B2F3AB033020}"/>
              </a:ext>
            </a:extLst>
          </p:cNvPr>
          <p:cNvSpPr>
            <a:spLocks noGrp="1"/>
          </p:cNvSpPr>
          <p:nvPr>
            <p:ph type="title"/>
          </p:nvPr>
        </p:nvSpPr>
        <p:spPr>
          <a:xfrm>
            <a:off x="331200" y="691199"/>
            <a:ext cx="11530600" cy="367200"/>
          </a:xfrm>
        </p:spPr>
        <p:txBody>
          <a:bodyPr lIns="0" tIns="0" rIns="0" bIns="0"/>
          <a:lstStyle>
            <a:lvl1pPr>
              <a:defRPr b="1"/>
            </a:lvl1pPr>
          </a:lstStyle>
          <a:p>
            <a:r>
              <a:rPr lang="en-US"/>
              <a:t>Click to edit Master title style</a:t>
            </a:r>
          </a:p>
        </p:txBody>
      </p:sp>
      <p:sp>
        <p:nvSpPr>
          <p:cNvPr id="8" name="Text Placeholder 9">
            <a:extLst>
              <a:ext uri="{FF2B5EF4-FFF2-40B4-BE49-F238E27FC236}">
                <a16:creationId xmlns:a16="http://schemas.microsoft.com/office/drawing/2014/main" id="{CFEBAA7B-0B2E-41DA-8401-829266F20A8E}"/>
              </a:ext>
            </a:extLst>
          </p:cNvPr>
          <p:cNvSpPr>
            <a:spLocks noGrp="1"/>
          </p:cNvSpPr>
          <p:nvPr>
            <p:ph type="body" sz="quarter" idx="14" hasCustomPrompt="1"/>
          </p:nvPr>
        </p:nvSpPr>
        <p:spPr>
          <a:xfrm>
            <a:off x="331200" y="1057498"/>
            <a:ext cx="11530600" cy="486000"/>
          </a:xfrm>
        </p:spPr>
        <p:txBody>
          <a:bodyPr lIns="0" tIns="0" rIns="0" bIns="0"/>
          <a:lstStyle>
            <a:lvl1pPr>
              <a:defRPr sz="24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12" name="Text Placeholder 11">
            <a:extLst>
              <a:ext uri="{FF2B5EF4-FFF2-40B4-BE49-F238E27FC236}">
                <a16:creationId xmlns:a16="http://schemas.microsoft.com/office/drawing/2014/main" id="{5289BAEE-D351-4460-976F-80EE4A24A991}"/>
              </a:ext>
            </a:extLst>
          </p:cNvPr>
          <p:cNvSpPr>
            <a:spLocks noGrp="1"/>
          </p:cNvSpPr>
          <p:nvPr>
            <p:ph type="body" sz="quarter" idx="15"/>
          </p:nvPr>
        </p:nvSpPr>
        <p:spPr>
          <a:xfrm>
            <a:off x="331200" y="1929600"/>
            <a:ext cx="11530600" cy="4244400"/>
          </a:xfrm>
        </p:spPr>
        <p:txBody>
          <a:bodyPr lIns="0" tIns="0" rIns="0" bIns="0"/>
          <a:lstStyle>
            <a:lvl1pPr marL="284400" indent="-284400">
              <a:spcBef>
                <a:spcPts val="1200"/>
              </a:spcBef>
              <a:buFont typeface="ABBvoice" panose="020D0603020503020204" pitchFamily="34" charset="0"/>
              <a:buChar char="•"/>
              <a:defRPr sz="2400">
                <a:latin typeface="ABBvoice Light" panose="020D0403020503020204" pitchFamily="34" charset="0"/>
                <a:ea typeface="ABBvoice Light" panose="020D0403020503020204" pitchFamily="34" charset="0"/>
                <a:cs typeface="ABBvoice Light" panose="020D0403020503020204" pitchFamily="34" charset="0"/>
              </a:defRPr>
            </a:lvl1pPr>
            <a:lvl2pPr marL="568800" indent="-284400">
              <a:spcBef>
                <a:spcPts val="1200"/>
              </a:spcBef>
              <a:buFont typeface="ABBvoice" panose="020D0603020503020204" pitchFamily="34" charset="0"/>
              <a:buChar char="•"/>
              <a:defRPr sz="2400">
                <a:latin typeface="ABBvoice Light" panose="020D0403020503020204" pitchFamily="34" charset="0"/>
                <a:ea typeface="ABBvoice Light" panose="020D0403020503020204" pitchFamily="34" charset="0"/>
                <a:cs typeface="ABBvoice Light" panose="020D0403020503020204" pitchFamily="34" charset="0"/>
              </a:defRPr>
            </a:lvl2pPr>
            <a:lvl3pPr marL="853200" indent="-284400">
              <a:spcBef>
                <a:spcPts val="1200"/>
              </a:spcBef>
              <a:buFont typeface="ABBvoice" panose="020D0603020503020204" pitchFamily="34" charset="0"/>
              <a:buChar char="•"/>
              <a:defRPr sz="2400">
                <a:latin typeface="ABBvoice Light" panose="020D0403020503020204" pitchFamily="34" charset="0"/>
                <a:ea typeface="ABBvoice Light" panose="020D0403020503020204" pitchFamily="34" charset="0"/>
                <a:cs typeface="ABBvoice Light" panose="020D0403020503020204" pitchFamily="34" charset="0"/>
              </a:defRPr>
            </a:lvl3pPr>
            <a:lvl4pPr marL="853200" indent="-284400">
              <a:spcBef>
                <a:spcPts val="1200"/>
              </a:spcBef>
              <a:buFont typeface="ABBvoice" panose="020D0603020503020204" pitchFamily="34" charset="0"/>
              <a:buChar char="•"/>
              <a:defRPr sz="2400">
                <a:latin typeface="ABBvoice Light" panose="020D0403020503020204" pitchFamily="34" charset="0"/>
                <a:ea typeface="ABBvoice Light" panose="020D0403020503020204" pitchFamily="34" charset="0"/>
                <a:cs typeface="ABBvoice Light" panose="020D0403020503020204" pitchFamily="34" charset="0"/>
              </a:defRPr>
            </a:lvl4pPr>
            <a:lvl5pPr marL="853200" indent="-284400">
              <a:spcBef>
                <a:spcPts val="1200"/>
              </a:spcBef>
              <a:buFont typeface="ABBvoice" panose="020D0603020503020204" pitchFamily="34" charset="0"/>
              <a:buChar char="•"/>
              <a:defRPr sz="2400">
                <a:latin typeface="ABBvoice Light" panose="020D0403020503020204" pitchFamily="34" charset="0"/>
                <a:ea typeface="ABBvoice Light" panose="020D0403020503020204" pitchFamily="34" charset="0"/>
                <a:cs typeface="ABBvoice Light" panose="020D04030205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5F7E1B39-5C80-4225-BFC0-8B0FA7ABAB97}"/>
              </a:ext>
            </a:extLst>
          </p:cNvPr>
          <p:cNvSpPr>
            <a:spLocks noGrp="1"/>
          </p:cNvSpPr>
          <p:nvPr>
            <p:ph type="ftr" sz="quarter" idx="10"/>
          </p:nvPr>
        </p:nvSpPr>
        <p:spPr/>
        <p:txBody>
          <a:bodyPr lIns="0" tIns="0" rIns="0" bIns="0"/>
          <a:lstStyle/>
          <a:p>
            <a:endParaRPr lang="en-US"/>
          </a:p>
        </p:txBody>
      </p:sp>
      <p:sp>
        <p:nvSpPr>
          <p:cNvPr id="4" name="Date Placeholder 3">
            <a:extLst>
              <a:ext uri="{FF2B5EF4-FFF2-40B4-BE49-F238E27FC236}">
                <a16:creationId xmlns:a16="http://schemas.microsoft.com/office/drawing/2014/main" id="{32B732F8-4FA8-4FDC-A795-6371BBB4E79F}"/>
              </a:ext>
            </a:extLst>
          </p:cNvPr>
          <p:cNvSpPr>
            <a:spLocks noGrp="1"/>
          </p:cNvSpPr>
          <p:nvPr>
            <p:ph type="dt" sz="half" idx="11"/>
          </p:nvPr>
        </p:nvSpPr>
        <p:spPr/>
        <p:txBody>
          <a:bodyPr lIns="0" tIns="0" rIns="0" bIns="0"/>
          <a:lstStyle/>
          <a:p>
            <a:fld id="{1DFE85B4-5EFD-4406-9D3D-357E557D4E6C}" type="datetime4">
              <a:rPr lang="en-US" smtClean="0"/>
              <a:t>April 25, 2024</a:t>
            </a:fld>
            <a:endParaRPr lang="en-US"/>
          </a:p>
        </p:txBody>
      </p:sp>
      <p:sp>
        <p:nvSpPr>
          <p:cNvPr id="5" name="Slide Number Placeholder 4">
            <a:extLst>
              <a:ext uri="{FF2B5EF4-FFF2-40B4-BE49-F238E27FC236}">
                <a16:creationId xmlns:a16="http://schemas.microsoft.com/office/drawing/2014/main" id="{FEB7AAD1-CD9E-4BAD-B4F6-882B69FA4489}"/>
              </a:ext>
            </a:extLst>
          </p:cNvPr>
          <p:cNvSpPr>
            <a:spLocks noGrp="1"/>
          </p:cNvSpPr>
          <p:nvPr>
            <p:ph type="sldNum" sz="quarter" idx="12"/>
          </p:nvPr>
        </p:nvSpPr>
        <p:spPr/>
        <p:txBody>
          <a:bodyPr lIns="0" tIns="0" rIns="0" bIns="0"/>
          <a:lstStyle/>
          <a:p>
            <a:r>
              <a:rPr lang="en-US"/>
              <a:t>Slide </a:t>
            </a:r>
            <a:fld id="{619F89D8-7AE3-494A-97F3-03D680869632}" type="slidenum">
              <a:rPr lang="en-US" smtClean="0"/>
              <a:pPr/>
              <a:t>‹#›</a:t>
            </a:fld>
            <a:endParaRPr lang="en-US"/>
          </a:p>
        </p:txBody>
      </p:sp>
    </p:spTree>
    <p:extLst>
      <p:ext uri="{BB962C8B-B14F-4D97-AF65-F5344CB8AC3E}">
        <p14:creationId xmlns:p14="http://schemas.microsoft.com/office/powerpoint/2010/main" val="1055545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content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4372-55C2-4676-BE1B-7AB5862BEE24}"/>
              </a:ext>
            </a:extLst>
          </p:cNvPr>
          <p:cNvSpPr>
            <a:spLocks noGrp="1"/>
          </p:cNvSpPr>
          <p:nvPr>
            <p:ph type="title"/>
          </p:nvPr>
        </p:nvSpPr>
        <p:spPr>
          <a:xfrm>
            <a:off x="331200" y="691200"/>
            <a:ext cx="11530600" cy="367200"/>
          </a:xfrm>
        </p:spPr>
        <p:txBody>
          <a:bodyPr lIns="0" tIns="0" rIns="0" bIns="0"/>
          <a:lstStyle>
            <a:lvl1pPr>
              <a:defRPr b="1"/>
            </a:lvl1pPr>
          </a:lstStyle>
          <a:p>
            <a:r>
              <a:rPr lang="en-US"/>
              <a:t>Click to edit Master title style</a:t>
            </a:r>
          </a:p>
        </p:txBody>
      </p:sp>
      <p:sp>
        <p:nvSpPr>
          <p:cNvPr id="9" name="Content Placeholder 8">
            <a:extLst>
              <a:ext uri="{FF2B5EF4-FFF2-40B4-BE49-F238E27FC236}">
                <a16:creationId xmlns:a16="http://schemas.microsoft.com/office/drawing/2014/main" id="{E7A0A1F6-D28F-445F-86A8-4985AF8BE52D}"/>
              </a:ext>
            </a:extLst>
          </p:cNvPr>
          <p:cNvSpPr>
            <a:spLocks noGrp="1"/>
          </p:cNvSpPr>
          <p:nvPr>
            <p:ph sz="quarter" idx="16"/>
          </p:nvPr>
        </p:nvSpPr>
        <p:spPr>
          <a:xfrm>
            <a:off x="331199" y="1929600"/>
            <a:ext cx="11530011" cy="424815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9">
            <a:extLst>
              <a:ext uri="{FF2B5EF4-FFF2-40B4-BE49-F238E27FC236}">
                <a16:creationId xmlns:a16="http://schemas.microsoft.com/office/drawing/2014/main" id="{191F879A-9D5C-4572-8E7C-BF6305780851}"/>
              </a:ext>
            </a:extLst>
          </p:cNvPr>
          <p:cNvSpPr>
            <a:spLocks noGrp="1"/>
          </p:cNvSpPr>
          <p:nvPr>
            <p:ph type="body" sz="quarter" idx="14" hasCustomPrompt="1"/>
          </p:nvPr>
        </p:nvSpPr>
        <p:spPr>
          <a:xfrm>
            <a:off x="331788" y="1057498"/>
            <a:ext cx="11530011" cy="486000"/>
          </a:xfrm>
        </p:spPr>
        <p:txBody>
          <a:bodyPr lIns="0" tIns="0" rIns="0" bIns="0"/>
          <a:lstStyle>
            <a:lvl1pPr>
              <a:defRPr sz="24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3" name="Footer Placeholder 2">
            <a:extLst>
              <a:ext uri="{FF2B5EF4-FFF2-40B4-BE49-F238E27FC236}">
                <a16:creationId xmlns:a16="http://schemas.microsoft.com/office/drawing/2014/main" id="{9720BA48-2EC3-4080-A97C-33DE1D74B9FF}"/>
              </a:ext>
            </a:extLst>
          </p:cNvPr>
          <p:cNvSpPr>
            <a:spLocks noGrp="1"/>
          </p:cNvSpPr>
          <p:nvPr>
            <p:ph type="ftr" sz="quarter" idx="10"/>
          </p:nvPr>
        </p:nvSpPr>
        <p:spPr/>
        <p:txBody>
          <a:bodyPr lIns="0" tIns="0" rIns="0" bIns="0"/>
          <a:lstStyle/>
          <a:p>
            <a:endParaRPr lang="en-US"/>
          </a:p>
        </p:txBody>
      </p:sp>
      <p:sp>
        <p:nvSpPr>
          <p:cNvPr id="4" name="Date Placeholder 3">
            <a:extLst>
              <a:ext uri="{FF2B5EF4-FFF2-40B4-BE49-F238E27FC236}">
                <a16:creationId xmlns:a16="http://schemas.microsoft.com/office/drawing/2014/main" id="{BD672ED8-D8A6-4B60-9145-0B2F226FCF90}"/>
              </a:ext>
            </a:extLst>
          </p:cNvPr>
          <p:cNvSpPr>
            <a:spLocks noGrp="1"/>
          </p:cNvSpPr>
          <p:nvPr>
            <p:ph type="dt" sz="half" idx="11"/>
          </p:nvPr>
        </p:nvSpPr>
        <p:spPr/>
        <p:txBody>
          <a:bodyPr lIns="0" tIns="0" rIns="0" bIns="0"/>
          <a:lstStyle/>
          <a:p>
            <a:fld id="{B2EE78E3-0FB5-4EDC-9795-648A78EAEBD6}" type="datetime4">
              <a:rPr lang="en-US" smtClean="0"/>
              <a:t>April 25, 2024</a:t>
            </a:fld>
            <a:endParaRPr lang="en-US"/>
          </a:p>
        </p:txBody>
      </p:sp>
      <p:sp>
        <p:nvSpPr>
          <p:cNvPr id="5" name="Slide Number Placeholder 4">
            <a:extLst>
              <a:ext uri="{FF2B5EF4-FFF2-40B4-BE49-F238E27FC236}">
                <a16:creationId xmlns:a16="http://schemas.microsoft.com/office/drawing/2014/main" id="{B89B7E41-ACE0-4535-9419-94A5884DC919}"/>
              </a:ext>
            </a:extLst>
          </p:cNvPr>
          <p:cNvSpPr>
            <a:spLocks noGrp="1"/>
          </p:cNvSpPr>
          <p:nvPr>
            <p:ph type="sldNum" sz="quarter" idx="12"/>
          </p:nvPr>
        </p:nvSpPr>
        <p:spPr/>
        <p:txBody>
          <a:bodyPr/>
          <a:lstStyle/>
          <a:p>
            <a:r>
              <a:rPr lang="en-US"/>
              <a:t>Slide </a:t>
            </a:r>
            <a:fld id="{619F89D8-7AE3-494A-97F3-03D680869632}" type="slidenum">
              <a:rPr lang="en-US" smtClean="0"/>
              <a:pPr/>
              <a:t>‹#›</a:t>
            </a:fld>
            <a:endParaRPr lang="en-US"/>
          </a:p>
        </p:txBody>
      </p:sp>
    </p:spTree>
    <p:extLst>
      <p:ext uri="{BB962C8B-B14F-4D97-AF65-F5344CB8AC3E}">
        <p14:creationId xmlns:p14="http://schemas.microsoft.com/office/powerpoint/2010/main" val="3843910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content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4372-55C2-4676-BE1B-7AB5862BEE24}"/>
              </a:ext>
            </a:extLst>
          </p:cNvPr>
          <p:cNvSpPr>
            <a:spLocks noGrp="1"/>
          </p:cNvSpPr>
          <p:nvPr>
            <p:ph type="title"/>
          </p:nvPr>
        </p:nvSpPr>
        <p:spPr>
          <a:xfrm>
            <a:off x="331200" y="691200"/>
            <a:ext cx="11530600" cy="367200"/>
          </a:xfrm>
        </p:spPr>
        <p:txBody>
          <a:bodyPr/>
          <a:lstStyle>
            <a:lvl1pPr>
              <a:defRPr b="1"/>
            </a:lvl1pPr>
          </a:lstStyle>
          <a:p>
            <a:r>
              <a:rPr lang="en-US" noProof="0"/>
              <a:t>Click to edit Master title style</a:t>
            </a:r>
          </a:p>
        </p:txBody>
      </p:sp>
      <p:sp>
        <p:nvSpPr>
          <p:cNvPr id="7" name="Text Placeholder 9">
            <a:extLst>
              <a:ext uri="{FF2B5EF4-FFF2-40B4-BE49-F238E27FC236}">
                <a16:creationId xmlns:a16="http://schemas.microsoft.com/office/drawing/2014/main" id="{191F879A-9D5C-4572-8E7C-BF6305780851}"/>
              </a:ext>
            </a:extLst>
          </p:cNvPr>
          <p:cNvSpPr>
            <a:spLocks noGrp="1"/>
          </p:cNvSpPr>
          <p:nvPr>
            <p:ph type="body" sz="quarter" idx="14" hasCustomPrompt="1"/>
          </p:nvPr>
        </p:nvSpPr>
        <p:spPr>
          <a:xfrm>
            <a:off x="331788" y="1057498"/>
            <a:ext cx="11530011" cy="486000"/>
          </a:xfrm>
        </p:spPr>
        <p:txBody>
          <a:bodyPr lIns="0" tIns="0" rIns="0" bIns="0"/>
          <a:lstStyle>
            <a:lvl1pPr>
              <a:defRPr sz="24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9" name="Content Placeholder 8">
            <a:extLst>
              <a:ext uri="{FF2B5EF4-FFF2-40B4-BE49-F238E27FC236}">
                <a16:creationId xmlns:a16="http://schemas.microsoft.com/office/drawing/2014/main" id="{B8D13B44-2ED7-4317-A623-6B66EEF72462}"/>
              </a:ext>
            </a:extLst>
          </p:cNvPr>
          <p:cNvSpPr>
            <a:spLocks noGrp="1"/>
          </p:cNvSpPr>
          <p:nvPr>
            <p:ph sz="quarter" idx="17"/>
          </p:nvPr>
        </p:nvSpPr>
        <p:spPr>
          <a:xfrm>
            <a:off x="331199" y="1929600"/>
            <a:ext cx="11530011" cy="3582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9">
            <a:extLst>
              <a:ext uri="{FF2B5EF4-FFF2-40B4-BE49-F238E27FC236}">
                <a16:creationId xmlns:a16="http://schemas.microsoft.com/office/drawing/2014/main" id="{0191ABF5-A638-4274-A939-005952C0BF1C}"/>
              </a:ext>
            </a:extLst>
          </p:cNvPr>
          <p:cNvSpPr>
            <a:spLocks noGrp="1"/>
          </p:cNvSpPr>
          <p:nvPr>
            <p:ph type="body" sz="quarter" idx="16"/>
          </p:nvPr>
        </p:nvSpPr>
        <p:spPr>
          <a:xfrm>
            <a:off x="331200" y="5634000"/>
            <a:ext cx="11530600" cy="540000"/>
          </a:xfrm>
          <a:solidFill>
            <a:schemeClr val="accent3"/>
          </a:solidFill>
        </p:spPr>
        <p:txBody>
          <a:bodyPr lIns="0" tIns="0" rIns="0" bIns="0" anchor="ctr"/>
          <a:lstStyle>
            <a:lvl1pPr marL="0" algn="ctr">
              <a:spcBef>
                <a:spcPts val="0"/>
              </a:spcBef>
              <a:defRPr b="1">
                <a:solidFill>
                  <a:schemeClr val="bg1"/>
                </a:solidFill>
              </a:defRPr>
            </a:lvl1pPr>
            <a:lvl2pPr marL="0" indent="0" algn="ctr">
              <a:spcBef>
                <a:spcPts val="0"/>
              </a:spcBef>
              <a:buNone/>
              <a:defRPr b="1">
                <a:solidFill>
                  <a:schemeClr val="bg1"/>
                </a:solidFill>
              </a:defRPr>
            </a:lvl2pPr>
            <a:lvl3pPr marL="0" indent="0" algn="ctr">
              <a:spcBef>
                <a:spcPts val="0"/>
              </a:spcBef>
              <a:buNone/>
              <a:defRPr b="1">
                <a:solidFill>
                  <a:schemeClr val="bg1"/>
                </a:solidFill>
              </a:defRPr>
            </a:lvl3pPr>
            <a:lvl4pPr marL="0" indent="0" algn="ctr">
              <a:spcBef>
                <a:spcPts val="0"/>
              </a:spcBef>
              <a:buNone/>
              <a:defRPr b="1">
                <a:solidFill>
                  <a:schemeClr val="bg1"/>
                </a:solidFill>
              </a:defRPr>
            </a:lvl4pPr>
            <a:lvl5pPr marL="0" indent="0" algn="ctr">
              <a:spcBef>
                <a:spcPts val="0"/>
              </a:spcBef>
              <a:buNone/>
              <a:defRPr b="1">
                <a:solidFill>
                  <a:schemeClr val="bg1"/>
                </a:solidFill>
              </a:defRPr>
            </a:lvl5pPr>
          </a:lstStyle>
          <a:p>
            <a:pPr lvl="0"/>
            <a:r>
              <a:rPr lang="en-US" noProof="0"/>
              <a:t>Click to edit Master text styles</a:t>
            </a:r>
            <a:endParaRPr lang="en-US"/>
          </a:p>
        </p:txBody>
      </p:sp>
      <p:sp>
        <p:nvSpPr>
          <p:cNvPr id="3" name="Footer Placeholder 2">
            <a:extLst>
              <a:ext uri="{FF2B5EF4-FFF2-40B4-BE49-F238E27FC236}">
                <a16:creationId xmlns:a16="http://schemas.microsoft.com/office/drawing/2014/main" id="{9720BA48-2EC3-4080-A97C-33DE1D74B9FF}"/>
              </a:ext>
            </a:extLst>
          </p:cNvPr>
          <p:cNvSpPr>
            <a:spLocks noGrp="1"/>
          </p:cNvSpPr>
          <p:nvPr>
            <p:ph type="ftr" sz="quarter" idx="10"/>
          </p:nvPr>
        </p:nvSpPr>
        <p:spPr/>
        <p:txBody>
          <a:bodyPr/>
          <a:lstStyle/>
          <a:p>
            <a:endParaRPr lang="en-US" noProof="0"/>
          </a:p>
        </p:txBody>
      </p:sp>
      <p:sp>
        <p:nvSpPr>
          <p:cNvPr id="4" name="Date Placeholder 3">
            <a:extLst>
              <a:ext uri="{FF2B5EF4-FFF2-40B4-BE49-F238E27FC236}">
                <a16:creationId xmlns:a16="http://schemas.microsoft.com/office/drawing/2014/main" id="{BD672ED8-D8A6-4B60-9145-0B2F226FCF90}"/>
              </a:ext>
            </a:extLst>
          </p:cNvPr>
          <p:cNvSpPr>
            <a:spLocks noGrp="1"/>
          </p:cNvSpPr>
          <p:nvPr>
            <p:ph type="dt" sz="half" idx="11"/>
          </p:nvPr>
        </p:nvSpPr>
        <p:spPr/>
        <p:txBody>
          <a:bodyPr lIns="0" tIns="0" rIns="0" bIns="0"/>
          <a:lstStyle/>
          <a:p>
            <a:fld id="{A5F2AF2E-30CA-4272-8C3D-5F02EA9E768E}" type="datetime4">
              <a:rPr lang="en-US" noProof="0" smtClean="0"/>
              <a:t>April 25, 2024</a:t>
            </a:fld>
            <a:endParaRPr lang="en-US" noProof="0"/>
          </a:p>
        </p:txBody>
      </p:sp>
      <p:sp>
        <p:nvSpPr>
          <p:cNvPr id="5" name="Slide Number Placeholder 4">
            <a:extLst>
              <a:ext uri="{FF2B5EF4-FFF2-40B4-BE49-F238E27FC236}">
                <a16:creationId xmlns:a16="http://schemas.microsoft.com/office/drawing/2014/main" id="{B89B7E41-ACE0-4535-9419-94A5884DC919}"/>
              </a:ext>
            </a:extLst>
          </p:cNvPr>
          <p:cNvSpPr>
            <a:spLocks noGrp="1"/>
          </p:cNvSpPr>
          <p:nvPr>
            <p:ph type="sldNum" sz="quarter" idx="12"/>
          </p:nvPr>
        </p:nvSpPr>
        <p:spPr/>
        <p:txBody>
          <a:bodyPr lIns="0" tIns="0" rIns="0" bIns="0"/>
          <a:lstStyle/>
          <a:p>
            <a:r>
              <a:rPr lang="en-US" noProof="0"/>
              <a:t>Slide </a:t>
            </a:r>
            <a:fld id="{619F89D8-7AE3-494A-97F3-03D680869632}" type="slidenum">
              <a:rPr lang="en-US" noProof="0" smtClean="0"/>
              <a:pPr/>
              <a:t>‹#›</a:t>
            </a:fld>
            <a:endParaRPr lang="en-US" noProof="0"/>
          </a:p>
        </p:txBody>
      </p:sp>
    </p:spTree>
    <p:extLst>
      <p:ext uri="{BB962C8B-B14F-4D97-AF65-F5344CB8AC3E}">
        <p14:creationId xmlns:p14="http://schemas.microsoft.com/office/powerpoint/2010/main" val="406992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ne content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4372-55C2-4676-BE1B-7AB5862BEE24}"/>
              </a:ext>
            </a:extLst>
          </p:cNvPr>
          <p:cNvSpPr>
            <a:spLocks noGrp="1"/>
          </p:cNvSpPr>
          <p:nvPr>
            <p:ph type="title"/>
          </p:nvPr>
        </p:nvSpPr>
        <p:spPr>
          <a:xfrm>
            <a:off x="331200" y="691200"/>
            <a:ext cx="11530600" cy="367200"/>
          </a:xfrm>
        </p:spPr>
        <p:txBody>
          <a:bodyPr/>
          <a:lstStyle>
            <a:lvl1pPr>
              <a:defRPr b="1"/>
            </a:lvl1pPr>
          </a:lstStyle>
          <a:p>
            <a:r>
              <a:rPr lang="en-US" noProof="0"/>
              <a:t>Click to edit Master title style</a:t>
            </a:r>
          </a:p>
        </p:txBody>
      </p:sp>
      <p:sp>
        <p:nvSpPr>
          <p:cNvPr id="7" name="Text Placeholder 9">
            <a:extLst>
              <a:ext uri="{FF2B5EF4-FFF2-40B4-BE49-F238E27FC236}">
                <a16:creationId xmlns:a16="http://schemas.microsoft.com/office/drawing/2014/main" id="{191F879A-9D5C-4572-8E7C-BF6305780851}"/>
              </a:ext>
            </a:extLst>
          </p:cNvPr>
          <p:cNvSpPr>
            <a:spLocks noGrp="1"/>
          </p:cNvSpPr>
          <p:nvPr>
            <p:ph type="body" sz="quarter" idx="14" hasCustomPrompt="1"/>
          </p:nvPr>
        </p:nvSpPr>
        <p:spPr>
          <a:xfrm>
            <a:off x="331788" y="1057498"/>
            <a:ext cx="11530011" cy="486000"/>
          </a:xfrm>
        </p:spPr>
        <p:txBody>
          <a:bodyPr lIns="0" tIns="0" rIns="0" bIns="0"/>
          <a:lstStyle>
            <a:lvl1pPr>
              <a:defRPr sz="24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9" name="Content Placeholder 8">
            <a:extLst>
              <a:ext uri="{FF2B5EF4-FFF2-40B4-BE49-F238E27FC236}">
                <a16:creationId xmlns:a16="http://schemas.microsoft.com/office/drawing/2014/main" id="{B8D13B44-2ED7-4317-A623-6B66EEF72462}"/>
              </a:ext>
            </a:extLst>
          </p:cNvPr>
          <p:cNvSpPr>
            <a:spLocks noGrp="1"/>
          </p:cNvSpPr>
          <p:nvPr>
            <p:ph sz="quarter" idx="17"/>
          </p:nvPr>
        </p:nvSpPr>
        <p:spPr>
          <a:xfrm>
            <a:off x="331199" y="2317637"/>
            <a:ext cx="11530011" cy="3193962"/>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8">
            <a:extLst>
              <a:ext uri="{FF2B5EF4-FFF2-40B4-BE49-F238E27FC236}">
                <a16:creationId xmlns:a16="http://schemas.microsoft.com/office/drawing/2014/main" id="{7EB647C7-C6C0-458F-916D-92A3818855C7}"/>
              </a:ext>
            </a:extLst>
          </p:cNvPr>
          <p:cNvSpPr>
            <a:spLocks noGrp="1"/>
          </p:cNvSpPr>
          <p:nvPr>
            <p:ph sz="quarter" idx="19"/>
          </p:nvPr>
        </p:nvSpPr>
        <p:spPr>
          <a:xfrm>
            <a:off x="331199" y="1929600"/>
            <a:ext cx="11530011" cy="253592"/>
          </a:xfrm>
        </p:spPr>
        <p:txBody>
          <a:bodyPr lIns="0" tIns="0" rIns="0" bIns="0"/>
          <a:lstStyle>
            <a:lvl1pPr>
              <a:defRPr sz="1600" b="1">
                <a:solidFill>
                  <a:schemeClr val="bg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653D6A4D-9936-42D0-AC4D-FBDE81F97CB6}"/>
              </a:ext>
            </a:extLst>
          </p:cNvPr>
          <p:cNvSpPr>
            <a:spLocks noGrp="1"/>
          </p:cNvSpPr>
          <p:nvPr>
            <p:ph type="body" sz="quarter" idx="16"/>
          </p:nvPr>
        </p:nvSpPr>
        <p:spPr>
          <a:xfrm>
            <a:off x="331200" y="5634000"/>
            <a:ext cx="11530600" cy="540000"/>
          </a:xfrm>
          <a:solidFill>
            <a:schemeClr val="accent3"/>
          </a:solidFill>
        </p:spPr>
        <p:txBody>
          <a:bodyPr lIns="0" tIns="0" rIns="0" bIns="0" anchor="ctr"/>
          <a:lstStyle>
            <a:lvl1pPr marL="0" algn="ctr">
              <a:spcBef>
                <a:spcPts val="0"/>
              </a:spcBef>
              <a:defRPr b="1">
                <a:solidFill>
                  <a:schemeClr val="bg1"/>
                </a:solidFill>
              </a:defRPr>
            </a:lvl1pPr>
            <a:lvl2pPr marL="0" indent="0" algn="ctr">
              <a:spcBef>
                <a:spcPts val="0"/>
              </a:spcBef>
              <a:buNone/>
              <a:defRPr b="1">
                <a:solidFill>
                  <a:schemeClr val="bg1"/>
                </a:solidFill>
              </a:defRPr>
            </a:lvl2pPr>
            <a:lvl3pPr marL="0" indent="0" algn="ctr">
              <a:spcBef>
                <a:spcPts val="0"/>
              </a:spcBef>
              <a:buNone/>
              <a:defRPr b="1">
                <a:solidFill>
                  <a:schemeClr val="bg1"/>
                </a:solidFill>
              </a:defRPr>
            </a:lvl3pPr>
            <a:lvl4pPr marL="0" indent="0" algn="ctr">
              <a:spcBef>
                <a:spcPts val="0"/>
              </a:spcBef>
              <a:buNone/>
              <a:defRPr b="1">
                <a:solidFill>
                  <a:schemeClr val="bg1"/>
                </a:solidFill>
              </a:defRPr>
            </a:lvl4pPr>
            <a:lvl5pPr marL="0" indent="0" algn="ctr">
              <a:spcBef>
                <a:spcPts val="0"/>
              </a:spcBef>
              <a:buNone/>
              <a:defRPr b="1">
                <a:solidFill>
                  <a:schemeClr val="bg1"/>
                </a:solidFill>
              </a:defRPr>
            </a:lvl5pPr>
          </a:lstStyle>
          <a:p>
            <a:pPr lvl="0"/>
            <a:r>
              <a:rPr lang="en-US" noProof="0"/>
              <a:t>Click to edit Master text styles</a:t>
            </a:r>
            <a:endParaRPr lang="en-US"/>
          </a:p>
        </p:txBody>
      </p:sp>
      <p:sp>
        <p:nvSpPr>
          <p:cNvPr id="3" name="Footer Placeholder 2">
            <a:extLst>
              <a:ext uri="{FF2B5EF4-FFF2-40B4-BE49-F238E27FC236}">
                <a16:creationId xmlns:a16="http://schemas.microsoft.com/office/drawing/2014/main" id="{9720BA48-2EC3-4080-A97C-33DE1D74B9FF}"/>
              </a:ext>
            </a:extLst>
          </p:cNvPr>
          <p:cNvSpPr>
            <a:spLocks noGrp="1"/>
          </p:cNvSpPr>
          <p:nvPr>
            <p:ph type="ftr" sz="quarter" idx="10"/>
          </p:nvPr>
        </p:nvSpPr>
        <p:spPr/>
        <p:txBody>
          <a:bodyPr/>
          <a:lstStyle/>
          <a:p>
            <a:endParaRPr lang="en-US" noProof="0"/>
          </a:p>
        </p:txBody>
      </p:sp>
      <p:sp>
        <p:nvSpPr>
          <p:cNvPr id="4" name="Date Placeholder 3">
            <a:extLst>
              <a:ext uri="{FF2B5EF4-FFF2-40B4-BE49-F238E27FC236}">
                <a16:creationId xmlns:a16="http://schemas.microsoft.com/office/drawing/2014/main" id="{BD672ED8-D8A6-4B60-9145-0B2F226FCF90}"/>
              </a:ext>
            </a:extLst>
          </p:cNvPr>
          <p:cNvSpPr>
            <a:spLocks noGrp="1"/>
          </p:cNvSpPr>
          <p:nvPr>
            <p:ph type="dt" sz="half" idx="11"/>
          </p:nvPr>
        </p:nvSpPr>
        <p:spPr/>
        <p:txBody>
          <a:bodyPr lIns="0" tIns="0" rIns="0" bIns="0"/>
          <a:lstStyle/>
          <a:p>
            <a:fld id="{23EA9FC6-4DF3-47E8-8260-6FE5AE4F2855}" type="datetime4">
              <a:rPr lang="en-US" noProof="0" smtClean="0"/>
              <a:t>April 25, 2024</a:t>
            </a:fld>
            <a:endParaRPr lang="en-US" noProof="0"/>
          </a:p>
        </p:txBody>
      </p:sp>
      <p:sp>
        <p:nvSpPr>
          <p:cNvPr id="5" name="Slide Number Placeholder 4">
            <a:extLst>
              <a:ext uri="{FF2B5EF4-FFF2-40B4-BE49-F238E27FC236}">
                <a16:creationId xmlns:a16="http://schemas.microsoft.com/office/drawing/2014/main" id="{B89B7E41-ACE0-4535-9419-94A5884DC919}"/>
              </a:ext>
            </a:extLst>
          </p:cNvPr>
          <p:cNvSpPr>
            <a:spLocks noGrp="1"/>
          </p:cNvSpPr>
          <p:nvPr>
            <p:ph type="sldNum" sz="quarter" idx="12"/>
          </p:nvPr>
        </p:nvSpPr>
        <p:spPr/>
        <p:txBody>
          <a:bodyPr lIns="0" tIns="0" rIns="0" bIns="0"/>
          <a:lstStyle/>
          <a:p>
            <a:r>
              <a:rPr lang="en-US" noProof="0"/>
              <a:t>Slide </a:t>
            </a:r>
            <a:fld id="{619F89D8-7AE3-494A-97F3-03D680869632}" type="slidenum">
              <a:rPr lang="en-US" noProof="0" smtClean="0"/>
              <a:pPr/>
              <a:t>‹#›</a:t>
            </a:fld>
            <a:endParaRPr lang="en-US" noProof="0"/>
          </a:p>
        </p:txBody>
      </p:sp>
    </p:spTree>
    <p:extLst>
      <p:ext uri="{BB962C8B-B14F-4D97-AF65-F5344CB8AC3E}">
        <p14:creationId xmlns:p14="http://schemas.microsoft.com/office/powerpoint/2010/main" val="1121189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4372-55C2-4676-BE1B-7AB5862BEE24}"/>
              </a:ext>
            </a:extLst>
          </p:cNvPr>
          <p:cNvSpPr>
            <a:spLocks noGrp="1"/>
          </p:cNvSpPr>
          <p:nvPr>
            <p:ph type="title"/>
          </p:nvPr>
        </p:nvSpPr>
        <p:spPr>
          <a:xfrm>
            <a:off x="331200" y="691200"/>
            <a:ext cx="11530600" cy="367200"/>
          </a:xfrm>
        </p:spPr>
        <p:txBody>
          <a:bodyPr lIns="0" tIns="0" rIns="0" bIns="0"/>
          <a:lstStyle>
            <a:lvl1pPr>
              <a:defRPr b="1"/>
            </a:lvl1pPr>
          </a:lstStyle>
          <a:p>
            <a:r>
              <a:rPr lang="en-US" noProof="0"/>
              <a:t>Click to edit Master title style</a:t>
            </a:r>
          </a:p>
        </p:txBody>
      </p:sp>
      <p:sp>
        <p:nvSpPr>
          <p:cNvPr id="7" name="Text Placeholder 9">
            <a:extLst>
              <a:ext uri="{FF2B5EF4-FFF2-40B4-BE49-F238E27FC236}">
                <a16:creationId xmlns:a16="http://schemas.microsoft.com/office/drawing/2014/main" id="{191F879A-9D5C-4572-8E7C-BF6305780851}"/>
              </a:ext>
            </a:extLst>
          </p:cNvPr>
          <p:cNvSpPr>
            <a:spLocks noGrp="1"/>
          </p:cNvSpPr>
          <p:nvPr>
            <p:ph type="body" sz="quarter" idx="14" hasCustomPrompt="1"/>
          </p:nvPr>
        </p:nvSpPr>
        <p:spPr>
          <a:xfrm>
            <a:off x="331788" y="1057498"/>
            <a:ext cx="11530011" cy="486000"/>
          </a:xfrm>
        </p:spPr>
        <p:txBody>
          <a:bodyPr lIns="0" tIns="0" rIns="0" bIns="0"/>
          <a:lstStyle>
            <a:lvl1pPr>
              <a:defRPr sz="24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9" name="Content Placeholder 8">
            <a:extLst>
              <a:ext uri="{FF2B5EF4-FFF2-40B4-BE49-F238E27FC236}">
                <a16:creationId xmlns:a16="http://schemas.microsoft.com/office/drawing/2014/main" id="{17B5336C-3364-49A8-B303-FFEDF4FEBDF6}"/>
              </a:ext>
            </a:extLst>
          </p:cNvPr>
          <p:cNvSpPr>
            <a:spLocks noGrp="1"/>
          </p:cNvSpPr>
          <p:nvPr>
            <p:ph sz="quarter" idx="17"/>
          </p:nvPr>
        </p:nvSpPr>
        <p:spPr>
          <a:xfrm>
            <a:off x="331200" y="1929600"/>
            <a:ext cx="5658438" cy="3582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8">
            <a:extLst>
              <a:ext uri="{FF2B5EF4-FFF2-40B4-BE49-F238E27FC236}">
                <a16:creationId xmlns:a16="http://schemas.microsoft.com/office/drawing/2014/main" id="{A2A16399-43BB-47C9-B960-482AB4AC5988}"/>
              </a:ext>
            </a:extLst>
          </p:cNvPr>
          <p:cNvSpPr>
            <a:spLocks noGrp="1"/>
          </p:cNvSpPr>
          <p:nvPr>
            <p:ph sz="quarter" idx="18"/>
          </p:nvPr>
        </p:nvSpPr>
        <p:spPr>
          <a:xfrm>
            <a:off x="6203361" y="1929600"/>
            <a:ext cx="5658438" cy="3582000"/>
          </a:xfrm>
          <a:noFill/>
          <a:ln>
            <a:noFill/>
          </a:ln>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9">
            <a:extLst>
              <a:ext uri="{FF2B5EF4-FFF2-40B4-BE49-F238E27FC236}">
                <a16:creationId xmlns:a16="http://schemas.microsoft.com/office/drawing/2014/main" id="{BD248592-FF76-4D0C-820C-440D43E13690}"/>
              </a:ext>
            </a:extLst>
          </p:cNvPr>
          <p:cNvSpPr>
            <a:spLocks noGrp="1"/>
          </p:cNvSpPr>
          <p:nvPr>
            <p:ph type="body" sz="quarter" idx="16"/>
          </p:nvPr>
        </p:nvSpPr>
        <p:spPr>
          <a:xfrm>
            <a:off x="331200" y="5634000"/>
            <a:ext cx="11530600" cy="540000"/>
          </a:xfrm>
          <a:solidFill>
            <a:schemeClr val="accent3"/>
          </a:solidFill>
        </p:spPr>
        <p:txBody>
          <a:bodyPr lIns="0" tIns="0" rIns="0" bIns="0" anchor="ctr"/>
          <a:lstStyle>
            <a:lvl1pPr marL="0" algn="ctr">
              <a:spcBef>
                <a:spcPts val="0"/>
              </a:spcBef>
              <a:defRPr b="1">
                <a:solidFill>
                  <a:schemeClr val="bg1"/>
                </a:solidFill>
              </a:defRPr>
            </a:lvl1pPr>
            <a:lvl2pPr marL="0" indent="0" algn="ctr">
              <a:spcBef>
                <a:spcPts val="0"/>
              </a:spcBef>
              <a:buNone/>
              <a:defRPr b="1">
                <a:solidFill>
                  <a:schemeClr val="bg1"/>
                </a:solidFill>
              </a:defRPr>
            </a:lvl2pPr>
            <a:lvl3pPr marL="0" indent="0" algn="ctr">
              <a:spcBef>
                <a:spcPts val="0"/>
              </a:spcBef>
              <a:buNone/>
              <a:defRPr b="1">
                <a:solidFill>
                  <a:schemeClr val="bg1"/>
                </a:solidFill>
              </a:defRPr>
            </a:lvl3pPr>
            <a:lvl4pPr marL="0" indent="0" algn="ctr">
              <a:spcBef>
                <a:spcPts val="0"/>
              </a:spcBef>
              <a:buNone/>
              <a:defRPr b="1">
                <a:solidFill>
                  <a:schemeClr val="bg1"/>
                </a:solidFill>
              </a:defRPr>
            </a:lvl4pPr>
            <a:lvl5pPr marL="0" indent="0" algn="ctr">
              <a:spcBef>
                <a:spcPts val="0"/>
              </a:spcBef>
              <a:buNone/>
              <a:defRPr b="1">
                <a:solidFill>
                  <a:schemeClr val="bg1"/>
                </a:solidFill>
              </a:defRPr>
            </a:lvl5pPr>
          </a:lstStyle>
          <a:p>
            <a:pPr lvl="0"/>
            <a:r>
              <a:rPr lang="en-US" noProof="0"/>
              <a:t>Click to edit Master text styles</a:t>
            </a:r>
            <a:endParaRPr lang="en-US"/>
          </a:p>
        </p:txBody>
      </p:sp>
      <p:sp>
        <p:nvSpPr>
          <p:cNvPr id="3" name="Footer Placeholder 2">
            <a:extLst>
              <a:ext uri="{FF2B5EF4-FFF2-40B4-BE49-F238E27FC236}">
                <a16:creationId xmlns:a16="http://schemas.microsoft.com/office/drawing/2014/main" id="{9720BA48-2EC3-4080-A97C-33DE1D74B9FF}"/>
              </a:ext>
            </a:extLst>
          </p:cNvPr>
          <p:cNvSpPr>
            <a:spLocks noGrp="1"/>
          </p:cNvSpPr>
          <p:nvPr>
            <p:ph type="ftr" sz="quarter" idx="10"/>
          </p:nvPr>
        </p:nvSpPr>
        <p:spPr/>
        <p:txBody>
          <a:bodyPr lIns="0" tIns="0" rIns="0" bIns="0"/>
          <a:lstStyle/>
          <a:p>
            <a:endParaRPr lang="en-US" noProof="0"/>
          </a:p>
        </p:txBody>
      </p:sp>
      <p:sp>
        <p:nvSpPr>
          <p:cNvPr id="4" name="Date Placeholder 3">
            <a:extLst>
              <a:ext uri="{FF2B5EF4-FFF2-40B4-BE49-F238E27FC236}">
                <a16:creationId xmlns:a16="http://schemas.microsoft.com/office/drawing/2014/main" id="{BD672ED8-D8A6-4B60-9145-0B2F226FCF90}"/>
              </a:ext>
            </a:extLst>
          </p:cNvPr>
          <p:cNvSpPr>
            <a:spLocks noGrp="1"/>
          </p:cNvSpPr>
          <p:nvPr>
            <p:ph type="dt" sz="half" idx="11"/>
          </p:nvPr>
        </p:nvSpPr>
        <p:spPr/>
        <p:txBody>
          <a:bodyPr lIns="0" tIns="0" rIns="0" bIns="0"/>
          <a:lstStyle/>
          <a:p>
            <a:fld id="{81ED819F-97D5-448E-930E-1025F3EC08CB}" type="datetime4">
              <a:rPr lang="en-US" noProof="0" smtClean="0"/>
              <a:t>April 25, 2024</a:t>
            </a:fld>
            <a:endParaRPr lang="en-US" noProof="0"/>
          </a:p>
        </p:txBody>
      </p:sp>
      <p:sp>
        <p:nvSpPr>
          <p:cNvPr id="5" name="Slide Number Placeholder 4">
            <a:extLst>
              <a:ext uri="{FF2B5EF4-FFF2-40B4-BE49-F238E27FC236}">
                <a16:creationId xmlns:a16="http://schemas.microsoft.com/office/drawing/2014/main" id="{B89B7E41-ACE0-4535-9419-94A5884DC919}"/>
              </a:ext>
            </a:extLst>
          </p:cNvPr>
          <p:cNvSpPr>
            <a:spLocks noGrp="1"/>
          </p:cNvSpPr>
          <p:nvPr>
            <p:ph type="sldNum" sz="quarter" idx="12"/>
          </p:nvPr>
        </p:nvSpPr>
        <p:spPr/>
        <p:txBody>
          <a:bodyPr lIns="0" tIns="0" rIns="0" bIns="0"/>
          <a:lstStyle/>
          <a:p>
            <a:r>
              <a:rPr lang="en-US" noProof="0"/>
              <a:t>Slide </a:t>
            </a:r>
            <a:fld id="{619F89D8-7AE3-494A-97F3-03D680869632}" type="slidenum">
              <a:rPr lang="en-US" noProof="0" smtClean="0"/>
              <a:pPr/>
              <a:t>‹#›</a:t>
            </a:fld>
            <a:endParaRPr lang="en-US" noProof="0"/>
          </a:p>
        </p:txBody>
      </p:sp>
    </p:spTree>
    <p:extLst>
      <p:ext uri="{BB962C8B-B14F-4D97-AF65-F5344CB8AC3E}">
        <p14:creationId xmlns:p14="http://schemas.microsoft.com/office/powerpoint/2010/main" val="177223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4372-55C2-4676-BE1B-7AB5862BEE24}"/>
              </a:ext>
            </a:extLst>
          </p:cNvPr>
          <p:cNvSpPr>
            <a:spLocks noGrp="1"/>
          </p:cNvSpPr>
          <p:nvPr>
            <p:ph type="title"/>
          </p:nvPr>
        </p:nvSpPr>
        <p:spPr>
          <a:xfrm>
            <a:off x="331200" y="691200"/>
            <a:ext cx="11530600" cy="367200"/>
          </a:xfrm>
        </p:spPr>
        <p:txBody>
          <a:bodyPr lIns="0" tIns="0" rIns="0" bIns="0"/>
          <a:lstStyle>
            <a:lvl1pPr>
              <a:defRPr b="1"/>
            </a:lvl1pPr>
          </a:lstStyle>
          <a:p>
            <a:r>
              <a:rPr lang="en-US" noProof="0"/>
              <a:t>Click to edit Master title style</a:t>
            </a:r>
          </a:p>
        </p:txBody>
      </p:sp>
      <p:sp>
        <p:nvSpPr>
          <p:cNvPr id="7" name="Text Placeholder 9">
            <a:extLst>
              <a:ext uri="{FF2B5EF4-FFF2-40B4-BE49-F238E27FC236}">
                <a16:creationId xmlns:a16="http://schemas.microsoft.com/office/drawing/2014/main" id="{191F879A-9D5C-4572-8E7C-BF6305780851}"/>
              </a:ext>
            </a:extLst>
          </p:cNvPr>
          <p:cNvSpPr>
            <a:spLocks noGrp="1"/>
          </p:cNvSpPr>
          <p:nvPr>
            <p:ph type="body" sz="quarter" idx="14" hasCustomPrompt="1"/>
          </p:nvPr>
        </p:nvSpPr>
        <p:spPr>
          <a:xfrm>
            <a:off x="331788" y="1057498"/>
            <a:ext cx="11530011" cy="486000"/>
          </a:xfrm>
        </p:spPr>
        <p:txBody>
          <a:bodyPr lIns="0" tIns="0" rIns="0" bIns="0"/>
          <a:lstStyle>
            <a:lvl1pPr>
              <a:defRPr sz="24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9" name="Content Placeholder 8">
            <a:extLst>
              <a:ext uri="{FF2B5EF4-FFF2-40B4-BE49-F238E27FC236}">
                <a16:creationId xmlns:a16="http://schemas.microsoft.com/office/drawing/2014/main" id="{17B5336C-3364-49A8-B303-FFEDF4FEBDF6}"/>
              </a:ext>
            </a:extLst>
          </p:cNvPr>
          <p:cNvSpPr>
            <a:spLocks noGrp="1"/>
          </p:cNvSpPr>
          <p:nvPr>
            <p:ph sz="quarter" idx="17"/>
          </p:nvPr>
        </p:nvSpPr>
        <p:spPr>
          <a:xfrm>
            <a:off x="331200" y="2317637"/>
            <a:ext cx="5658438" cy="3193962"/>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8">
            <a:extLst>
              <a:ext uri="{FF2B5EF4-FFF2-40B4-BE49-F238E27FC236}">
                <a16:creationId xmlns:a16="http://schemas.microsoft.com/office/drawing/2014/main" id="{A2A16399-43BB-47C9-B960-482AB4AC5988}"/>
              </a:ext>
            </a:extLst>
          </p:cNvPr>
          <p:cNvSpPr>
            <a:spLocks noGrp="1"/>
          </p:cNvSpPr>
          <p:nvPr>
            <p:ph sz="quarter" idx="18"/>
          </p:nvPr>
        </p:nvSpPr>
        <p:spPr>
          <a:xfrm>
            <a:off x="6203361" y="2317637"/>
            <a:ext cx="5658438" cy="3193962"/>
          </a:xfrm>
          <a:noFill/>
          <a:ln>
            <a:noFill/>
          </a:ln>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8">
            <a:extLst>
              <a:ext uri="{FF2B5EF4-FFF2-40B4-BE49-F238E27FC236}">
                <a16:creationId xmlns:a16="http://schemas.microsoft.com/office/drawing/2014/main" id="{16E8EA06-F8FC-49A9-A139-19792C8D084B}"/>
              </a:ext>
            </a:extLst>
          </p:cNvPr>
          <p:cNvSpPr>
            <a:spLocks noGrp="1"/>
          </p:cNvSpPr>
          <p:nvPr>
            <p:ph sz="quarter" idx="19"/>
          </p:nvPr>
        </p:nvSpPr>
        <p:spPr>
          <a:xfrm>
            <a:off x="331199" y="1929600"/>
            <a:ext cx="5658439" cy="253592"/>
          </a:xfrm>
        </p:spPr>
        <p:txBody>
          <a:bodyPr lIns="0" tIns="0" rIns="0" bIns="0"/>
          <a:lstStyle>
            <a:lvl1pPr>
              <a:defRPr sz="1600" b="1">
                <a:solidFill>
                  <a:schemeClr val="bg2"/>
                </a:solidFill>
              </a:defRPr>
            </a:lvl1pPr>
          </a:lstStyle>
          <a:p>
            <a:pPr lvl="0"/>
            <a:r>
              <a:rPr lang="en-US"/>
              <a:t>Click to edit Master text styles</a:t>
            </a:r>
          </a:p>
        </p:txBody>
      </p:sp>
      <p:sp>
        <p:nvSpPr>
          <p:cNvPr id="15" name="Content Placeholder 8">
            <a:extLst>
              <a:ext uri="{FF2B5EF4-FFF2-40B4-BE49-F238E27FC236}">
                <a16:creationId xmlns:a16="http://schemas.microsoft.com/office/drawing/2014/main" id="{8D40EE9E-5785-4471-8A7D-6EDB4494F687}"/>
              </a:ext>
            </a:extLst>
          </p:cNvPr>
          <p:cNvSpPr>
            <a:spLocks noGrp="1"/>
          </p:cNvSpPr>
          <p:nvPr>
            <p:ph sz="quarter" idx="20"/>
          </p:nvPr>
        </p:nvSpPr>
        <p:spPr>
          <a:xfrm>
            <a:off x="6203361" y="1929600"/>
            <a:ext cx="5658439" cy="253592"/>
          </a:xfrm>
        </p:spPr>
        <p:txBody>
          <a:bodyPr lIns="0" tIns="0" rIns="0" bIns="0"/>
          <a:lstStyle>
            <a:lvl1pPr>
              <a:defRPr sz="1600" b="1">
                <a:solidFill>
                  <a:schemeClr val="bg2"/>
                </a:solidFill>
              </a:defRPr>
            </a:lvl1pPr>
          </a:lstStyle>
          <a:p>
            <a:pPr lvl="0"/>
            <a:r>
              <a:rPr lang="en-US"/>
              <a:t>Click to edit Master text styles</a:t>
            </a:r>
          </a:p>
        </p:txBody>
      </p:sp>
      <p:sp>
        <p:nvSpPr>
          <p:cNvPr id="12" name="Text Placeholder 9">
            <a:extLst>
              <a:ext uri="{FF2B5EF4-FFF2-40B4-BE49-F238E27FC236}">
                <a16:creationId xmlns:a16="http://schemas.microsoft.com/office/drawing/2014/main" id="{D807EBA1-9E93-40B5-AB47-FE6B3497E95A}"/>
              </a:ext>
            </a:extLst>
          </p:cNvPr>
          <p:cNvSpPr>
            <a:spLocks noGrp="1"/>
          </p:cNvSpPr>
          <p:nvPr>
            <p:ph type="body" sz="quarter" idx="16"/>
          </p:nvPr>
        </p:nvSpPr>
        <p:spPr>
          <a:xfrm>
            <a:off x="331200" y="5634000"/>
            <a:ext cx="11530600" cy="540000"/>
          </a:xfrm>
          <a:solidFill>
            <a:schemeClr val="accent3"/>
          </a:solidFill>
        </p:spPr>
        <p:txBody>
          <a:bodyPr lIns="0" tIns="0" rIns="0" bIns="0" anchor="ctr"/>
          <a:lstStyle>
            <a:lvl1pPr marL="0" algn="ctr">
              <a:spcBef>
                <a:spcPts val="0"/>
              </a:spcBef>
              <a:defRPr b="1">
                <a:solidFill>
                  <a:schemeClr val="bg1"/>
                </a:solidFill>
              </a:defRPr>
            </a:lvl1pPr>
            <a:lvl2pPr marL="0" indent="0" algn="ctr">
              <a:spcBef>
                <a:spcPts val="0"/>
              </a:spcBef>
              <a:buNone/>
              <a:defRPr b="1">
                <a:solidFill>
                  <a:schemeClr val="bg1"/>
                </a:solidFill>
              </a:defRPr>
            </a:lvl2pPr>
            <a:lvl3pPr marL="0" indent="0" algn="ctr">
              <a:spcBef>
                <a:spcPts val="0"/>
              </a:spcBef>
              <a:buNone/>
              <a:defRPr b="1">
                <a:solidFill>
                  <a:schemeClr val="bg1"/>
                </a:solidFill>
              </a:defRPr>
            </a:lvl3pPr>
            <a:lvl4pPr marL="0" indent="0" algn="ctr">
              <a:spcBef>
                <a:spcPts val="0"/>
              </a:spcBef>
              <a:buNone/>
              <a:defRPr b="1">
                <a:solidFill>
                  <a:schemeClr val="bg1"/>
                </a:solidFill>
              </a:defRPr>
            </a:lvl4pPr>
            <a:lvl5pPr marL="0" indent="0" algn="ctr">
              <a:spcBef>
                <a:spcPts val="0"/>
              </a:spcBef>
              <a:buNone/>
              <a:defRPr b="1">
                <a:solidFill>
                  <a:schemeClr val="bg1"/>
                </a:solidFill>
              </a:defRPr>
            </a:lvl5pPr>
          </a:lstStyle>
          <a:p>
            <a:pPr lvl="0"/>
            <a:r>
              <a:rPr lang="en-US" noProof="0"/>
              <a:t>Click to edit Master text styles</a:t>
            </a:r>
            <a:endParaRPr lang="en-US"/>
          </a:p>
        </p:txBody>
      </p:sp>
      <p:sp>
        <p:nvSpPr>
          <p:cNvPr id="3" name="Footer Placeholder 2">
            <a:extLst>
              <a:ext uri="{FF2B5EF4-FFF2-40B4-BE49-F238E27FC236}">
                <a16:creationId xmlns:a16="http://schemas.microsoft.com/office/drawing/2014/main" id="{9720BA48-2EC3-4080-A97C-33DE1D74B9FF}"/>
              </a:ext>
            </a:extLst>
          </p:cNvPr>
          <p:cNvSpPr>
            <a:spLocks noGrp="1"/>
          </p:cNvSpPr>
          <p:nvPr>
            <p:ph type="ftr" sz="quarter" idx="10"/>
          </p:nvPr>
        </p:nvSpPr>
        <p:spPr/>
        <p:txBody>
          <a:bodyPr lIns="0" tIns="0" rIns="0" bIns="0"/>
          <a:lstStyle/>
          <a:p>
            <a:endParaRPr lang="en-US" noProof="0"/>
          </a:p>
        </p:txBody>
      </p:sp>
      <p:sp>
        <p:nvSpPr>
          <p:cNvPr id="4" name="Date Placeholder 3">
            <a:extLst>
              <a:ext uri="{FF2B5EF4-FFF2-40B4-BE49-F238E27FC236}">
                <a16:creationId xmlns:a16="http://schemas.microsoft.com/office/drawing/2014/main" id="{BD672ED8-D8A6-4B60-9145-0B2F226FCF90}"/>
              </a:ext>
            </a:extLst>
          </p:cNvPr>
          <p:cNvSpPr>
            <a:spLocks noGrp="1"/>
          </p:cNvSpPr>
          <p:nvPr>
            <p:ph type="dt" sz="half" idx="11"/>
          </p:nvPr>
        </p:nvSpPr>
        <p:spPr/>
        <p:txBody>
          <a:bodyPr lIns="0" tIns="0" rIns="0" bIns="0"/>
          <a:lstStyle/>
          <a:p>
            <a:fld id="{7F801677-5381-4CB3-9705-EB46AA325244}" type="datetime4">
              <a:rPr lang="en-US" noProof="0" smtClean="0"/>
              <a:t>April 25, 2024</a:t>
            </a:fld>
            <a:endParaRPr lang="en-US" noProof="0"/>
          </a:p>
        </p:txBody>
      </p:sp>
      <p:sp>
        <p:nvSpPr>
          <p:cNvPr id="5" name="Slide Number Placeholder 4">
            <a:extLst>
              <a:ext uri="{FF2B5EF4-FFF2-40B4-BE49-F238E27FC236}">
                <a16:creationId xmlns:a16="http://schemas.microsoft.com/office/drawing/2014/main" id="{B89B7E41-ACE0-4535-9419-94A5884DC919}"/>
              </a:ext>
            </a:extLst>
          </p:cNvPr>
          <p:cNvSpPr>
            <a:spLocks noGrp="1"/>
          </p:cNvSpPr>
          <p:nvPr>
            <p:ph type="sldNum" sz="quarter" idx="12"/>
          </p:nvPr>
        </p:nvSpPr>
        <p:spPr/>
        <p:txBody>
          <a:bodyPr lIns="0" tIns="0" rIns="0" bIns="0"/>
          <a:lstStyle/>
          <a:p>
            <a:r>
              <a:rPr lang="en-US" noProof="0"/>
              <a:t>Slide </a:t>
            </a:r>
            <a:fld id="{619F89D8-7AE3-494A-97F3-03D680869632}" type="slidenum">
              <a:rPr lang="en-US" noProof="0" smtClean="0"/>
              <a:pPr/>
              <a:t>‹#›</a:t>
            </a:fld>
            <a:endParaRPr lang="en-US" noProof="0"/>
          </a:p>
        </p:txBody>
      </p:sp>
    </p:spTree>
    <p:extLst>
      <p:ext uri="{BB962C8B-B14F-4D97-AF65-F5344CB8AC3E}">
        <p14:creationId xmlns:p14="http://schemas.microsoft.com/office/powerpoint/2010/main" val="3531262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ntent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4372-55C2-4676-BE1B-7AB5862BEE24}"/>
              </a:ext>
            </a:extLst>
          </p:cNvPr>
          <p:cNvSpPr>
            <a:spLocks noGrp="1"/>
          </p:cNvSpPr>
          <p:nvPr>
            <p:ph type="title"/>
          </p:nvPr>
        </p:nvSpPr>
        <p:spPr>
          <a:xfrm>
            <a:off x="331200" y="691200"/>
            <a:ext cx="11530600" cy="367200"/>
          </a:xfrm>
        </p:spPr>
        <p:txBody>
          <a:bodyPr lIns="0" tIns="0" rIns="0" bIns="0"/>
          <a:lstStyle>
            <a:lvl1pPr>
              <a:defRPr b="1"/>
            </a:lvl1pPr>
          </a:lstStyle>
          <a:p>
            <a:r>
              <a:rPr lang="en-US" noProof="0"/>
              <a:t>Click to edit Master title style</a:t>
            </a:r>
          </a:p>
        </p:txBody>
      </p:sp>
      <p:sp>
        <p:nvSpPr>
          <p:cNvPr id="7" name="Text Placeholder 9">
            <a:extLst>
              <a:ext uri="{FF2B5EF4-FFF2-40B4-BE49-F238E27FC236}">
                <a16:creationId xmlns:a16="http://schemas.microsoft.com/office/drawing/2014/main" id="{191F879A-9D5C-4572-8E7C-BF6305780851}"/>
              </a:ext>
            </a:extLst>
          </p:cNvPr>
          <p:cNvSpPr>
            <a:spLocks noGrp="1"/>
          </p:cNvSpPr>
          <p:nvPr>
            <p:ph type="body" sz="quarter" idx="14" hasCustomPrompt="1"/>
          </p:nvPr>
        </p:nvSpPr>
        <p:spPr>
          <a:xfrm>
            <a:off x="331788" y="1057498"/>
            <a:ext cx="11530011" cy="486000"/>
          </a:xfrm>
        </p:spPr>
        <p:txBody>
          <a:bodyPr lIns="0" tIns="0" rIns="0" bIns="0"/>
          <a:lstStyle>
            <a:lvl1pPr>
              <a:defRPr sz="24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9" name="Content Placeholder 8">
            <a:extLst>
              <a:ext uri="{FF2B5EF4-FFF2-40B4-BE49-F238E27FC236}">
                <a16:creationId xmlns:a16="http://schemas.microsoft.com/office/drawing/2014/main" id="{765E783B-432D-48FF-919E-E9841F6E7CDB}"/>
              </a:ext>
            </a:extLst>
          </p:cNvPr>
          <p:cNvSpPr>
            <a:spLocks noGrp="1"/>
          </p:cNvSpPr>
          <p:nvPr>
            <p:ph sz="quarter" idx="17"/>
          </p:nvPr>
        </p:nvSpPr>
        <p:spPr>
          <a:xfrm>
            <a:off x="331200" y="1929600"/>
            <a:ext cx="3701050" cy="3582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8">
            <a:extLst>
              <a:ext uri="{FF2B5EF4-FFF2-40B4-BE49-F238E27FC236}">
                <a16:creationId xmlns:a16="http://schemas.microsoft.com/office/drawing/2014/main" id="{CE0F0C72-0A6F-47EB-B787-31465205AA09}"/>
              </a:ext>
            </a:extLst>
          </p:cNvPr>
          <p:cNvSpPr>
            <a:spLocks noGrp="1"/>
          </p:cNvSpPr>
          <p:nvPr>
            <p:ph sz="quarter" idx="18"/>
          </p:nvPr>
        </p:nvSpPr>
        <p:spPr>
          <a:xfrm>
            <a:off x="4245975" y="1929600"/>
            <a:ext cx="3701050" cy="3582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8">
            <a:extLst>
              <a:ext uri="{FF2B5EF4-FFF2-40B4-BE49-F238E27FC236}">
                <a16:creationId xmlns:a16="http://schemas.microsoft.com/office/drawing/2014/main" id="{42FDDA8A-CD8B-4264-BB35-5DED5E32A8B1}"/>
              </a:ext>
            </a:extLst>
          </p:cNvPr>
          <p:cNvSpPr>
            <a:spLocks noGrp="1"/>
          </p:cNvSpPr>
          <p:nvPr>
            <p:ph sz="quarter" idx="19"/>
          </p:nvPr>
        </p:nvSpPr>
        <p:spPr>
          <a:xfrm>
            <a:off x="8160749" y="1929600"/>
            <a:ext cx="3701050" cy="3582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9">
            <a:extLst>
              <a:ext uri="{FF2B5EF4-FFF2-40B4-BE49-F238E27FC236}">
                <a16:creationId xmlns:a16="http://schemas.microsoft.com/office/drawing/2014/main" id="{34F12F13-0517-4E0E-8E16-1636B7C145A4}"/>
              </a:ext>
            </a:extLst>
          </p:cNvPr>
          <p:cNvSpPr>
            <a:spLocks noGrp="1"/>
          </p:cNvSpPr>
          <p:nvPr>
            <p:ph type="body" sz="quarter" idx="16"/>
          </p:nvPr>
        </p:nvSpPr>
        <p:spPr>
          <a:xfrm>
            <a:off x="331200" y="5634000"/>
            <a:ext cx="11530600" cy="540000"/>
          </a:xfrm>
          <a:solidFill>
            <a:schemeClr val="accent3"/>
          </a:solidFill>
        </p:spPr>
        <p:txBody>
          <a:bodyPr lIns="0" tIns="0" rIns="0" bIns="0" anchor="ctr"/>
          <a:lstStyle>
            <a:lvl1pPr marL="0" algn="ctr">
              <a:spcBef>
                <a:spcPts val="0"/>
              </a:spcBef>
              <a:defRPr b="1">
                <a:solidFill>
                  <a:schemeClr val="bg1"/>
                </a:solidFill>
              </a:defRPr>
            </a:lvl1pPr>
            <a:lvl2pPr marL="0" indent="0" algn="ctr">
              <a:spcBef>
                <a:spcPts val="0"/>
              </a:spcBef>
              <a:buNone/>
              <a:defRPr b="1">
                <a:solidFill>
                  <a:schemeClr val="bg1"/>
                </a:solidFill>
              </a:defRPr>
            </a:lvl2pPr>
            <a:lvl3pPr marL="0" indent="0" algn="ctr">
              <a:spcBef>
                <a:spcPts val="0"/>
              </a:spcBef>
              <a:buNone/>
              <a:defRPr b="1">
                <a:solidFill>
                  <a:schemeClr val="bg1"/>
                </a:solidFill>
              </a:defRPr>
            </a:lvl3pPr>
            <a:lvl4pPr marL="0" indent="0" algn="ctr">
              <a:spcBef>
                <a:spcPts val="0"/>
              </a:spcBef>
              <a:buNone/>
              <a:defRPr b="1">
                <a:solidFill>
                  <a:schemeClr val="bg1"/>
                </a:solidFill>
              </a:defRPr>
            </a:lvl4pPr>
            <a:lvl5pPr marL="0" indent="0" algn="ctr">
              <a:spcBef>
                <a:spcPts val="0"/>
              </a:spcBef>
              <a:buNone/>
              <a:defRPr b="1">
                <a:solidFill>
                  <a:schemeClr val="bg1"/>
                </a:solidFill>
              </a:defRPr>
            </a:lvl5pPr>
          </a:lstStyle>
          <a:p>
            <a:pPr lvl="0"/>
            <a:r>
              <a:rPr lang="en-US" noProof="0"/>
              <a:t>Click to edit Master text styles</a:t>
            </a:r>
            <a:endParaRPr lang="en-US"/>
          </a:p>
        </p:txBody>
      </p:sp>
      <p:sp>
        <p:nvSpPr>
          <p:cNvPr id="3" name="Footer Placeholder 2">
            <a:extLst>
              <a:ext uri="{FF2B5EF4-FFF2-40B4-BE49-F238E27FC236}">
                <a16:creationId xmlns:a16="http://schemas.microsoft.com/office/drawing/2014/main" id="{9720BA48-2EC3-4080-A97C-33DE1D74B9FF}"/>
              </a:ext>
            </a:extLst>
          </p:cNvPr>
          <p:cNvSpPr>
            <a:spLocks noGrp="1"/>
          </p:cNvSpPr>
          <p:nvPr>
            <p:ph type="ftr" sz="quarter" idx="10"/>
          </p:nvPr>
        </p:nvSpPr>
        <p:spPr/>
        <p:txBody>
          <a:bodyPr lIns="0" tIns="0" rIns="0" bIns="0"/>
          <a:lstStyle/>
          <a:p>
            <a:endParaRPr lang="en-US" noProof="0"/>
          </a:p>
        </p:txBody>
      </p:sp>
      <p:sp>
        <p:nvSpPr>
          <p:cNvPr id="4" name="Date Placeholder 3">
            <a:extLst>
              <a:ext uri="{FF2B5EF4-FFF2-40B4-BE49-F238E27FC236}">
                <a16:creationId xmlns:a16="http://schemas.microsoft.com/office/drawing/2014/main" id="{BD672ED8-D8A6-4B60-9145-0B2F226FCF90}"/>
              </a:ext>
            </a:extLst>
          </p:cNvPr>
          <p:cNvSpPr>
            <a:spLocks noGrp="1"/>
          </p:cNvSpPr>
          <p:nvPr>
            <p:ph type="dt" sz="half" idx="11"/>
          </p:nvPr>
        </p:nvSpPr>
        <p:spPr/>
        <p:txBody>
          <a:bodyPr lIns="0" tIns="0" rIns="0" bIns="0"/>
          <a:lstStyle/>
          <a:p>
            <a:fld id="{3C98B010-9E51-4508-988C-7150B2C9E60D}" type="datetime4">
              <a:rPr lang="en-US" noProof="0" smtClean="0"/>
              <a:t>April 25, 2024</a:t>
            </a:fld>
            <a:endParaRPr lang="en-US" noProof="0"/>
          </a:p>
        </p:txBody>
      </p:sp>
      <p:sp>
        <p:nvSpPr>
          <p:cNvPr id="5" name="Slide Number Placeholder 4">
            <a:extLst>
              <a:ext uri="{FF2B5EF4-FFF2-40B4-BE49-F238E27FC236}">
                <a16:creationId xmlns:a16="http://schemas.microsoft.com/office/drawing/2014/main" id="{B89B7E41-ACE0-4535-9419-94A5884DC919}"/>
              </a:ext>
            </a:extLst>
          </p:cNvPr>
          <p:cNvSpPr>
            <a:spLocks noGrp="1"/>
          </p:cNvSpPr>
          <p:nvPr>
            <p:ph type="sldNum" sz="quarter" idx="12"/>
          </p:nvPr>
        </p:nvSpPr>
        <p:spPr/>
        <p:txBody>
          <a:bodyPr lIns="0" tIns="0" rIns="0" bIns="0"/>
          <a:lstStyle/>
          <a:p>
            <a:r>
              <a:rPr lang="en-US" noProof="0"/>
              <a:t>Slide </a:t>
            </a:r>
            <a:fld id="{619F89D8-7AE3-494A-97F3-03D680869632}" type="slidenum">
              <a:rPr lang="en-US" noProof="0" smtClean="0"/>
              <a:pPr/>
              <a:t>‹#›</a:t>
            </a:fld>
            <a:endParaRPr lang="en-US" noProof="0"/>
          </a:p>
        </p:txBody>
      </p:sp>
    </p:spTree>
    <p:extLst>
      <p:ext uri="{BB962C8B-B14F-4D97-AF65-F5344CB8AC3E}">
        <p14:creationId xmlns:p14="http://schemas.microsoft.com/office/powerpoint/2010/main" val="145561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B">
    <p:spTree>
      <p:nvGrpSpPr>
        <p:cNvPr id="1" name=""/>
        <p:cNvGrpSpPr/>
        <p:nvPr/>
      </p:nvGrpSpPr>
      <p:grpSpPr>
        <a:xfrm>
          <a:off x="0" y="0"/>
          <a:ext cx="0" cy="0"/>
          <a:chOff x="0" y="0"/>
          <a:chExt cx="0" cy="0"/>
        </a:xfrm>
      </p:grpSpPr>
      <p:pic>
        <p:nvPicPr>
          <p:cNvPr id="11" name="Picture 10" descr="Chart&#10;&#10;Description automatically generated with medium confidence">
            <a:extLst>
              <a:ext uri="{FF2B5EF4-FFF2-40B4-BE49-F238E27FC236}">
                <a16:creationId xmlns:a16="http://schemas.microsoft.com/office/drawing/2014/main" id="{83AD3074-4AEC-4AC2-A26D-D25764BFE9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F272EA1-7C97-4CB4-A2F2-14BEE5DCBCBF}"/>
              </a:ext>
            </a:extLst>
          </p:cNvPr>
          <p:cNvSpPr>
            <a:spLocks noGrp="1"/>
          </p:cNvSpPr>
          <p:nvPr>
            <p:ph type="title"/>
          </p:nvPr>
        </p:nvSpPr>
        <p:spPr>
          <a:xfrm>
            <a:off x="331200" y="5139290"/>
            <a:ext cx="9787525" cy="486000"/>
          </a:xfrm>
        </p:spPr>
        <p:txBody>
          <a:bodyPr/>
          <a:lstStyle>
            <a:lvl1pPr>
              <a:defRPr sz="3200" b="1"/>
            </a:lvl1pPr>
          </a:lstStyle>
          <a:p>
            <a:r>
              <a:rPr lang="en-US" noProof="0"/>
              <a:t>Click to edit Master title style</a:t>
            </a:r>
          </a:p>
        </p:txBody>
      </p:sp>
      <p:sp>
        <p:nvSpPr>
          <p:cNvPr id="10" name="Text Placeholder 2">
            <a:extLst>
              <a:ext uri="{FF2B5EF4-FFF2-40B4-BE49-F238E27FC236}">
                <a16:creationId xmlns:a16="http://schemas.microsoft.com/office/drawing/2014/main" id="{2B5F8F87-3B65-4B62-9068-930D3EF1A8BA}"/>
              </a:ext>
            </a:extLst>
          </p:cNvPr>
          <p:cNvSpPr>
            <a:spLocks noGrp="1"/>
          </p:cNvSpPr>
          <p:nvPr>
            <p:ph type="body" sz="quarter" idx="14" hasCustomPrompt="1"/>
          </p:nvPr>
        </p:nvSpPr>
        <p:spPr>
          <a:xfrm>
            <a:off x="331200" y="5622439"/>
            <a:ext cx="9787525" cy="486000"/>
          </a:xfrm>
        </p:spPr>
        <p:txBody>
          <a:bodyPr lIns="0"/>
          <a:lstStyle>
            <a:lvl1pPr>
              <a:defRPr sz="32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13" name="Date Placeholder 2">
            <a:extLst>
              <a:ext uri="{FF2B5EF4-FFF2-40B4-BE49-F238E27FC236}">
                <a16:creationId xmlns:a16="http://schemas.microsoft.com/office/drawing/2014/main" id="{7C62B3A4-847D-448E-B792-DE62FEB4E58C}"/>
              </a:ext>
            </a:extLst>
          </p:cNvPr>
          <p:cNvSpPr>
            <a:spLocks noGrp="1" noRot="1" noMove="1" noResize="1" noEditPoints="1" noAdjustHandles="1" noChangeArrowheads="1" noChangeShapeType="1"/>
          </p:cNvSpPr>
          <p:nvPr>
            <p:ph type="dt" sz="half" idx="23"/>
          </p:nvPr>
        </p:nvSpPr>
        <p:spPr>
          <a:xfrm>
            <a:off x="0" y="6858000"/>
            <a:ext cx="0" cy="0"/>
          </a:xfrm>
        </p:spPr>
        <p:txBody>
          <a:bodyPr/>
          <a:lstStyle>
            <a:lvl1pPr>
              <a:defRPr>
                <a:noFill/>
              </a:defRPr>
            </a:lvl1pPr>
          </a:lstStyle>
          <a:p>
            <a:fld id="{C8D568F6-A414-4865-8B55-29384C831DDE}" type="datetime4">
              <a:rPr lang="en-US" smtClean="0"/>
              <a:t>April 25, 2024</a:t>
            </a:fld>
            <a:endParaRPr lang="en-US"/>
          </a:p>
        </p:txBody>
      </p:sp>
      <p:sp>
        <p:nvSpPr>
          <p:cNvPr id="14" name="Footer Placeholder 5" hidden="1">
            <a:extLst>
              <a:ext uri="{FF2B5EF4-FFF2-40B4-BE49-F238E27FC236}">
                <a16:creationId xmlns:a16="http://schemas.microsoft.com/office/drawing/2014/main" id="{B6935CD3-ECA4-4229-A00C-3BDDEB2BD50E}"/>
              </a:ext>
            </a:extLst>
          </p:cNvPr>
          <p:cNvSpPr>
            <a:spLocks noGrp="1" noRot="1" noMove="1" noResize="1" noEditPoints="1" noAdjustHandles="1" noChangeArrowheads="1" noChangeShapeType="1"/>
          </p:cNvSpPr>
          <p:nvPr>
            <p:ph type="ftr" sz="quarter" idx="24"/>
          </p:nvPr>
        </p:nvSpPr>
        <p:spPr>
          <a:xfrm>
            <a:off x="0" y="6858000"/>
            <a:ext cx="0" cy="0"/>
          </a:xfrm>
        </p:spPr>
        <p:txBody>
          <a:bodyPr/>
          <a:lstStyle>
            <a:lvl1pPr>
              <a:defRPr>
                <a:noFill/>
              </a:defRPr>
            </a:lvl1pPr>
          </a:lstStyle>
          <a:p>
            <a:endParaRPr lang="en-US"/>
          </a:p>
        </p:txBody>
      </p:sp>
      <p:sp>
        <p:nvSpPr>
          <p:cNvPr id="15" name="Slide Number Placeholder 6" hidden="1">
            <a:extLst>
              <a:ext uri="{FF2B5EF4-FFF2-40B4-BE49-F238E27FC236}">
                <a16:creationId xmlns:a16="http://schemas.microsoft.com/office/drawing/2014/main" id="{9AA86E30-296D-41CC-A9C9-C72660CB7756}"/>
              </a:ext>
            </a:extLst>
          </p:cNvPr>
          <p:cNvSpPr>
            <a:spLocks noGrp="1" noRot="1" noMove="1" noResize="1" noEditPoints="1" noAdjustHandles="1" noChangeArrowheads="1" noChangeShapeType="1"/>
          </p:cNvSpPr>
          <p:nvPr>
            <p:ph type="sldNum" sz="quarter" idx="25"/>
          </p:nvPr>
        </p:nvSpPr>
        <p:spPr>
          <a:xfrm>
            <a:off x="0" y="6858000"/>
            <a:ext cx="0" cy="0"/>
          </a:xfrm>
        </p:spPr>
        <p:txBody>
          <a:bodyPr/>
          <a:lstStyle>
            <a:lvl1pPr>
              <a:defRPr>
                <a:noFill/>
              </a:defRPr>
            </a:lvl1pPr>
          </a:lstStyle>
          <a:p>
            <a:r>
              <a:rPr lang="en-US"/>
              <a:t>Slide </a:t>
            </a:r>
            <a:fld id="{619F89D8-7AE3-494A-97F3-03D680869632}" type="slidenum">
              <a:rPr lang="en-US" smtClean="0"/>
              <a:pPr/>
              <a:t>‹#›</a:t>
            </a:fld>
            <a:endParaRPr lang="en-US"/>
          </a:p>
        </p:txBody>
      </p:sp>
      <p:pic>
        <p:nvPicPr>
          <p:cNvPr id="16" name="Logo">
            <a:extLst>
              <a:ext uri="{FF2B5EF4-FFF2-40B4-BE49-F238E27FC236}">
                <a16:creationId xmlns:a16="http://schemas.microsoft.com/office/drawing/2014/main" id="{89FB94D8-068A-40E5-9C29-DDB083870C4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79643" y="6159885"/>
            <a:ext cx="873621" cy="335227"/>
          </a:xfrm>
          <a:prstGeom prst="rect">
            <a:avLst/>
          </a:prstGeom>
        </p:spPr>
      </p:pic>
      <p:sp>
        <p:nvSpPr>
          <p:cNvPr id="9" name="Text Placeholder 26">
            <a:extLst>
              <a:ext uri="{FF2B5EF4-FFF2-40B4-BE49-F238E27FC236}">
                <a16:creationId xmlns:a16="http://schemas.microsoft.com/office/drawing/2014/main" id="{DCA8C29B-B642-430B-B35C-1D22E16B5ADC}"/>
              </a:ext>
            </a:extLst>
          </p:cNvPr>
          <p:cNvSpPr txBox="1">
            <a:spLocks/>
          </p:cNvSpPr>
          <p:nvPr userDrawn="1"/>
        </p:nvSpPr>
        <p:spPr>
          <a:xfrm>
            <a:off x="331199" y="4900566"/>
            <a:ext cx="406799" cy="45719"/>
          </a:xfrm>
          <a:prstGeom prst="rect">
            <a:avLst/>
          </a:prstGeom>
        </p:spPr>
        <p:txBody>
          <a:bodyPr lIns="0" tIns="0" rIns="0" bIns="540000"/>
          <a:lstStyle>
            <a:lvl1pPr marL="0" indent="0" algn="l" defTabSz="914491" rtl="0" eaLnBrk="1" latinLnBrk="0" hangingPunct="1">
              <a:spcBef>
                <a:spcPts val="600"/>
              </a:spcBef>
              <a:buFont typeface="ABBvoice" panose="020B0604020202020204" pitchFamily="34" charset="0"/>
              <a:buNone/>
              <a:defRPr sz="2400" b="1" kern="1200">
                <a:solidFill>
                  <a:srgbClr val="FF0000"/>
                </a:solidFill>
                <a:latin typeface="+mn-lt"/>
                <a:ea typeface="+mn-ea"/>
                <a:cs typeface="+mn-cs"/>
              </a:defRPr>
            </a:lvl1pPr>
            <a:lvl2pPr marL="180018"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9pPr>
          </a:lstStyle>
          <a:p>
            <a:r>
              <a:rPr lang="en-US" sz="3200"/>
              <a:t>—</a:t>
            </a:r>
            <a:endParaRPr lang="en-US"/>
          </a:p>
        </p:txBody>
      </p:sp>
      <p:sp>
        <p:nvSpPr>
          <p:cNvPr id="29" name="Textbox for metadata">
            <a:extLst>
              <a:ext uri="{FF2B5EF4-FFF2-40B4-BE49-F238E27FC236}">
                <a16:creationId xmlns:a16="http://schemas.microsoft.com/office/drawing/2014/main" id="{D7DCD54B-3107-4990-98EF-B47683C6F3FD}"/>
              </a:ext>
            </a:extLst>
          </p:cNvPr>
          <p:cNvSpPr txBox="1">
            <a:spLocks/>
          </p:cNvSpPr>
          <p:nvPr userDrawn="1"/>
        </p:nvSpPr>
        <p:spPr>
          <a:xfrm>
            <a:off x="331196" y="6548400"/>
            <a:ext cx="4680000" cy="118800"/>
          </a:xfrm>
          <a:prstGeom prst="rect">
            <a:avLst/>
          </a:prstGeom>
        </p:spPr>
        <p:txBody>
          <a:bodyPr lIns="0" tIns="0" rIns="0" bIns="0" anchor="t"/>
          <a:lstStyle>
            <a:lvl1pPr marL="0" indent="0" algn="l" defTabSz="914491" rtl="0" eaLnBrk="1" latinLnBrk="0" hangingPunct="1">
              <a:spcBef>
                <a:spcPts val="600"/>
              </a:spcBef>
              <a:buFont typeface="ABBvoice" panose="020B0604020202020204" pitchFamily="34" charset="0"/>
              <a:buNone/>
              <a:defRPr sz="1000" kern="1200">
                <a:solidFill>
                  <a:schemeClr val="tx1"/>
                </a:solidFill>
                <a:latin typeface="+mn-lt"/>
                <a:ea typeface="+mn-ea"/>
                <a:cs typeface="+mn-cs"/>
              </a:defRPr>
            </a:lvl1pPr>
            <a:lvl2pPr marL="180018"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9pPr>
          </a:lstStyle>
          <a:p>
            <a:endParaRPr lang="en-US" sz="800">
              <a:solidFill>
                <a:schemeClr val="tx1"/>
              </a:solidFill>
            </a:endParaRPr>
          </a:p>
        </p:txBody>
      </p:sp>
      <p:sp>
        <p:nvSpPr>
          <p:cNvPr id="19" name="Copyright" descr="{&#10; &quot;SkabelonDesign&quot;: {&#10; &quot;textualValue&quot;: &quot;&lt;s&gt;&lt;![CDATA[© ]]&gt;&lt;/s&gt;&lt;key1/&gt;&lt;s&gt;&lt;![CDATA[ ]]&gt;&lt;/s&gt;&lt;key2/&gt;&lt;s&gt;&lt;![CDATA[. All rights reserved.]]&gt;&lt;/s&gt;&quot;,&#10; &quot;bindingCollection&quot;: {&#10; &quot;key1&quot;: {&quot;SkabelonDesign&quot;:{&quot;type&quot;:&quot;Date&quot;,&quot;ignoreBlank&quot;:&quot;true&quot;,&quot;binding&quot;:&quot;Doc.DateTime.Today&quot;,&quot;format&quot;:&quot;yyyy&quot;}},&#10; &quot;key2&quot;: {&quot;SkabelonDesign&quot;:{&quot;type&quot;:&quot;Text&quot;,&quot;ignoreBlank&quot;:&quot;true&quot;,&quot;binding&quot;:&quot;Doc.Prop.BrandName&quot;}}&#10; }&#10; }&#10;}&#10;">
            <a:extLst>
              <a:ext uri="{FF2B5EF4-FFF2-40B4-BE49-F238E27FC236}">
                <a16:creationId xmlns:a16="http://schemas.microsoft.com/office/drawing/2014/main" id="{B0D0F57F-14FF-4552-BF2B-6E2C9856C84B}"/>
              </a:ext>
            </a:extLst>
          </p:cNvPr>
          <p:cNvSpPr txBox="1"/>
          <p:nvPr userDrawn="1"/>
        </p:nvSpPr>
        <p:spPr bwMode="gray">
          <a:xfrm>
            <a:off x="329522" y="6523200"/>
            <a:ext cx="1745341" cy="169200"/>
          </a:xfrm>
          <a:prstGeom prst="rect">
            <a:avLst/>
          </a:prstGeom>
          <a:noFill/>
          <a:ln>
            <a:noFill/>
          </a:ln>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10" normalizeH="0" baseline="0" noProof="0">
                <a:ln>
                  <a:noFill/>
                </a:ln>
                <a:solidFill>
                  <a:schemeClr val="tx1"/>
                </a:solidFill>
                <a:effectLst/>
                <a:uLnTx/>
                <a:uFillTx/>
                <a:latin typeface="+mn-lt"/>
                <a:ea typeface="+mn-ea"/>
                <a:cs typeface="+mn-cs"/>
              </a:rPr>
              <a:t>© 2024 ABB. All rights reserved.</a:t>
            </a:r>
          </a:p>
        </p:txBody>
      </p:sp>
      <p:sp>
        <p:nvSpPr>
          <p:cNvPr id="3" name="DocumentID" descr="{&#10; &quot;SkabelonDesign&quot;: {&#10; &quot;textualValue&quot;: &quot;&lt;key1/&gt;&quot;,&#10; &quot;bindingCollection&quot;: {&#10; &quot;key1&quot;: {&quot;SkabelonDesign&quot;:{&quot;type&quot;:&quot;Text&quot;,&quot;binding&quot;:&quot;PPMetadata&quot;}}&#10; }&#10; }&#10;}">
            <a:extLst>
              <a:ext uri="{FF2B5EF4-FFF2-40B4-BE49-F238E27FC236}">
                <a16:creationId xmlns:a16="http://schemas.microsoft.com/office/drawing/2014/main" id="{53A252EE-186A-84DA-8EA2-955674DE994F}"/>
              </a:ext>
            </a:extLst>
          </p:cNvPr>
          <p:cNvSpPr txBox="1"/>
          <p:nvPr userDrawn="1"/>
        </p:nvSpPr>
        <p:spPr bwMode="gray">
          <a:xfrm>
            <a:off x="2125496" y="6523200"/>
            <a:ext cx="1679368" cy="169200"/>
          </a:xfrm>
          <a:prstGeom prst="rect">
            <a:avLst/>
          </a:prstGeom>
          <a:noFill/>
          <a:ln>
            <a:noFill/>
          </a:ln>
        </p:spPr>
        <p:txBody>
          <a:bodyPr wrap="square" lIns="0" tIns="0" rIns="0" bIns="0" rtlCol="0" anchor="ctr">
            <a:noAutofit/>
          </a:bodyPr>
          <a:lstStyle/>
          <a:p>
            <a:pPr algn="ctr"/>
            <a:endParaRPr lang="en-US" sz="800" noProof="0">
              <a:solidFill>
                <a:schemeClr val="tx1"/>
              </a:solidFill>
            </a:endParaRPr>
          </a:p>
        </p:txBody>
      </p:sp>
      <p:sp>
        <p:nvSpPr>
          <p:cNvPr id="4" name="Revision" descr="{&#10; &quot;SkabelonDesign&quot;: {&#10; &quot;textualValue&quot;: &quot;&lt;key1/&gt;&quot;,&#10; &quot;bindingCollection&quot;: {&#10; &quot;key1&quot;: {&quot;SkabelonDesign&quot;:{&quot;type&quot;:&quot;Text&quot;,&quot;binding&quot;:&quot;DocumentRevisionIdLabelAndValue&quot;}}&#10; }&#10; }&#10;}">
            <a:extLst>
              <a:ext uri="{FF2B5EF4-FFF2-40B4-BE49-F238E27FC236}">
                <a16:creationId xmlns:a16="http://schemas.microsoft.com/office/drawing/2014/main" id="{FEA024D1-ACAB-258A-67C0-CC52CA86E68F}"/>
              </a:ext>
            </a:extLst>
          </p:cNvPr>
          <p:cNvSpPr txBox="1"/>
          <p:nvPr userDrawn="1"/>
        </p:nvSpPr>
        <p:spPr bwMode="gray">
          <a:xfrm>
            <a:off x="4143600" y="6523200"/>
            <a:ext cx="756000" cy="169200"/>
          </a:xfrm>
          <a:prstGeom prst="rect">
            <a:avLst/>
          </a:prstGeom>
          <a:noFill/>
          <a:ln>
            <a:noFill/>
          </a:ln>
        </p:spPr>
        <p:txBody>
          <a:bodyPr wrap="square" lIns="0" tIns="0" rIns="0" bIns="0" rtlCol="0" anchor="ctr">
            <a:noAutofit/>
          </a:bodyPr>
          <a:lstStyle/>
          <a:p>
            <a:pPr algn="l"/>
            <a:endParaRPr lang="en-US" sz="800" noProof="0">
              <a:solidFill>
                <a:schemeClr val="tx1"/>
              </a:solidFill>
            </a:endParaRPr>
          </a:p>
        </p:txBody>
      </p:sp>
      <p:pic>
        <p:nvPicPr>
          <p:cNvPr id="1239468785" name="Classification" descr="{&quot;templafy&quot;:{&quot;id&quot;:&quot;f7191c84-8b1d-4485-8bd0-74248c18ae78&quot;}}"/>
          <p:cNvPicPr>
            <a:picLocks noChangeAspect="1"/>
          </p:cNvPicPr>
          <p:nvPr/>
        </p:nvPicPr>
        <p:blipFill>
          <a:blip r:embed="rId5"/>
          <a:stretch>
            <a:fillRect/>
          </a:stretch>
        </p:blipFill>
        <p:spPr>
          <a:xfrm>
            <a:off x="331200" y="367200"/>
            <a:ext cx="1530000" cy="252000"/>
          </a:xfrm>
          <a:prstGeom prst="rect">
            <a:avLst/>
          </a:prstGeom>
        </p:spPr>
      </p:pic>
    </p:spTree>
    <p:extLst>
      <p:ext uri="{BB962C8B-B14F-4D97-AF65-F5344CB8AC3E}">
        <p14:creationId xmlns:p14="http://schemas.microsoft.com/office/powerpoint/2010/main" val="163079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ntent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4372-55C2-4676-BE1B-7AB5862BEE24}"/>
              </a:ext>
            </a:extLst>
          </p:cNvPr>
          <p:cNvSpPr>
            <a:spLocks noGrp="1"/>
          </p:cNvSpPr>
          <p:nvPr>
            <p:ph type="title"/>
          </p:nvPr>
        </p:nvSpPr>
        <p:spPr>
          <a:xfrm>
            <a:off x="331200" y="691200"/>
            <a:ext cx="11530600" cy="367200"/>
          </a:xfrm>
        </p:spPr>
        <p:txBody>
          <a:bodyPr lIns="0" tIns="0" rIns="0" bIns="0"/>
          <a:lstStyle>
            <a:lvl1pPr>
              <a:defRPr b="1"/>
            </a:lvl1pPr>
          </a:lstStyle>
          <a:p>
            <a:r>
              <a:rPr lang="en-US" noProof="0"/>
              <a:t>Click to edit Master title style</a:t>
            </a:r>
          </a:p>
        </p:txBody>
      </p:sp>
      <p:sp>
        <p:nvSpPr>
          <p:cNvPr id="7" name="Text Placeholder 9">
            <a:extLst>
              <a:ext uri="{FF2B5EF4-FFF2-40B4-BE49-F238E27FC236}">
                <a16:creationId xmlns:a16="http://schemas.microsoft.com/office/drawing/2014/main" id="{191F879A-9D5C-4572-8E7C-BF6305780851}"/>
              </a:ext>
            </a:extLst>
          </p:cNvPr>
          <p:cNvSpPr>
            <a:spLocks noGrp="1"/>
          </p:cNvSpPr>
          <p:nvPr>
            <p:ph type="body" sz="quarter" idx="14" hasCustomPrompt="1"/>
          </p:nvPr>
        </p:nvSpPr>
        <p:spPr>
          <a:xfrm>
            <a:off x="331788" y="1057498"/>
            <a:ext cx="11530011" cy="486000"/>
          </a:xfrm>
        </p:spPr>
        <p:txBody>
          <a:bodyPr lIns="0" tIns="0" rIns="0" bIns="0"/>
          <a:lstStyle>
            <a:lvl1pPr>
              <a:defRPr sz="24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9" name="Content Placeholder 8">
            <a:extLst>
              <a:ext uri="{FF2B5EF4-FFF2-40B4-BE49-F238E27FC236}">
                <a16:creationId xmlns:a16="http://schemas.microsoft.com/office/drawing/2014/main" id="{765E783B-432D-48FF-919E-E9841F6E7CDB}"/>
              </a:ext>
            </a:extLst>
          </p:cNvPr>
          <p:cNvSpPr>
            <a:spLocks noGrp="1"/>
          </p:cNvSpPr>
          <p:nvPr>
            <p:ph sz="quarter" idx="17"/>
          </p:nvPr>
        </p:nvSpPr>
        <p:spPr>
          <a:xfrm>
            <a:off x="331200" y="2317636"/>
            <a:ext cx="3701050" cy="319396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8">
            <a:extLst>
              <a:ext uri="{FF2B5EF4-FFF2-40B4-BE49-F238E27FC236}">
                <a16:creationId xmlns:a16="http://schemas.microsoft.com/office/drawing/2014/main" id="{CE0F0C72-0A6F-47EB-B787-31465205AA09}"/>
              </a:ext>
            </a:extLst>
          </p:cNvPr>
          <p:cNvSpPr>
            <a:spLocks noGrp="1"/>
          </p:cNvSpPr>
          <p:nvPr>
            <p:ph sz="quarter" idx="18"/>
          </p:nvPr>
        </p:nvSpPr>
        <p:spPr>
          <a:xfrm>
            <a:off x="4245975" y="2317636"/>
            <a:ext cx="3701050" cy="319396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8">
            <a:extLst>
              <a:ext uri="{FF2B5EF4-FFF2-40B4-BE49-F238E27FC236}">
                <a16:creationId xmlns:a16="http://schemas.microsoft.com/office/drawing/2014/main" id="{42FDDA8A-CD8B-4264-BB35-5DED5E32A8B1}"/>
              </a:ext>
            </a:extLst>
          </p:cNvPr>
          <p:cNvSpPr>
            <a:spLocks noGrp="1"/>
          </p:cNvSpPr>
          <p:nvPr>
            <p:ph sz="quarter" idx="19"/>
          </p:nvPr>
        </p:nvSpPr>
        <p:spPr>
          <a:xfrm>
            <a:off x="8160749" y="2317636"/>
            <a:ext cx="3701050" cy="319396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8">
            <a:extLst>
              <a:ext uri="{FF2B5EF4-FFF2-40B4-BE49-F238E27FC236}">
                <a16:creationId xmlns:a16="http://schemas.microsoft.com/office/drawing/2014/main" id="{706B61B5-5ECE-42A3-B17B-C8474A1712E3}"/>
              </a:ext>
            </a:extLst>
          </p:cNvPr>
          <p:cNvSpPr>
            <a:spLocks noGrp="1"/>
          </p:cNvSpPr>
          <p:nvPr>
            <p:ph sz="quarter" idx="20"/>
          </p:nvPr>
        </p:nvSpPr>
        <p:spPr>
          <a:xfrm>
            <a:off x="331199" y="1929600"/>
            <a:ext cx="3701051" cy="253592"/>
          </a:xfrm>
        </p:spPr>
        <p:txBody>
          <a:bodyPr lIns="0" tIns="0" rIns="0" bIns="0"/>
          <a:lstStyle>
            <a:lvl1pPr>
              <a:defRPr sz="1600" b="1">
                <a:solidFill>
                  <a:schemeClr val="bg2"/>
                </a:solidFill>
              </a:defRPr>
            </a:lvl1pPr>
          </a:lstStyle>
          <a:p>
            <a:pPr lvl="0"/>
            <a:r>
              <a:rPr lang="en-US"/>
              <a:t>Click to edit Master text styles</a:t>
            </a:r>
          </a:p>
        </p:txBody>
      </p:sp>
      <p:sp>
        <p:nvSpPr>
          <p:cNvPr id="15" name="Content Placeholder 8">
            <a:extLst>
              <a:ext uri="{FF2B5EF4-FFF2-40B4-BE49-F238E27FC236}">
                <a16:creationId xmlns:a16="http://schemas.microsoft.com/office/drawing/2014/main" id="{2773C736-6DC9-4D25-9135-9FEE1C01F06F}"/>
              </a:ext>
            </a:extLst>
          </p:cNvPr>
          <p:cNvSpPr>
            <a:spLocks noGrp="1"/>
          </p:cNvSpPr>
          <p:nvPr>
            <p:ph sz="quarter" idx="21"/>
          </p:nvPr>
        </p:nvSpPr>
        <p:spPr>
          <a:xfrm>
            <a:off x="4245975" y="1929600"/>
            <a:ext cx="3701051" cy="253592"/>
          </a:xfrm>
        </p:spPr>
        <p:txBody>
          <a:bodyPr lIns="0" tIns="0" rIns="0" bIns="0"/>
          <a:lstStyle>
            <a:lvl1pPr>
              <a:defRPr sz="1600" b="1">
                <a:solidFill>
                  <a:schemeClr val="bg2"/>
                </a:solidFill>
              </a:defRPr>
            </a:lvl1pPr>
          </a:lstStyle>
          <a:p>
            <a:pPr lvl="0"/>
            <a:r>
              <a:rPr lang="en-US"/>
              <a:t>Click to edit Master text styles</a:t>
            </a:r>
          </a:p>
        </p:txBody>
      </p:sp>
      <p:sp>
        <p:nvSpPr>
          <p:cNvPr id="17" name="Content Placeholder 8">
            <a:extLst>
              <a:ext uri="{FF2B5EF4-FFF2-40B4-BE49-F238E27FC236}">
                <a16:creationId xmlns:a16="http://schemas.microsoft.com/office/drawing/2014/main" id="{378A027D-384E-4893-8ACE-7EB49A9DD383}"/>
              </a:ext>
            </a:extLst>
          </p:cNvPr>
          <p:cNvSpPr>
            <a:spLocks noGrp="1"/>
          </p:cNvSpPr>
          <p:nvPr>
            <p:ph sz="quarter" idx="22"/>
          </p:nvPr>
        </p:nvSpPr>
        <p:spPr>
          <a:xfrm>
            <a:off x="8160749" y="1929600"/>
            <a:ext cx="3701051" cy="253592"/>
          </a:xfrm>
        </p:spPr>
        <p:txBody>
          <a:bodyPr lIns="0" tIns="0" rIns="0" bIns="0"/>
          <a:lstStyle>
            <a:lvl1pPr>
              <a:defRPr sz="1600" b="1">
                <a:solidFill>
                  <a:schemeClr val="bg2"/>
                </a:solidFill>
              </a:defRPr>
            </a:lvl1pPr>
          </a:lstStyle>
          <a:p>
            <a:pPr lvl="0"/>
            <a:r>
              <a:rPr lang="en-US"/>
              <a:t>Click to edit Master text styles</a:t>
            </a:r>
          </a:p>
        </p:txBody>
      </p:sp>
      <p:sp>
        <p:nvSpPr>
          <p:cNvPr id="18" name="Text Placeholder 9">
            <a:extLst>
              <a:ext uri="{FF2B5EF4-FFF2-40B4-BE49-F238E27FC236}">
                <a16:creationId xmlns:a16="http://schemas.microsoft.com/office/drawing/2014/main" id="{449C90DB-E14A-489D-A9C1-BC279A96B979}"/>
              </a:ext>
            </a:extLst>
          </p:cNvPr>
          <p:cNvSpPr>
            <a:spLocks noGrp="1"/>
          </p:cNvSpPr>
          <p:nvPr>
            <p:ph type="body" sz="quarter" idx="16"/>
          </p:nvPr>
        </p:nvSpPr>
        <p:spPr>
          <a:xfrm>
            <a:off x="331200" y="5634000"/>
            <a:ext cx="11530600" cy="540000"/>
          </a:xfrm>
          <a:solidFill>
            <a:schemeClr val="accent3"/>
          </a:solidFill>
        </p:spPr>
        <p:txBody>
          <a:bodyPr lIns="0" tIns="0" rIns="0" bIns="0" anchor="ctr"/>
          <a:lstStyle>
            <a:lvl1pPr marL="0" algn="ctr">
              <a:spcBef>
                <a:spcPts val="0"/>
              </a:spcBef>
              <a:defRPr b="1">
                <a:solidFill>
                  <a:schemeClr val="bg1"/>
                </a:solidFill>
              </a:defRPr>
            </a:lvl1pPr>
            <a:lvl2pPr marL="0" indent="0" algn="ctr">
              <a:spcBef>
                <a:spcPts val="0"/>
              </a:spcBef>
              <a:buNone/>
              <a:defRPr b="1">
                <a:solidFill>
                  <a:schemeClr val="bg1"/>
                </a:solidFill>
              </a:defRPr>
            </a:lvl2pPr>
            <a:lvl3pPr marL="0" indent="0" algn="ctr">
              <a:spcBef>
                <a:spcPts val="0"/>
              </a:spcBef>
              <a:buNone/>
              <a:defRPr b="1">
                <a:solidFill>
                  <a:schemeClr val="bg1"/>
                </a:solidFill>
              </a:defRPr>
            </a:lvl3pPr>
            <a:lvl4pPr marL="0" indent="0" algn="ctr">
              <a:spcBef>
                <a:spcPts val="0"/>
              </a:spcBef>
              <a:buNone/>
              <a:defRPr b="1">
                <a:solidFill>
                  <a:schemeClr val="bg1"/>
                </a:solidFill>
              </a:defRPr>
            </a:lvl4pPr>
            <a:lvl5pPr marL="0" indent="0" algn="ctr">
              <a:spcBef>
                <a:spcPts val="0"/>
              </a:spcBef>
              <a:buNone/>
              <a:defRPr b="1">
                <a:solidFill>
                  <a:schemeClr val="bg1"/>
                </a:solidFill>
              </a:defRPr>
            </a:lvl5pPr>
          </a:lstStyle>
          <a:p>
            <a:pPr lvl="0"/>
            <a:r>
              <a:rPr lang="en-US" noProof="0"/>
              <a:t>Click to edit Master text styles</a:t>
            </a:r>
            <a:endParaRPr lang="en-US"/>
          </a:p>
        </p:txBody>
      </p:sp>
      <p:sp>
        <p:nvSpPr>
          <p:cNvPr id="3" name="Footer Placeholder 2">
            <a:extLst>
              <a:ext uri="{FF2B5EF4-FFF2-40B4-BE49-F238E27FC236}">
                <a16:creationId xmlns:a16="http://schemas.microsoft.com/office/drawing/2014/main" id="{9720BA48-2EC3-4080-A97C-33DE1D74B9FF}"/>
              </a:ext>
            </a:extLst>
          </p:cNvPr>
          <p:cNvSpPr>
            <a:spLocks noGrp="1"/>
          </p:cNvSpPr>
          <p:nvPr>
            <p:ph type="ftr" sz="quarter" idx="10"/>
          </p:nvPr>
        </p:nvSpPr>
        <p:spPr/>
        <p:txBody>
          <a:bodyPr lIns="0" tIns="0" rIns="0" bIns="0"/>
          <a:lstStyle/>
          <a:p>
            <a:endParaRPr lang="en-US" noProof="0"/>
          </a:p>
        </p:txBody>
      </p:sp>
      <p:sp>
        <p:nvSpPr>
          <p:cNvPr id="4" name="Date Placeholder 3">
            <a:extLst>
              <a:ext uri="{FF2B5EF4-FFF2-40B4-BE49-F238E27FC236}">
                <a16:creationId xmlns:a16="http://schemas.microsoft.com/office/drawing/2014/main" id="{BD672ED8-D8A6-4B60-9145-0B2F226FCF90}"/>
              </a:ext>
            </a:extLst>
          </p:cNvPr>
          <p:cNvSpPr>
            <a:spLocks noGrp="1"/>
          </p:cNvSpPr>
          <p:nvPr>
            <p:ph type="dt" sz="half" idx="11"/>
          </p:nvPr>
        </p:nvSpPr>
        <p:spPr/>
        <p:txBody>
          <a:bodyPr lIns="0" tIns="0" rIns="0" bIns="0"/>
          <a:lstStyle/>
          <a:p>
            <a:fld id="{4A9EFD76-11B9-42D3-8F67-053DFC685B12}" type="datetime4">
              <a:rPr lang="en-US" noProof="0" smtClean="0"/>
              <a:t>April 25, 2024</a:t>
            </a:fld>
            <a:endParaRPr lang="en-US" noProof="0"/>
          </a:p>
        </p:txBody>
      </p:sp>
      <p:sp>
        <p:nvSpPr>
          <p:cNvPr id="5" name="Slide Number Placeholder 4">
            <a:extLst>
              <a:ext uri="{FF2B5EF4-FFF2-40B4-BE49-F238E27FC236}">
                <a16:creationId xmlns:a16="http://schemas.microsoft.com/office/drawing/2014/main" id="{B89B7E41-ACE0-4535-9419-94A5884DC919}"/>
              </a:ext>
            </a:extLst>
          </p:cNvPr>
          <p:cNvSpPr>
            <a:spLocks noGrp="1"/>
          </p:cNvSpPr>
          <p:nvPr>
            <p:ph type="sldNum" sz="quarter" idx="12"/>
          </p:nvPr>
        </p:nvSpPr>
        <p:spPr/>
        <p:txBody>
          <a:bodyPr lIns="0" tIns="0" rIns="0" bIns="0"/>
          <a:lstStyle/>
          <a:p>
            <a:r>
              <a:rPr lang="en-US" noProof="0"/>
              <a:t>Slide </a:t>
            </a:r>
            <a:fld id="{619F89D8-7AE3-494A-97F3-03D680869632}" type="slidenum">
              <a:rPr lang="en-US" noProof="0" smtClean="0"/>
              <a:pPr/>
              <a:t>‹#›</a:t>
            </a:fld>
            <a:endParaRPr lang="en-US" noProof="0"/>
          </a:p>
        </p:txBody>
      </p:sp>
    </p:spTree>
    <p:extLst>
      <p:ext uri="{BB962C8B-B14F-4D97-AF65-F5344CB8AC3E}">
        <p14:creationId xmlns:p14="http://schemas.microsoft.com/office/powerpoint/2010/main" val="1768951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content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4372-55C2-4676-BE1B-7AB5862BEE24}"/>
              </a:ext>
            </a:extLst>
          </p:cNvPr>
          <p:cNvSpPr>
            <a:spLocks noGrp="1"/>
          </p:cNvSpPr>
          <p:nvPr>
            <p:ph type="title"/>
          </p:nvPr>
        </p:nvSpPr>
        <p:spPr>
          <a:xfrm>
            <a:off x="331200" y="691200"/>
            <a:ext cx="11530600" cy="367200"/>
          </a:xfrm>
        </p:spPr>
        <p:txBody>
          <a:bodyPr lIns="0" tIns="0" rIns="0" bIns="0"/>
          <a:lstStyle>
            <a:lvl1pPr>
              <a:defRPr b="1"/>
            </a:lvl1pPr>
          </a:lstStyle>
          <a:p>
            <a:r>
              <a:rPr lang="en-US" noProof="0"/>
              <a:t>Click to edit Master title style</a:t>
            </a:r>
          </a:p>
        </p:txBody>
      </p:sp>
      <p:sp>
        <p:nvSpPr>
          <p:cNvPr id="7" name="Text Placeholder 9">
            <a:extLst>
              <a:ext uri="{FF2B5EF4-FFF2-40B4-BE49-F238E27FC236}">
                <a16:creationId xmlns:a16="http://schemas.microsoft.com/office/drawing/2014/main" id="{191F879A-9D5C-4572-8E7C-BF6305780851}"/>
              </a:ext>
            </a:extLst>
          </p:cNvPr>
          <p:cNvSpPr>
            <a:spLocks noGrp="1"/>
          </p:cNvSpPr>
          <p:nvPr>
            <p:ph type="body" sz="quarter" idx="14" hasCustomPrompt="1"/>
          </p:nvPr>
        </p:nvSpPr>
        <p:spPr>
          <a:xfrm>
            <a:off x="331788" y="1057498"/>
            <a:ext cx="11530011" cy="486000"/>
          </a:xfrm>
        </p:spPr>
        <p:txBody>
          <a:bodyPr lIns="0" tIns="0" rIns="0" bIns="0"/>
          <a:lstStyle>
            <a:lvl1pPr>
              <a:defRPr sz="24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9" name="Content Placeholder 8">
            <a:extLst>
              <a:ext uri="{FF2B5EF4-FFF2-40B4-BE49-F238E27FC236}">
                <a16:creationId xmlns:a16="http://schemas.microsoft.com/office/drawing/2014/main" id="{690AB117-4C73-4A20-9957-79D439C51B4D}"/>
              </a:ext>
            </a:extLst>
          </p:cNvPr>
          <p:cNvSpPr>
            <a:spLocks noGrp="1"/>
          </p:cNvSpPr>
          <p:nvPr>
            <p:ph sz="quarter" idx="17"/>
          </p:nvPr>
        </p:nvSpPr>
        <p:spPr>
          <a:xfrm>
            <a:off x="331200" y="1929600"/>
            <a:ext cx="2721563" cy="3582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8">
            <a:extLst>
              <a:ext uri="{FF2B5EF4-FFF2-40B4-BE49-F238E27FC236}">
                <a16:creationId xmlns:a16="http://schemas.microsoft.com/office/drawing/2014/main" id="{7308727B-EED5-46EC-841D-047A6193C6F7}"/>
              </a:ext>
            </a:extLst>
          </p:cNvPr>
          <p:cNvSpPr>
            <a:spLocks noGrp="1"/>
          </p:cNvSpPr>
          <p:nvPr>
            <p:ph sz="quarter" idx="18"/>
          </p:nvPr>
        </p:nvSpPr>
        <p:spPr>
          <a:xfrm>
            <a:off x="3267545" y="1929600"/>
            <a:ext cx="2721563" cy="3582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8">
            <a:extLst>
              <a:ext uri="{FF2B5EF4-FFF2-40B4-BE49-F238E27FC236}">
                <a16:creationId xmlns:a16="http://schemas.microsoft.com/office/drawing/2014/main" id="{649CA4A0-E652-4ED8-94BE-90A9E06898C1}"/>
              </a:ext>
            </a:extLst>
          </p:cNvPr>
          <p:cNvSpPr>
            <a:spLocks noGrp="1"/>
          </p:cNvSpPr>
          <p:nvPr>
            <p:ph sz="quarter" idx="19"/>
          </p:nvPr>
        </p:nvSpPr>
        <p:spPr>
          <a:xfrm>
            <a:off x="6203890" y="1929600"/>
            <a:ext cx="2721563" cy="3582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8">
            <a:extLst>
              <a:ext uri="{FF2B5EF4-FFF2-40B4-BE49-F238E27FC236}">
                <a16:creationId xmlns:a16="http://schemas.microsoft.com/office/drawing/2014/main" id="{AD8153C1-25B9-4517-970E-E26DC9F17786}"/>
              </a:ext>
            </a:extLst>
          </p:cNvPr>
          <p:cNvSpPr>
            <a:spLocks noGrp="1"/>
          </p:cNvSpPr>
          <p:nvPr>
            <p:ph sz="quarter" idx="20"/>
          </p:nvPr>
        </p:nvSpPr>
        <p:spPr>
          <a:xfrm>
            <a:off x="9140236" y="1929600"/>
            <a:ext cx="2721563" cy="3582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9">
            <a:extLst>
              <a:ext uri="{FF2B5EF4-FFF2-40B4-BE49-F238E27FC236}">
                <a16:creationId xmlns:a16="http://schemas.microsoft.com/office/drawing/2014/main" id="{960817C6-275D-460F-9252-B93D047D6985}"/>
              </a:ext>
            </a:extLst>
          </p:cNvPr>
          <p:cNvSpPr>
            <a:spLocks noGrp="1"/>
          </p:cNvSpPr>
          <p:nvPr>
            <p:ph type="body" sz="quarter" idx="16"/>
          </p:nvPr>
        </p:nvSpPr>
        <p:spPr>
          <a:xfrm>
            <a:off x="331200" y="5634000"/>
            <a:ext cx="11530600" cy="540000"/>
          </a:xfrm>
          <a:solidFill>
            <a:schemeClr val="accent3"/>
          </a:solidFill>
        </p:spPr>
        <p:txBody>
          <a:bodyPr lIns="0" tIns="0" rIns="0" bIns="0" anchor="ctr"/>
          <a:lstStyle>
            <a:lvl1pPr marL="0" algn="ctr">
              <a:spcBef>
                <a:spcPts val="0"/>
              </a:spcBef>
              <a:defRPr b="1">
                <a:solidFill>
                  <a:schemeClr val="bg1"/>
                </a:solidFill>
              </a:defRPr>
            </a:lvl1pPr>
            <a:lvl2pPr marL="0" indent="0" algn="ctr">
              <a:spcBef>
                <a:spcPts val="0"/>
              </a:spcBef>
              <a:buNone/>
              <a:defRPr b="1">
                <a:solidFill>
                  <a:schemeClr val="bg1"/>
                </a:solidFill>
              </a:defRPr>
            </a:lvl2pPr>
            <a:lvl3pPr marL="0" indent="0" algn="ctr">
              <a:spcBef>
                <a:spcPts val="0"/>
              </a:spcBef>
              <a:buNone/>
              <a:defRPr b="1">
                <a:solidFill>
                  <a:schemeClr val="bg1"/>
                </a:solidFill>
              </a:defRPr>
            </a:lvl3pPr>
            <a:lvl4pPr marL="0" indent="0" algn="ctr">
              <a:spcBef>
                <a:spcPts val="0"/>
              </a:spcBef>
              <a:buNone/>
              <a:defRPr b="1">
                <a:solidFill>
                  <a:schemeClr val="bg1"/>
                </a:solidFill>
              </a:defRPr>
            </a:lvl4pPr>
            <a:lvl5pPr marL="0" indent="0" algn="ctr">
              <a:spcBef>
                <a:spcPts val="0"/>
              </a:spcBef>
              <a:buNone/>
              <a:defRPr b="1">
                <a:solidFill>
                  <a:schemeClr val="bg1"/>
                </a:solidFill>
              </a:defRPr>
            </a:lvl5pPr>
          </a:lstStyle>
          <a:p>
            <a:pPr lvl="0"/>
            <a:r>
              <a:rPr lang="en-US" noProof="0"/>
              <a:t>Click to edit Master text styles</a:t>
            </a:r>
            <a:endParaRPr lang="en-US"/>
          </a:p>
        </p:txBody>
      </p:sp>
      <p:sp>
        <p:nvSpPr>
          <p:cNvPr id="3" name="Footer Placeholder 2">
            <a:extLst>
              <a:ext uri="{FF2B5EF4-FFF2-40B4-BE49-F238E27FC236}">
                <a16:creationId xmlns:a16="http://schemas.microsoft.com/office/drawing/2014/main" id="{9720BA48-2EC3-4080-A97C-33DE1D74B9FF}"/>
              </a:ext>
            </a:extLst>
          </p:cNvPr>
          <p:cNvSpPr>
            <a:spLocks noGrp="1"/>
          </p:cNvSpPr>
          <p:nvPr>
            <p:ph type="ftr" sz="quarter" idx="10"/>
          </p:nvPr>
        </p:nvSpPr>
        <p:spPr/>
        <p:txBody>
          <a:bodyPr lIns="0" tIns="0" rIns="0" bIns="0"/>
          <a:lstStyle/>
          <a:p>
            <a:endParaRPr lang="en-US" noProof="0"/>
          </a:p>
        </p:txBody>
      </p:sp>
      <p:sp>
        <p:nvSpPr>
          <p:cNvPr id="4" name="Date Placeholder 3">
            <a:extLst>
              <a:ext uri="{FF2B5EF4-FFF2-40B4-BE49-F238E27FC236}">
                <a16:creationId xmlns:a16="http://schemas.microsoft.com/office/drawing/2014/main" id="{BD672ED8-D8A6-4B60-9145-0B2F226FCF90}"/>
              </a:ext>
            </a:extLst>
          </p:cNvPr>
          <p:cNvSpPr>
            <a:spLocks noGrp="1"/>
          </p:cNvSpPr>
          <p:nvPr>
            <p:ph type="dt" sz="half" idx="11"/>
          </p:nvPr>
        </p:nvSpPr>
        <p:spPr/>
        <p:txBody>
          <a:bodyPr lIns="0" tIns="0" rIns="0" bIns="0"/>
          <a:lstStyle/>
          <a:p>
            <a:fld id="{B4B70CD1-C41C-414B-A51B-8D51D9EDBDBC}" type="datetime4">
              <a:rPr lang="en-US" noProof="0" smtClean="0"/>
              <a:t>April 25, 2024</a:t>
            </a:fld>
            <a:endParaRPr lang="en-US" noProof="0"/>
          </a:p>
        </p:txBody>
      </p:sp>
      <p:sp>
        <p:nvSpPr>
          <p:cNvPr id="5" name="Slide Number Placeholder 4">
            <a:extLst>
              <a:ext uri="{FF2B5EF4-FFF2-40B4-BE49-F238E27FC236}">
                <a16:creationId xmlns:a16="http://schemas.microsoft.com/office/drawing/2014/main" id="{B89B7E41-ACE0-4535-9419-94A5884DC919}"/>
              </a:ext>
            </a:extLst>
          </p:cNvPr>
          <p:cNvSpPr>
            <a:spLocks noGrp="1"/>
          </p:cNvSpPr>
          <p:nvPr>
            <p:ph type="sldNum" sz="quarter" idx="12"/>
          </p:nvPr>
        </p:nvSpPr>
        <p:spPr/>
        <p:txBody>
          <a:bodyPr lIns="0" tIns="0" rIns="0" bIns="0"/>
          <a:lstStyle/>
          <a:p>
            <a:r>
              <a:rPr lang="en-US" noProof="0"/>
              <a:t>Slide </a:t>
            </a:r>
            <a:fld id="{619F89D8-7AE3-494A-97F3-03D680869632}" type="slidenum">
              <a:rPr lang="en-US" noProof="0" smtClean="0"/>
              <a:pPr/>
              <a:t>‹#›</a:t>
            </a:fld>
            <a:endParaRPr lang="en-US" noProof="0"/>
          </a:p>
        </p:txBody>
      </p:sp>
    </p:spTree>
    <p:extLst>
      <p:ext uri="{BB962C8B-B14F-4D97-AF65-F5344CB8AC3E}">
        <p14:creationId xmlns:p14="http://schemas.microsoft.com/office/powerpoint/2010/main" val="833473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content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4372-55C2-4676-BE1B-7AB5862BEE24}"/>
              </a:ext>
            </a:extLst>
          </p:cNvPr>
          <p:cNvSpPr>
            <a:spLocks noGrp="1"/>
          </p:cNvSpPr>
          <p:nvPr>
            <p:ph type="title"/>
          </p:nvPr>
        </p:nvSpPr>
        <p:spPr>
          <a:xfrm>
            <a:off x="331200" y="691200"/>
            <a:ext cx="11530600" cy="367200"/>
          </a:xfrm>
        </p:spPr>
        <p:txBody>
          <a:bodyPr lIns="0" tIns="0" rIns="0" bIns="0"/>
          <a:lstStyle>
            <a:lvl1pPr>
              <a:defRPr b="1"/>
            </a:lvl1pPr>
          </a:lstStyle>
          <a:p>
            <a:r>
              <a:rPr lang="en-US" noProof="0"/>
              <a:t>Click to edit Master title style</a:t>
            </a:r>
          </a:p>
        </p:txBody>
      </p:sp>
      <p:sp>
        <p:nvSpPr>
          <p:cNvPr id="7" name="Text Placeholder 9">
            <a:extLst>
              <a:ext uri="{FF2B5EF4-FFF2-40B4-BE49-F238E27FC236}">
                <a16:creationId xmlns:a16="http://schemas.microsoft.com/office/drawing/2014/main" id="{191F879A-9D5C-4572-8E7C-BF6305780851}"/>
              </a:ext>
            </a:extLst>
          </p:cNvPr>
          <p:cNvSpPr>
            <a:spLocks noGrp="1"/>
          </p:cNvSpPr>
          <p:nvPr>
            <p:ph type="body" sz="quarter" idx="14" hasCustomPrompt="1"/>
          </p:nvPr>
        </p:nvSpPr>
        <p:spPr>
          <a:xfrm>
            <a:off x="331788" y="1057498"/>
            <a:ext cx="11530011" cy="486000"/>
          </a:xfrm>
        </p:spPr>
        <p:txBody>
          <a:bodyPr lIns="0" tIns="0" rIns="0" bIns="0"/>
          <a:lstStyle>
            <a:lvl1pPr>
              <a:defRPr sz="24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9" name="Content Placeholder 8">
            <a:extLst>
              <a:ext uri="{FF2B5EF4-FFF2-40B4-BE49-F238E27FC236}">
                <a16:creationId xmlns:a16="http://schemas.microsoft.com/office/drawing/2014/main" id="{690AB117-4C73-4A20-9957-79D439C51B4D}"/>
              </a:ext>
            </a:extLst>
          </p:cNvPr>
          <p:cNvSpPr>
            <a:spLocks noGrp="1"/>
          </p:cNvSpPr>
          <p:nvPr>
            <p:ph sz="quarter" idx="17"/>
          </p:nvPr>
        </p:nvSpPr>
        <p:spPr>
          <a:xfrm>
            <a:off x="331200" y="2317636"/>
            <a:ext cx="2721563" cy="319396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8">
            <a:extLst>
              <a:ext uri="{FF2B5EF4-FFF2-40B4-BE49-F238E27FC236}">
                <a16:creationId xmlns:a16="http://schemas.microsoft.com/office/drawing/2014/main" id="{7308727B-EED5-46EC-841D-047A6193C6F7}"/>
              </a:ext>
            </a:extLst>
          </p:cNvPr>
          <p:cNvSpPr>
            <a:spLocks noGrp="1"/>
          </p:cNvSpPr>
          <p:nvPr>
            <p:ph sz="quarter" idx="18"/>
          </p:nvPr>
        </p:nvSpPr>
        <p:spPr>
          <a:xfrm>
            <a:off x="3267545" y="2317636"/>
            <a:ext cx="2721563" cy="319396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8">
            <a:extLst>
              <a:ext uri="{FF2B5EF4-FFF2-40B4-BE49-F238E27FC236}">
                <a16:creationId xmlns:a16="http://schemas.microsoft.com/office/drawing/2014/main" id="{649CA4A0-E652-4ED8-94BE-90A9E06898C1}"/>
              </a:ext>
            </a:extLst>
          </p:cNvPr>
          <p:cNvSpPr>
            <a:spLocks noGrp="1"/>
          </p:cNvSpPr>
          <p:nvPr>
            <p:ph sz="quarter" idx="19"/>
          </p:nvPr>
        </p:nvSpPr>
        <p:spPr>
          <a:xfrm>
            <a:off x="6203890" y="2317636"/>
            <a:ext cx="2721563" cy="319396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8">
            <a:extLst>
              <a:ext uri="{FF2B5EF4-FFF2-40B4-BE49-F238E27FC236}">
                <a16:creationId xmlns:a16="http://schemas.microsoft.com/office/drawing/2014/main" id="{AD8153C1-25B9-4517-970E-E26DC9F17786}"/>
              </a:ext>
            </a:extLst>
          </p:cNvPr>
          <p:cNvSpPr>
            <a:spLocks noGrp="1"/>
          </p:cNvSpPr>
          <p:nvPr>
            <p:ph sz="quarter" idx="20"/>
          </p:nvPr>
        </p:nvSpPr>
        <p:spPr>
          <a:xfrm>
            <a:off x="9140236" y="2317636"/>
            <a:ext cx="2721563" cy="319396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8">
            <a:extLst>
              <a:ext uri="{FF2B5EF4-FFF2-40B4-BE49-F238E27FC236}">
                <a16:creationId xmlns:a16="http://schemas.microsoft.com/office/drawing/2014/main" id="{268A3033-04CA-4439-8559-F7AE384EA32B}"/>
              </a:ext>
            </a:extLst>
          </p:cNvPr>
          <p:cNvSpPr>
            <a:spLocks noGrp="1"/>
          </p:cNvSpPr>
          <p:nvPr>
            <p:ph sz="quarter" idx="21"/>
          </p:nvPr>
        </p:nvSpPr>
        <p:spPr>
          <a:xfrm>
            <a:off x="331200" y="1929600"/>
            <a:ext cx="2721563" cy="253592"/>
          </a:xfrm>
        </p:spPr>
        <p:txBody>
          <a:bodyPr lIns="0" tIns="0" rIns="0" bIns="0"/>
          <a:lstStyle>
            <a:lvl1pPr>
              <a:defRPr sz="1600" b="1">
                <a:solidFill>
                  <a:schemeClr val="bg2"/>
                </a:solidFill>
              </a:defRPr>
            </a:lvl1pPr>
          </a:lstStyle>
          <a:p>
            <a:pPr lvl="0"/>
            <a:r>
              <a:rPr lang="en-US"/>
              <a:t>Click to edit Master text styles</a:t>
            </a:r>
          </a:p>
        </p:txBody>
      </p:sp>
      <p:sp>
        <p:nvSpPr>
          <p:cNvPr id="15" name="Content Placeholder 8">
            <a:extLst>
              <a:ext uri="{FF2B5EF4-FFF2-40B4-BE49-F238E27FC236}">
                <a16:creationId xmlns:a16="http://schemas.microsoft.com/office/drawing/2014/main" id="{4D699DA1-1B8F-4C83-8F6C-063B993E67CF}"/>
              </a:ext>
            </a:extLst>
          </p:cNvPr>
          <p:cNvSpPr>
            <a:spLocks noGrp="1"/>
          </p:cNvSpPr>
          <p:nvPr>
            <p:ph sz="quarter" idx="22"/>
          </p:nvPr>
        </p:nvSpPr>
        <p:spPr>
          <a:xfrm>
            <a:off x="3267545" y="1929600"/>
            <a:ext cx="2721563" cy="253592"/>
          </a:xfrm>
        </p:spPr>
        <p:txBody>
          <a:bodyPr lIns="0" tIns="0" rIns="0" bIns="0"/>
          <a:lstStyle>
            <a:lvl1pPr>
              <a:defRPr sz="1600" b="1">
                <a:solidFill>
                  <a:schemeClr val="bg2"/>
                </a:solidFill>
              </a:defRPr>
            </a:lvl1pPr>
          </a:lstStyle>
          <a:p>
            <a:pPr lvl="0"/>
            <a:r>
              <a:rPr lang="en-US"/>
              <a:t>Click to edit Master text styles</a:t>
            </a:r>
          </a:p>
        </p:txBody>
      </p:sp>
      <p:sp>
        <p:nvSpPr>
          <p:cNvPr id="17" name="Content Placeholder 8">
            <a:extLst>
              <a:ext uri="{FF2B5EF4-FFF2-40B4-BE49-F238E27FC236}">
                <a16:creationId xmlns:a16="http://schemas.microsoft.com/office/drawing/2014/main" id="{91F962DF-57F1-4D07-A843-D38835817327}"/>
              </a:ext>
            </a:extLst>
          </p:cNvPr>
          <p:cNvSpPr>
            <a:spLocks noGrp="1"/>
          </p:cNvSpPr>
          <p:nvPr>
            <p:ph sz="quarter" idx="23"/>
          </p:nvPr>
        </p:nvSpPr>
        <p:spPr>
          <a:xfrm>
            <a:off x="6203890" y="1929600"/>
            <a:ext cx="2721563" cy="253592"/>
          </a:xfrm>
        </p:spPr>
        <p:txBody>
          <a:bodyPr lIns="0" tIns="0" rIns="0" bIns="0"/>
          <a:lstStyle>
            <a:lvl1pPr>
              <a:defRPr sz="1600" b="1">
                <a:solidFill>
                  <a:schemeClr val="bg2"/>
                </a:solidFill>
              </a:defRPr>
            </a:lvl1pPr>
          </a:lstStyle>
          <a:p>
            <a:pPr lvl="0"/>
            <a:r>
              <a:rPr lang="en-US"/>
              <a:t>Click to edit Master text styles</a:t>
            </a:r>
          </a:p>
        </p:txBody>
      </p:sp>
      <p:sp>
        <p:nvSpPr>
          <p:cNvPr id="19" name="Content Placeholder 8">
            <a:extLst>
              <a:ext uri="{FF2B5EF4-FFF2-40B4-BE49-F238E27FC236}">
                <a16:creationId xmlns:a16="http://schemas.microsoft.com/office/drawing/2014/main" id="{4DC621D3-00B6-4873-80E9-80B2E963CB27}"/>
              </a:ext>
            </a:extLst>
          </p:cNvPr>
          <p:cNvSpPr>
            <a:spLocks noGrp="1"/>
          </p:cNvSpPr>
          <p:nvPr>
            <p:ph sz="quarter" idx="24"/>
          </p:nvPr>
        </p:nvSpPr>
        <p:spPr>
          <a:xfrm>
            <a:off x="9140236" y="1929600"/>
            <a:ext cx="2721563" cy="253592"/>
          </a:xfrm>
        </p:spPr>
        <p:txBody>
          <a:bodyPr lIns="0" tIns="0" rIns="0" bIns="0"/>
          <a:lstStyle>
            <a:lvl1pPr>
              <a:defRPr sz="1600" b="1">
                <a:solidFill>
                  <a:schemeClr val="bg2"/>
                </a:solidFill>
              </a:defRPr>
            </a:lvl1pPr>
          </a:lstStyle>
          <a:p>
            <a:pPr lvl="0"/>
            <a:r>
              <a:rPr lang="en-US"/>
              <a:t>Click to edit Master text styles</a:t>
            </a:r>
          </a:p>
        </p:txBody>
      </p:sp>
      <p:sp>
        <p:nvSpPr>
          <p:cNvPr id="20" name="Text Placeholder 9">
            <a:extLst>
              <a:ext uri="{FF2B5EF4-FFF2-40B4-BE49-F238E27FC236}">
                <a16:creationId xmlns:a16="http://schemas.microsoft.com/office/drawing/2014/main" id="{20E266E3-5FFB-41B2-9494-480B63C0ED07}"/>
              </a:ext>
            </a:extLst>
          </p:cNvPr>
          <p:cNvSpPr>
            <a:spLocks noGrp="1"/>
          </p:cNvSpPr>
          <p:nvPr>
            <p:ph type="body" sz="quarter" idx="16"/>
          </p:nvPr>
        </p:nvSpPr>
        <p:spPr>
          <a:xfrm>
            <a:off x="331200" y="5634000"/>
            <a:ext cx="11530600" cy="540000"/>
          </a:xfrm>
          <a:solidFill>
            <a:schemeClr val="accent3"/>
          </a:solidFill>
        </p:spPr>
        <p:txBody>
          <a:bodyPr lIns="0" tIns="0" rIns="0" bIns="0" anchor="ctr"/>
          <a:lstStyle>
            <a:lvl1pPr marL="0" algn="ctr">
              <a:spcBef>
                <a:spcPts val="0"/>
              </a:spcBef>
              <a:defRPr b="1">
                <a:solidFill>
                  <a:schemeClr val="bg1"/>
                </a:solidFill>
              </a:defRPr>
            </a:lvl1pPr>
            <a:lvl2pPr marL="0" indent="0" algn="ctr">
              <a:spcBef>
                <a:spcPts val="0"/>
              </a:spcBef>
              <a:buNone/>
              <a:defRPr b="1">
                <a:solidFill>
                  <a:schemeClr val="bg1"/>
                </a:solidFill>
              </a:defRPr>
            </a:lvl2pPr>
            <a:lvl3pPr marL="0" indent="0" algn="ctr">
              <a:spcBef>
                <a:spcPts val="0"/>
              </a:spcBef>
              <a:buNone/>
              <a:defRPr b="1">
                <a:solidFill>
                  <a:schemeClr val="bg1"/>
                </a:solidFill>
              </a:defRPr>
            </a:lvl3pPr>
            <a:lvl4pPr marL="0" indent="0" algn="ctr">
              <a:spcBef>
                <a:spcPts val="0"/>
              </a:spcBef>
              <a:buNone/>
              <a:defRPr b="1">
                <a:solidFill>
                  <a:schemeClr val="bg1"/>
                </a:solidFill>
              </a:defRPr>
            </a:lvl4pPr>
            <a:lvl5pPr marL="0" indent="0" algn="ctr">
              <a:spcBef>
                <a:spcPts val="0"/>
              </a:spcBef>
              <a:buNone/>
              <a:defRPr b="1">
                <a:solidFill>
                  <a:schemeClr val="bg1"/>
                </a:solidFill>
              </a:defRPr>
            </a:lvl5pPr>
          </a:lstStyle>
          <a:p>
            <a:pPr lvl="0"/>
            <a:r>
              <a:rPr lang="en-US" noProof="0"/>
              <a:t>Click to edit Master text styles</a:t>
            </a:r>
            <a:endParaRPr lang="en-US"/>
          </a:p>
        </p:txBody>
      </p:sp>
      <p:sp>
        <p:nvSpPr>
          <p:cNvPr id="3" name="Footer Placeholder 2">
            <a:extLst>
              <a:ext uri="{FF2B5EF4-FFF2-40B4-BE49-F238E27FC236}">
                <a16:creationId xmlns:a16="http://schemas.microsoft.com/office/drawing/2014/main" id="{9720BA48-2EC3-4080-A97C-33DE1D74B9FF}"/>
              </a:ext>
            </a:extLst>
          </p:cNvPr>
          <p:cNvSpPr>
            <a:spLocks noGrp="1"/>
          </p:cNvSpPr>
          <p:nvPr>
            <p:ph type="ftr" sz="quarter" idx="10"/>
          </p:nvPr>
        </p:nvSpPr>
        <p:spPr/>
        <p:txBody>
          <a:bodyPr lIns="0" tIns="0" rIns="0" bIns="0"/>
          <a:lstStyle/>
          <a:p>
            <a:endParaRPr lang="en-US" noProof="0"/>
          </a:p>
        </p:txBody>
      </p:sp>
      <p:sp>
        <p:nvSpPr>
          <p:cNvPr id="4" name="Date Placeholder 3">
            <a:extLst>
              <a:ext uri="{FF2B5EF4-FFF2-40B4-BE49-F238E27FC236}">
                <a16:creationId xmlns:a16="http://schemas.microsoft.com/office/drawing/2014/main" id="{BD672ED8-D8A6-4B60-9145-0B2F226FCF90}"/>
              </a:ext>
            </a:extLst>
          </p:cNvPr>
          <p:cNvSpPr>
            <a:spLocks noGrp="1"/>
          </p:cNvSpPr>
          <p:nvPr>
            <p:ph type="dt" sz="half" idx="11"/>
          </p:nvPr>
        </p:nvSpPr>
        <p:spPr/>
        <p:txBody>
          <a:bodyPr lIns="0" tIns="0" rIns="0" bIns="0"/>
          <a:lstStyle/>
          <a:p>
            <a:fld id="{70EB4319-3BA4-418A-A5E9-F60173BA8E4D}" type="datetime4">
              <a:rPr lang="en-US" noProof="0" smtClean="0"/>
              <a:t>April 25, 2024</a:t>
            </a:fld>
            <a:endParaRPr lang="en-US" noProof="0"/>
          </a:p>
        </p:txBody>
      </p:sp>
      <p:sp>
        <p:nvSpPr>
          <p:cNvPr id="5" name="Slide Number Placeholder 4">
            <a:extLst>
              <a:ext uri="{FF2B5EF4-FFF2-40B4-BE49-F238E27FC236}">
                <a16:creationId xmlns:a16="http://schemas.microsoft.com/office/drawing/2014/main" id="{B89B7E41-ACE0-4535-9419-94A5884DC919}"/>
              </a:ext>
            </a:extLst>
          </p:cNvPr>
          <p:cNvSpPr>
            <a:spLocks noGrp="1"/>
          </p:cNvSpPr>
          <p:nvPr>
            <p:ph type="sldNum" sz="quarter" idx="12"/>
          </p:nvPr>
        </p:nvSpPr>
        <p:spPr/>
        <p:txBody>
          <a:bodyPr lIns="0" tIns="0" rIns="0" bIns="0"/>
          <a:lstStyle/>
          <a:p>
            <a:r>
              <a:rPr lang="en-US" noProof="0"/>
              <a:t>Slide </a:t>
            </a:r>
            <a:fld id="{619F89D8-7AE3-494A-97F3-03D680869632}" type="slidenum">
              <a:rPr lang="en-US" noProof="0" smtClean="0"/>
              <a:pPr/>
              <a:t>‹#›</a:t>
            </a:fld>
            <a:endParaRPr lang="en-US" noProof="0"/>
          </a:p>
        </p:txBody>
      </p:sp>
    </p:spTree>
    <p:extLst>
      <p:ext uri="{BB962C8B-B14F-4D97-AF65-F5344CB8AC3E}">
        <p14:creationId xmlns:p14="http://schemas.microsoft.com/office/powerpoint/2010/main" val="134633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content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4372-55C2-4676-BE1B-7AB5862BEE24}"/>
              </a:ext>
            </a:extLst>
          </p:cNvPr>
          <p:cNvSpPr>
            <a:spLocks noGrp="1"/>
          </p:cNvSpPr>
          <p:nvPr>
            <p:ph type="title"/>
          </p:nvPr>
        </p:nvSpPr>
        <p:spPr>
          <a:xfrm>
            <a:off x="331200" y="691200"/>
            <a:ext cx="11530800" cy="367200"/>
          </a:xfrm>
        </p:spPr>
        <p:txBody>
          <a:bodyPr lIns="0" tIns="0" rIns="0" bIns="0"/>
          <a:lstStyle>
            <a:lvl1pPr>
              <a:defRPr b="1"/>
            </a:lvl1pPr>
          </a:lstStyle>
          <a:p>
            <a:r>
              <a:rPr lang="en-US" noProof="0"/>
              <a:t>Click to edit Master title style</a:t>
            </a:r>
          </a:p>
        </p:txBody>
      </p:sp>
      <p:sp>
        <p:nvSpPr>
          <p:cNvPr id="7" name="Text Placeholder 9">
            <a:extLst>
              <a:ext uri="{FF2B5EF4-FFF2-40B4-BE49-F238E27FC236}">
                <a16:creationId xmlns:a16="http://schemas.microsoft.com/office/drawing/2014/main" id="{191F879A-9D5C-4572-8E7C-BF6305780851}"/>
              </a:ext>
            </a:extLst>
          </p:cNvPr>
          <p:cNvSpPr>
            <a:spLocks noGrp="1"/>
          </p:cNvSpPr>
          <p:nvPr>
            <p:ph type="body" sz="quarter" idx="14" hasCustomPrompt="1"/>
          </p:nvPr>
        </p:nvSpPr>
        <p:spPr>
          <a:xfrm>
            <a:off x="331789" y="1057498"/>
            <a:ext cx="11530800" cy="486000"/>
          </a:xfrm>
        </p:spPr>
        <p:txBody>
          <a:bodyPr lIns="0" tIns="0" rIns="0" bIns="0"/>
          <a:lstStyle>
            <a:lvl1pPr>
              <a:defRPr sz="24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9" name="Content Placeholder 8">
            <a:extLst>
              <a:ext uri="{FF2B5EF4-FFF2-40B4-BE49-F238E27FC236}">
                <a16:creationId xmlns:a16="http://schemas.microsoft.com/office/drawing/2014/main" id="{111B9042-212B-46A5-9683-B0E80DA38729}"/>
              </a:ext>
            </a:extLst>
          </p:cNvPr>
          <p:cNvSpPr>
            <a:spLocks noGrp="1"/>
          </p:cNvSpPr>
          <p:nvPr>
            <p:ph sz="quarter" idx="17"/>
          </p:nvPr>
        </p:nvSpPr>
        <p:spPr>
          <a:xfrm>
            <a:off x="331200" y="1929600"/>
            <a:ext cx="5658438" cy="168513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8">
            <a:extLst>
              <a:ext uri="{FF2B5EF4-FFF2-40B4-BE49-F238E27FC236}">
                <a16:creationId xmlns:a16="http://schemas.microsoft.com/office/drawing/2014/main" id="{CC8272B2-E586-4FA2-8B90-41D4FAB96F2A}"/>
              </a:ext>
            </a:extLst>
          </p:cNvPr>
          <p:cNvSpPr>
            <a:spLocks noGrp="1"/>
          </p:cNvSpPr>
          <p:nvPr>
            <p:ph sz="quarter" idx="18"/>
          </p:nvPr>
        </p:nvSpPr>
        <p:spPr>
          <a:xfrm>
            <a:off x="331200" y="3827714"/>
            <a:ext cx="5658438" cy="168513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8">
            <a:extLst>
              <a:ext uri="{FF2B5EF4-FFF2-40B4-BE49-F238E27FC236}">
                <a16:creationId xmlns:a16="http://schemas.microsoft.com/office/drawing/2014/main" id="{B4EE1E65-7497-40C2-9994-C31475F1F07E}"/>
              </a:ext>
            </a:extLst>
          </p:cNvPr>
          <p:cNvSpPr>
            <a:spLocks noGrp="1"/>
          </p:cNvSpPr>
          <p:nvPr>
            <p:ph sz="quarter" idx="19"/>
          </p:nvPr>
        </p:nvSpPr>
        <p:spPr>
          <a:xfrm>
            <a:off x="6204151" y="1929600"/>
            <a:ext cx="5658438" cy="168513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8">
            <a:extLst>
              <a:ext uri="{FF2B5EF4-FFF2-40B4-BE49-F238E27FC236}">
                <a16:creationId xmlns:a16="http://schemas.microsoft.com/office/drawing/2014/main" id="{80A57BBC-5882-4E81-BCA2-FF31B00865E5}"/>
              </a:ext>
            </a:extLst>
          </p:cNvPr>
          <p:cNvSpPr>
            <a:spLocks noGrp="1"/>
          </p:cNvSpPr>
          <p:nvPr>
            <p:ph sz="quarter" idx="20"/>
          </p:nvPr>
        </p:nvSpPr>
        <p:spPr>
          <a:xfrm>
            <a:off x="6204151" y="3827714"/>
            <a:ext cx="5658438" cy="168513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9">
            <a:extLst>
              <a:ext uri="{FF2B5EF4-FFF2-40B4-BE49-F238E27FC236}">
                <a16:creationId xmlns:a16="http://schemas.microsoft.com/office/drawing/2014/main" id="{D40A4B2B-8988-4AFD-A14B-AAA7F09DD511}"/>
              </a:ext>
            </a:extLst>
          </p:cNvPr>
          <p:cNvSpPr>
            <a:spLocks noGrp="1"/>
          </p:cNvSpPr>
          <p:nvPr>
            <p:ph type="body" sz="quarter" idx="16"/>
          </p:nvPr>
        </p:nvSpPr>
        <p:spPr>
          <a:xfrm>
            <a:off x="331200" y="5634000"/>
            <a:ext cx="11530600" cy="540000"/>
          </a:xfrm>
          <a:solidFill>
            <a:schemeClr val="accent3"/>
          </a:solidFill>
        </p:spPr>
        <p:txBody>
          <a:bodyPr lIns="0" tIns="0" rIns="0" bIns="0" anchor="ctr"/>
          <a:lstStyle>
            <a:lvl1pPr marL="0" algn="ctr">
              <a:spcBef>
                <a:spcPts val="0"/>
              </a:spcBef>
              <a:defRPr b="1">
                <a:solidFill>
                  <a:schemeClr val="bg1"/>
                </a:solidFill>
              </a:defRPr>
            </a:lvl1pPr>
            <a:lvl2pPr marL="0" indent="0" algn="ctr">
              <a:spcBef>
                <a:spcPts val="0"/>
              </a:spcBef>
              <a:buNone/>
              <a:defRPr b="1">
                <a:solidFill>
                  <a:schemeClr val="bg1"/>
                </a:solidFill>
              </a:defRPr>
            </a:lvl2pPr>
            <a:lvl3pPr marL="0" indent="0" algn="ctr">
              <a:spcBef>
                <a:spcPts val="0"/>
              </a:spcBef>
              <a:buNone/>
              <a:defRPr b="1">
                <a:solidFill>
                  <a:schemeClr val="bg1"/>
                </a:solidFill>
              </a:defRPr>
            </a:lvl3pPr>
            <a:lvl4pPr marL="0" indent="0" algn="ctr">
              <a:spcBef>
                <a:spcPts val="0"/>
              </a:spcBef>
              <a:buNone/>
              <a:defRPr b="1">
                <a:solidFill>
                  <a:schemeClr val="bg1"/>
                </a:solidFill>
              </a:defRPr>
            </a:lvl4pPr>
            <a:lvl5pPr marL="0" indent="0" algn="ctr">
              <a:spcBef>
                <a:spcPts val="0"/>
              </a:spcBef>
              <a:buNone/>
              <a:defRPr b="1">
                <a:solidFill>
                  <a:schemeClr val="bg1"/>
                </a:solidFill>
              </a:defRPr>
            </a:lvl5pPr>
          </a:lstStyle>
          <a:p>
            <a:pPr lvl="0"/>
            <a:r>
              <a:rPr lang="en-US" noProof="0"/>
              <a:t>Click to edit Master text styles</a:t>
            </a:r>
            <a:endParaRPr lang="en-US"/>
          </a:p>
        </p:txBody>
      </p:sp>
      <p:sp>
        <p:nvSpPr>
          <p:cNvPr id="3" name="Footer Placeholder 2">
            <a:extLst>
              <a:ext uri="{FF2B5EF4-FFF2-40B4-BE49-F238E27FC236}">
                <a16:creationId xmlns:a16="http://schemas.microsoft.com/office/drawing/2014/main" id="{9720BA48-2EC3-4080-A97C-33DE1D74B9FF}"/>
              </a:ext>
            </a:extLst>
          </p:cNvPr>
          <p:cNvSpPr>
            <a:spLocks noGrp="1"/>
          </p:cNvSpPr>
          <p:nvPr>
            <p:ph type="ftr" sz="quarter" idx="10"/>
          </p:nvPr>
        </p:nvSpPr>
        <p:spPr/>
        <p:txBody>
          <a:bodyPr lIns="0" tIns="0" rIns="0" bIns="0"/>
          <a:lstStyle/>
          <a:p>
            <a:endParaRPr lang="en-US" noProof="0"/>
          </a:p>
        </p:txBody>
      </p:sp>
      <p:sp>
        <p:nvSpPr>
          <p:cNvPr id="4" name="Date Placeholder 3">
            <a:extLst>
              <a:ext uri="{FF2B5EF4-FFF2-40B4-BE49-F238E27FC236}">
                <a16:creationId xmlns:a16="http://schemas.microsoft.com/office/drawing/2014/main" id="{BD672ED8-D8A6-4B60-9145-0B2F226FCF90}"/>
              </a:ext>
            </a:extLst>
          </p:cNvPr>
          <p:cNvSpPr>
            <a:spLocks noGrp="1"/>
          </p:cNvSpPr>
          <p:nvPr>
            <p:ph type="dt" sz="half" idx="11"/>
          </p:nvPr>
        </p:nvSpPr>
        <p:spPr/>
        <p:txBody>
          <a:bodyPr lIns="0" tIns="0" rIns="0" bIns="0"/>
          <a:lstStyle/>
          <a:p>
            <a:fld id="{2D5142AE-B3D0-4774-B832-9DD3EC701A42}" type="datetime4">
              <a:rPr lang="en-US" noProof="0" smtClean="0"/>
              <a:t>April 25, 2024</a:t>
            </a:fld>
            <a:endParaRPr lang="en-US" noProof="0"/>
          </a:p>
        </p:txBody>
      </p:sp>
      <p:sp>
        <p:nvSpPr>
          <p:cNvPr id="5" name="Slide Number Placeholder 4">
            <a:extLst>
              <a:ext uri="{FF2B5EF4-FFF2-40B4-BE49-F238E27FC236}">
                <a16:creationId xmlns:a16="http://schemas.microsoft.com/office/drawing/2014/main" id="{B89B7E41-ACE0-4535-9419-94A5884DC919}"/>
              </a:ext>
            </a:extLst>
          </p:cNvPr>
          <p:cNvSpPr>
            <a:spLocks noGrp="1"/>
          </p:cNvSpPr>
          <p:nvPr>
            <p:ph type="sldNum" sz="quarter" idx="12"/>
          </p:nvPr>
        </p:nvSpPr>
        <p:spPr/>
        <p:txBody>
          <a:bodyPr/>
          <a:lstStyle/>
          <a:p>
            <a:r>
              <a:rPr lang="en-US" noProof="0"/>
              <a:t>Slide </a:t>
            </a:r>
            <a:fld id="{619F89D8-7AE3-494A-97F3-03D680869632}" type="slidenum">
              <a:rPr lang="en-US" noProof="0" smtClean="0"/>
              <a:pPr/>
              <a:t>‹#›</a:t>
            </a:fld>
            <a:endParaRPr lang="en-US" noProof="0"/>
          </a:p>
        </p:txBody>
      </p:sp>
    </p:spTree>
    <p:extLst>
      <p:ext uri="{BB962C8B-B14F-4D97-AF65-F5344CB8AC3E}">
        <p14:creationId xmlns:p14="http://schemas.microsoft.com/office/powerpoint/2010/main" val="108494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content 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4372-55C2-4676-BE1B-7AB5862BEE24}"/>
              </a:ext>
            </a:extLst>
          </p:cNvPr>
          <p:cNvSpPr>
            <a:spLocks noGrp="1"/>
          </p:cNvSpPr>
          <p:nvPr>
            <p:ph type="title"/>
          </p:nvPr>
        </p:nvSpPr>
        <p:spPr>
          <a:xfrm>
            <a:off x="331200" y="691200"/>
            <a:ext cx="11530800" cy="367200"/>
          </a:xfrm>
        </p:spPr>
        <p:txBody>
          <a:bodyPr/>
          <a:lstStyle>
            <a:lvl1pPr>
              <a:defRPr b="1"/>
            </a:lvl1pPr>
          </a:lstStyle>
          <a:p>
            <a:r>
              <a:rPr lang="en-US" noProof="0"/>
              <a:t>Click to edit Master title style</a:t>
            </a:r>
          </a:p>
        </p:txBody>
      </p:sp>
      <p:sp>
        <p:nvSpPr>
          <p:cNvPr id="7" name="Text Placeholder 9">
            <a:extLst>
              <a:ext uri="{FF2B5EF4-FFF2-40B4-BE49-F238E27FC236}">
                <a16:creationId xmlns:a16="http://schemas.microsoft.com/office/drawing/2014/main" id="{191F879A-9D5C-4572-8E7C-BF6305780851}"/>
              </a:ext>
            </a:extLst>
          </p:cNvPr>
          <p:cNvSpPr>
            <a:spLocks noGrp="1"/>
          </p:cNvSpPr>
          <p:nvPr>
            <p:ph type="body" sz="quarter" idx="14" hasCustomPrompt="1"/>
          </p:nvPr>
        </p:nvSpPr>
        <p:spPr>
          <a:xfrm>
            <a:off x="331789" y="1057498"/>
            <a:ext cx="11530800" cy="486000"/>
          </a:xfrm>
        </p:spPr>
        <p:txBody>
          <a:bodyPr/>
          <a:lstStyle>
            <a:lvl1pPr>
              <a:defRPr sz="24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9" name="Content Placeholder 8">
            <a:extLst>
              <a:ext uri="{FF2B5EF4-FFF2-40B4-BE49-F238E27FC236}">
                <a16:creationId xmlns:a16="http://schemas.microsoft.com/office/drawing/2014/main" id="{8A928EB5-CEDF-4A8E-81B5-DCF53570E957}"/>
              </a:ext>
            </a:extLst>
          </p:cNvPr>
          <p:cNvSpPr>
            <a:spLocks noGrp="1"/>
          </p:cNvSpPr>
          <p:nvPr>
            <p:ph sz="quarter" idx="17"/>
          </p:nvPr>
        </p:nvSpPr>
        <p:spPr>
          <a:xfrm>
            <a:off x="331200" y="1929600"/>
            <a:ext cx="5658438" cy="1685138"/>
          </a:xfrm>
          <a:solidFill>
            <a:schemeClr val="accent5"/>
          </a:solidFill>
        </p:spPr>
        <p:txBody>
          <a:bodyPr lIns="108000" tIns="108000" rIns="108000" bIns="10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8">
            <a:extLst>
              <a:ext uri="{FF2B5EF4-FFF2-40B4-BE49-F238E27FC236}">
                <a16:creationId xmlns:a16="http://schemas.microsoft.com/office/drawing/2014/main" id="{43B0B81C-97D4-4F96-B86E-78446A115C98}"/>
              </a:ext>
            </a:extLst>
          </p:cNvPr>
          <p:cNvSpPr>
            <a:spLocks noGrp="1"/>
          </p:cNvSpPr>
          <p:nvPr>
            <p:ph sz="quarter" idx="18"/>
          </p:nvPr>
        </p:nvSpPr>
        <p:spPr>
          <a:xfrm>
            <a:off x="331200" y="3827714"/>
            <a:ext cx="5658438" cy="1685138"/>
          </a:xfrm>
          <a:solidFill>
            <a:schemeClr val="accent5"/>
          </a:solidFill>
        </p:spPr>
        <p:txBody>
          <a:bodyPr lIns="108000" tIns="108000" rIns="108000" bIns="10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8">
            <a:extLst>
              <a:ext uri="{FF2B5EF4-FFF2-40B4-BE49-F238E27FC236}">
                <a16:creationId xmlns:a16="http://schemas.microsoft.com/office/drawing/2014/main" id="{01D9841E-35A4-4050-896A-91A2DAC646E6}"/>
              </a:ext>
            </a:extLst>
          </p:cNvPr>
          <p:cNvSpPr>
            <a:spLocks noGrp="1"/>
          </p:cNvSpPr>
          <p:nvPr>
            <p:ph sz="quarter" idx="19"/>
          </p:nvPr>
        </p:nvSpPr>
        <p:spPr>
          <a:xfrm>
            <a:off x="6204151" y="1929600"/>
            <a:ext cx="5658438" cy="1685138"/>
          </a:xfrm>
          <a:solidFill>
            <a:schemeClr val="accent5"/>
          </a:solidFill>
        </p:spPr>
        <p:txBody>
          <a:bodyPr lIns="108000" tIns="108000" rIns="108000" bIns="10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8">
            <a:extLst>
              <a:ext uri="{FF2B5EF4-FFF2-40B4-BE49-F238E27FC236}">
                <a16:creationId xmlns:a16="http://schemas.microsoft.com/office/drawing/2014/main" id="{25AE70BE-1AE8-4A0C-AE03-7895C4186A58}"/>
              </a:ext>
            </a:extLst>
          </p:cNvPr>
          <p:cNvSpPr>
            <a:spLocks noGrp="1"/>
          </p:cNvSpPr>
          <p:nvPr>
            <p:ph sz="quarter" idx="20"/>
          </p:nvPr>
        </p:nvSpPr>
        <p:spPr>
          <a:xfrm>
            <a:off x="6204151" y="3827714"/>
            <a:ext cx="5658438" cy="1685138"/>
          </a:xfrm>
          <a:solidFill>
            <a:schemeClr val="accent5"/>
          </a:solidFill>
        </p:spPr>
        <p:txBody>
          <a:bodyPr lIns="108000" tIns="108000" rIns="108000" bIns="10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9">
            <a:extLst>
              <a:ext uri="{FF2B5EF4-FFF2-40B4-BE49-F238E27FC236}">
                <a16:creationId xmlns:a16="http://schemas.microsoft.com/office/drawing/2014/main" id="{2E790894-8E0F-44FE-8E80-5B61F5EE8C79}"/>
              </a:ext>
            </a:extLst>
          </p:cNvPr>
          <p:cNvSpPr>
            <a:spLocks noGrp="1"/>
          </p:cNvSpPr>
          <p:nvPr>
            <p:ph type="body" sz="quarter" idx="16"/>
          </p:nvPr>
        </p:nvSpPr>
        <p:spPr>
          <a:xfrm>
            <a:off x="331200" y="5634000"/>
            <a:ext cx="11530600" cy="540000"/>
          </a:xfrm>
          <a:solidFill>
            <a:schemeClr val="accent3"/>
          </a:solidFill>
        </p:spPr>
        <p:txBody>
          <a:bodyPr lIns="0" tIns="0" rIns="0" bIns="0" anchor="ctr"/>
          <a:lstStyle>
            <a:lvl1pPr marL="0" algn="ctr">
              <a:spcBef>
                <a:spcPts val="0"/>
              </a:spcBef>
              <a:defRPr b="1">
                <a:solidFill>
                  <a:schemeClr val="bg1"/>
                </a:solidFill>
              </a:defRPr>
            </a:lvl1pPr>
            <a:lvl2pPr marL="0" indent="0" algn="ctr">
              <a:spcBef>
                <a:spcPts val="0"/>
              </a:spcBef>
              <a:buNone/>
              <a:defRPr b="1">
                <a:solidFill>
                  <a:schemeClr val="bg1"/>
                </a:solidFill>
              </a:defRPr>
            </a:lvl2pPr>
            <a:lvl3pPr marL="0" indent="0" algn="ctr">
              <a:spcBef>
                <a:spcPts val="0"/>
              </a:spcBef>
              <a:buNone/>
              <a:defRPr b="1">
                <a:solidFill>
                  <a:schemeClr val="bg1"/>
                </a:solidFill>
              </a:defRPr>
            </a:lvl3pPr>
            <a:lvl4pPr marL="0" indent="0" algn="ctr">
              <a:spcBef>
                <a:spcPts val="0"/>
              </a:spcBef>
              <a:buNone/>
              <a:defRPr b="1">
                <a:solidFill>
                  <a:schemeClr val="bg1"/>
                </a:solidFill>
              </a:defRPr>
            </a:lvl4pPr>
            <a:lvl5pPr marL="0" indent="0" algn="ctr">
              <a:spcBef>
                <a:spcPts val="0"/>
              </a:spcBef>
              <a:buNone/>
              <a:defRPr b="1">
                <a:solidFill>
                  <a:schemeClr val="bg1"/>
                </a:solidFill>
              </a:defRPr>
            </a:lvl5pPr>
          </a:lstStyle>
          <a:p>
            <a:pPr lvl="0"/>
            <a:r>
              <a:rPr lang="en-US" noProof="0"/>
              <a:t>Click to edit Master text styles</a:t>
            </a:r>
            <a:endParaRPr lang="en-US"/>
          </a:p>
        </p:txBody>
      </p:sp>
      <p:sp>
        <p:nvSpPr>
          <p:cNvPr id="3" name="Footer Placeholder 2">
            <a:extLst>
              <a:ext uri="{FF2B5EF4-FFF2-40B4-BE49-F238E27FC236}">
                <a16:creationId xmlns:a16="http://schemas.microsoft.com/office/drawing/2014/main" id="{9720BA48-2EC3-4080-A97C-33DE1D74B9FF}"/>
              </a:ext>
            </a:extLst>
          </p:cNvPr>
          <p:cNvSpPr>
            <a:spLocks noGrp="1"/>
          </p:cNvSpPr>
          <p:nvPr>
            <p:ph type="ftr" sz="quarter" idx="10"/>
          </p:nvPr>
        </p:nvSpPr>
        <p:spPr/>
        <p:txBody>
          <a:bodyPr/>
          <a:lstStyle/>
          <a:p>
            <a:endParaRPr lang="en-US" noProof="0"/>
          </a:p>
        </p:txBody>
      </p:sp>
      <p:sp>
        <p:nvSpPr>
          <p:cNvPr id="4" name="Date Placeholder 3">
            <a:extLst>
              <a:ext uri="{FF2B5EF4-FFF2-40B4-BE49-F238E27FC236}">
                <a16:creationId xmlns:a16="http://schemas.microsoft.com/office/drawing/2014/main" id="{BD672ED8-D8A6-4B60-9145-0B2F226FCF90}"/>
              </a:ext>
            </a:extLst>
          </p:cNvPr>
          <p:cNvSpPr>
            <a:spLocks noGrp="1"/>
          </p:cNvSpPr>
          <p:nvPr>
            <p:ph type="dt" sz="half" idx="11"/>
          </p:nvPr>
        </p:nvSpPr>
        <p:spPr/>
        <p:txBody>
          <a:bodyPr/>
          <a:lstStyle/>
          <a:p>
            <a:fld id="{059C796D-1B49-4E34-B30C-BB7A6D17ED22}" type="datetime4">
              <a:rPr lang="en-US" noProof="0" smtClean="0"/>
              <a:t>April 25, 2024</a:t>
            </a:fld>
            <a:endParaRPr lang="en-US" noProof="0"/>
          </a:p>
        </p:txBody>
      </p:sp>
      <p:sp>
        <p:nvSpPr>
          <p:cNvPr id="5" name="Slide Number Placeholder 4">
            <a:extLst>
              <a:ext uri="{FF2B5EF4-FFF2-40B4-BE49-F238E27FC236}">
                <a16:creationId xmlns:a16="http://schemas.microsoft.com/office/drawing/2014/main" id="{B89B7E41-ACE0-4535-9419-94A5884DC919}"/>
              </a:ext>
            </a:extLst>
          </p:cNvPr>
          <p:cNvSpPr>
            <a:spLocks noGrp="1"/>
          </p:cNvSpPr>
          <p:nvPr>
            <p:ph type="sldNum" sz="quarter" idx="12"/>
          </p:nvPr>
        </p:nvSpPr>
        <p:spPr/>
        <p:txBody>
          <a:bodyPr/>
          <a:lstStyle/>
          <a:p>
            <a:r>
              <a:rPr lang="en-US" noProof="0"/>
              <a:t>Slide </a:t>
            </a:r>
            <a:fld id="{619F89D8-7AE3-494A-97F3-03D680869632}" type="slidenum">
              <a:rPr lang="en-US" noProof="0" smtClean="0"/>
              <a:pPr/>
              <a:t>‹#›</a:t>
            </a:fld>
            <a:endParaRPr lang="en-US" noProof="0"/>
          </a:p>
        </p:txBody>
      </p:sp>
    </p:spTree>
    <p:extLst>
      <p:ext uri="{BB962C8B-B14F-4D97-AF65-F5344CB8AC3E}">
        <p14:creationId xmlns:p14="http://schemas.microsoft.com/office/powerpoint/2010/main" val="168712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iv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4372-55C2-4676-BE1B-7AB5862BEE24}"/>
              </a:ext>
            </a:extLst>
          </p:cNvPr>
          <p:cNvSpPr>
            <a:spLocks noGrp="1"/>
          </p:cNvSpPr>
          <p:nvPr>
            <p:ph type="title"/>
          </p:nvPr>
        </p:nvSpPr>
        <p:spPr>
          <a:xfrm>
            <a:off x="331200" y="691200"/>
            <a:ext cx="11530800" cy="367200"/>
          </a:xfrm>
        </p:spPr>
        <p:txBody>
          <a:bodyPr lIns="0" tIns="0" rIns="0" bIns="0"/>
          <a:lstStyle>
            <a:lvl1pPr>
              <a:defRPr b="1"/>
            </a:lvl1pPr>
          </a:lstStyle>
          <a:p>
            <a:r>
              <a:rPr lang="en-US" noProof="0"/>
              <a:t>Click to edit Master title style</a:t>
            </a:r>
          </a:p>
        </p:txBody>
      </p:sp>
      <p:sp>
        <p:nvSpPr>
          <p:cNvPr id="7" name="Text Placeholder 9">
            <a:extLst>
              <a:ext uri="{FF2B5EF4-FFF2-40B4-BE49-F238E27FC236}">
                <a16:creationId xmlns:a16="http://schemas.microsoft.com/office/drawing/2014/main" id="{191F879A-9D5C-4572-8E7C-BF6305780851}"/>
              </a:ext>
            </a:extLst>
          </p:cNvPr>
          <p:cNvSpPr>
            <a:spLocks noGrp="1"/>
          </p:cNvSpPr>
          <p:nvPr>
            <p:ph type="body" sz="quarter" idx="14" hasCustomPrompt="1"/>
          </p:nvPr>
        </p:nvSpPr>
        <p:spPr>
          <a:xfrm>
            <a:off x="331789" y="1057498"/>
            <a:ext cx="11530800" cy="486000"/>
          </a:xfrm>
        </p:spPr>
        <p:txBody>
          <a:bodyPr lIns="0" tIns="0" rIns="0" bIns="0"/>
          <a:lstStyle>
            <a:lvl1pPr>
              <a:defRPr sz="24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9" name="Content Placeholder 8">
            <a:extLst>
              <a:ext uri="{FF2B5EF4-FFF2-40B4-BE49-F238E27FC236}">
                <a16:creationId xmlns:a16="http://schemas.microsoft.com/office/drawing/2014/main" id="{29CD7502-5938-4389-B579-94E4A626E742}"/>
              </a:ext>
            </a:extLst>
          </p:cNvPr>
          <p:cNvSpPr>
            <a:spLocks noGrp="1"/>
          </p:cNvSpPr>
          <p:nvPr>
            <p:ph sz="quarter" idx="17"/>
          </p:nvPr>
        </p:nvSpPr>
        <p:spPr>
          <a:xfrm>
            <a:off x="331200" y="1929600"/>
            <a:ext cx="2134159" cy="3582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8">
            <a:extLst>
              <a:ext uri="{FF2B5EF4-FFF2-40B4-BE49-F238E27FC236}">
                <a16:creationId xmlns:a16="http://schemas.microsoft.com/office/drawing/2014/main" id="{CA0C8084-3849-47AB-874C-D79A49627A99}"/>
              </a:ext>
            </a:extLst>
          </p:cNvPr>
          <p:cNvSpPr>
            <a:spLocks noGrp="1"/>
          </p:cNvSpPr>
          <p:nvPr>
            <p:ph sz="quarter" idx="18"/>
          </p:nvPr>
        </p:nvSpPr>
        <p:spPr>
          <a:xfrm>
            <a:off x="2680508" y="1929600"/>
            <a:ext cx="2134159" cy="3582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8">
            <a:extLst>
              <a:ext uri="{FF2B5EF4-FFF2-40B4-BE49-F238E27FC236}">
                <a16:creationId xmlns:a16="http://schemas.microsoft.com/office/drawing/2014/main" id="{4705789A-64BC-481F-BB51-3113BE639E7E}"/>
              </a:ext>
            </a:extLst>
          </p:cNvPr>
          <p:cNvSpPr>
            <a:spLocks noGrp="1"/>
          </p:cNvSpPr>
          <p:nvPr>
            <p:ph sz="quarter" idx="19"/>
          </p:nvPr>
        </p:nvSpPr>
        <p:spPr>
          <a:xfrm>
            <a:off x="5029816" y="1929600"/>
            <a:ext cx="2134159" cy="3582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8">
            <a:extLst>
              <a:ext uri="{FF2B5EF4-FFF2-40B4-BE49-F238E27FC236}">
                <a16:creationId xmlns:a16="http://schemas.microsoft.com/office/drawing/2014/main" id="{E37C0D0A-A50A-45C1-8190-526E16A1EF98}"/>
              </a:ext>
            </a:extLst>
          </p:cNvPr>
          <p:cNvSpPr>
            <a:spLocks noGrp="1"/>
          </p:cNvSpPr>
          <p:nvPr>
            <p:ph sz="quarter" idx="20"/>
          </p:nvPr>
        </p:nvSpPr>
        <p:spPr>
          <a:xfrm>
            <a:off x="7379124" y="1929600"/>
            <a:ext cx="2134159" cy="3582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8">
            <a:extLst>
              <a:ext uri="{FF2B5EF4-FFF2-40B4-BE49-F238E27FC236}">
                <a16:creationId xmlns:a16="http://schemas.microsoft.com/office/drawing/2014/main" id="{369E9214-F99C-45F1-92F0-86CA4C2DF62C}"/>
              </a:ext>
            </a:extLst>
          </p:cNvPr>
          <p:cNvSpPr>
            <a:spLocks noGrp="1"/>
          </p:cNvSpPr>
          <p:nvPr>
            <p:ph sz="quarter" idx="21"/>
          </p:nvPr>
        </p:nvSpPr>
        <p:spPr>
          <a:xfrm>
            <a:off x="9728430" y="1929600"/>
            <a:ext cx="2134159" cy="3582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9">
            <a:extLst>
              <a:ext uri="{FF2B5EF4-FFF2-40B4-BE49-F238E27FC236}">
                <a16:creationId xmlns:a16="http://schemas.microsoft.com/office/drawing/2014/main" id="{8CA02EF2-4CA1-4BAA-BEF7-557FE01D706A}"/>
              </a:ext>
            </a:extLst>
          </p:cNvPr>
          <p:cNvSpPr>
            <a:spLocks noGrp="1"/>
          </p:cNvSpPr>
          <p:nvPr>
            <p:ph type="body" sz="quarter" idx="16"/>
          </p:nvPr>
        </p:nvSpPr>
        <p:spPr>
          <a:xfrm>
            <a:off x="331200" y="5634000"/>
            <a:ext cx="11530600" cy="540000"/>
          </a:xfrm>
          <a:solidFill>
            <a:schemeClr val="accent3"/>
          </a:solidFill>
        </p:spPr>
        <p:txBody>
          <a:bodyPr lIns="0" tIns="0" rIns="0" bIns="0" anchor="ctr"/>
          <a:lstStyle>
            <a:lvl1pPr marL="0" algn="ctr">
              <a:spcBef>
                <a:spcPts val="0"/>
              </a:spcBef>
              <a:defRPr b="1">
                <a:solidFill>
                  <a:schemeClr val="bg1"/>
                </a:solidFill>
              </a:defRPr>
            </a:lvl1pPr>
            <a:lvl2pPr marL="0" indent="0" algn="ctr">
              <a:spcBef>
                <a:spcPts val="0"/>
              </a:spcBef>
              <a:buNone/>
              <a:defRPr b="1">
                <a:solidFill>
                  <a:schemeClr val="bg1"/>
                </a:solidFill>
              </a:defRPr>
            </a:lvl2pPr>
            <a:lvl3pPr marL="0" indent="0" algn="ctr">
              <a:spcBef>
                <a:spcPts val="0"/>
              </a:spcBef>
              <a:buNone/>
              <a:defRPr b="1">
                <a:solidFill>
                  <a:schemeClr val="bg1"/>
                </a:solidFill>
              </a:defRPr>
            </a:lvl3pPr>
            <a:lvl4pPr marL="0" indent="0" algn="ctr">
              <a:spcBef>
                <a:spcPts val="0"/>
              </a:spcBef>
              <a:buNone/>
              <a:defRPr b="1">
                <a:solidFill>
                  <a:schemeClr val="bg1"/>
                </a:solidFill>
              </a:defRPr>
            </a:lvl4pPr>
            <a:lvl5pPr marL="0" indent="0" algn="ctr">
              <a:spcBef>
                <a:spcPts val="0"/>
              </a:spcBef>
              <a:buNone/>
              <a:defRPr b="1">
                <a:solidFill>
                  <a:schemeClr val="bg1"/>
                </a:solidFill>
              </a:defRPr>
            </a:lvl5pPr>
          </a:lstStyle>
          <a:p>
            <a:pPr lvl="0"/>
            <a:r>
              <a:rPr lang="en-US" noProof="0"/>
              <a:t>Click to edit Master text styles</a:t>
            </a:r>
            <a:endParaRPr lang="en-US"/>
          </a:p>
        </p:txBody>
      </p:sp>
      <p:sp>
        <p:nvSpPr>
          <p:cNvPr id="3" name="Footer Placeholder 2">
            <a:extLst>
              <a:ext uri="{FF2B5EF4-FFF2-40B4-BE49-F238E27FC236}">
                <a16:creationId xmlns:a16="http://schemas.microsoft.com/office/drawing/2014/main" id="{9720BA48-2EC3-4080-A97C-33DE1D74B9FF}"/>
              </a:ext>
            </a:extLst>
          </p:cNvPr>
          <p:cNvSpPr>
            <a:spLocks noGrp="1"/>
          </p:cNvSpPr>
          <p:nvPr>
            <p:ph type="ftr" sz="quarter" idx="10"/>
          </p:nvPr>
        </p:nvSpPr>
        <p:spPr/>
        <p:txBody>
          <a:bodyPr lIns="0" tIns="0" rIns="0" bIns="0"/>
          <a:lstStyle/>
          <a:p>
            <a:endParaRPr lang="en-US" noProof="0"/>
          </a:p>
        </p:txBody>
      </p:sp>
      <p:sp>
        <p:nvSpPr>
          <p:cNvPr id="4" name="Date Placeholder 3">
            <a:extLst>
              <a:ext uri="{FF2B5EF4-FFF2-40B4-BE49-F238E27FC236}">
                <a16:creationId xmlns:a16="http://schemas.microsoft.com/office/drawing/2014/main" id="{BD672ED8-D8A6-4B60-9145-0B2F226FCF90}"/>
              </a:ext>
            </a:extLst>
          </p:cNvPr>
          <p:cNvSpPr>
            <a:spLocks noGrp="1"/>
          </p:cNvSpPr>
          <p:nvPr>
            <p:ph type="dt" sz="half" idx="11"/>
          </p:nvPr>
        </p:nvSpPr>
        <p:spPr/>
        <p:txBody>
          <a:bodyPr lIns="0" tIns="0" rIns="0" bIns="0"/>
          <a:lstStyle/>
          <a:p>
            <a:fld id="{0D136C97-55C9-4256-8BCC-A29BA1359F85}" type="datetime4">
              <a:rPr lang="en-US" noProof="0" smtClean="0"/>
              <a:t>April 25, 2024</a:t>
            </a:fld>
            <a:endParaRPr lang="en-US" noProof="0"/>
          </a:p>
        </p:txBody>
      </p:sp>
      <p:sp>
        <p:nvSpPr>
          <p:cNvPr id="5" name="Slide Number Placeholder 4">
            <a:extLst>
              <a:ext uri="{FF2B5EF4-FFF2-40B4-BE49-F238E27FC236}">
                <a16:creationId xmlns:a16="http://schemas.microsoft.com/office/drawing/2014/main" id="{B89B7E41-ACE0-4535-9419-94A5884DC919}"/>
              </a:ext>
            </a:extLst>
          </p:cNvPr>
          <p:cNvSpPr>
            <a:spLocks noGrp="1"/>
          </p:cNvSpPr>
          <p:nvPr>
            <p:ph type="sldNum" sz="quarter" idx="12"/>
          </p:nvPr>
        </p:nvSpPr>
        <p:spPr/>
        <p:txBody>
          <a:bodyPr lIns="0" tIns="0" rIns="0" bIns="0"/>
          <a:lstStyle/>
          <a:p>
            <a:r>
              <a:rPr lang="en-US" noProof="0"/>
              <a:t>Slide </a:t>
            </a:r>
            <a:fld id="{619F89D8-7AE3-494A-97F3-03D680869632}" type="slidenum">
              <a:rPr lang="en-US" noProof="0" smtClean="0"/>
              <a:pPr/>
              <a:t>‹#›</a:t>
            </a:fld>
            <a:endParaRPr lang="en-US" noProof="0"/>
          </a:p>
        </p:txBody>
      </p:sp>
    </p:spTree>
    <p:extLst>
      <p:ext uri="{BB962C8B-B14F-4D97-AF65-F5344CB8AC3E}">
        <p14:creationId xmlns:p14="http://schemas.microsoft.com/office/powerpoint/2010/main" val="154829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x content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4372-55C2-4676-BE1B-7AB5862BEE24}"/>
              </a:ext>
            </a:extLst>
          </p:cNvPr>
          <p:cNvSpPr>
            <a:spLocks noGrp="1"/>
          </p:cNvSpPr>
          <p:nvPr>
            <p:ph type="title"/>
          </p:nvPr>
        </p:nvSpPr>
        <p:spPr>
          <a:xfrm>
            <a:off x="331200" y="691200"/>
            <a:ext cx="11530800" cy="367200"/>
          </a:xfrm>
        </p:spPr>
        <p:txBody>
          <a:bodyPr lIns="0" tIns="0" rIns="0" bIns="0"/>
          <a:lstStyle>
            <a:lvl1pPr>
              <a:defRPr b="1"/>
            </a:lvl1pPr>
          </a:lstStyle>
          <a:p>
            <a:r>
              <a:rPr lang="en-US" noProof="0"/>
              <a:t>Click to edit Master title style</a:t>
            </a:r>
          </a:p>
        </p:txBody>
      </p:sp>
      <p:sp>
        <p:nvSpPr>
          <p:cNvPr id="7" name="Text Placeholder 9">
            <a:extLst>
              <a:ext uri="{FF2B5EF4-FFF2-40B4-BE49-F238E27FC236}">
                <a16:creationId xmlns:a16="http://schemas.microsoft.com/office/drawing/2014/main" id="{191F879A-9D5C-4572-8E7C-BF6305780851}"/>
              </a:ext>
            </a:extLst>
          </p:cNvPr>
          <p:cNvSpPr>
            <a:spLocks noGrp="1"/>
          </p:cNvSpPr>
          <p:nvPr>
            <p:ph type="body" sz="quarter" idx="14" hasCustomPrompt="1"/>
          </p:nvPr>
        </p:nvSpPr>
        <p:spPr>
          <a:xfrm>
            <a:off x="331789" y="1057498"/>
            <a:ext cx="11530800" cy="486000"/>
          </a:xfrm>
        </p:spPr>
        <p:txBody>
          <a:bodyPr lIns="0" tIns="0" rIns="0" bIns="0"/>
          <a:lstStyle>
            <a:lvl1pPr>
              <a:defRPr sz="24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9" name="Content Placeholder 8">
            <a:extLst>
              <a:ext uri="{FF2B5EF4-FFF2-40B4-BE49-F238E27FC236}">
                <a16:creationId xmlns:a16="http://schemas.microsoft.com/office/drawing/2014/main" id="{7DC069AE-4595-4F69-A33D-192621021062}"/>
              </a:ext>
            </a:extLst>
          </p:cNvPr>
          <p:cNvSpPr>
            <a:spLocks noGrp="1"/>
          </p:cNvSpPr>
          <p:nvPr>
            <p:ph sz="quarter" idx="17"/>
          </p:nvPr>
        </p:nvSpPr>
        <p:spPr>
          <a:xfrm>
            <a:off x="331200" y="1929600"/>
            <a:ext cx="1743663" cy="3582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8">
            <a:extLst>
              <a:ext uri="{FF2B5EF4-FFF2-40B4-BE49-F238E27FC236}">
                <a16:creationId xmlns:a16="http://schemas.microsoft.com/office/drawing/2014/main" id="{9819553D-0FB3-43C0-986B-7FC595AE43C4}"/>
              </a:ext>
            </a:extLst>
          </p:cNvPr>
          <p:cNvSpPr>
            <a:spLocks noGrp="1"/>
          </p:cNvSpPr>
          <p:nvPr>
            <p:ph sz="quarter" idx="18"/>
          </p:nvPr>
        </p:nvSpPr>
        <p:spPr>
          <a:xfrm>
            <a:off x="2288745" y="1929600"/>
            <a:ext cx="1743663" cy="3582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8">
            <a:extLst>
              <a:ext uri="{FF2B5EF4-FFF2-40B4-BE49-F238E27FC236}">
                <a16:creationId xmlns:a16="http://schemas.microsoft.com/office/drawing/2014/main" id="{BFE61DB2-D5AC-443E-944E-263599532F8B}"/>
              </a:ext>
            </a:extLst>
          </p:cNvPr>
          <p:cNvSpPr>
            <a:spLocks noGrp="1"/>
          </p:cNvSpPr>
          <p:nvPr>
            <p:ph sz="quarter" idx="19"/>
          </p:nvPr>
        </p:nvSpPr>
        <p:spPr>
          <a:xfrm>
            <a:off x="4246290" y="1929600"/>
            <a:ext cx="1743663" cy="3582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8">
            <a:extLst>
              <a:ext uri="{FF2B5EF4-FFF2-40B4-BE49-F238E27FC236}">
                <a16:creationId xmlns:a16="http://schemas.microsoft.com/office/drawing/2014/main" id="{28E24C1F-EA44-4316-85CB-A3FD52704376}"/>
              </a:ext>
            </a:extLst>
          </p:cNvPr>
          <p:cNvSpPr>
            <a:spLocks noGrp="1"/>
          </p:cNvSpPr>
          <p:nvPr>
            <p:ph sz="quarter" idx="20"/>
          </p:nvPr>
        </p:nvSpPr>
        <p:spPr>
          <a:xfrm>
            <a:off x="6203835" y="1929600"/>
            <a:ext cx="1743663" cy="3582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8">
            <a:extLst>
              <a:ext uri="{FF2B5EF4-FFF2-40B4-BE49-F238E27FC236}">
                <a16:creationId xmlns:a16="http://schemas.microsoft.com/office/drawing/2014/main" id="{0FB7471F-CC87-42BF-8FF7-FCFD02E09754}"/>
              </a:ext>
            </a:extLst>
          </p:cNvPr>
          <p:cNvSpPr>
            <a:spLocks noGrp="1"/>
          </p:cNvSpPr>
          <p:nvPr>
            <p:ph sz="quarter" idx="21"/>
          </p:nvPr>
        </p:nvSpPr>
        <p:spPr>
          <a:xfrm>
            <a:off x="8161380" y="1929600"/>
            <a:ext cx="1743663" cy="3582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8">
            <a:extLst>
              <a:ext uri="{FF2B5EF4-FFF2-40B4-BE49-F238E27FC236}">
                <a16:creationId xmlns:a16="http://schemas.microsoft.com/office/drawing/2014/main" id="{9FEC9E4E-C67E-4E57-9B58-24B9E177B04F}"/>
              </a:ext>
            </a:extLst>
          </p:cNvPr>
          <p:cNvSpPr>
            <a:spLocks noGrp="1"/>
          </p:cNvSpPr>
          <p:nvPr>
            <p:ph sz="quarter" idx="22"/>
          </p:nvPr>
        </p:nvSpPr>
        <p:spPr>
          <a:xfrm>
            <a:off x="10118926" y="1929600"/>
            <a:ext cx="1743663" cy="3582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9">
            <a:extLst>
              <a:ext uri="{FF2B5EF4-FFF2-40B4-BE49-F238E27FC236}">
                <a16:creationId xmlns:a16="http://schemas.microsoft.com/office/drawing/2014/main" id="{A2881809-A7B5-4526-BBA2-7A02D8A6955A}"/>
              </a:ext>
            </a:extLst>
          </p:cNvPr>
          <p:cNvSpPr>
            <a:spLocks noGrp="1"/>
          </p:cNvSpPr>
          <p:nvPr>
            <p:ph type="body" sz="quarter" idx="16"/>
          </p:nvPr>
        </p:nvSpPr>
        <p:spPr>
          <a:xfrm>
            <a:off x="331200" y="5634000"/>
            <a:ext cx="11530600" cy="540000"/>
          </a:xfrm>
          <a:solidFill>
            <a:schemeClr val="accent3"/>
          </a:solidFill>
        </p:spPr>
        <p:txBody>
          <a:bodyPr lIns="0" tIns="0" rIns="0" bIns="0" anchor="ctr"/>
          <a:lstStyle>
            <a:lvl1pPr marL="0" algn="ctr">
              <a:spcBef>
                <a:spcPts val="0"/>
              </a:spcBef>
              <a:defRPr b="1">
                <a:solidFill>
                  <a:schemeClr val="bg1"/>
                </a:solidFill>
              </a:defRPr>
            </a:lvl1pPr>
            <a:lvl2pPr marL="0" indent="0" algn="ctr">
              <a:spcBef>
                <a:spcPts val="0"/>
              </a:spcBef>
              <a:buNone/>
              <a:defRPr b="1">
                <a:solidFill>
                  <a:schemeClr val="bg1"/>
                </a:solidFill>
              </a:defRPr>
            </a:lvl2pPr>
            <a:lvl3pPr marL="0" indent="0" algn="ctr">
              <a:spcBef>
                <a:spcPts val="0"/>
              </a:spcBef>
              <a:buNone/>
              <a:defRPr b="1">
                <a:solidFill>
                  <a:schemeClr val="bg1"/>
                </a:solidFill>
              </a:defRPr>
            </a:lvl3pPr>
            <a:lvl4pPr marL="0" indent="0" algn="ctr">
              <a:spcBef>
                <a:spcPts val="0"/>
              </a:spcBef>
              <a:buNone/>
              <a:defRPr b="1">
                <a:solidFill>
                  <a:schemeClr val="bg1"/>
                </a:solidFill>
              </a:defRPr>
            </a:lvl4pPr>
            <a:lvl5pPr marL="0" indent="0" algn="ctr">
              <a:spcBef>
                <a:spcPts val="0"/>
              </a:spcBef>
              <a:buNone/>
              <a:defRPr b="1">
                <a:solidFill>
                  <a:schemeClr val="bg1"/>
                </a:solidFill>
              </a:defRPr>
            </a:lvl5pPr>
          </a:lstStyle>
          <a:p>
            <a:pPr lvl="0"/>
            <a:r>
              <a:rPr lang="en-US" noProof="0"/>
              <a:t>Click to edit Master text styles</a:t>
            </a:r>
            <a:endParaRPr lang="en-US"/>
          </a:p>
        </p:txBody>
      </p:sp>
      <p:sp>
        <p:nvSpPr>
          <p:cNvPr id="3" name="Footer Placeholder 2">
            <a:extLst>
              <a:ext uri="{FF2B5EF4-FFF2-40B4-BE49-F238E27FC236}">
                <a16:creationId xmlns:a16="http://schemas.microsoft.com/office/drawing/2014/main" id="{9720BA48-2EC3-4080-A97C-33DE1D74B9FF}"/>
              </a:ext>
            </a:extLst>
          </p:cNvPr>
          <p:cNvSpPr>
            <a:spLocks noGrp="1"/>
          </p:cNvSpPr>
          <p:nvPr>
            <p:ph type="ftr" sz="quarter" idx="10"/>
          </p:nvPr>
        </p:nvSpPr>
        <p:spPr/>
        <p:txBody>
          <a:bodyPr/>
          <a:lstStyle/>
          <a:p>
            <a:endParaRPr lang="en-US" noProof="0"/>
          </a:p>
        </p:txBody>
      </p:sp>
      <p:sp>
        <p:nvSpPr>
          <p:cNvPr id="4" name="Date Placeholder 3">
            <a:extLst>
              <a:ext uri="{FF2B5EF4-FFF2-40B4-BE49-F238E27FC236}">
                <a16:creationId xmlns:a16="http://schemas.microsoft.com/office/drawing/2014/main" id="{BD672ED8-D8A6-4B60-9145-0B2F226FCF90}"/>
              </a:ext>
            </a:extLst>
          </p:cNvPr>
          <p:cNvSpPr>
            <a:spLocks noGrp="1"/>
          </p:cNvSpPr>
          <p:nvPr>
            <p:ph type="dt" sz="half" idx="11"/>
          </p:nvPr>
        </p:nvSpPr>
        <p:spPr/>
        <p:txBody>
          <a:bodyPr/>
          <a:lstStyle/>
          <a:p>
            <a:fld id="{74364FE6-7931-48FF-884B-9C70800E0038}" type="datetime4">
              <a:rPr lang="en-US" noProof="0" smtClean="0"/>
              <a:t>April 25, 2024</a:t>
            </a:fld>
            <a:endParaRPr lang="en-US" noProof="0"/>
          </a:p>
        </p:txBody>
      </p:sp>
      <p:sp>
        <p:nvSpPr>
          <p:cNvPr id="5" name="Slide Number Placeholder 4">
            <a:extLst>
              <a:ext uri="{FF2B5EF4-FFF2-40B4-BE49-F238E27FC236}">
                <a16:creationId xmlns:a16="http://schemas.microsoft.com/office/drawing/2014/main" id="{B89B7E41-ACE0-4535-9419-94A5884DC919}"/>
              </a:ext>
            </a:extLst>
          </p:cNvPr>
          <p:cNvSpPr>
            <a:spLocks noGrp="1"/>
          </p:cNvSpPr>
          <p:nvPr>
            <p:ph type="sldNum" sz="quarter" idx="12"/>
          </p:nvPr>
        </p:nvSpPr>
        <p:spPr/>
        <p:txBody>
          <a:bodyPr lIns="0" tIns="0" rIns="0" bIns="0"/>
          <a:lstStyle/>
          <a:p>
            <a:r>
              <a:rPr lang="en-US" noProof="0"/>
              <a:t>Slide </a:t>
            </a:r>
            <a:fld id="{619F89D8-7AE3-494A-97F3-03D680869632}" type="slidenum">
              <a:rPr lang="en-US" noProof="0" smtClean="0"/>
              <a:pPr/>
              <a:t>‹#›</a:t>
            </a:fld>
            <a:endParaRPr lang="en-US" noProof="0"/>
          </a:p>
        </p:txBody>
      </p:sp>
    </p:spTree>
    <p:extLst>
      <p:ext uri="{BB962C8B-B14F-4D97-AF65-F5344CB8AC3E}">
        <p14:creationId xmlns:p14="http://schemas.microsoft.com/office/powerpoint/2010/main" val="46021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ix content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4372-55C2-4676-BE1B-7AB5862BEE24}"/>
              </a:ext>
            </a:extLst>
          </p:cNvPr>
          <p:cNvSpPr>
            <a:spLocks noGrp="1"/>
          </p:cNvSpPr>
          <p:nvPr>
            <p:ph type="title"/>
          </p:nvPr>
        </p:nvSpPr>
        <p:spPr>
          <a:xfrm>
            <a:off x="331200" y="691200"/>
            <a:ext cx="11530800" cy="367200"/>
          </a:xfrm>
        </p:spPr>
        <p:txBody>
          <a:bodyPr lIns="0" tIns="0" rIns="0" bIns="0"/>
          <a:lstStyle>
            <a:lvl1pPr>
              <a:defRPr b="1"/>
            </a:lvl1pPr>
          </a:lstStyle>
          <a:p>
            <a:r>
              <a:rPr lang="en-US" noProof="0"/>
              <a:t>Click to edit Master title style</a:t>
            </a:r>
          </a:p>
        </p:txBody>
      </p:sp>
      <p:sp>
        <p:nvSpPr>
          <p:cNvPr id="7" name="Text Placeholder 9">
            <a:extLst>
              <a:ext uri="{FF2B5EF4-FFF2-40B4-BE49-F238E27FC236}">
                <a16:creationId xmlns:a16="http://schemas.microsoft.com/office/drawing/2014/main" id="{191F879A-9D5C-4572-8E7C-BF6305780851}"/>
              </a:ext>
            </a:extLst>
          </p:cNvPr>
          <p:cNvSpPr>
            <a:spLocks noGrp="1"/>
          </p:cNvSpPr>
          <p:nvPr>
            <p:ph type="body" sz="quarter" idx="14" hasCustomPrompt="1"/>
          </p:nvPr>
        </p:nvSpPr>
        <p:spPr>
          <a:xfrm>
            <a:off x="331789" y="1057498"/>
            <a:ext cx="11530800" cy="486000"/>
          </a:xfrm>
        </p:spPr>
        <p:txBody>
          <a:bodyPr lIns="0" tIns="0" rIns="0" bIns="0"/>
          <a:lstStyle>
            <a:lvl1pPr>
              <a:defRPr sz="24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9" name="Content Placeholder 8">
            <a:extLst>
              <a:ext uri="{FF2B5EF4-FFF2-40B4-BE49-F238E27FC236}">
                <a16:creationId xmlns:a16="http://schemas.microsoft.com/office/drawing/2014/main" id="{AC4CEC49-D3F2-4087-B090-CC600446878F}"/>
              </a:ext>
            </a:extLst>
          </p:cNvPr>
          <p:cNvSpPr>
            <a:spLocks noGrp="1"/>
          </p:cNvSpPr>
          <p:nvPr>
            <p:ph sz="quarter" idx="17"/>
          </p:nvPr>
        </p:nvSpPr>
        <p:spPr>
          <a:xfrm>
            <a:off x="331200" y="1929600"/>
            <a:ext cx="3701050" cy="168513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8">
            <a:extLst>
              <a:ext uri="{FF2B5EF4-FFF2-40B4-BE49-F238E27FC236}">
                <a16:creationId xmlns:a16="http://schemas.microsoft.com/office/drawing/2014/main" id="{AE0F39AC-3C30-4653-B2FB-5DEED0522028}"/>
              </a:ext>
            </a:extLst>
          </p:cNvPr>
          <p:cNvSpPr>
            <a:spLocks noGrp="1"/>
          </p:cNvSpPr>
          <p:nvPr>
            <p:ph sz="quarter" idx="18"/>
          </p:nvPr>
        </p:nvSpPr>
        <p:spPr>
          <a:xfrm>
            <a:off x="4245975" y="1929600"/>
            <a:ext cx="3701050" cy="168513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8">
            <a:extLst>
              <a:ext uri="{FF2B5EF4-FFF2-40B4-BE49-F238E27FC236}">
                <a16:creationId xmlns:a16="http://schemas.microsoft.com/office/drawing/2014/main" id="{ECDF745A-5CCE-4066-B327-433778B0EADD}"/>
              </a:ext>
            </a:extLst>
          </p:cNvPr>
          <p:cNvSpPr>
            <a:spLocks noGrp="1"/>
          </p:cNvSpPr>
          <p:nvPr>
            <p:ph sz="quarter" idx="19"/>
          </p:nvPr>
        </p:nvSpPr>
        <p:spPr>
          <a:xfrm>
            <a:off x="8160749" y="1929600"/>
            <a:ext cx="3701050" cy="168513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8">
            <a:extLst>
              <a:ext uri="{FF2B5EF4-FFF2-40B4-BE49-F238E27FC236}">
                <a16:creationId xmlns:a16="http://schemas.microsoft.com/office/drawing/2014/main" id="{CDA5DF35-04D6-4B3E-8C90-1E98EBB7C18A}"/>
              </a:ext>
            </a:extLst>
          </p:cNvPr>
          <p:cNvSpPr>
            <a:spLocks noGrp="1"/>
          </p:cNvSpPr>
          <p:nvPr>
            <p:ph sz="quarter" idx="20"/>
          </p:nvPr>
        </p:nvSpPr>
        <p:spPr>
          <a:xfrm>
            <a:off x="331200" y="3827714"/>
            <a:ext cx="3701050" cy="168513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8">
            <a:extLst>
              <a:ext uri="{FF2B5EF4-FFF2-40B4-BE49-F238E27FC236}">
                <a16:creationId xmlns:a16="http://schemas.microsoft.com/office/drawing/2014/main" id="{22076C0C-4A2D-44FD-B598-286736F29BCA}"/>
              </a:ext>
            </a:extLst>
          </p:cNvPr>
          <p:cNvSpPr>
            <a:spLocks noGrp="1"/>
          </p:cNvSpPr>
          <p:nvPr>
            <p:ph sz="quarter" idx="21"/>
          </p:nvPr>
        </p:nvSpPr>
        <p:spPr>
          <a:xfrm>
            <a:off x="4245975" y="3827714"/>
            <a:ext cx="3701050" cy="168513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8">
            <a:extLst>
              <a:ext uri="{FF2B5EF4-FFF2-40B4-BE49-F238E27FC236}">
                <a16:creationId xmlns:a16="http://schemas.microsoft.com/office/drawing/2014/main" id="{E41F7DA0-0F6C-441C-B565-0C058C2E1500}"/>
              </a:ext>
            </a:extLst>
          </p:cNvPr>
          <p:cNvSpPr>
            <a:spLocks noGrp="1"/>
          </p:cNvSpPr>
          <p:nvPr>
            <p:ph sz="quarter" idx="22"/>
          </p:nvPr>
        </p:nvSpPr>
        <p:spPr>
          <a:xfrm>
            <a:off x="8160749" y="3827714"/>
            <a:ext cx="3701050" cy="168513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9">
            <a:extLst>
              <a:ext uri="{FF2B5EF4-FFF2-40B4-BE49-F238E27FC236}">
                <a16:creationId xmlns:a16="http://schemas.microsoft.com/office/drawing/2014/main" id="{41ECC15F-7C10-4935-8982-A8422A134E93}"/>
              </a:ext>
            </a:extLst>
          </p:cNvPr>
          <p:cNvSpPr>
            <a:spLocks noGrp="1"/>
          </p:cNvSpPr>
          <p:nvPr>
            <p:ph type="body" sz="quarter" idx="16"/>
          </p:nvPr>
        </p:nvSpPr>
        <p:spPr>
          <a:xfrm>
            <a:off x="331200" y="5634000"/>
            <a:ext cx="11530600" cy="540000"/>
          </a:xfrm>
          <a:solidFill>
            <a:schemeClr val="accent3"/>
          </a:solidFill>
        </p:spPr>
        <p:txBody>
          <a:bodyPr lIns="0" tIns="0" rIns="0" bIns="0" anchor="ctr"/>
          <a:lstStyle>
            <a:lvl1pPr marL="0" algn="ctr">
              <a:spcBef>
                <a:spcPts val="0"/>
              </a:spcBef>
              <a:defRPr b="1">
                <a:solidFill>
                  <a:schemeClr val="bg1"/>
                </a:solidFill>
              </a:defRPr>
            </a:lvl1pPr>
            <a:lvl2pPr marL="0" indent="0" algn="ctr">
              <a:spcBef>
                <a:spcPts val="0"/>
              </a:spcBef>
              <a:buNone/>
              <a:defRPr b="1">
                <a:solidFill>
                  <a:schemeClr val="bg1"/>
                </a:solidFill>
              </a:defRPr>
            </a:lvl2pPr>
            <a:lvl3pPr marL="0" indent="0" algn="ctr">
              <a:spcBef>
                <a:spcPts val="0"/>
              </a:spcBef>
              <a:buNone/>
              <a:defRPr b="1">
                <a:solidFill>
                  <a:schemeClr val="bg1"/>
                </a:solidFill>
              </a:defRPr>
            </a:lvl3pPr>
            <a:lvl4pPr marL="0" indent="0" algn="ctr">
              <a:spcBef>
                <a:spcPts val="0"/>
              </a:spcBef>
              <a:buNone/>
              <a:defRPr b="1">
                <a:solidFill>
                  <a:schemeClr val="bg1"/>
                </a:solidFill>
              </a:defRPr>
            </a:lvl4pPr>
            <a:lvl5pPr marL="0" indent="0" algn="ctr">
              <a:spcBef>
                <a:spcPts val="0"/>
              </a:spcBef>
              <a:buNone/>
              <a:defRPr b="1">
                <a:solidFill>
                  <a:schemeClr val="bg1"/>
                </a:solidFill>
              </a:defRPr>
            </a:lvl5pPr>
          </a:lstStyle>
          <a:p>
            <a:pPr lvl="0"/>
            <a:r>
              <a:rPr lang="en-US" noProof="0"/>
              <a:t>Click to edit Master text styles</a:t>
            </a:r>
            <a:endParaRPr lang="en-US"/>
          </a:p>
        </p:txBody>
      </p:sp>
      <p:sp>
        <p:nvSpPr>
          <p:cNvPr id="3" name="Footer Placeholder 2">
            <a:extLst>
              <a:ext uri="{FF2B5EF4-FFF2-40B4-BE49-F238E27FC236}">
                <a16:creationId xmlns:a16="http://schemas.microsoft.com/office/drawing/2014/main" id="{9720BA48-2EC3-4080-A97C-33DE1D74B9FF}"/>
              </a:ext>
            </a:extLst>
          </p:cNvPr>
          <p:cNvSpPr>
            <a:spLocks noGrp="1"/>
          </p:cNvSpPr>
          <p:nvPr>
            <p:ph type="ftr" sz="quarter" idx="10"/>
          </p:nvPr>
        </p:nvSpPr>
        <p:spPr/>
        <p:txBody>
          <a:bodyPr lIns="0" tIns="0" rIns="0" bIns="0"/>
          <a:lstStyle/>
          <a:p>
            <a:endParaRPr lang="en-US" noProof="0"/>
          </a:p>
        </p:txBody>
      </p:sp>
      <p:sp>
        <p:nvSpPr>
          <p:cNvPr id="4" name="Date Placeholder 3">
            <a:extLst>
              <a:ext uri="{FF2B5EF4-FFF2-40B4-BE49-F238E27FC236}">
                <a16:creationId xmlns:a16="http://schemas.microsoft.com/office/drawing/2014/main" id="{BD672ED8-D8A6-4B60-9145-0B2F226FCF90}"/>
              </a:ext>
            </a:extLst>
          </p:cNvPr>
          <p:cNvSpPr>
            <a:spLocks noGrp="1"/>
          </p:cNvSpPr>
          <p:nvPr>
            <p:ph type="dt" sz="half" idx="11"/>
          </p:nvPr>
        </p:nvSpPr>
        <p:spPr/>
        <p:txBody>
          <a:bodyPr lIns="0" tIns="0" rIns="0" bIns="0"/>
          <a:lstStyle/>
          <a:p>
            <a:fld id="{1D97BD6A-00E0-42B5-8DA6-5D1132394BF6}" type="datetime4">
              <a:rPr lang="en-US" noProof="0" smtClean="0"/>
              <a:t>April 25, 2024</a:t>
            </a:fld>
            <a:endParaRPr lang="en-US" noProof="0"/>
          </a:p>
        </p:txBody>
      </p:sp>
      <p:sp>
        <p:nvSpPr>
          <p:cNvPr id="5" name="Slide Number Placeholder 4">
            <a:extLst>
              <a:ext uri="{FF2B5EF4-FFF2-40B4-BE49-F238E27FC236}">
                <a16:creationId xmlns:a16="http://schemas.microsoft.com/office/drawing/2014/main" id="{B89B7E41-ACE0-4535-9419-94A5884DC919}"/>
              </a:ext>
            </a:extLst>
          </p:cNvPr>
          <p:cNvSpPr>
            <a:spLocks noGrp="1"/>
          </p:cNvSpPr>
          <p:nvPr>
            <p:ph type="sldNum" sz="quarter" idx="12"/>
          </p:nvPr>
        </p:nvSpPr>
        <p:spPr/>
        <p:txBody>
          <a:bodyPr lIns="0" tIns="0" rIns="0" bIns="0"/>
          <a:lstStyle/>
          <a:p>
            <a:r>
              <a:rPr lang="en-US" noProof="0"/>
              <a:t>Slide </a:t>
            </a:r>
            <a:fld id="{619F89D8-7AE3-494A-97F3-03D680869632}" type="slidenum">
              <a:rPr lang="en-US" noProof="0" smtClean="0"/>
              <a:pPr/>
              <a:t>‹#›</a:t>
            </a:fld>
            <a:endParaRPr lang="en-US" noProof="0"/>
          </a:p>
        </p:txBody>
      </p:sp>
    </p:spTree>
    <p:extLst>
      <p:ext uri="{BB962C8B-B14F-4D97-AF65-F5344CB8AC3E}">
        <p14:creationId xmlns:p14="http://schemas.microsoft.com/office/powerpoint/2010/main" val="365340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igh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4372-55C2-4676-BE1B-7AB5862BEE24}"/>
              </a:ext>
            </a:extLst>
          </p:cNvPr>
          <p:cNvSpPr>
            <a:spLocks noGrp="1"/>
          </p:cNvSpPr>
          <p:nvPr>
            <p:ph type="title"/>
          </p:nvPr>
        </p:nvSpPr>
        <p:spPr>
          <a:xfrm>
            <a:off x="331200" y="691200"/>
            <a:ext cx="11530800" cy="367200"/>
          </a:xfrm>
        </p:spPr>
        <p:txBody>
          <a:bodyPr lIns="0" tIns="0" rIns="0" bIns="0"/>
          <a:lstStyle>
            <a:lvl1pPr>
              <a:defRPr b="1"/>
            </a:lvl1pPr>
          </a:lstStyle>
          <a:p>
            <a:r>
              <a:rPr lang="en-US" noProof="0"/>
              <a:t>Click to edit Master title style</a:t>
            </a:r>
          </a:p>
        </p:txBody>
      </p:sp>
      <p:sp>
        <p:nvSpPr>
          <p:cNvPr id="7" name="Text Placeholder 9">
            <a:extLst>
              <a:ext uri="{FF2B5EF4-FFF2-40B4-BE49-F238E27FC236}">
                <a16:creationId xmlns:a16="http://schemas.microsoft.com/office/drawing/2014/main" id="{191F879A-9D5C-4572-8E7C-BF6305780851}"/>
              </a:ext>
            </a:extLst>
          </p:cNvPr>
          <p:cNvSpPr>
            <a:spLocks noGrp="1"/>
          </p:cNvSpPr>
          <p:nvPr>
            <p:ph type="body" sz="quarter" idx="14" hasCustomPrompt="1"/>
          </p:nvPr>
        </p:nvSpPr>
        <p:spPr>
          <a:xfrm>
            <a:off x="331789" y="1057498"/>
            <a:ext cx="11530800" cy="486000"/>
          </a:xfrm>
        </p:spPr>
        <p:txBody>
          <a:bodyPr lIns="0" tIns="0" rIns="0" bIns="0"/>
          <a:lstStyle>
            <a:lvl1pPr>
              <a:defRPr sz="24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9" name="Content Placeholder 8">
            <a:extLst>
              <a:ext uri="{FF2B5EF4-FFF2-40B4-BE49-F238E27FC236}">
                <a16:creationId xmlns:a16="http://schemas.microsoft.com/office/drawing/2014/main" id="{3D2E957E-1838-4CD0-B6A0-51FEFF23F39D}"/>
              </a:ext>
            </a:extLst>
          </p:cNvPr>
          <p:cNvSpPr>
            <a:spLocks noGrp="1"/>
          </p:cNvSpPr>
          <p:nvPr>
            <p:ph sz="quarter" idx="17"/>
          </p:nvPr>
        </p:nvSpPr>
        <p:spPr>
          <a:xfrm>
            <a:off x="331200" y="1929600"/>
            <a:ext cx="2721563" cy="168513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8">
            <a:extLst>
              <a:ext uri="{FF2B5EF4-FFF2-40B4-BE49-F238E27FC236}">
                <a16:creationId xmlns:a16="http://schemas.microsoft.com/office/drawing/2014/main" id="{D15157C6-6D4A-4DDE-9987-9DB9A432B242}"/>
              </a:ext>
            </a:extLst>
          </p:cNvPr>
          <p:cNvSpPr>
            <a:spLocks noGrp="1"/>
          </p:cNvSpPr>
          <p:nvPr>
            <p:ph sz="quarter" idx="18"/>
          </p:nvPr>
        </p:nvSpPr>
        <p:spPr>
          <a:xfrm>
            <a:off x="3267545" y="1929600"/>
            <a:ext cx="2721563" cy="168513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8">
            <a:extLst>
              <a:ext uri="{FF2B5EF4-FFF2-40B4-BE49-F238E27FC236}">
                <a16:creationId xmlns:a16="http://schemas.microsoft.com/office/drawing/2014/main" id="{54051EE1-49F6-492B-B13B-31EA841D39F6}"/>
              </a:ext>
            </a:extLst>
          </p:cNvPr>
          <p:cNvSpPr>
            <a:spLocks noGrp="1"/>
          </p:cNvSpPr>
          <p:nvPr>
            <p:ph sz="quarter" idx="19"/>
          </p:nvPr>
        </p:nvSpPr>
        <p:spPr>
          <a:xfrm>
            <a:off x="6203890" y="1929600"/>
            <a:ext cx="2721563" cy="168513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8">
            <a:extLst>
              <a:ext uri="{FF2B5EF4-FFF2-40B4-BE49-F238E27FC236}">
                <a16:creationId xmlns:a16="http://schemas.microsoft.com/office/drawing/2014/main" id="{AD543771-ECCC-4B61-B10B-B29AC251EB7C}"/>
              </a:ext>
            </a:extLst>
          </p:cNvPr>
          <p:cNvSpPr>
            <a:spLocks noGrp="1"/>
          </p:cNvSpPr>
          <p:nvPr>
            <p:ph sz="quarter" idx="20"/>
          </p:nvPr>
        </p:nvSpPr>
        <p:spPr>
          <a:xfrm>
            <a:off x="9140236" y="1929600"/>
            <a:ext cx="2721563" cy="168513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8">
            <a:extLst>
              <a:ext uri="{FF2B5EF4-FFF2-40B4-BE49-F238E27FC236}">
                <a16:creationId xmlns:a16="http://schemas.microsoft.com/office/drawing/2014/main" id="{20E6F15F-BCD7-43EA-B6A7-A9D7E7E08A37}"/>
              </a:ext>
            </a:extLst>
          </p:cNvPr>
          <p:cNvSpPr>
            <a:spLocks noGrp="1"/>
          </p:cNvSpPr>
          <p:nvPr>
            <p:ph sz="quarter" idx="21"/>
          </p:nvPr>
        </p:nvSpPr>
        <p:spPr>
          <a:xfrm>
            <a:off x="331200" y="3827714"/>
            <a:ext cx="2721563" cy="168513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8">
            <a:extLst>
              <a:ext uri="{FF2B5EF4-FFF2-40B4-BE49-F238E27FC236}">
                <a16:creationId xmlns:a16="http://schemas.microsoft.com/office/drawing/2014/main" id="{75A95EF1-3692-4526-8F7E-86DF4458BD9C}"/>
              </a:ext>
            </a:extLst>
          </p:cNvPr>
          <p:cNvSpPr>
            <a:spLocks noGrp="1"/>
          </p:cNvSpPr>
          <p:nvPr>
            <p:ph sz="quarter" idx="22"/>
          </p:nvPr>
        </p:nvSpPr>
        <p:spPr>
          <a:xfrm>
            <a:off x="3267545" y="3827714"/>
            <a:ext cx="2721563" cy="168513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8">
            <a:extLst>
              <a:ext uri="{FF2B5EF4-FFF2-40B4-BE49-F238E27FC236}">
                <a16:creationId xmlns:a16="http://schemas.microsoft.com/office/drawing/2014/main" id="{25D091E8-36DA-49BB-805A-67B1175FE099}"/>
              </a:ext>
            </a:extLst>
          </p:cNvPr>
          <p:cNvSpPr>
            <a:spLocks noGrp="1"/>
          </p:cNvSpPr>
          <p:nvPr>
            <p:ph sz="quarter" idx="23"/>
          </p:nvPr>
        </p:nvSpPr>
        <p:spPr>
          <a:xfrm>
            <a:off x="6203890" y="3827714"/>
            <a:ext cx="2721563" cy="168513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8">
            <a:extLst>
              <a:ext uri="{FF2B5EF4-FFF2-40B4-BE49-F238E27FC236}">
                <a16:creationId xmlns:a16="http://schemas.microsoft.com/office/drawing/2014/main" id="{30B3BAED-A68C-44C5-936A-FECF662C4458}"/>
              </a:ext>
            </a:extLst>
          </p:cNvPr>
          <p:cNvSpPr>
            <a:spLocks noGrp="1"/>
          </p:cNvSpPr>
          <p:nvPr>
            <p:ph sz="quarter" idx="24"/>
          </p:nvPr>
        </p:nvSpPr>
        <p:spPr>
          <a:xfrm>
            <a:off x="9140236" y="3827714"/>
            <a:ext cx="2721563" cy="168513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9720BA48-2EC3-4080-A97C-33DE1D74B9FF}"/>
              </a:ext>
            </a:extLst>
          </p:cNvPr>
          <p:cNvSpPr>
            <a:spLocks noGrp="1"/>
          </p:cNvSpPr>
          <p:nvPr>
            <p:ph type="ftr" sz="quarter" idx="10"/>
          </p:nvPr>
        </p:nvSpPr>
        <p:spPr/>
        <p:txBody>
          <a:bodyPr lIns="0" tIns="0" rIns="0" bIns="0"/>
          <a:lstStyle/>
          <a:p>
            <a:endParaRPr lang="en-US" noProof="0"/>
          </a:p>
        </p:txBody>
      </p:sp>
      <p:sp>
        <p:nvSpPr>
          <p:cNvPr id="4" name="Date Placeholder 3">
            <a:extLst>
              <a:ext uri="{FF2B5EF4-FFF2-40B4-BE49-F238E27FC236}">
                <a16:creationId xmlns:a16="http://schemas.microsoft.com/office/drawing/2014/main" id="{BD672ED8-D8A6-4B60-9145-0B2F226FCF90}"/>
              </a:ext>
            </a:extLst>
          </p:cNvPr>
          <p:cNvSpPr>
            <a:spLocks noGrp="1"/>
          </p:cNvSpPr>
          <p:nvPr>
            <p:ph type="dt" sz="half" idx="11"/>
          </p:nvPr>
        </p:nvSpPr>
        <p:spPr/>
        <p:txBody>
          <a:bodyPr lIns="0" tIns="0" rIns="0" bIns="0"/>
          <a:lstStyle/>
          <a:p>
            <a:fld id="{D9B8FFAD-A63F-423B-8B3A-78FF6FBA9C0F}" type="datetime4">
              <a:rPr lang="en-US" noProof="0" smtClean="0"/>
              <a:t>April 25, 2024</a:t>
            </a:fld>
            <a:endParaRPr lang="en-US" noProof="0"/>
          </a:p>
        </p:txBody>
      </p:sp>
      <p:sp>
        <p:nvSpPr>
          <p:cNvPr id="5" name="Slide Number Placeholder 4">
            <a:extLst>
              <a:ext uri="{FF2B5EF4-FFF2-40B4-BE49-F238E27FC236}">
                <a16:creationId xmlns:a16="http://schemas.microsoft.com/office/drawing/2014/main" id="{B89B7E41-ACE0-4535-9419-94A5884DC919}"/>
              </a:ext>
            </a:extLst>
          </p:cNvPr>
          <p:cNvSpPr>
            <a:spLocks noGrp="1"/>
          </p:cNvSpPr>
          <p:nvPr>
            <p:ph type="sldNum" sz="quarter" idx="12"/>
          </p:nvPr>
        </p:nvSpPr>
        <p:spPr/>
        <p:txBody>
          <a:bodyPr lIns="0" tIns="0" rIns="0" bIns="0"/>
          <a:lstStyle/>
          <a:p>
            <a:r>
              <a:rPr lang="en-US" noProof="0"/>
              <a:t>Slide </a:t>
            </a:r>
            <a:fld id="{619F89D8-7AE3-494A-97F3-03D680869632}" type="slidenum">
              <a:rPr lang="en-US" noProof="0" smtClean="0"/>
              <a:pPr/>
              <a:t>‹#›</a:t>
            </a:fld>
            <a:endParaRPr lang="en-US" noProof="0"/>
          </a:p>
        </p:txBody>
      </p:sp>
      <p:sp>
        <p:nvSpPr>
          <p:cNvPr id="17" name="Text Placeholder 9">
            <a:extLst>
              <a:ext uri="{FF2B5EF4-FFF2-40B4-BE49-F238E27FC236}">
                <a16:creationId xmlns:a16="http://schemas.microsoft.com/office/drawing/2014/main" id="{2C0C9163-1A50-4D9E-8C77-630EB66F52A8}"/>
              </a:ext>
            </a:extLst>
          </p:cNvPr>
          <p:cNvSpPr>
            <a:spLocks noGrp="1"/>
          </p:cNvSpPr>
          <p:nvPr>
            <p:ph type="body" sz="quarter" idx="16"/>
          </p:nvPr>
        </p:nvSpPr>
        <p:spPr>
          <a:xfrm>
            <a:off x="331200" y="5634000"/>
            <a:ext cx="11530600" cy="540000"/>
          </a:xfrm>
          <a:solidFill>
            <a:schemeClr val="accent3"/>
          </a:solidFill>
        </p:spPr>
        <p:txBody>
          <a:bodyPr lIns="0" tIns="0" rIns="0" bIns="0" anchor="ctr"/>
          <a:lstStyle>
            <a:lvl1pPr marL="0" algn="ctr">
              <a:spcBef>
                <a:spcPts val="0"/>
              </a:spcBef>
              <a:defRPr b="1">
                <a:solidFill>
                  <a:schemeClr val="bg1"/>
                </a:solidFill>
              </a:defRPr>
            </a:lvl1pPr>
            <a:lvl2pPr marL="0" indent="0" algn="ctr">
              <a:spcBef>
                <a:spcPts val="0"/>
              </a:spcBef>
              <a:buNone/>
              <a:defRPr b="1">
                <a:solidFill>
                  <a:schemeClr val="bg1"/>
                </a:solidFill>
              </a:defRPr>
            </a:lvl2pPr>
            <a:lvl3pPr marL="0" indent="0" algn="ctr">
              <a:spcBef>
                <a:spcPts val="0"/>
              </a:spcBef>
              <a:buNone/>
              <a:defRPr b="1">
                <a:solidFill>
                  <a:schemeClr val="bg1"/>
                </a:solidFill>
              </a:defRPr>
            </a:lvl3pPr>
            <a:lvl4pPr marL="0" indent="0" algn="ctr">
              <a:spcBef>
                <a:spcPts val="0"/>
              </a:spcBef>
              <a:buNone/>
              <a:defRPr b="1">
                <a:solidFill>
                  <a:schemeClr val="bg1"/>
                </a:solidFill>
              </a:defRPr>
            </a:lvl4pPr>
            <a:lvl5pPr marL="0" indent="0" algn="ctr">
              <a:spcBef>
                <a:spcPts val="0"/>
              </a:spcBef>
              <a:buNone/>
              <a:defRPr b="1">
                <a:solidFill>
                  <a:schemeClr val="bg1"/>
                </a:solidFill>
              </a:defRPr>
            </a:lvl5pPr>
          </a:lstStyle>
          <a:p>
            <a:pPr lvl="0"/>
            <a:r>
              <a:rPr lang="en-US" noProof="0"/>
              <a:t>Click to edit Master text styles</a:t>
            </a:r>
            <a:endParaRPr lang="en-US"/>
          </a:p>
        </p:txBody>
      </p:sp>
    </p:spTree>
    <p:extLst>
      <p:ext uri="{BB962C8B-B14F-4D97-AF65-F5344CB8AC3E}">
        <p14:creationId xmlns:p14="http://schemas.microsoft.com/office/powerpoint/2010/main" val="228346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4372-55C2-4676-BE1B-7AB5862BEE24}"/>
              </a:ext>
            </a:extLst>
          </p:cNvPr>
          <p:cNvSpPr>
            <a:spLocks noGrp="1"/>
          </p:cNvSpPr>
          <p:nvPr>
            <p:ph type="title"/>
          </p:nvPr>
        </p:nvSpPr>
        <p:spPr>
          <a:xfrm>
            <a:off x="331200" y="691200"/>
            <a:ext cx="11530800" cy="367200"/>
          </a:xfrm>
        </p:spPr>
        <p:txBody>
          <a:bodyPr lIns="0" tIns="0" rIns="0" bIns="0"/>
          <a:lstStyle>
            <a:lvl1pPr>
              <a:defRPr b="1"/>
            </a:lvl1pPr>
          </a:lstStyle>
          <a:p>
            <a:r>
              <a:rPr lang="en-US" noProof="0"/>
              <a:t>Click to edit Master title style</a:t>
            </a:r>
          </a:p>
        </p:txBody>
      </p:sp>
      <p:sp>
        <p:nvSpPr>
          <p:cNvPr id="7" name="Text Placeholder 9">
            <a:extLst>
              <a:ext uri="{FF2B5EF4-FFF2-40B4-BE49-F238E27FC236}">
                <a16:creationId xmlns:a16="http://schemas.microsoft.com/office/drawing/2014/main" id="{191F879A-9D5C-4572-8E7C-BF6305780851}"/>
              </a:ext>
            </a:extLst>
          </p:cNvPr>
          <p:cNvSpPr>
            <a:spLocks noGrp="1"/>
          </p:cNvSpPr>
          <p:nvPr>
            <p:ph type="body" sz="quarter" idx="14" hasCustomPrompt="1"/>
          </p:nvPr>
        </p:nvSpPr>
        <p:spPr>
          <a:xfrm>
            <a:off x="331789" y="1057498"/>
            <a:ext cx="11530800" cy="486000"/>
          </a:xfrm>
        </p:spPr>
        <p:txBody>
          <a:bodyPr lIns="0" tIns="0" rIns="0" bIns="0"/>
          <a:lstStyle>
            <a:lvl1pPr>
              <a:defRPr sz="24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9" name="Content Placeholder 8">
            <a:extLst>
              <a:ext uri="{FF2B5EF4-FFF2-40B4-BE49-F238E27FC236}">
                <a16:creationId xmlns:a16="http://schemas.microsoft.com/office/drawing/2014/main" id="{59AF416F-3BC8-4A49-A9DA-4F4E14BD9EE6}"/>
              </a:ext>
            </a:extLst>
          </p:cNvPr>
          <p:cNvSpPr>
            <a:spLocks noGrp="1"/>
          </p:cNvSpPr>
          <p:nvPr>
            <p:ph sz="quarter" idx="22"/>
          </p:nvPr>
        </p:nvSpPr>
        <p:spPr>
          <a:xfrm>
            <a:off x="2289175" y="1929600"/>
            <a:ext cx="9574213" cy="108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8">
            <a:extLst>
              <a:ext uri="{FF2B5EF4-FFF2-40B4-BE49-F238E27FC236}">
                <a16:creationId xmlns:a16="http://schemas.microsoft.com/office/drawing/2014/main" id="{7CD77F5C-7E22-4988-898D-D00F5D9CD09E}"/>
              </a:ext>
            </a:extLst>
          </p:cNvPr>
          <p:cNvSpPr>
            <a:spLocks noGrp="1"/>
          </p:cNvSpPr>
          <p:nvPr>
            <p:ph sz="quarter" idx="23"/>
          </p:nvPr>
        </p:nvSpPr>
        <p:spPr>
          <a:xfrm>
            <a:off x="2289175" y="3178800"/>
            <a:ext cx="9574213" cy="108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8">
            <a:extLst>
              <a:ext uri="{FF2B5EF4-FFF2-40B4-BE49-F238E27FC236}">
                <a16:creationId xmlns:a16="http://schemas.microsoft.com/office/drawing/2014/main" id="{83810668-C703-445D-9664-9098F49777F5}"/>
              </a:ext>
            </a:extLst>
          </p:cNvPr>
          <p:cNvSpPr>
            <a:spLocks noGrp="1"/>
          </p:cNvSpPr>
          <p:nvPr>
            <p:ph sz="quarter" idx="24"/>
          </p:nvPr>
        </p:nvSpPr>
        <p:spPr>
          <a:xfrm>
            <a:off x="2289175" y="4428000"/>
            <a:ext cx="9574213" cy="108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8">
            <a:extLst>
              <a:ext uri="{FF2B5EF4-FFF2-40B4-BE49-F238E27FC236}">
                <a16:creationId xmlns:a16="http://schemas.microsoft.com/office/drawing/2014/main" id="{FB1884A1-CF89-46FD-90B2-856A47701333}"/>
              </a:ext>
            </a:extLst>
          </p:cNvPr>
          <p:cNvSpPr>
            <a:spLocks noGrp="1"/>
          </p:cNvSpPr>
          <p:nvPr>
            <p:ph sz="quarter" idx="21"/>
          </p:nvPr>
        </p:nvSpPr>
        <p:spPr>
          <a:xfrm>
            <a:off x="331201" y="1929600"/>
            <a:ext cx="1743664" cy="1080000"/>
          </a:xfrm>
        </p:spPr>
        <p:txBody>
          <a:bodyPr lIns="0" tIns="0" rIns="0" bIns="0"/>
          <a:lstStyle>
            <a:lvl1pPr>
              <a:defRPr sz="1600" b="1">
                <a:solidFill>
                  <a:schemeClr val="bg2"/>
                </a:solidFill>
              </a:defRPr>
            </a:lvl1pPr>
          </a:lstStyle>
          <a:p>
            <a:pPr lvl="0"/>
            <a:r>
              <a:rPr lang="en-US"/>
              <a:t>Click to edit Master text styles</a:t>
            </a:r>
          </a:p>
        </p:txBody>
      </p:sp>
      <p:sp>
        <p:nvSpPr>
          <p:cNvPr id="15" name="Content Placeholder 8">
            <a:extLst>
              <a:ext uri="{FF2B5EF4-FFF2-40B4-BE49-F238E27FC236}">
                <a16:creationId xmlns:a16="http://schemas.microsoft.com/office/drawing/2014/main" id="{BFD86A11-87FF-4DCC-B9D2-B666660C6E7B}"/>
              </a:ext>
            </a:extLst>
          </p:cNvPr>
          <p:cNvSpPr>
            <a:spLocks noGrp="1"/>
          </p:cNvSpPr>
          <p:nvPr>
            <p:ph sz="quarter" idx="25"/>
          </p:nvPr>
        </p:nvSpPr>
        <p:spPr>
          <a:xfrm>
            <a:off x="331201" y="3178800"/>
            <a:ext cx="1743664" cy="1080000"/>
          </a:xfrm>
        </p:spPr>
        <p:txBody>
          <a:bodyPr lIns="0" tIns="0" rIns="0" bIns="0"/>
          <a:lstStyle>
            <a:lvl1pPr>
              <a:defRPr sz="1600" b="1">
                <a:solidFill>
                  <a:schemeClr val="bg2"/>
                </a:solidFill>
              </a:defRPr>
            </a:lvl1pPr>
          </a:lstStyle>
          <a:p>
            <a:pPr lvl="0"/>
            <a:r>
              <a:rPr lang="en-US"/>
              <a:t>Click to edit Master text styles</a:t>
            </a:r>
          </a:p>
        </p:txBody>
      </p:sp>
      <p:sp>
        <p:nvSpPr>
          <p:cNvPr id="17" name="Content Placeholder 8">
            <a:extLst>
              <a:ext uri="{FF2B5EF4-FFF2-40B4-BE49-F238E27FC236}">
                <a16:creationId xmlns:a16="http://schemas.microsoft.com/office/drawing/2014/main" id="{6F97BA98-5A30-4E5F-B616-3DD2FB543519}"/>
              </a:ext>
            </a:extLst>
          </p:cNvPr>
          <p:cNvSpPr>
            <a:spLocks noGrp="1"/>
          </p:cNvSpPr>
          <p:nvPr>
            <p:ph sz="quarter" idx="26"/>
          </p:nvPr>
        </p:nvSpPr>
        <p:spPr>
          <a:xfrm>
            <a:off x="331201" y="4428000"/>
            <a:ext cx="1743664" cy="1080000"/>
          </a:xfrm>
        </p:spPr>
        <p:txBody>
          <a:bodyPr lIns="0" tIns="0" rIns="0" bIns="0"/>
          <a:lstStyle>
            <a:lvl1pPr>
              <a:defRPr sz="1600" b="1">
                <a:solidFill>
                  <a:schemeClr val="bg2"/>
                </a:solidFill>
              </a:defRPr>
            </a:lvl1pPr>
          </a:lstStyle>
          <a:p>
            <a:pPr lvl="0"/>
            <a:r>
              <a:rPr lang="en-US"/>
              <a:t>Click to edit Master text styles</a:t>
            </a:r>
          </a:p>
        </p:txBody>
      </p:sp>
      <p:sp>
        <p:nvSpPr>
          <p:cNvPr id="3" name="Footer Placeholder 2">
            <a:extLst>
              <a:ext uri="{FF2B5EF4-FFF2-40B4-BE49-F238E27FC236}">
                <a16:creationId xmlns:a16="http://schemas.microsoft.com/office/drawing/2014/main" id="{9720BA48-2EC3-4080-A97C-33DE1D74B9FF}"/>
              </a:ext>
            </a:extLst>
          </p:cNvPr>
          <p:cNvSpPr>
            <a:spLocks noGrp="1"/>
          </p:cNvSpPr>
          <p:nvPr>
            <p:ph type="ftr" sz="quarter" idx="10"/>
          </p:nvPr>
        </p:nvSpPr>
        <p:spPr/>
        <p:txBody>
          <a:bodyPr lIns="0" tIns="0" rIns="0" bIns="0"/>
          <a:lstStyle/>
          <a:p>
            <a:endParaRPr lang="en-US" noProof="0"/>
          </a:p>
        </p:txBody>
      </p:sp>
      <p:sp>
        <p:nvSpPr>
          <p:cNvPr id="4" name="Date Placeholder 3">
            <a:extLst>
              <a:ext uri="{FF2B5EF4-FFF2-40B4-BE49-F238E27FC236}">
                <a16:creationId xmlns:a16="http://schemas.microsoft.com/office/drawing/2014/main" id="{BD672ED8-D8A6-4B60-9145-0B2F226FCF90}"/>
              </a:ext>
            </a:extLst>
          </p:cNvPr>
          <p:cNvSpPr>
            <a:spLocks noGrp="1"/>
          </p:cNvSpPr>
          <p:nvPr>
            <p:ph type="dt" sz="half" idx="11"/>
          </p:nvPr>
        </p:nvSpPr>
        <p:spPr/>
        <p:txBody>
          <a:bodyPr lIns="0" tIns="0" rIns="0" bIns="0"/>
          <a:lstStyle/>
          <a:p>
            <a:fld id="{65DD4D7C-2CE8-4ABF-BFD5-63515BA5DBBC}" type="datetime4">
              <a:rPr lang="en-US" noProof="0" smtClean="0"/>
              <a:t>April 25, 2024</a:t>
            </a:fld>
            <a:endParaRPr lang="en-US" noProof="0"/>
          </a:p>
        </p:txBody>
      </p:sp>
      <p:sp>
        <p:nvSpPr>
          <p:cNvPr id="5" name="Slide Number Placeholder 4">
            <a:extLst>
              <a:ext uri="{FF2B5EF4-FFF2-40B4-BE49-F238E27FC236}">
                <a16:creationId xmlns:a16="http://schemas.microsoft.com/office/drawing/2014/main" id="{B89B7E41-ACE0-4535-9419-94A5884DC919}"/>
              </a:ext>
            </a:extLst>
          </p:cNvPr>
          <p:cNvSpPr>
            <a:spLocks noGrp="1"/>
          </p:cNvSpPr>
          <p:nvPr>
            <p:ph type="sldNum" sz="quarter" idx="12"/>
          </p:nvPr>
        </p:nvSpPr>
        <p:spPr/>
        <p:txBody>
          <a:bodyPr lIns="0" tIns="0" rIns="0" bIns="0"/>
          <a:lstStyle/>
          <a:p>
            <a:r>
              <a:rPr lang="en-US" noProof="0"/>
              <a:t>Slide </a:t>
            </a:r>
            <a:fld id="{619F89D8-7AE3-494A-97F3-03D680869632}" type="slidenum">
              <a:rPr lang="en-US" noProof="0" smtClean="0"/>
              <a:pPr/>
              <a:t>‹#›</a:t>
            </a:fld>
            <a:endParaRPr lang="en-US" noProof="0"/>
          </a:p>
        </p:txBody>
      </p:sp>
      <p:sp>
        <p:nvSpPr>
          <p:cNvPr id="18" name="Text Placeholder 9">
            <a:extLst>
              <a:ext uri="{FF2B5EF4-FFF2-40B4-BE49-F238E27FC236}">
                <a16:creationId xmlns:a16="http://schemas.microsoft.com/office/drawing/2014/main" id="{F332D07F-212A-4F1F-A913-9C992990BDE5}"/>
              </a:ext>
            </a:extLst>
          </p:cNvPr>
          <p:cNvSpPr>
            <a:spLocks noGrp="1"/>
          </p:cNvSpPr>
          <p:nvPr>
            <p:ph type="body" sz="quarter" idx="16"/>
          </p:nvPr>
        </p:nvSpPr>
        <p:spPr>
          <a:xfrm>
            <a:off x="331200" y="5634000"/>
            <a:ext cx="11530600" cy="540000"/>
          </a:xfrm>
          <a:solidFill>
            <a:schemeClr val="accent3"/>
          </a:solidFill>
        </p:spPr>
        <p:txBody>
          <a:bodyPr lIns="0" tIns="0" rIns="0" bIns="0" anchor="ctr"/>
          <a:lstStyle>
            <a:lvl1pPr marL="0" algn="ctr">
              <a:spcBef>
                <a:spcPts val="0"/>
              </a:spcBef>
              <a:defRPr b="1">
                <a:solidFill>
                  <a:schemeClr val="bg1"/>
                </a:solidFill>
              </a:defRPr>
            </a:lvl1pPr>
            <a:lvl2pPr marL="0" indent="0" algn="ctr">
              <a:spcBef>
                <a:spcPts val="0"/>
              </a:spcBef>
              <a:buNone/>
              <a:defRPr b="1">
                <a:solidFill>
                  <a:schemeClr val="bg1"/>
                </a:solidFill>
              </a:defRPr>
            </a:lvl2pPr>
            <a:lvl3pPr marL="0" indent="0" algn="ctr">
              <a:spcBef>
                <a:spcPts val="0"/>
              </a:spcBef>
              <a:buNone/>
              <a:defRPr b="1">
                <a:solidFill>
                  <a:schemeClr val="bg1"/>
                </a:solidFill>
              </a:defRPr>
            </a:lvl3pPr>
            <a:lvl4pPr marL="0" indent="0" algn="ctr">
              <a:spcBef>
                <a:spcPts val="0"/>
              </a:spcBef>
              <a:buNone/>
              <a:defRPr b="1">
                <a:solidFill>
                  <a:schemeClr val="bg1"/>
                </a:solidFill>
              </a:defRPr>
            </a:lvl4pPr>
            <a:lvl5pPr marL="0" indent="0" algn="ctr">
              <a:spcBef>
                <a:spcPts val="0"/>
              </a:spcBef>
              <a:buNone/>
              <a:defRPr b="1">
                <a:solidFill>
                  <a:schemeClr val="bg1"/>
                </a:solidFill>
              </a:defRPr>
            </a:lvl5pPr>
          </a:lstStyle>
          <a:p>
            <a:pPr lvl="0"/>
            <a:r>
              <a:rPr lang="en-US" noProof="0"/>
              <a:t>Click to edit Master text styles</a:t>
            </a:r>
            <a:endParaRPr lang="en-US"/>
          </a:p>
        </p:txBody>
      </p:sp>
    </p:spTree>
    <p:extLst>
      <p:ext uri="{BB962C8B-B14F-4D97-AF65-F5344CB8AC3E}">
        <p14:creationId xmlns:p14="http://schemas.microsoft.com/office/powerpoint/2010/main" val="291919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C">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D93B1FE-B926-469A-85A8-E00CA4FBFE95}"/>
              </a:ext>
            </a:extLst>
          </p:cNvPr>
          <p:cNvSpPr>
            <a:spLocks noGrp="1"/>
          </p:cNvSpPr>
          <p:nvPr>
            <p:ph type="pic" sz="quarter" idx="16"/>
          </p:nvPr>
        </p:nvSpPr>
        <p:spPr>
          <a:xfrm>
            <a:off x="0" y="0"/>
            <a:ext cx="12192000" cy="6858000"/>
          </a:xfrm>
        </p:spPr>
        <p:txBody>
          <a:bodyPr/>
          <a:lstStyle/>
          <a:p>
            <a:r>
              <a:rPr lang="en-US"/>
              <a:t>Click icon to add picture</a:t>
            </a:r>
          </a:p>
        </p:txBody>
      </p:sp>
      <p:sp>
        <p:nvSpPr>
          <p:cNvPr id="13" name="Title 1">
            <a:extLst>
              <a:ext uri="{FF2B5EF4-FFF2-40B4-BE49-F238E27FC236}">
                <a16:creationId xmlns:a16="http://schemas.microsoft.com/office/drawing/2014/main" id="{B99D19C6-E807-43C7-BEAA-AD58FCBC34A5}"/>
              </a:ext>
            </a:extLst>
          </p:cNvPr>
          <p:cNvSpPr>
            <a:spLocks noGrp="1"/>
          </p:cNvSpPr>
          <p:nvPr>
            <p:ph type="title"/>
          </p:nvPr>
        </p:nvSpPr>
        <p:spPr>
          <a:xfrm>
            <a:off x="331200" y="5325037"/>
            <a:ext cx="9787525" cy="486000"/>
          </a:xfrm>
        </p:spPr>
        <p:txBody>
          <a:bodyPr/>
          <a:lstStyle>
            <a:lvl1pPr>
              <a:defRPr sz="3200" b="1"/>
            </a:lvl1pPr>
          </a:lstStyle>
          <a:p>
            <a:r>
              <a:rPr lang="en-US" noProof="0"/>
              <a:t>Click to edit Master title style</a:t>
            </a:r>
            <a:endParaRPr lang="en-US"/>
          </a:p>
        </p:txBody>
      </p:sp>
      <p:sp>
        <p:nvSpPr>
          <p:cNvPr id="15" name="Text Placeholder 2">
            <a:extLst>
              <a:ext uri="{FF2B5EF4-FFF2-40B4-BE49-F238E27FC236}">
                <a16:creationId xmlns:a16="http://schemas.microsoft.com/office/drawing/2014/main" id="{2A363561-1FD5-460C-857B-7475A52266A1}"/>
              </a:ext>
            </a:extLst>
          </p:cNvPr>
          <p:cNvSpPr>
            <a:spLocks noGrp="1"/>
          </p:cNvSpPr>
          <p:nvPr>
            <p:ph type="body" sz="quarter" idx="14" hasCustomPrompt="1"/>
          </p:nvPr>
        </p:nvSpPr>
        <p:spPr>
          <a:xfrm>
            <a:off x="331200" y="5808186"/>
            <a:ext cx="9787525" cy="486000"/>
          </a:xfrm>
        </p:spPr>
        <p:txBody>
          <a:bodyPr lIns="0"/>
          <a:lstStyle>
            <a:lvl1pPr>
              <a:defRPr sz="32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16" name="Text Placeholder 3">
            <a:extLst>
              <a:ext uri="{FF2B5EF4-FFF2-40B4-BE49-F238E27FC236}">
                <a16:creationId xmlns:a16="http://schemas.microsoft.com/office/drawing/2014/main" id="{31AB030A-2C35-47D8-BDF0-01351D32C768}"/>
              </a:ext>
            </a:extLst>
          </p:cNvPr>
          <p:cNvSpPr>
            <a:spLocks noGrp="1"/>
          </p:cNvSpPr>
          <p:nvPr>
            <p:ph type="body" sz="quarter" idx="17" hasCustomPrompt="1"/>
          </p:nvPr>
        </p:nvSpPr>
        <p:spPr>
          <a:xfrm>
            <a:off x="331200" y="5136445"/>
            <a:ext cx="9787525" cy="185926"/>
          </a:xfrm>
        </p:spPr>
        <p:txBody>
          <a:bodyPr lIns="0" anchor="t"/>
          <a:lstStyle>
            <a:lvl1pPr>
              <a:spcBef>
                <a:spcPts val="0"/>
              </a:spcBef>
              <a:defRPr sz="1200" cap="all" spc="200" baseline="0"/>
            </a:lvl1pPr>
          </a:lstStyle>
          <a:p>
            <a:pPr lvl="0"/>
            <a:r>
              <a:rPr lang="en-US" noProof="0"/>
              <a:t>DATE OR OTHER INFORMATION – THIS LINE IS NOT OBLIGATORY</a:t>
            </a:r>
            <a:endParaRPr lang="en-US"/>
          </a:p>
        </p:txBody>
      </p:sp>
      <p:sp>
        <p:nvSpPr>
          <p:cNvPr id="19" name="Date Placeholder 2" hidden="1">
            <a:extLst>
              <a:ext uri="{FF2B5EF4-FFF2-40B4-BE49-F238E27FC236}">
                <a16:creationId xmlns:a16="http://schemas.microsoft.com/office/drawing/2014/main" id="{E2DA0BE3-FFDA-4368-915E-D6B90666C139}"/>
              </a:ext>
            </a:extLst>
          </p:cNvPr>
          <p:cNvSpPr>
            <a:spLocks noGrp="1" noRot="1" noMove="1" noResize="1" noEditPoints="1" noAdjustHandles="1" noChangeArrowheads="1" noChangeShapeType="1"/>
          </p:cNvSpPr>
          <p:nvPr>
            <p:ph type="dt" sz="half" idx="23"/>
          </p:nvPr>
        </p:nvSpPr>
        <p:spPr>
          <a:xfrm>
            <a:off x="0" y="6858000"/>
            <a:ext cx="0" cy="0"/>
          </a:xfrm>
        </p:spPr>
        <p:txBody>
          <a:bodyPr/>
          <a:lstStyle>
            <a:lvl1pPr>
              <a:defRPr>
                <a:noFill/>
              </a:defRPr>
            </a:lvl1pPr>
          </a:lstStyle>
          <a:p>
            <a:fld id="{17FB7B14-392A-40B8-926C-0B6BDE0E19FB}" type="datetime4">
              <a:rPr lang="en-US" smtClean="0"/>
              <a:t>April 25, 2024</a:t>
            </a:fld>
            <a:endParaRPr lang="en-US"/>
          </a:p>
        </p:txBody>
      </p:sp>
      <p:sp>
        <p:nvSpPr>
          <p:cNvPr id="25" name="Footer Placeholder 5" hidden="1">
            <a:extLst>
              <a:ext uri="{FF2B5EF4-FFF2-40B4-BE49-F238E27FC236}">
                <a16:creationId xmlns:a16="http://schemas.microsoft.com/office/drawing/2014/main" id="{6444F00E-4A33-4AB0-ADF2-E09C76137DCC}"/>
              </a:ext>
            </a:extLst>
          </p:cNvPr>
          <p:cNvSpPr>
            <a:spLocks noGrp="1"/>
          </p:cNvSpPr>
          <p:nvPr>
            <p:ph type="ftr" sz="quarter" idx="24"/>
          </p:nvPr>
        </p:nvSpPr>
        <p:spPr>
          <a:xfrm>
            <a:off x="0" y="6858000"/>
            <a:ext cx="0" cy="0"/>
          </a:xfrm>
        </p:spPr>
        <p:txBody>
          <a:bodyPr/>
          <a:lstStyle>
            <a:lvl1pPr>
              <a:defRPr>
                <a:noFill/>
              </a:defRPr>
            </a:lvl1pPr>
          </a:lstStyle>
          <a:p>
            <a:endParaRPr lang="en-US"/>
          </a:p>
        </p:txBody>
      </p:sp>
      <p:sp>
        <p:nvSpPr>
          <p:cNvPr id="26" name="Slide Number Placeholder 6" hidden="1">
            <a:extLst>
              <a:ext uri="{FF2B5EF4-FFF2-40B4-BE49-F238E27FC236}">
                <a16:creationId xmlns:a16="http://schemas.microsoft.com/office/drawing/2014/main" id="{5B12548E-CFBD-4687-86F5-26FBF1855004}"/>
              </a:ext>
            </a:extLst>
          </p:cNvPr>
          <p:cNvSpPr>
            <a:spLocks noGrp="1"/>
          </p:cNvSpPr>
          <p:nvPr>
            <p:ph type="sldNum" sz="quarter" idx="25"/>
          </p:nvPr>
        </p:nvSpPr>
        <p:spPr>
          <a:xfrm>
            <a:off x="0" y="6858000"/>
            <a:ext cx="0" cy="0"/>
          </a:xfrm>
        </p:spPr>
        <p:txBody>
          <a:bodyPr/>
          <a:lstStyle>
            <a:lvl1pPr>
              <a:defRPr>
                <a:noFill/>
              </a:defRPr>
            </a:lvl1pPr>
          </a:lstStyle>
          <a:p>
            <a:r>
              <a:rPr lang="en-US"/>
              <a:t>Slide </a:t>
            </a:r>
            <a:fld id="{619F89D8-7AE3-494A-97F3-03D680869632}" type="slidenum">
              <a:rPr lang="en-US" smtClean="0"/>
              <a:pPr/>
              <a:t>‹#›</a:t>
            </a:fld>
            <a:endParaRPr lang="en-US"/>
          </a:p>
        </p:txBody>
      </p:sp>
      <p:sp>
        <p:nvSpPr>
          <p:cNvPr id="30" name="Text Placeholder 29">
            <a:extLst>
              <a:ext uri="{FF2B5EF4-FFF2-40B4-BE49-F238E27FC236}">
                <a16:creationId xmlns:a16="http://schemas.microsoft.com/office/drawing/2014/main" id="{9C5F296E-6595-4C8C-8218-8E42105FE48B}"/>
              </a:ext>
            </a:extLst>
          </p:cNvPr>
          <p:cNvSpPr>
            <a:spLocks noGrp="1"/>
          </p:cNvSpPr>
          <p:nvPr>
            <p:ph type="body" sz="quarter" idx="32" hasCustomPrompt="1"/>
          </p:nvPr>
        </p:nvSpPr>
        <p:spPr>
          <a:xfrm>
            <a:off x="331200" y="4899600"/>
            <a:ext cx="406800" cy="46800"/>
          </a:xfrm>
          <a:solidFill>
            <a:schemeClr val="bg2"/>
          </a:solidFill>
          <a:ln w="3175">
            <a:solidFill>
              <a:schemeClr val="bg2">
                <a:alpha val="0"/>
              </a:schemeClr>
            </a:solidFill>
          </a:ln>
        </p:spPr>
        <p:txBody>
          <a:bodyPr>
            <a:normAutofit/>
          </a:bodyPr>
          <a:lstStyle>
            <a:lvl1pPr>
              <a:defRPr sz="1000">
                <a:noFill/>
              </a:defRPr>
            </a:lvl1pPr>
            <a:lvl2pPr>
              <a:defRPr sz="1000"/>
            </a:lvl2pPr>
            <a:lvl3pPr>
              <a:defRPr sz="1000"/>
            </a:lvl3pPr>
            <a:lvl4pPr>
              <a:defRPr sz="1000"/>
            </a:lvl4pPr>
            <a:lvl5pPr>
              <a:defRPr sz="1000"/>
            </a:lvl5pPr>
          </a:lstStyle>
          <a:p>
            <a:pPr lvl="0"/>
            <a:r>
              <a:rPr lang="en-US"/>
              <a:t>.</a:t>
            </a:r>
          </a:p>
        </p:txBody>
      </p:sp>
      <p:pic>
        <p:nvPicPr>
          <p:cNvPr id="27" name="Logo">
            <a:extLst>
              <a:ext uri="{FF2B5EF4-FFF2-40B4-BE49-F238E27FC236}">
                <a16:creationId xmlns:a16="http://schemas.microsoft.com/office/drawing/2014/main" id="{21F143E8-1C02-4AF6-AEC3-BBB4D74642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9643" y="6159885"/>
            <a:ext cx="873621" cy="335227"/>
          </a:xfrm>
          <a:prstGeom prst="rect">
            <a:avLst/>
          </a:prstGeom>
        </p:spPr>
      </p:pic>
      <p:sp>
        <p:nvSpPr>
          <p:cNvPr id="35" name="Textbox for metadata">
            <a:extLst>
              <a:ext uri="{FF2B5EF4-FFF2-40B4-BE49-F238E27FC236}">
                <a16:creationId xmlns:a16="http://schemas.microsoft.com/office/drawing/2014/main" id="{21AACC99-245C-4AB3-B925-3040F2FE3845}"/>
              </a:ext>
            </a:extLst>
          </p:cNvPr>
          <p:cNvSpPr txBox="1">
            <a:spLocks/>
          </p:cNvSpPr>
          <p:nvPr userDrawn="1"/>
        </p:nvSpPr>
        <p:spPr>
          <a:xfrm>
            <a:off x="331196" y="6548400"/>
            <a:ext cx="4680000" cy="118800"/>
          </a:xfrm>
          <a:prstGeom prst="rect">
            <a:avLst/>
          </a:prstGeom>
        </p:spPr>
        <p:txBody>
          <a:bodyPr lIns="0" tIns="0" rIns="0" bIns="0" anchor="t"/>
          <a:lstStyle>
            <a:lvl1pPr marL="0" indent="0" algn="l" defTabSz="914491" rtl="0" eaLnBrk="1" latinLnBrk="0" hangingPunct="1">
              <a:spcBef>
                <a:spcPts val="600"/>
              </a:spcBef>
              <a:buFont typeface="ABBvoice" panose="020B0604020202020204" pitchFamily="34" charset="0"/>
              <a:buNone/>
              <a:defRPr sz="1000" kern="1200">
                <a:solidFill>
                  <a:schemeClr val="tx1"/>
                </a:solidFill>
                <a:latin typeface="+mn-lt"/>
                <a:ea typeface="+mn-ea"/>
                <a:cs typeface="+mn-cs"/>
              </a:defRPr>
            </a:lvl1pPr>
            <a:lvl2pPr marL="180018"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9pPr>
          </a:lstStyle>
          <a:p>
            <a:endParaRPr lang="en-US" sz="800">
              <a:solidFill>
                <a:schemeClr val="tx1"/>
              </a:solidFill>
            </a:endParaRPr>
          </a:p>
        </p:txBody>
      </p:sp>
      <p:sp>
        <p:nvSpPr>
          <p:cNvPr id="21" name="Copyright" descr="{&#10; &quot;SkabelonDesign&quot;: {&#10; &quot;textualValue&quot;: &quot;&lt;s&gt;&lt;![CDATA[© ]]&gt;&lt;/s&gt;&lt;key1/&gt;&lt;s&gt;&lt;![CDATA[ ]]&gt;&lt;/s&gt;&lt;key2/&gt;&lt;s&gt;&lt;![CDATA[. All rights reserved.]]&gt;&lt;/s&gt;&quot;,&#10; &quot;bindingCollection&quot;: {&#10; &quot;key1&quot;: {&quot;SkabelonDesign&quot;:{&quot;type&quot;:&quot;Date&quot;,&quot;ignoreBlank&quot;:&quot;true&quot;,&quot;binding&quot;:&quot;Doc.DateTime.Today&quot;,&quot;format&quot;:&quot;yyyy&quot;}},&#10; &quot;key2&quot;: {&quot;SkabelonDesign&quot;:{&quot;type&quot;:&quot;Text&quot;,&quot;ignoreBlank&quot;:&quot;true&quot;,&quot;binding&quot;:&quot;Doc.Prop.BrandName&quot;}}&#10; }&#10; }&#10;}&#10;">
            <a:extLst>
              <a:ext uri="{FF2B5EF4-FFF2-40B4-BE49-F238E27FC236}">
                <a16:creationId xmlns:a16="http://schemas.microsoft.com/office/drawing/2014/main" id="{867EF0E0-86BF-44FA-AC2D-C951CA90505C}"/>
              </a:ext>
            </a:extLst>
          </p:cNvPr>
          <p:cNvSpPr txBox="1"/>
          <p:nvPr userDrawn="1"/>
        </p:nvSpPr>
        <p:spPr bwMode="gray">
          <a:xfrm>
            <a:off x="329522" y="6523200"/>
            <a:ext cx="1745341" cy="169200"/>
          </a:xfrm>
          <a:prstGeom prst="rect">
            <a:avLst/>
          </a:prstGeom>
          <a:noFill/>
          <a:ln>
            <a:noFill/>
          </a:ln>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10" normalizeH="0" baseline="0" noProof="0">
                <a:ln>
                  <a:noFill/>
                </a:ln>
                <a:solidFill>
                  <a:schemeClr val="tx1"/>
                </a:solidFill>
                <a:effectLst/>
                <a:uLnTx/>
                <a:uFillTx/>
                <a:latin typeface="+mn-lt"/>
                <a:ea typeface="+mn-ea"/>
                <a:cs typeface="+mn-cs"/>
              </a:rPr>
              <a:t>© 2024 ABB. All rights reserved.</a:t>
            </a:r>
          </a:p>
        </p:txBody>
      </p:sp>
      <p:sp>
        <p:nvSpPr>
          <p:cNvPr id="2" name="DocumentID" descr="{&#10; &quot;SkabelonDesign&quot;: {&#10; &quot;textualValue&quot;: &quot;&lt;key1/&gt;&quot;,&#10; &quot;bindingCollection&quot;: {&#10; &quot;key1&quot;: {&quot;SkabelonDesign&quot;:{&quot;type&quot;:&quot;Text&quot;,&quot;binding&quot;:&quot;PPMetadata&quot;}}&#10; }&#10; }&#10;}">
            <a:extLst>
              <a:ext uri="{FF2B5EF4-FFF2-40B4-BE49-F238E27FC236}">
                <a16:creationId xmlns:a16="http://schemas.microsoft.com/office/drawing/2014/main" id="{863A5345-9942-7CA3-3C89-5E8D0F5E3614}"/>
              </a:ext>
            </a:extLst>
          </p:cNvPr>
          <p:cNvSpPr txBox="1"/>
          <p:nvPr userDrawn="1"/>
        </p:nvSpPr>
        <p:spPr bwMode="gray">
          <a:xfrm>
            <a:off x="2125496" y="6523200"/>
            <a:ext cx="1679368" cy="169200"/>
          </a:xfrm>
          <a:prstGeom prst="rect">
            <a:avLst/>
          </a:prstGeom>
          <a:noFill/>
          <a:ln>
            <a:noFill/>
          </a:ln>
        </p:spPr>
        <p:txBody>
          <a:bodyPr wrap="square" lIns="0" tIns="0" rIns="0" bIns="0" rtlCol="0" anchor="ctr">
            <a:noAutofit/>
          </a:bodyPr>
          <a:lstStyle/>
          <a:p>
            <a:pPr algn="ctr"/>
            <a:endParaRPr lang="en-US" sz="800" noProof="0">
              <a:solidFill>
                <a:schemeClr val="tx1"/>
              </a:solidFill>
            </a:endParaRPr>
          </a:p>
        </p:txBody>
      </p:sp>
      <p:sp>
        <p:nvSpPr>
          <p:cNvPr id="3" name="Revision" descr="{&#10; &quot;SkabelonDesign&quot;: {&#10; &quot;textualValue&quot;: &quot;&lt;key1/&gt;&quot;,&#10; &quot;bindingCollection&quot;: {&#10; &quot;key1&quot;: {&quot;SkabelonDesign&quot;:{&quot;type&quot;:&quot;Text&quot;,&quot;binding&quot;:&quot;DocumentRevisionIdLabelAndValue&quot;}}&#10; }&#10; }&#10;}">
            <a:extLst>
              <a:ext uri="{FF2B5EF4-FFF2-40B4-BE49-F238E27FC236}">
                <a16:creationId xmlns:a16="http://schemas.microsoft.com/office/drawing/2014/main" id="{52CC6C05-E06C-D058-732C-FCE1D5DE3D67}"/>
              </a:ext>
            </a:extLst>
          </p:cNvPr>
          <p:cNvSpPr txBox="1"/>
          <p:nvPr userDrawn="1"/>
        </p:nvSpPr>
        <p:spPr bwMode="gray">
          <a:xfrm>
            <a:off x="4143600" y="6523200"/>
            <a:ext cx="756000" cy="169200"/>
          </a:xfrm>
          <a:prstGeom prst="rect">
            <a:avLst/>
          </a:prstGeom>
          <a:noFill/>
          <a:ln>
            <a:noFill/>
          </a:ln>
        </p:spPr>
        <p:txBody>
          <a:bodyPr wrap="square" lIns="0" tIns="0" rIns="0" bIns="0" rtlCol="0" anchor="ctr">
            <a:noAutofit/>
          </a:bodyPr>
          <a:lstStyle/>
          <a:p>
            <a:pPr algn="l"/>
            <a:endParaRPr lang="en-US" sz="800" noProof="0">
              <a:solidFill>
                <a:schemeClr val="tx1"/>
              </a:solidFill>
            </a:endParaRPr>
          </a:p>
        </p:txBody>
      </p:sp>
      <p:pic>
        <p:nvPicPr>
          <p:cNvPr id="979808269" name="Classification" descr="{&quot;templafy&quot;:{&quot;id&quot;:&quot;b7068f10-eaeb-4c24-af6e-417a483387f4&quot;}}"/>
          <p:cNvPicPr>
            <a:picLocks noChangeAspect="1"/>
          </p:cNvPicPr>
          <p:nvPr/>
        </p:nvPicPr>
        <p:blipFill>
          <a:blip r:embed="rId4"/>
          <a:stretch>
            <a:fillRect/>
          </a:stretch>
        </p:blipFill>
        <p:spPr>
          <a:xfrm>
            <a:off x="331200" y="367200"/>
            <a:ext cx="1530000" cy="252000"/>
          </a:xfrm>
          <a:prstGeom prst="rect">
            <a:avLst/>
          </a:prstGeom>
        </p:spPr>
      </p:pic>
    </p:spTree>
    <p:extLst>
      <p:ext uri="{BB962C8B-B14F-4D97-AF65-F5344CB8AC3E}">
        <p14:creationId xmlns:p14="http://schemas.microsoft.com/office/powerpoint/2010/main" val="236232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ur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4372-55C2-4676-BE1B-7AB5862BEE24}"/>
              </a:ext>
            </a:extLst>
          </p:cNvPr>
          <p:cNvSpPr>
            <a:spLocks noGrp="1"/>
          </p:cNvSpPr>
          <p:nvPr>
            <p:ph type="title"/>
          </p:nvPr>
        </p:nvSpPr>
        <p:spPr>
          <a:xfrm>
            <a:off x="331200" y="691200"/>
            <a:ext cx="11530800" cy="367200"/>
          </a:xfrm>
        </p:spPr>
        <p:txBody>
          <a:bodyPr lIns="0" tIns="0" rIns="0" bIns="0"/>
          <a:lstStyle>
            <a:lvl1pPr>
              <a:defRPr b="1"/>
            </a:lvl1pPr>
          </a:lstStyle>
          <a:p>
            <a:r>
              <a:rPr lang="en-US" noProof="0"/>
              <a:t>Click to edit Master title style</a:t>
            </a:r>
          </a:p>
        </p:txBody>
      </p:sp>
      <p:sp>
        <p:nvSpPr>
          <p:cNvPr id="7" name="Text Placeholder 9">
            <a:extLst>
              <a:ext uri="{FF2B5EF4-FFF2-40B4-BE49-F238E27FC236}">
                <a16:creationId xmlns:a16="http://schemas.microsoft.com/office/drawing/2014/main" id="{191F879A-9D5C-4572-8E7C-BF6305780851}"/>
              </a:ext>
            </a:extLst>
          </p:cNvPr>
          <p:cNvSpPr>
            <a:spLocks noGrp="1"/>
          </p:cNvSpPr>
          <p:nvPr>
            <p:ph type="body" sz="quarter" idx="14" hasCustomPrompt="1"/>
          </p:nvPr>
        </p:nvSpPr>
        <p:spPr>
          <a:xfrm>
            <a:off x="331789" y="1057498"/>
            <a:ext cx="11530800" cy="486000"/>
          </a:xfrm>
        </p:spPr>
        <p:txBody>
          <a:bodyPr lIns="0" tIns="0" rIns="0" bIns="0"/>
          <a:lstStyle>
            <a:lvl1pPr>
              <a:defRPr sz="24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9" name="Content Placeholder 8">
            <a:extLst>
              <a:ext uri="{FF2B5EF4-FFF2-40B4-BE49-F238E27FC236}">
                <a16:creationId xmlns:a16="http://schemas.microsoft.com/office/drawing/2014/main" id="{516E3F5E-86F1-4189-95E6-3E3FCAA7E57B}"/>
              </a:ext>
            </a:extLst>
          </p:cNvPr>
          <p:cNvSpPr>
            <a:spLocks noGrp="1"/>
          </p:cNvSpPr>
          <p:nvPr>
            <p:ph sz="quarter" idx="25"/>
          </p:nvPr>
        </p:nvSpPr>
        <p:spPr>
          <a:xfrm>
            <a:off x="2289175" y="1929600"/>
            <a:ext cx="9574213" cy="792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8">
            <a:extLst>
              <a:ext uri="{FF2B5EF4-FFF2-40B4-BE49-F238E27FC236}">
                <a16:creationId xmlns:a16="http://schemas.microsoft.com/office/drawing/2014/main" id="{A9473803-25B0-48E7-A720-3DC0D09F9EA0}"/>
              </a:ext>
            </a:extLst>
          </p:cNvPr>
          <p:cNvSpPr>
            <a:spLocks noGrp="1"/>
          </p:cNvSpPr>
          <p:nvPr>
            <p:ph sz="quarter" idx="26"/>
          </p:nvPr>
        </p:nvSpPr>
        <p:spPr>
          <a:xfrm>
            <a:off x="2289175" y="2858400"/>
            <a:ext cx="9574213" cy="792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8">
            <a:extLst>
              <a:ext uri="{FF2B5EF4-FFF2-40B4-BE49-F238E27FC236}">
                <a16:creationId xmlns:a16="http://schemas.microsoft.com/office/drawing/2014/main" id="{70FEA12C-85FF-468F-97EE-32C99D8CFE06}"/>
              </a:ext>
            </a:extLst>
          </p:cNvPr>
          <p:cNvSpPr>
            <a:spLocks noGrp="1"/>
          </p:cNvSpPr>
          <p:nvPr>
            <p:ph sz="quarter" idx="27"/>
          </p:nvPr>
        </p:nvSpPr>
        <p:spPr>
          <a:xfrm>
            <a:off x="2289175" y="3787200"/>
            <a:ext cx="9574213" cy="792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8">
            <a:extLst>
              <a:ext uri="{FF2B5EF4-FFF2-40B4-BE49-F238E27FC236}">
                <a16:creationId xmlns:a16="http://schemas.microsoft.com/office/drawing/2014/main" id="{8238CB58-E5B8-4AB2-95E4-2BACE430AD48}"/>
              </a:ext>
            </a:extLst>
          </p:cNvPr>
          <p:cNvSpPr>
            <a:spLocks noGrp="1"/>
          </p:cNvSpPr>
          <p:nvPr>
            <p:ph sz="quarter" idx="28"/>
          </p:nvPr>
        </p:nvSpPr>
        <p:spPr>
          <a:xfrm>
            <a:off x="2289175" y="4716000"/>
            <a:ext cx="9574213" cy="792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8">
            <a:extLst>
              <a:ext uri="{FF2B5EF4-FFF2-40B4-BE49-F238E27FC236}">
                <a16:creationId xmlns:a16="http://schemas.microsoft.com/office/drawing/2014/main" id="{D4BF1D29-3435-4164-B890-745B9AB2B2BA}"/>
              </a:ext>
            </a:extLst>
          </p:cNvPr>
          <p:cNvSpPr>
            <a:spLocks noGrp="1"/>
          </p:cNvSpPr>
          <p:nvPr>
            <p:ph sz="quarter" idx="24"/>
          </p:nvPr>
        </p:nvSpPr>
        <p:spPr>
          <a:xfrm>
            <a:off x="331201" y="1929600"/>
            <a:ext cx="1743664" cy="792000"/>
          </a:xfrm>
        </p:spPr>
        <p:txBody>
          <a:bodyPr lIns="0" tIns="0" rIns="0" bIns="0"/>
          <a:lstStyle>
            <a:lvl1pPr>
              <a:defRPr sz="1600" b="1">
                <a:solidFill>
                  <a:schemeClr val="bg2"/>
                </a:solidFill>
              </a:defRPr>
            </a:lvl1pPr>
          </a:lstStyle>
          <a:p>
            <a:pPr lvl="0"/>
            <a:r>
              <a:rPr lang="en-US"/>
              <a:t>Click to edit Master text styles</a:t>
            </a:r>
          </a:p>
        </p:txBody>
      </p:sp>
      <p:sp>
        <p:nvSpPr>
          <p:cNvPr id="15" name="Content Placeholder 8">
            <a:extLst>
              <a:ext uri="{FF2B5EF4-FFF2-40B4-BE49-F238E27FC236}">
                <a16:creationId xmlns:a16="http://schemas.microsoft.com/office/drawing/2014/main" id="{6F29A2FA-2B0C-4A45-92DB-06D5B9DEBF74}"/>
              </a:ext>
            </a:extLst>
          </p:cNvPr>
          <p:cNvSpPr>
            <a:spLocks noGrp="1"/>
          </p:cNvSpPr>
          <p:nvPr>
            <p:ph sz="quarter" idx="29"/>
          </p:nvPr>
        </p:nvSpPr>
        <p:spPr>
          <a:xfrm>
            <a:off x="331201" y="2858400"/>
            <a:ext cx="1743664" cy="792000"/>
          </a:xfrm>
        </p:spPr>
        <p:txBody>
          <a:bodyPr lIns="0" tIns="0" rIns="0" bIns="0"/>
          <a:lstStyle>
            <a:lvl1pPr>
              <a:defRPr sz="1600" b="1">
                <a:solidFill>
                  <a:schemeClr val="bg2"/>
                </a:solidFill>
              </a:defRPr>
            </a:lvl1pPr>
          </a:lstStyle>
          <a:p>
            <a:pPr lvl="0"/>
            <a:r>
              <a:rPr lang="en-US"/>
              <a:t>Click to edit Master text styles</a:t>
            </a:r>
          </a:p>
        </p:txBody>
      </p:sp>
      <p:sp>
        <p:nvSpPr>
          <p:cNvPr id="17" name="Content Placeholder 8">
            <a:extLst>
              <a:ext uri="{FF2B5EF4-FFF2-40B4-BE49-F238E27FC236}">
                <a16:creationId xmlns:a16="http://schemas.microsoft.com/office/drawing/2014/main" id="{97709378-E74F-4797-905F-17F4A0599703}"/>
              </a:ext>
            </a:extLst>
          </p:cNvPr>
          <p:cNvSpPr>
            <a:spLocks noGrp="1"/>
          </p:cNvSpPr>
          <p:nvPr>
            <p:ph sz="quarter" idx="30"/>
          </p:nvPr>
        </p:nvSpPr>
        <p:spPr>
          <a:xfrm>
            <a:off x="331201" y="3787200"/>
            <a:ext cx="1743664" cy="792000"/>
          </a:xfrm>
        </p:spPr>
        <p:txBody>
          <a:bodyPr lIns="0" tIns="0" rIns="0" bIns="0"/>
          <a:lstStyle>
            <a:lvl1pPr>
              <a:defRPr sz="1600" b="1">
                <a:solidFill>
                  <a:schemeClr val="bg2"/>
                </a:solidFill>
              </a:defRPr>
            </a:lvl1pPr>
          </a:lstStyle>
          <a:p>
            <a:pPr lvl="0"/>
            <a:r>
              <a:rPr lang="en-US"/>
              <a:t>Click to edit Master text styles</a:t>
            </a:r>
          </a:p>
        </p:txBody>
      </p:sp>
      <p:sp>
        <p:nvSpPr>
          <p:cNvPr id="19" name="Content Placeholder 8">
            <a:extLst>
              <a:ext uri="{FF2B5EF4-FFF2-40B4-BE49-F238E27FC236}">
                <a16:creationId xmlns:a16="http://schemas.microsoft.com/office/drawing/2014/main" id="{F1E9E9DA-7BA5-4FCB-9176-B988B0CD8A78}"/>
              </a:ext>
            </a:extLst>
          </p:cNvPr>
          <p:cNvSpPr>
            <a:spLocks noGrp="1"/>
          </p:cNvSpPr>
          <p:nvPr>
            <p:ph sz="quarter" idx="31"/>
          </p:nvPr>
        </p:nvSpPr>
        <p:spPr>
          <a:xfrm>
            <a:off x="331201" y="4716000"/>
            <a:ext cx="1743664" cy="792000"/>
          </a:xfrm>
        </p:spPr>
        <p:txBody>
          <a:bodyPr lIns="0" tIns="0" rIns="0" bIns="0"/>
          <a:lstStyle>
            <a:lvl1pPr>
              <a:defRPr sz="1600" b="1">
                <a:solidFill>
                  <a:schemeClr val="bg2"/>
                </a:solidFill>
              </a:defRPr>
            </a:lvl1pPr>
          </a:lstStyle>
          <a:p>
            <a:pPr lvl="0"/>
            <a:r>
              <a:rPr lang="en-US"/>
              <a:t>Click to edit Master text styles</a:t>
            </a:r>
          </a:p>
        </p:txBody>
      </p:sp>
      <p:sp>
        <p:nvSpPr>
          <p:cNvPr id="20" name="Text Placeholder 9">
            <a:extLst>
              <a:ext uri="{FF2B5EF4-FFF2-40B4-BE49-F238E27FC236}">
                <a16:creationId xmlns:a16="http://schemas.microsoft.com/office/drawing/2014/main" id="{C1B99B3E-00B2-4B94-8810-1F4D37241013}"/>
              </a:ext>
            </a:extLst>
          </p:cNvPr>
          <p:cNvSpPr>
            <a:spLocks noGrp="1"/>
          </p:cNvSpPr>
          <p:nvPr>
            <p:ph type="body" sz="quarter" idx="16"/>
          </p:nvPr>
        </p:nvSpPr>
        <p:spPr>
          <a:xfrm>
            <a:off x="331200" y="5634000"/>
            <a:ext cx="11530600" cy="540000"/>
          </a:xfrm>
          <a:solidFill>
            <a:schemeClr val="accent3"/>
          </a:solidFill>
        </p:spPr>
        <p:txBody>
          <a:bodyPr lIns="0" tIns="0" rIns="0" bIns="0" anchor="ctr"/>
          <a:lstStyle>
            <a:lvl1pPr marL="0" algn="ctr">
              <a:spcBef>
                <a:spcPts val="0"/>
              </a:spcBef>
              <a:defRPr b="1">
                <a:solidFill>
                  <a:schemeClr val="bg1"/>
                </a:solidFill>
              </a:defRPr>
            </a:lvl1pPr>
            <a:lvl2pPr marL="0" indent="0" algn="ctr">
              <a:spcBef>
                <a:spcPts val="0"/>
              </a:spcBef>
              <a:buNone/>
              <a:defRPr b="1">
                <a:solidFill>
                  <a:schemeClr val="bg1"/>
                </a:solidFill>
              </a:defRPr>
            </a:lvl2pPr>
            <a:lvl3pPr marL="0" indent="0" algn="ctr">
              <a:spcBef>
                <a:spcPts val="0"/>
              </a:spcBef>
              <a:buNone/>
              <a:defRPr b="1">
                <a:solidFill>
                  <a:schemeClr val="bg1"/>
                </a:solidFill>
              </a:defRPr>
            </a:lvl3pPr>
            <a:lvl4pPr marL="0" indent="0" algn="ctr">
              <a:spcBef>
                <a:spcPts val="0"/>
              </a:spcBef>
              <a:buNone/>
              <a:defRPr b="1">
                <a:solidFill>
                  <a:schemeClr val="bg1"/>
                </a:solidFill>
              </a:defRPr>
            </a:lvl4pPr>
            <a:lvl5pPr marL="0" indent="0" algn="ctr">
              <a:spcBef>
                <a:spcPts val="0"/>
              </a:spcBef>
              <a:buNone/>
              <a:defRPr b="1">
                <a:solidFill>
                  <a:schemeClr val="bg1"/>
                </a:solidFill>
              </a:defRPr>
            </a:lvl5pPr>
          </a:lstStyle>
          <a:p>
            <a:pPr lvl="0"/>
            <a:r>
              <a:rPr lang="en-US" noProof="0"/>
              <a:t>Click to edit Master text styles</a:t>
            </a:r>
            <a:endParaRPr lang="en-US"/>
          </a:p>
        </p:txBody>
      </p:sp>
      <p:sp>
        <p:nvSpPr>
          <p:cNvPr id="3" name="Footer Placeholder 2">
            <a:extLst>
              <a:ext uri="{FF2B5EF4-FFF2-40B4-BE49-F238E27FC236}">
                <a16:creationId xmlns:a16="http://schemas.microsoft.com/office/drawing/2014/main" id="{9720BA48-2EC3-4080-A97C-33DE1D74B9FF}"/>
              </a:ext>
            </a:extLst>
          </p:cNvPr>
          <p:cNvSpPr>
            <a:spLocks noGrp="1"/>
          </p:cNvSpPr>
          <p:nvPr>
            <p:ph type="ftr" sz="quarter" idx="10"/>
          </p:nvPr>
        </p:nvSpPr>
        <p:spPr/>
        <p:txBody>
          <a:bodyPr lIns="0" tIns="0" rIns="0" bIns="0"/>
          <a:lstStyle/>
          <a:p>
            <a:endParaRPr lang="en-US" noProof="0"/>
          </a:p>
        </p:txBody>
      </p:sp>
      <p:sp>
        <p:nvSpPr>
          <p:cNvPr id="4" name="Date Placeholder 3">
            <a:extLst>
              <a:ext uri="{FF2B5EF4-FFF2-40B4-BE49-F238E27FC236}">
                <a16:creationId xmlns:a16="http://schemas.microsoft.com/office/drawing/2014/main" id="{BD672ED8-D8A6-4B60-9145-0B2F226FCF90}"/>
              </a:ext>
            </a:extLst>
          </p:cNvPr>
          <p:cNvSpPr>
            <a:spLocks noGrp="1"/>
          </p:cNvSpPr>
          <p:nvPr>
            <p:ph type="dt" sz="half" idx="11"/>
          </p:nvPr>
        </p:nvSpPr>
        <p:spPr/>
        <p:txBody>
          <a:bodyPr lIns="0" tIns="0" rIns="0" bIns="0"/>
          <a:lstStyle/>
          <a:p>
            <a:fld id="{6DA05FF4-61BB-449E-9F97-8071C0A59403}" type="datetime4">
              <a:rPr lang="en-US" noProof="0" smtClean="0"/>
              <a:t>April 25, 2024</a:t>
            </a:fld>
            <a:endParaRPr lang="en-US" noProof="0"/>
          </a:p>
        </p:txBody>
      </p:sp>
      <p:sp>
        <p:nvSpPr>
          <p:cNvPr id="5" name="Slide Number Placeholder 4">
            <a:extLst>
              <a:ext uri="{FF2B5EF4-FFF2-40B4-BE49-F238E27FC236}">
                <a16:creationId xmlns:a16="http://schemas.microsoft.com/office/drawing/2014/main" id="{B89B7E41-ACE0-4535-9419-94A5884DC919}"/>
              </a:ext>
            </a:extLst>
          </p:cNvPr>
          <p:cNvSpPr>
            <a:spLocks noGrp="1"/>
          </p:cNvSpPr>
          <p:nvPr>
            <p:ph type="sldNum" sz="quarter" idx="12"/>
          </p:nvPr>
        </p:nvSpPr>
        <p:spPr/>
        <p:txBody>
          <a:bodyPr lIns="0" tIns="0" rIns="0" bIns="0"/>
          <a:lstStyle/>
          <a:p>
            <a:r>
              <a:rPr lang="en-US" noProof="0"/>
              <a:t>Slide </a:t>
            </a:r>
            <a:fld id="{619F89D8-7AE3-494A-97F3-03D680869632}" type="slidenum">
              <a:rPr lang="en-US" noProof="0" smtClean="0"/>
              <a:pPr/>
              <a:t>‹#›</a:t>
            </a:fld>
            <a:endParaRPr lang="en-US" noProof="0"/>
          </a:p>
        </p:txBody>
      </p:sp>
    </p:spTree>
    <p:extLst>
      <p:ext uri="{BB962C8B-B14F-4D97-AF65-F5344CB8AC3E}">
        <p14:creationId xmlns:p14="http://schemas.microsoft.com/office/powerpoint/2010/main" val="2072277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amp; picture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4372-55C2-4676-BE1B-7AB5862BEE24}"/>
              </a:ext>
            </a:extLst>
          </p:cNvPr>
          <p:cNvSpPr>
            <a:spLocks noGrp="1"/>
          </p:cNvSpPr>
          <p:nvPr>
            <p:ph type="title"/>
          </p:nvPr>
        </p:nvSpPr>
        <p:spPr>
          <a:xfrm>
            <a:off x="331200" y="691200"/>
            <a:ext cx="11530800" cy="367200"/>
          </a:xfrm>
        </p:spPr>
        <p:txBody>
          <a:bodyPr lIns="0" tIns="0" rIns="0" bIns="0"/>
          <a:lstStyle>
            <a:lvl1pPr>
              <a:defRPr b="1"/>
            </a:lvl1pPr>
          </a:lstStyle>
          <a:p>
            <a:r>
              <a:rPr lang="en-US" noProof="0"/>
              <a:t>Click to edit Master title style</a:t>
            </a:r>
          </a:p>
        </p:txBody>
      </p:sp>
      <p:sp>
        <p:nvSpPr>
          <p:cNvPr id="7" name="Text Placeholder 9">
            <a:extLst>
              <a:ext uri="{FF2B5EF4-FFF2-40B4-BE49-F238E27FC236}">
                <a16:creationId xmlns:a16="http://schemas.microsoft.com/office/drawing/2014/main" id="{191F879A-9D5C-4572-8E7C-BF6305780851}"/>
              </a:ext>
            </a:extLst>
          </p:cNvPr>
          <p:cNvSpPr>
            <a:spLocks noGrp="1"/>
          </p:cNvSpPr>
          <p:nvPr>
            <p:ph type="body" sz="quarter" idx="14" hasCustomPrompt="1"/>
          </p:nvPr>
        </p:nvSpPr>
        <p:spPr>
          <a:xfrm>
            <a:off x="331789" y="1057498"/>
            <a:ext cx="11530800" cy="486000"/>
          </a:xfrm>
        </p:spPr>
        <p:txBody>
          <a:bodyPr lIns="0" tIns="0" rIns="0" bIns="0"/>
          <a:lstStyle>
            <a:lvl1pPr>
              <a:defRPr sz="24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11" name="Picture Placeholder 10">
            <a:extLst>
              <a:ext uri="{FF2B5EF4-FFF2-40B4-BE49-F238E27FC236}">
                <a16:creationId xmlns:a16="http://schemas.microsoft.com/office/drawing/2014/main" id="{9BF765AB-40ED-47AF-8160-91C7A2FA6D0E}"/>
              </a:ext>
            </a:extLst>
          </p:cNvPr>
          <p:cNvSpPr>
            <a:spLocks noGrp="1"/>
          </p:cNvSpPr>
          <p:nvPr>
            <p:ph type="pic" sz="quarter" idx="17"/>
          </p:nvPr>
        </p:nvSpPr>
        <p:spPr>
          <a:xfrm>
            <a:off x="6205538" y="1929600"/>
            <a:ext cx="5657850" cy="3582000"/>
          </a:xfrm>
        </p:spPr>
        <p:txBody>
          <a:bodyPr lIns="0" tIns="0" rIns="0" bIns="0"/>
          <a:lstStyle/>
          <a:p>
            <a:r>
              <a:rPr lang="en-US" noProof="0"/>
              <a:t>Click icon to add picture</a:t>
            </a:r>
            <a:endParaRPr lang="en-US"/>
          </a:p>
        </p:txBody>
      </p:sp>
      <p:sp>
        <p:nvSpPr>
          <p:cNvPr id="9" name="Content Placeholder 8">
            <a:extLst>
              <a:ext uri="{FF2B5EF4-FFF2-40B4-BE49-F238E27FC236}">
                <a16:creationId xmlns:a16="http://schemas.microsoft.com/office/drawing/2014/main" id="{AB71CB31-8784-427F-9939-4AB0493804E2}"/>
              </a:ext>
            </a:extLst>
          </p:cNvPr>
          <p:cNvSpPr>
            <a:spLocks noGrp="1"/>
          </p:cNvSpPr>
          <p:nvPr>
            <p:ph sz="quarter" idx="18"/>
          </p:nvPr>
        </p:nvSpPr>
        <p:spPr>
          <a:xfrm>
            <a:off x="331200" y="1929600"/>
            <a:ext cx="5658438" cy="3582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9720BA48-2EC3-4080-A97C-33DE1D74B9FF}"/>
              </a:ext>
            </a:extLst>
          </p:cNvPr>
          <p:cNvSpPr>
            <a:spLocks noGrp="1"/>
          </p:cNvSpPr>
          <p:nvPr>
            <p:ph type="ftr" sz="quarter" idx="10"/>
          </p:nvPr>
        </p:nvSpPr>
        <p:spPr/>
        <p:txBody>
          <a:bodyPr lIns="0" tIns="0" rIns="0" bIns="0"/>
          <a:lstStyle/>
          <a:p>
            <a:endParaRPr lang="en-US" noProof="0"/>
          </a:p>
        </p:txBody>
      </p:sp>
      <p:sp>
        <p:nvSpPr>
          <p:cNvPr id="4" name="Date Placeholder 3">
            <a:extLst>
              <a:ext uri="{FF2B5EF4-FFF2-40B4-BE49-F238E27FC236}">
                <a16:creationId xmlns:a16="http://schemas.microsoft.com/office/drawing/2014/main" id="{BD672ED8-D8A6-4B60-9145-0B2F226FCF90}"/>
              </a:ext>
            </a:extLst>
          </p:cNvPr>
          <p:cNvSpPr>
            <a:spLocks noGrp="1"/>
          </p:cNvSpPr>
          <p:nvPr>
            <p:ph type="dt" sz="half" idx="11"/>
          </p:nvPr>
        </p:nvSpPr>
        <p:spPr/>
        <p:txBody>
          <a:bodyPr lIns="0" tIns="0" rIns="0" bIns="0"/>
          <a:lstStyle/>
          <a:p>
            <a:fld id="{CC8F4DB0-74AF-4ED8-B106-40697AB95BA6}" type="datetime4">
              <a:rPr lang="en-US" noProof="0" smtClean="0"/>
              <a:t>April 25, 2024</a:t>
            </a:fld>
            <a:endParaRPr lang="en-US" noProof="0"/>
          </a:p>
        </p:txBody>
      </p:sp>
      <p:sp>
        <p:nvSpPr>
          <p:cNvPr id="5" name="Slide Number Placeholder 4">
            <a:extLst>
              <a:ext uri="{FF2B5EF4-FFF2-40B4-BE49-F238E27FC236}">
                <a16:creationId xmlns:a16="http://schemas.microsoft.com/office/drawing/2014/main" id="{B89B7E41-ACE0-4535-9419-94A5884DC919}"/>
              </a:ext>
            </a:extLst>
          </p:cNvPr>
          <p:cNvSpPr>
            <a:spLocks noGrp="1"/>
          </p:cNvSpPr>
          <p:nvPr>
            <p:ph type="sldNum" sz="quarter" idx="12"/>
          </p:nvPr>
        </p:nvSpPr>
        <p:spPr/>
        <p:txBody>
          <a:bodyPr lIns="0" tIns="0" rIns="0" bIns="0"/>
          <a:lstStyle/>
          <a:p>
            <a:r>
              <a:rPr lang="en-US" noProof="0"/>
              <a:t>Slide </a:t>
            </a:r>
            <a:fld id="{619F89D8-7AE3-494A-97F3-03D680869632}" type="slidenum">
              <a:rPr lang="en-US" noProof="0" smtClean="0"/>
              <a:pPr/>
              <a:t>‹#›</a:t>
            </a:fld>
            <a:endParaRPr lang="en-US" noProof="0"/>
          </a:p>
        </p:txBody>
      </p:sp>
      <p:sp>
        <p:nvSpPr>
          <p:cNvPr id="12" name="Text Placeholder 9">
            <a:extLst>
              <a:ext uri="{FF2B5EF4-FFF2-40B4-BE49-F238E27FC236}">
                <a16:creationId xmlns:a16="http://schemas.microsoft.com/office/drawing/2014/main" id="{321879CC-FD5F-4989-BE5B-B088F2C720C2}"/>
              </a:ext>
            </a:extLst>
          </p:cNvPr>
          <p:cNvSpPr>
            <a:spLocks noGrp="1"/>
          </p:cNvSpPr>
          <p:nvPr>
            <p:ph type="body" sz="quarter" idx="16"/>
          </p:nvPr>
        </p:nvSpPr>
        <p:spPr>
          <a:xfrm>
            <a:off x="331200" y="5634000"/>
            <a:ext cx="11530600" cy="540000"/>
          </a:xfrm>
          <a:solidFill>
            <a:schemeClr val="accent3"/>
          </a:solidFill>
        </p:spPr>
        <p:txBody>
          <a:bodyPr lIns="0" tIns="0" rIns="0" bIns="0" anchor="ctr"/>
          <a:lstStyle>
            <a:lvl1pPr marL="0" algn="ctr">
              <a:spcBef>
                <a:spcPts val="0"/>
              </a:spcBef>
              <a:defRPr b="1">
                <a:solidFill>
                  <a:schemeClr val="bg1"/>
                </a:solidFill>
              </a:defRPr>
            </a:lvl1pPr>
            <a:lvl2pPr marL="0" indent="0" algn="ctr">
              <a:spcBef>
                <a:spcPts val="0"/>
              </a:spcBef>
              <a:buNone/>
              <a:defRPr b="1">
                <a:solidFill>
                  <a:schemeClr val="bg1"/>
                </a:solidFill>
              </a:defRPr>
            </a:lvl2pPr>
            <a:lvl3pPr marL="0" indent="0" algn="ctr">
              <a:spcBef>
                <a:spcPts val="0"/>
              </a:spcBef>
              <a:buNone/>
              <a:defRPr b="1">
                <a:solidFill>
                  <a:schemeClr val="bg1"/>
                </a:solidFill>
              </a:defRPr>
            </a:lvl3pPr>
            <a:lvl4pPr marL="0" indent="0" algn="ctr">
              <a:spcBef>
                <a:spcPts val="0"/>
              </a:spcBef>
              <a:buNone/>
              <a:defRPr b="1">
                <a:solidFill>
                  <a:schemeClr val="bg1"/>
                </a:solidFill>
              </a:defRPr>
            </a:lvl4pPr>
            <a:lvl5pPr marL="0" indent="0" algn="ctr">
              <a:spcBef>
                <a:spcPts val="0"/>
              </a:spcBef>
              <a:buNone/>
              <a:defRPr b="1">
                <a:solidFill>
                  <a:schemeClr val="bg1"/>
                </a:solidFill>
              </a:defRPr>
            </a:lvl5pPr>
          </a:lstStyle>
          <a:p>
            <a:pPr lvl="0"/>
            <a:r>
              <a:rPr lang="en-US" noProof="0"/>
              <a:t>Click to edit Master text styles</a:t>
            </a:r>
            <a:endParaRPr lang="en-US"/>
          </a:p>
        </p:txBody>
      </p:sp>
    </p:spTree>
    <p:extLst>
      <p:ext uri="{BB962C8B-B14F-4D97-AF65-F5344CB8AC3E}">
        <p14:creationId xmlns:p14="http://schemas.microsoft.com/office/powerpoint/2010/main" val="317826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amp; picture B">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BF765AB-40ED-47AF-8160-91C7A2FA6D0E}"/>
              </a:ext>
            </a:extLst>
          </p:cNvPr>
          <p:cNvSpPr>
            <a:spLocks noGrp="1"/>
          </p:cNvSpPr>
          <p:nvPr>
            <p:ph type="pic" sz="quarter" idx="17"/>
          </p:nvPr>
        </p:nvSpPr>
        <p:spPr>
          <a:xfrm>
            <a:off x="6205538" y="0"/>
            <a:ext cx="5986462" cy="6858000"/>
          </a:xfrm>
        </p:spPr>
        <p:txBody>
          <a:bodyPr lIns="0" tIns="0" rIns="0" bIns="0"/>
          <a:lstStyle/>
          <a:p>
            <a:r>
              <a:rPr lang="en-US" noProof="0"/>
              <a:t>Click icon to add picture</a:t>
            </a:r>
            <a:endParaRPr lang="en-US"/>
          </a:p>
        </p:txBody>
      </p:sp>
      <p:sp>
        <p:nvSpPr>
          <p:cNvPr id="2" name="Title 1">
            <a:extLst>
              <a:ext uri="{FF2B5EF4-FFF2-40B4-BE49-F238E27FC236}">
                <a16:creationId xmlns:a16="http://schemas.microsoft.com/office/drawing/2014/main" id="{7E404372-55C2-4676-BE1B-7AB5862BEE24}"/>
              </a:ext>
            </a:extLst>
          </p:cNvPr>
          <p:cNvSpPr>
            <a:spLocks noGrp="1"/>
          </p:cNvSpPr>
          <p:nvPr>
            <p:ph type="title"/>
          </p:nvPr>
        </p:nvSpPr>
        <p:spPr>
          <a:xfrm>
            <a:off x="331200" y="691200"/>
            <a:ext cx="4896438" cy="367200"/>
          </a:xfrm>
        </p:spPr>
        <p:txBody>
          <a:bodyPr lIns="0" tIns="0" rIns="0" bIns="0"/>
          <a:lstStyle>
            <a:lvl1pPr>
              <a:defRPr b="1"/>
            </a:lvl1pPr>
          </a:lstStyle>
          <a:p>
            <a:r>
              <a:rPr lang="en-US" noProof="0"/>
              <a:t>Click to edit Master title style</a:t>
            </a:r>
          </a:p>
        </p:txBody>
      </p:sp>
      <p:sp>
        <p:nvSpPr>
          <p:cNvPr id="7" name="Text Placeholder 9">
            <a:extLst>
              <a:ext uri="{FF2B5EF4-FFF2-40B4-BE49-F238E27FC236}">
                <a16:creationId xmlns:a16="http://schemas.microsoft.com/office/drawing/2014/main" id="{191F879A-9D5C-4572-8E7C-BF6305780851}"/>
              </a:ext>
            </a:extLst>
          </p:cNvPr>
          <p:cNvSpPr>
            <a:spLocks noGrp="1"/>
          </p:cNvSpPr>
          <p:nvPr>
            <p:ph type="body" sz="quarter" idx="14" hasCustomPrompt="1"/>
          </p:nvPr>
        </p:nvSpPr>
        <p:spPr>
          <a:xfrm>
            <a:off x="331789" y="1057498"/>
            <a:ext cx="4895849" cy="486000"/>
          </a:xfrm>
        </p:spPr>
        <p:txBody>
          <a:bodyPr lIns="0" tIns="0" rIns="0" bIns="0"/>
          <a:lstStyle>
            <a:lvl1pPr>
              <a:defRPr sz="24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9" name="Content Placeholder 8">
            <a:extLst>
              <a:ext uri="{FF2B5EF4-FFF2-40B4-BE49-F238E27FC236}">
                <a16:creationId xmlns:a16="http://schemas.microsoft.com/office/drawing/2014/main" id="{F4AF48D9-D62A-43F2-B1B1-80F00328C2E1}"/>
              </a:ext>
            </a:extLst>
          </p:cNvPr>
          <p:cNvSpPr>
            <a:spLocks noGrp="1"/>
          </p:cNvSpPr>
          <p:nvPr>
            <p:ph sz="quarter" idx="18"/>
          </p:nvPr>
        </p:nvSpPr>
        <p:spPr>
          <a:xfrm>
            <a:off x="331200" y="1929600"/>
            <a:ext cx="4896438" cy="3582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9720BA48-2EC3-4080-A97C-33DE1D74B9FF}"/>
              </a:ext>
            </a:extLst>
          </p:cNvPr>
          <p:cNvSpPr>
            <a:spLocks noGrp="1"/>
          </p:cNvSpPr>
          <p:nvPr>
            <p:ph type="ftr" sz="quarter" idx="10"/>
          </p:nvPr>
        </p:nvSpPr>
        <p:spPr/>
        <p:txBody>
          <a:bodyPr lIns="0" tIns="0" rIns="0" bIns="0"/>
          <a:lstStyle/>
          <a:p>
            <a:endParaRPr lang="en-US" noProof="0"/>
          </a:p>
        </p:txBody>
      </p:sp>
      <p:sp>
        <p:nvSpPr>
          <p:cNvPr id="4" name="Date Placeholder 3">
            <a:extLst>
              <a:ext uri="{FF2B5EF4-FFF2-40B4-BE49-F238E27FC236}">
                <a16:creationId xmlns:a16="http://schemas.microsoft.com/office/drawing/2014/main" id="{BD672ED8-D8A6-4B60-9145-0B2F226FCF90}"/>
              </a:ext>
            </a:extLst>
          </p:cNvPr>
          <p:cNvSpPr>
            <a:spLocks noGrp="1"/>
          </p:cNvSpPr>
          <p:nvPr>
            <p:ph type="dt" sz="half" idx="11"/>
          </p:nvPr>
        </p:nvSpPr>
        <p:spPr/>
        <p:txBody>
          <a:bodyPr lIns="0" tIns="0" rIns="0" bIns="0"/>
          <a:lstStyle/>
          <a:p>
            <a:fld id="{0C8E9236-4674-48BE-8000-E1CDB179538F}" type="datetime4">
              <a:rPr lang="en-US" noProof="0" smtClean="0"/>
              <a:t>April 25, 2024</a:t>
            </a:fld>
            <a:endParaRPr lang="en-US" noProof="0"/>
          </a:p>
        </p:txBody>
      </p:sp>
      <p:sp>
        <p:nvSpPr>
          <p:cNvPr id="5" name="Slide Number Placeholder 4">
            <a:extLst>
              <a:ext uri="{FF2B5EF4-FFF2-40B4-BE49-F238E27FC236}">
                <a16:creationId xmlns:a16="http://schemas.microsoft.com/office/drawing/2014/main" id="{B89B7E41-ACE0-4535-9419-94A5884DC919}"/>
              </a:ext>
            </a:extLst>
          </p:cNvPr>
          <p:cNvSpPr>
            <a:spLocks noGrp="1"/>
          </p:cNvSpPr>
          <p:nvPr>
            <p:ph type="sldNum" sz="quarter" idx="12"/>
          </p:nvPr>
        </p:nvSpPr>
        <p:spPr/>
        <p:txBody>
          <a:bodyPr lIns="0" tIns="0" rIns="0" bIns="0"/>
          <a:lstStyle/>
          <a:p>
            <a:r>
              <a:rPr lang="en-US" noProof="0"/>
              <a:t>Slide </a:t>
            </a:r>
            <a:fld id="{619F89D8-7AE3-494A-97F3-03D680869632}" type="slidenum">
              <a:rPr lang="en-US" noProof="0" smtClean="0"/>
              <a:pPr/>
              <a:t>‹#›</a:t>
            </a:fld>
            <a:endParaRPr lang="en-US" noProof="0"/>
          </a:p>
        </p:txBody>
      </p:sp>
      <p:pic>
        <p:nvPicPr>
          <p:cNvPr id="10" name="Logo">
            <a:extLst>
              <a:ext uri="{FF2B5EF4-FFF2-40B4-BE49-F238E27FC236}">
                <a16:creationId xmlns:a16="http://schemas.microsoft.com/office/drawing/2014/main" id="{083B2B64-DEC0-437B-8CF1-FF080677286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54200" y="6456066"/>
            <a:ext cx="507600" cy="192272"/>
          </a:xfrm>
          <a:prstGeom prst="rect">
            <a:avLst/>
          </a:prstGeom>
        </p:spPr>
      </p:pic>
    </p:spTree>
    <p:extLst>
      <p:ext uri="{BB962C8B-B14F-4D97-AF65-F5344CB8AC3E}">
        <p14:creationId xmlns:p14="http://schemas.microsoft.com/office/powerpoint/2010/main" val="814610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amp; picture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4372-55C2-4676-BE1B-7AB5862BEE24}"/>
              </a:ext>
            </a:extLst>
          </p:cNvPr>
          <p:cNvSpPr>
            <a:spLocks noGrp="1"/>
          </p:cNvSpPr>
          <p:nvPr>
            <p:ph type="title"/>
          </p:nvPr>
        </p:nvSpPr>
        <p:spPr>
          <a:xfrm>
            <a:off x="331200" y="691200"/>
            <a:ext cx="11530800" cy="367200"/>
          </a:xfrm>
        </p:spPr>
        <p:txBody>
          <a:bodyPr lIns="0" tIns="0" rIns="0" bIns="0"/>
          <a:lstStyle>
            <a:lvl1pPr>
              <a:defRPr b="1"/>
            </a:lvl1pPr>
          </a:lstStyle>
          <a:p>
            <a:r>
              <a:rPr lang="en-US" noProof="0"/>
              <a:t>Click to edit Master title style</a:t>
            </a:r>
          </a:p>
        </p:txBody>
      </p:sp>
      <p:sp>
        <p:nvSpPr>
          <p:cNvPr id="7" name="Text Placeholder 9">
            <a:extLst>
              <a:ext uri="{FF2B5EF4-FFF2-40B4-BE49-F238E27FC236}">
                <a16:creationId xmlns:a16="http://schemas.microsoft.com/office/drawing/2014/main" id="{191F879A-9D5C-4572-8E7C-BF6305780851}"/>
              </a:ext>
            </a:extLst>
          </p:cNvPr>
          <p:cNvSpPr>
            <a:spLocks noGrp="1"/>
          </p:cNvSpPr>
          <p:nvPr>
            <p:ph type="body" sz="quarter" idx="14" hasCustomPrompt="1"/>
          </p:nvPr>
        </p:nvSpPr>
        <p:spPr>
          <a:xfrm>
            <a:off x="331789" y="1057498"/>
            <a:ext cx="11530800" cy="486000"/>
          </a:xfrm>
        </p:spPr>
        <p:txBody>
          <a:bodyPr lIns="0" tIns="0" rIns="0" bIns="0"/>
          <a:lstStyle>
            <a:lvl1pPr>
              <a:defRPr sz="24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11" name="Picture Placeholder 10">
            <a:extLst>
              <a:ext uri="{FF2B5EF4-FFF2-40B4-BE49-F238E27FC236}">
                <a16:creationId xmlns:a16="http://schemas.microsoft.com/office/drawing/2014/main" id="{9BF765AB-40ED-47AF-8160-91C7A2FA6D0E}"/>
              </a:ext>
            </a:extLst>
          </p:cNvPr>
          <p:cNvSpPr>
            <a:spLocks noGrp="1"/>
          </p:cNvSpPr>
          <p:nvPr>
            <p:ph type="pic" sz="quarter" idx="17"/>
          </p:nvPr>
        </p:nvSpPr>
        <p:spPr>
          <a:xfrm>
            <a:off x="4246563" y="1929600"/>
            <a:ext cx="7616825" cy="3582000"/>
          </a:xfrm>
        </p:spPr>
        <p:txBody>
          <a:bodyPr lIns="0" tIns="0" rIns="0" bIns="0"/>
          <a:lstStyle/>
          <a:p>
            <a:r>
              <a:rPr lang="en-US" noProof="0"/>
              <a:t>Click icon to add picture</a:t>
            </a:r>
            <a:endParaRPr lang="en-US"/>
          </a:p>
        </p:txBody>
      </p:sp>
      <p:sp>
        <p:nvSpPr>
          <p:cNvPr id="9" name="Content Placeholder 8">
            <a:extLst>
              <a:ext uri="{FF2B5EF4-FFF2-40B4-BE49-F238E27FC236}">
                <a16:creationId xmlns:a16="http://schemas.microsoft.com/office/drawing/2014/main" id="{D15BD5A4-C0CB-4E6D-82DC-F95E085D10AD}"/>
              </a:ext>
            </a:extLst>
          </p:cNvPr>
          <p:cNvSpPr>
            <a:spLocks noGrp="1"/>
          </p:cNvSpPr>
          <p:nvPr>
            <p:ph sz="quarter" idx="18"/>
          </p:nvPr>
        </p:nvSpPr>
        <p:spPr>
          <a:xfrm>
            <a:off x="331200" y="1929600"/>
            <a:ext cx="3701050" cy="3582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9720BA48-2EC3-4080-A97C-33DE1D74B9FF}"/>
              </a:ext>
            </a:extLst>
          </p:cNvPr>
          <p:cNvSpPr>
            <a:spLocks noGrp="1"/>
          </p:cNvSpPr>
          <p:nvPr>
            <p:ph type="ftr" sz="quarter" idx="10"/>
          </p:nvPr>
        </p:nvSpPr>
        <p:spPr/>
        <p:txBody>
          <a:bodyPr lIns="0" tIns="0" rIns="0" bIns="0"/>
          <a:lstStyle/>
          <a:p>
            <a:endParaRPr lang="en-US" noProof="0"/>
          </a:p>
        </p:txBody>
      </p:sp>
      <p:sp>
        <p:nvSpPr>
          <p:cNvPr id="4" name="Date Placeholder 3">
            <a:extLst>
              <a:ext uri="{FF2B5EF4-FFF2-40B4-BE49-F238E27FC236}">
                <a16:creationId xmlns:a16="http://schemas.microsoft.com/office/drawing/2014/main" id="{BD672ED8-D8A6-4B60-9145-0B2F226FCF90}"/>
              </a:ext>
            </a:extLst>
          </p:cNvPr>
          <p:cNvSpPr>
            <a:spLocks noGrp="1"/>
          </p:cNvSpPr>
          <p:nvPr>
            <p:ph type="dt" sz="half" idx="11"/>
          </p:nvPr>
        </p:nvSpPr>
        <p:spPr/>
        <p:txBody>
          <a:bodyPr lIns="0" tIns="0" rIns="0" bIns="0"/>
          <a:lstStyle/>
          <a:p>
            <a:fld id="{E3A2734F-6DC1-4BFA-88C9-7E34A3EF29E8}" type="datetime4">
              <a:rPr lang="en-US" noProof="0" smtClean="0"/>
              <a:t>April 25, 2024</a:t>
            </a:fld>
            <a:endParaRPr lang="en-US" noProof="0"/>
          </a:p>
        </p:txBody>
      </p:sp>
      <p:sp>
        <p:nvSpPr>
          <p:cNvPr id="5" name="Slide Number Placeholder 4">
            <a:extLst>
              <a:ext uri="{FF2B5EF4-FFF2-40B4-BE49-F238E27FC236}">
                <a16:creationId xmlns:a16="http://schemas.microsoft.com/office/drawing/2014/main" id="{B89B7E41-ACE0-4535-9419-94A5884DC919}"/>
              </a:ext>
            </a:extLst>
          </p:cNvPr>
          <p:cNvSpPr>
            <a:spLocks noGrp="1"/>
          </p:cNvSpPr>
          <p:nvPr>
            <p:ph type="sldNum" sz="quarter" idx="12"/>
          </p:nvPr>
        </p:nvSpPr>
        <p:spPr/>
        <p:txBody>
          <a:bodyPr lIns="0" tIns="0" rIns="0" bIns="0"/>
          <a:lstStyle/>
          <a:p>
            <a:r>
              <a:rPr lang="en-US" noProof="0"/>
              <a:t>Slide </a:t>
            </a:r>
            <a:fld id="{619F89D8-7AE3-494A-97F3-03D680869632}" type="slidenum">
              <a:rPr lang="en-US" noProof="0" smtClean="0"/>
              <a:pPr/>
              <a:t>‹#›</a:t>
            </a:fld>
            <a:endParaRPr lang="en-US" noProof="0"/>
          </a:p>
        </p:txBody>
      </p:sp>
      <p:sp>
        <p:nvSpPr>
          <p:cNvPr id="12" name="Text Placeholder 9">
            <a:extLst>
              <a:ext uri="{FF2B5EF4-FFF2-40B4-BE49-F238E27FC236}">
                <a16:creationId xmlns:a16="http://schemas.microsoft.com/office/drawing/2014/main" id="{AD224E81-3B71-4BD4-8650-96F92DAA0DC6}"/>
              </a:ext>
            </a:extLst>
          </p:cNvPr>
          <p:cNvSpPr>
            <a:spLocks noGrp="1"/>
          </p:cNvSpPr>
          <p:nvPr>
            <p:ph type="body" sz="quarter" idx="16"/>
          </p:nvPr>
        </p:nvSpPr>
        <p:spPr>
          <a:xfrm>
            <a:off x="331200" y="5634000"/>
            <a:ext cx="11530600" cy="540000"/>
          </a:xfrm>
          <a:solidFill>
            <a:schemeClr val="accent3"/>
          </a:solidFill>
        </p:spPr>
        <p:txBody>
          <a:bodyPr lIns="0" tIns="0" rIns="0" bIns="0" anchor="ctr"/>
          <a:lstStyle>
            <a:lvl1pPr marL="0" algn="ctr">
              <a:spcBef>
                <a:spcPts val="0"/>
              </a:spcBef>
              <a:defRPr b="1">
                <a:solidFill>
                  <a:schemeClr val="bg1"/>
                </a:solidFill>
              </a:defRPr>
            </a:lvl1pPr>
            <a:lvl2pPr marL="0" indent="0" algn="ctr">
              <a:spcBef>
                <a:spcPts val="0"/>
              </a:spcBef>
              <a:buNone/>
              <a:defRPr b="1">
                <a:solidFill>
                  <a:schemeClr val="bg1"/>
                </a:solidFill>
              </a:defRPr>
            </a:lvl2pPr>
            <a:lvl3pPr marL="0" indent="0" algn="ctr">
              <a:spcBef>
                <a:spcPts val="0"/>
              </a:spcBef>
              <a:buNone/>
              <a:defRPr b="1">
                <a:solidFill>
                  <a:schemeClr val="bg1"/>
                </a:solidFill>
              </a:defRPr>
            </a:lvl3pPr>
            <a:lvl4pPr marL="0" indent="0" algn="ctr">
              <a:spcBef>
                <a:spcPts val="0"/>
              </a:spcBef>
              <a:buNone/>
              <a:defRPr b="1">
                <a:solidFill>
                  <a:schemeClr val="bg1"/>
                </a:solidFill>
              </a:defRPr>
            </a:lvl4pPr>
            <a:lvl5pPr marL="0" indent="0" algn="ctr">
              <a:spcBef>
                <a:spcPts val="0"/>
              </a:spcBef>
              <a:buNone/>
              <a:defRPr b="1">
                <a:solidFill>
                  <a:schemeClr val="bg1"/>
                </a:solidFill>
              </a:defRPr>
            </a:lvl5pPr>
          </a:lstStyle>
          <a:p>
            <a:pPr lvl="0"/>
            <a:r>
              <a:rPr lang="en-US" noProof="0"/>
              <a:t>Click to edit Master text styles</a:t>
            </a:r>
            <a:endParaRPr lang="en-US"/>
          </a:p>
        </p:txBody>
      </p:sp>
    </p:spTree>
    <p:extLst>
      <p:ext uri="{BB962C8B-B14F-4D97-AF65-F5344CB8AC3E}">
        <p14:creationId xmlns:p14="http://schemas.microsoft.com/office/powerpoint/2010/main" val="362323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amp;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BF765AB-40ED-47AF-8160-91C7A2FA6D0E}"/>
              </a:ext>
            </a:extLst>
          </p:cNvPr>
          <p:cNvSpPr>
            <a:spLocks noGrp="1"/>
          </p:cNvSpPr>
          <p:nvPr>
            <p:ph type="pic" sz="quarter" idx="17"/>
          </p:nvPr>
        </p:nvSpPr>
        <p:spPr>
          <a:xfrm>
            <a:off x="331200" y="1929600"/>
            <a:ext cx="5658438" cy="3582000"/>
          </a:xfrm>
        </p:spPr>
        <p:txBody>
          <a:bodyPr/>
          <a:lstStyle/>
          <a:p>
            <a:r>
              <a:rPr lang="en-US" noProof="0"/>
              <a:t>Click icon to add picture</a:t>
            </a:r>
            <a:endParaRPr lang="en-US"/>
          </a:p>
        </p:txBody>
      </p:sp>
      <p:sp>
        <p:nvSpPr>
          <p:cNvPr id="2" name="Title 1">
            <a:extLst>
              <a:ext uri="{FF2B5EF4-FFF2-40B4-BE49-F238E27FC236}">
                <a16:creationId xmlns:a16="http://schemas.microsoft.com/office/drawing/2014/main" id="{7E404372-55C2-4676-BE1B-7AB5862BEE24}"/>
              </a:ext>
            </a:extLst>
          </p:cNvPr>
          <p:cNvSpPr>
            <a:spLocks noGrp="1"/>
          </p:cNvSpPr>
          <p:nvPr>
            <p:ph type="title"/>
          </p:nvPr>
        </p:nvSpPr>
        <p:spPr>
          <a:xfrm>
            <a:off x="331200" y="691200"/>
            <a:ext cx="11530800" cy="367200"/>
          </a:xfrm>
        </p:spPr>
        <p:txBody>
          <a:bodyPr lIns="0" tIns="0" rIns="0" bIns="0"/>
          <a:lstStyle>
            <a:lvl1pPr>
              <a:defRPr b="1"/>
            </a:lvl1pPr>
          </a:lstStyle>
          <a:p>
            <a:r>
              <a:rPr lang="en-US" noProof="0"/>
              <a:t>Click to edit Master title style</a:t>
            </a:r>
          </a:p>
        </p:txBody>
      </p:sp>
      <p:sp>
        <p:nvSpPr>
          <p:cNvPr id="7" name="Text Placeholder 9">
            <a:extLst>
              <a:ext uri="{FF2B5EF4-FFF2-40B4-BE49-F238E27FC236}">
                <a16:creationId xmlns:a16="http://schemas.microsoft.com/office/drawing/2014/main" id="{191F879A-9D5C-4572-8E7C-BF6305780851}"/>
              </a:ext>
            </a:extLst>
          </p:cNvPr>
          <p:cNvSpPr>
            <a:spLocks noGrp="1"/>
          </p:cNvSpPr>
          <p:nvPr>
            <p:ph type="body" sz="quarter" idx="14" hasCustomPrompt="1"/>
          </p:nvPr>
        </p:nvSpPr>
        <p:spPr>
          <a:xfrm>
            <a:off x="331789" y="1057498"/>
            <a:ext cx="11530800" cy="486000"/>
          </a:xfrm>
        </p:spPr>
        <p:txBody>
          <a:bodyPr lIns="0" tIns="0" rIns="0" bIns="0"/>
          <a:lstStyle>
            <a:lvl1pPr>
              <a:defRPr sz="24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9" name="Content Placeholder 8">
            <a:extLst>
              <a:ext uri="{FF2B5EF4-FFF2-40B4-BE49-F238E27FC236}">
                <a16:creationId xmlns:a16="http://schemas.microsoft.com/office/drawing/2014/main" id="{701C5F00-64AD-4E5C-9A89-0FB66FF3455E}"/>
              </a:ext>
            </a:extLst>
          </p:cNvPr>
          <p:cNvSpPr>
            <a:spLocks noGrp="1"/>
          </p:cNvSpPr>
          <p:nvPr>
            <p:ph sz="quarter" idx="18"/>
          </p:nvPr>
        </p:nvSpPr>
        <p:spPr>
          <a:xfrm>
            <a:off x="6204151" y="1929600"/>
            <a:ext cx="5658438" cy="3582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9720BA48-2EC3-4080-A97C-33DE1D74B9FF}"/>
              </a:ext>
            </a:extLst>
          </p:cNvPr>
          <p:cNvSpPr>
            <a:spLocks noGrp="1"/>
          </p:cNvSpPr>
          <p:nvPr>
            <p:ph type="ftr" sz="quarter" idx="10"/>
          </p:nvPr>
        </p:nvSpPr>
        <p:spPr/>
        <p:txBody>
          <a:bodyPr lIns="0" tIns="0" rIns="0" bIns="0"/>
          <a:lstStyle/>
          <a:p>
            <a:endParaRPr lang="en-US" noProof="0"/>
          </a:p>
        </p:txBody>
      </p:sp>
      <p:sp>
        <p:nvSpPr>
          <p:cNvPr id="4" name="Date Placeholder 3">
            <a:extLst>
              <a:ext uri="{FF2B5EF4-FFF2-40B4-BE49-F238E27FC236}">
                <a16:creationId xmlns:a16="http://schemas.microsoft.com/office/drawing/2014/main" id="{BD672ED8-D8A6-4B60-9145-0B2F226FCF90}"/>
              </a:ext>
            </a:extLst>
          </p:cNvPr>
          <p:cNvSpPr>
            <a:spLocks noGrp="1"/>
          </p:cNvSpPr>
          <p:nvPr>
            <p:ph type="dt" sz="half" idx="11"/>
          </p:nvPr>
        </p:nvSpPr>
        <p:spPr/>
        <p:txBody>
          <a:bodyPr lIns="0" tIns="0" rIns="0" bIns="0"/>
          <a:lstStyle/>
          <a:p>
            <a:fld id="{92D94533-C025-401D-A3B6-4EEF76D00298}" type="datetime4">
              <a:rPr lang="en-US" noProof="0" smtClean="0"/>
              <a:t>April 25, 2024</a:t>
            </a:fld>
            <a:endParaRPr lang="en-US" noProof="0"/>
          </a:p>
        </p:txBody>
      </p:sp>
      <p:sp>
        <p:nvSpPr>
          <p:cNvPr id="5" name="Slide Number Placeholder 4">
            <a:extLst>
              <a:ext uri="{FF2B5EF4-FFF2-40B4-BE49-F238E27FC236}">
                <a16:creationId xmlns:a16="http://schemas.microsoft.com/office/drawing/2014/main" id="{B89B7E41-ACE0-4535-9419-94A5884DC919}"/>
              </a:ext>
            </a:extLst>
          </p:cNvPr>
          <p:cNvSpPr>
            <a:spLocks noGrp="1"/>
          </p:cNvSpPr>
          <p:nvPr>
            <p:ph type="sldNum" sz="quarter" idx="12"/>
          </p:nvPr>
        </p:nvSpPr>
        <p:spPr/>
        <p:txBody>
          <a:bodyPr lIns="0" tIns="0" rIns="0" bIns="0"/>
          <a:lstStyle/>
          <a:p>
            <a:r>
              <a:rPr lang="en-US" noProof="0"/>
              <a:t>Slide </a:t>
            </a:r>
            <a:fld id="{619F89D8-7AE3-494A-97F3-03D680869632}" type="slidenum">
              <a:rPr lang="en-US" noProof="0" smtClean="0"/>
              <a:pPr/>
              <a:t>‹#›</a:t>
            </a:fld>
            <a:endParaRPr lang="en-US" noProof="0"/>
          </a:p>
        </p:txBody>
      </p:sp>
      <p:sp>
        <p:nvSpPr>
          <p:cNvPr id="12" name="Text Placeholder 9">
            <a:extLst>
              <a:ext uri="{FF2B5EF4-FFF2-40B4-BE49-F238E27FC236}">
                <a16:creationId xmlns:a16="http://schemas.microsoft.com/office/drawing/2014/main" id="{DC53B099-959A-4FA4-8B87-C7BCAA0E2ADC}"/>
              </a:ext>
            </a:extLst>
          </p:cNvPr>
          <p:cNvSpPr>
            <a:spLocks noGrp="1"/>
          </p:cNvSpPr>
          <p:nvPr>
            <p:ph type="body" sz="quarter" idx="16"/>
          </p:nvPr>
        </p:nvSpPr>
        <p:spPr>
          <a:xfrm>
            <a:off x="331200" y="5634000"/>
            <a:ext cx="11530600" cy="540000"/>
          </a:xfrm>
          <a:solidFill>
            <a:schemeClr val="accent3"/>
          </a:solidFill>
        </p:spPr>
        <p:txBody>
          <a:bodyPr lIns="0" tIns="0" rIns="0" bIns="0" anchor="ctr"/>
          <a:lstStyle>
            <a:lvl1pPr marL="0" algn="ctr">
              <a:spcBef>
                <a:spcPts val="0"/>
              </a:spcBef>
              <a:defRPr b="1">
                <a:solidFill>
                  <a:schemeClr val="bg1"/>
                </a:solidFill>
              </a:defRPr>
            </a:lvl1pPr>
            <a:lvl2pPr marL="0" indent="0" algn="ctr">
              <a:spcBef>
                <a:spcPts val="0"/>
              </a:spcBef>
              <a:buNone/>
              <a:defRPr b="1">
                <a:solidFill>
                  <a:schemeClr val="bg1"/>
                </a:solidFill>
              </a:defRPr>
            </a:lvl2pPr>
            <a:lvl3pPr marL="0" indent="0" algn="ctr">
              <a:spcBef>
                <a:spcPts val="0"/>
              </a:spcBef>
              <a:buNone/>
              <a:defRPr b="1">
                <a:solidFill>
                  <a:schemeClr val="bg1"/>
                </a:solidFill>
              </a:defRPr>
            </a:lvl3pPr>
            <a:lvl4pPr marL="0" indent="0" algn="ctr">
              <a:spcBef>
                <a:spcPts val="0"/>
              </a:spcBef>
              <a:buNone/>
              <a:defRPr b="1">
                <a:solidFill>
                  <a:schemeClr val="bg1"/>
                </a:solidFill>
              </a:defRPr>
            </a:lvl4pPr>
            <a:lvl5pPr marL="0" indent="0" algn="ctr">
              <a:spcBef>
                <a:spcPts val="0"/>
              </a:spcBef>
              <a:buNone/>
              <a:defRPr b="1">
                <a:solidFill>
                  <a:schemeClr val="bg1"/>
                </a:solidFill>
              </a:defRPr>
            </a:lvl5pPr>
          </a:lstStyle>
          <a:p>
            <a:pPr lvl="0"/>
            <a:r>
              <a:rPr lang="en-US" noProof="0"/>
              <a:t>Click to edit Master text styles</a:t>
            </a:r>
            <a:endParaRPr lang="en-US"/>
          </a:p>
        </p:txBody>
      </p:sp>
    </p:spTree>
    <p:extLst>
      <p:ext uri="{BB962C8B-B14F-4D97-AF65-F5344CB8AC3E}">
        <p14:creationId xmlns:p14="http://schemas.microsoft.com/office/powerpoint/2010/main" val="995953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amp;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4372-55C2-4676-BE1B-7AB5862BEE24}"/>
              </a:ext>
            </a:extLst>
          </p:cNvPr>
          <p:cNvSpPr>
            <a:spLocks noGrp="1"/>
          </p:cNvSpPr>
          <p:nvPr>
            <p:ph type="title"/>
          </p:nvPr>
        </p:nvSpPr>
        <p:spPr>
          <a:xfrm>
            <a:off x="331200" y="691200"/>
            <a:ext cx="11530800" cy="367200"/>
          </a:xfrm>
        </p:spPr>
        <p:txBody>
          <a:bodyPr lIns="0" tIns="0" rIns="0" bIns="0"/>
          <a:lstStyle>
            <a:lvl1pPr>
              <a:defRPr b="1"/>
            </a:lvl1pPr>
          </a:lstStyle>
          <a:p>
            <a:r>
              <a:rPr lang="en-US" noProof="0"/>
              <a:t>Click to edit Master title style</a:t>
            </a:r>
            <a:endParaRPr lang="en-US"/>
          </a:p>
        </p:txBody>
      </p:sp>
      <p:sp>
        <p:nvSpPr>
          <p:cNvPr id="7" name="Text Placeholder 9">
            <a:extLst>
              <a:ext uri="{FF2B5EF4-FFF2-40B4-BE49-F238E27FC236}">
                <a16:creationId xmlns:a16="http://schemas.microsoft.com/office/drawing/2014/main" id="{191F879A-9D5C-4572-8E7C-BF6305780851}"/>
              </a:ext>
            </a:extLst>
          </p:cNvPr>
          <p:cNvSpPr>
            <a:spLocks noGrp="1"/>
          </p:cNvSpPr>
          <p:nvPr>
            <p:ph type="body" sz="quarter" idx="14" hasCustomPrompt="1"/>
          </p:nvPr>
        </p:nvSpPr>
        <p:spPr>
          <a:xfrm>
            <a:off x="331789" y="1057498"/>
            <a:ext cx="11530800" cy="486000"/>
          </a:xfrm>
        </p:spPr>
        <p:txBody>
          <a:bodyPr lIns="0" tIns="0" rIns="0" bIns="0"/>
          <a:lstStyle>
            <a:lvl1pPr>
              <a:defRPr sz="24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11" name="Picture Placeholder 10">
            <a:extLst>
              <a:ext uri="{FF2B5EF4-FFF2-40B4-BE49-F238E27FC236}">
                <a16:creationId xmlns:a16="http://schemas.microsoft.com/office/drawing/2014/main" id="{9BF765AB-40ED-47AF-8160-91C7A2FA6D0E}"/>
              </a:ext>
            </a:extLst>
          </p:cNvPr>
          <p:cNvSpPr>
            <a:spLocks noGrp="1"/>
          </p:cNvSpPr>
          <p:nvPr>
            <p:ph type="pic" sz="quarter" idx="17"/>
          </p:nvPr>
        </p:nvSpPr>
        <p:spPr>
          <a:xfrm>
            <a:off x="3267075" y="1929600"/>
            <a:ext cx="5657850" cy="3582000"/>
          </a:xfrm>
        </p:spPr>
        <p:txBody>
          <a:bodyPr lIns="0" tIns="0" rIns="0" bIns="0"/>
          <a:lstStyle/>
          <a:p>
            <a:r>
              <a:rPr lang="en-US" noProof="0"/>
              <a:t>Click icon to add picture</a:t>
            </a:r>
            <a:endParaRPr lang="en-US"/>
          </a:p>
        </p:txBody>
      </p:sp>
      <p:sp>
        <p:nvSpPr>
          <p:cNvPr id="9" name="Content Placeholder 8">
            <a:extLst>
              <a:ext uri="{FF2B5EF4-FFF2-40B4-BE49-F238E27FC236}">
                <a16:creationId xmlns:a16="http://schemas.microsoft.com/office/drawing/2014/main" id="{37772B2F-A922-4FD0-B70C-DF06D70EDEFE}"/>
              </a:ext>
            </a:extLst>
          </p:cNvPr>
          <p:cNvSpPr>
            <a:spLocks noGrp="1"/>
          </p:cNvSpPr>
          <p:nvPr>
            <p:ph sz="quarter" idx="19"/>
          </p:nvPr>
        </p:nvSpPr>
        <p:spPr>
          <a:xfrm>
            <a:off x="331200" y="1929600"/>
            <a:ext cx="2721563" cy="3582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8">
            <a:extLst>
              <a:ext uri="{FF2B5EF4-FFF2-40B4-BE49-F238E27FC236}">
                <a16:creationId xmlns:a16="http://schemas.microsoft.com/office/drawing/2014/main" id="{AD2821E5-D990-439A-A494-886D9CF08292}"/>
              </a:ext>
            </a:extLst>
          </p:cNvPr>
          <p:cNvSpPr>
            <a:spLocks noGrp="1"/>
          </p:cNvSpPr>
          <p:nvPr>
            <p:ph sz="quarter" idx="20"/>
          </p:nvPr>
        </p:nvSpPr>
        <p:spPr>
          <a:xfrm>
            <a:off x="9141026" y="1929600"/>
            <a:ext cx="2721563" cy="3582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9720BA48-2EC3-4080-A97C-33DE1D74B9FF}"/>
              </a:ext>
            </a:extLst>
          </p:cNvPr>
          <p:cNvSpPr>
            <a:spLocks noGrp="1"/>
          </p:cNvSpPr>
          <p:nvPr>
            <p:ph type="ftr" sz="quarter" idx="10"/>
          </p:nvPr>
        </p:nvSpPr>
        <p:spPr/>
        <p:txBody>
          <a:bodyPr lIns="0" tIns="0" rIns="0" bIns="0"/>
          <a:lstStyle/>
          <a:p>
            <a:endParaRPr lang="en-US" noProof="0"/>
          </a:p>
        </p:txBody>
      </p:sp>
      <p:sp>
        <p:nvSpPr>
          <p:cNvPr id="4" name="Date Placeholder 3">
            <a:extLst>
              <a:ext uri="{FF2B5EF4-FFF2-40B4-BE49-F238E27FC236}">
                <a16:creationId xmlns:a16="http://schemas.microsoft.com/office/drawing/2014/main" id="{BD672ED8-D8A6-4B60-9145-0B2F226FCF90}"/>
              </a:ext>
            </a:extLst>
          </p:cNvPr>
          <p:cNvSpPr>
            <a:spLocks noGrp="1"/>
          </p:cNvSpPr>
          <p:nvPr>
            <p:ph type="dt" sz="half" idx="11"/>
          </p:nvPr>
        </p:nvSpPr>
        <p:spPr/>
        <p:txBody>
          <a:bodyPr lIns="0" tIns="0" rIns="0" bIns="0"/>
          <a:lstStyle/>
          <a:p>
            <a:fld id="{B775EAE7-683E-45F5-9A95-E6DD1094D885}" type="datetime4">
              <a:rPr lang="en-US" noProof="0" smtClean="0"/>
              <a:t>April 25, 2024</a:t>
            </a:fld>
            <a:endParaRPr lang="en-US" noProof="0"/>
          </a:p>
        </p:txBody>
      </p:sp>
      <p:sp>
        <p:nvSpPr>
          <p:cNvPr id="5" name="Slide Number Placeholder 4">
            <a:extLst>
              <a:ext uri="{FF2B5EF4-FFF2-40B4-BE49-F238E27FC236}">
                <a16:creationId xmlns:a16="http://schemas.microsoft.com/office/drawing/2014/main" id="{B89B7E41-ACE0-4535-9419-94A5884DC919}"/>
              </a:ext>
            </a:extLst>
          </p:cNvPr>
          <p:cNvSpPr>
            <a:spLocks noGrp="1"/>
          </p:cNvSpPr>
          <p:nvPr>
            <p:ph type="sldNum" sz="quarter" idx="12"/>
          </p:nvPr>
        </p:nvSpPr>
        <p:spPr/>
        <p:txBody>
          <a:bodyPr lIns="0" tIns="0" rIns="0" bIns="0"/>
          <a:lstStyle/>
          <a:p>
            <a:r>
              <a:rPr lang="en-US" noProof="0"/>
              <a:t>Slide </a:t>
            </a:r>
            <a:fld id="{619F89D8-7AE3-494A-97F3-03D680869632}" type="slidenum">
              <a:rPr lang="en-US" noProof="0" smtClean="0"/>
              <a:pPr/>
              <a:t>‹#›</a:t>
            </a:fld>
            <a:endParaRPr lang="en-US" noProof="0"/>
          </a:p>
        </p:txBody>
      </p:sp>
      <p:sp>
        <p:nvSpPr>
          <p:cNvPr id="12" name="Text Placeholder 9">
            <a:extLst>
              <a:ext uri="{FF2B5EF4-FFF2-40B4-BE49-F238E27FC236}">
                <a16:creationId xmlns:a16="http://schemas.microsoft.com/office/drawing/2014/main" id="{6F139C90-52BB-4794-B21A-FE69E4C0F947}"/>
              </a:ext>
            </a:extLst>
          </p:cNvPr>
          <p:cNvSpPr>
            <a:spLocks noGrp="1"/>
          </p:cNvSpPr>
          <p:nvPr>
            <p:ph type="body" sz="quarter" idx="16"/>
          </p:nvPr>
        </p:nvSpPr>
        <p:spPr>
          <a:xfrm>
            <a:off x="331200" y="5634000"/>
            <a:ext cx="11530600" cy="540000"/>
          </a:xfrm>
          <a:solidFill>
            <a:schemeClr val="accent3"/>
          </a:solidFill>
        </p:spPr>
        <p:txBody>
          <a:bodyPr lIns="0" tIns="0" rIns="0" bIns="0" anchor="ctr"/>
          <a:lstStyle>
            <a:lvl1pPr marL="0" algn="ctr">
              <a:spcBef>
                <a:spcPts val="0"/>
              </a:spcBef>
              <a:defRPr b="1">
                <a:solidFill>
                  <a:schemeClr val="bg1"/>
                </a:solidFill>
              </a:defRPr>
            </a:lvl1pPr>
            <a:lvl2pPr marL="0" indent="0" algn="ctr">
              <a:spcBef>
                <a:spcPts val="0"/>
              </a:spcBef>
              <a:buNone/>
              <a:defRPr b="1">
                <a:solidFill>
                  <a:schemeClr val="bg1"/>
                </a:solidFill>
              </a:defRPr>
            </a:lvl2pPr>
            <a:lvl3pPr marL="0" indent="0" algn="ctr">
              <a:spcBef>
                <a:spcPts val="0"/>
              </a:spcBef>
              <a:buNone/>
              <a:defRPr b="1">
                <a:solidFill>
                  <a:schemeClr val="bg1"/>
                </a:solidFill>
              </a:defRPr>
            </a:lvl3pPr>
            <a:lvl4pPr marL="0" indent="0" algn="ctr">
              <a:spcBef>
                <a:spcPts val="0"/>
              </a:spcBef>
              <a:buNone/>
              <a:defRPr b="1">
                <a:solidFill>
                  <a:schemeClr val="bg1"/>
                </a:solidFill>
              </a:defRPr>
            </a:lvl4pPr>
            <a:lvl5pPr marL="0" indent="0" algn="ctr">
              <a:spcBef>
                <a:spcPts val="0"/>
              </a:spcBef>
              <a:buNone/>
              <a:defRPr b="1">
                <a:solidFill>
                  <a:schemeClr val="bg1"/>
                </a:solidFill>
              </a:defRPr>
            </a:lvl5pPr>
          </a:lstStyle>
          <a:p>
            <a:pPr lvl="0"/>
            <a:r>
              <a:rPr lang="en-US" noProof="0"/>
              <a:t>Click to edit Master text styles</a:t>
            </a:r>
            <a:endParaRPr lang="en-US"/>
          </a:p>
        </p:txBody>
      </p:sp>
    </p:spTree>
    <p:extLst>
      <p:ext uri="{BB962C8B-B14F-4D97-AF65-F5344CB8AC3E}">
        <p14:creationId xmlns:p14="http://schemas.microsoft.com/office/powerpoint/2010/main" val="313703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ur content &amp; four picture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BF765AB-40ED-47AF-8160-91C7A2FA6D0E}"/>
              </a:ext>
            </a:extLst>
          </p:cNvPr>
          <p:cNvSpPr>
            <a:spLocks noGrp="1"/>
          </p:cNvSpPr>
          <p:nvPr>
            <p:ph type="pic" sz="quarter" idx="17"/>
          </p:nvPr>
        </p:nvSpPr>
        <p:spPr>
          <a:xfrm>
            <a:off x="331199" y="1929600"/>
            <a:ext cx="1743663" cy="1685138"/>
          </a:xfrm>
        </p:spPr>
        <p:txBody>
          <a:bodyPr lIns="0" tIns="0" rIns="0" bIns="0"/>
          <a:lstStyle/>
          <a:p>
            <a:r>
              <a:rPr lang="en-US" noProof="0"/>
              <a:t>Click icon to add picture</a:t>
            </a:r>
            <a:endParaRPr lang="en-US"/>
          </a:p>
        </p:txBody>
      </p:sp>
      <p:sp>
        <p:nvSpPr>
          <p:cNvPr id="2" name="Title 1">
            <a:extLst>
              <a:ext uri="{FF2B5EF4-FFF2-40B4-BE49-F238E27FC236}">
                <a16:creationId xmlns:a16="http://schemas.microsoft.com/office/drawing/2014/main" id="{7E404372-55C2-4676-BE1B-7AB5862BEE24}"/>
              </a:ext>
            </a:extLst>
          </p:cNvPr>
          <p:cNvSpPr>
            <a:spLocks noGrp="1"/>
          </p:cNvSpPr>
          <p:nvPr>
            <p:ph type="title"/>
          </p:nvPr>
        </p:nvSpPr>
        <p:spPr>
          <a:xfrm>
            <a:off x="331200" y="691200"/>
            <a:ext cx="11530800" cy="367200"/>
          </a:xfrm>
        </p:spPr>
        <p:txBody>
          <a:bodyPr lIns="0" tIns="0" rIns="0" bIns="0"/>
          <a:lstStyle>
            <a:lvl1pPr>
              <a:defRPr b="1"/>
            </a:lvl1pPr>
          </a:lstStyle>
          <a:p>
            <a:r>
              <a:rPr lang="en-US" noProof="0"/>
              <a:t>Click to edit Master title style</a:t>
            </a:r>
          </a:p>
        </p:txBody>
      </p:sp>
      <p:sp>
        <p:nvSpPr>
          <p:cNvPr id="7" name="Text Placeholder 9">
            <a:extLst>
              <a:ext uri="{FF2B5EF4-FFF2-40B4-BE49-F238E27FC236}">
                <a16:creationId xmlns:a16="http://schemas.microsoft.com/office/drawing/2014/main" id="{191F879A-9D5C-4572-8E7C-BF6305780851}"/>
              </a:ext>
            </a:extLst>
          </p:cNvPr>
          <p:cNvSpPr>
            <a:spLocks noGrp="1"/>
          </p:cNvSpPr>
          <p:nvPr>
            <p:ph type="body" sz="quarter" idx="14" hasCustomPrompt="1"/>
          </p:nvPr>
        </p:nvSpPr>
        <p:spPr>
          <a:xfrm>
            <a:off x="331789" y="1057498"/>
            <a:ext cx="11530800" cy="486000"/>
          </a:xfrm>
        </p:spPr>
        <p:txBody>
          <a:bodyPr lIns="0" tIns="0" rIns="0" bIns="0"/>
          <a:lstStyle>
            <a:lvl1pPr>
              <a:defRPr sz="24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12" name="Picture Placeholder 10">
            <a:extLst>
              <a:ext uri="{FF2B5EF4-FFF2-40B4-BE49-F238E27FC236}">
                <a16:creationId xmlns:a16="http://schemas.microsoft.com/office/drawing/2014/main" id="{E57CBEA0-D649-41AB-96A9-0A1BAA2BBC69}"/>
              </a:ext>
            </a:extLst>
          </p:cNvPr>
          <p:cNvSpPr>
            <a:spLocks noGrp="1"/>
          </p:cNvSpPr>
          <p:nvPr>
            <p:ph type="pic" sz="quarter" idx="18"/>
          </p:nvPr>
        </p:nvSpPr>
        <p:spPr>
          <a:xfrm>
            <a:off x="6205538" y="1929600"/>
            <a:ext cx="1741487" cy="1683898"/>
          </a:xfrm>
        </p:spPr>
        <p:txBody>
          <a:bodyPr lIns="0" tIns="0" rIns="0" bIns="0"/>
          <a:lstStyle/>
          <a:p>
            <a:r>
              <a:rPr lang="en-US" noProof="0"/>
              <a:t>Click icon to add picture</a:t>
            </a:r>
            <a:endParaRPr lang="en-US"/>
          </a:p>
        </p:txBody>
      </p:sp>
      <p:sp>
        <p:nvSpPr>
          <p:cNvPr id="24" name="Picture Placeholder 10">
            <a:extLst>
              <a:ext uri="{FF2B5EF4-FFF2-40B4-BE49-F238E27FC236}">
                <a16:creationId xmlns:a16="http://schemas.microsoft.com/office/drawing/2014/main" id="{4FC3BCC6-F11F-4786-B6A2-A61B71BFCA5B}"/>
              </a:ext>
            </a:extLst>
          </p:cNvPr>
          <p:cNvSpPr>
            <a:spLocks noGrp="1"/>
          </p:cNvSpPr>
          <p:nvPr>
            <p:ph type="pic" sz="quarter" idx="20"/>
          </p:nvPr>
        </p:nvSpPr>
        <p:spPr>
          <a:xfrm>
            <a:off x="331199" y="3827463"/>
            <a:ext cx="1743663" cy="1684137"/>
          </a:xfrm>
        </p:spPr>
        <p:txBody>
          <a:bodyPr lIns="0" tIns="0" rIns="0" bIns="0"/>
          <a:lstStyle/>
          <a:p>
            <a:r>
              <a:rPr lang="en-US" noProof="0"/>
              <a:t>Click icon to add picture</a:t>
            </a:r>
          </a:p>
        </p:txBody>
      </p:sp>
      <p:sp>
        <p:nvSpPr>
          <p:cNvPr id="25" name="Picture Placeholder 10">
            <a:extLst>
              <a:ext uri="{FF2B5EF4-FFF2-40B4-BE49-F238E27FC236}">
                <a16:creationId xmlns:a16="http://schemas.microsoft.com/office/drawing/2014/main" id="{76B3C7E3-593C-48D3-9C43-78D8CBB54BCB}"/>
              </a:ext>
            </a:extLst>
          </p:cNvPr>
          <p:cNvSpPr>
            <a:spLocks noGrp="1"/>
          </p:cNvSpPr>
          <p:nvPr>
            <p:ph type="pic" sz="quarter" idx="22"/>
          </p:nvPr>
        </p:nvSpPr>
        <p:spPr>
          <a:xfrm>
            <a:off x="6205538" y="3827463"/>
            <a:ext cx="1741487" cy="1684137"/>
          </a:xfrm>
        </p:spPr>
        <p:txBody>
          <a:bodyPr lIns="0" tIns="0" rIns="0" bIns="0"/>
          <a:lstStyle/>
          <a:p>
            <a:r>
              <a:rPr lang="en-US" noProof="0"/>
              <a:t>Click icon to add picture</a:t>
            </a:r>
            <a:endParaRPr lang="en-US"/>
          </a:p>
        </p:txBody>
      </p:sp>
      <p:sp>
        <p:nvSpPr>
          <p:cNvPr id="9" name="Content Placeholder 8">
            <a:extLst>
              <a:ext uri="{FF2B5EF4-FFF2-40B4-BE49-F238E27FC236}">
                <a16:creationId xmlns:a16="http://schemas.microsoft.com/office/drawing/2014/main" id="{24B60418-CD27-4B6A-B47B-4BDFA7CA6905}"/>
              </a:ext>
            </a:extLst>
          </p:cNvPr>
          <p:cNvSpPr>
            <a:spLocks noGrp="1"/>
          </p:cNvSpPr>
          <p:nvPr>
            <p:ph sz="quarter" idx="24"/>
          </p:nvPr>
        </p:nvSpPr>
        <p:spPr>
          <a:xfrm>
            <a:off x="2289175" y="1929600"/>
            <a:ext cx="3700463" cy="168389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8">
            <a:extLst>
              <a:ext uri="{FF2B5EF4-FFF2-40B4-BE49-F238E27FC236}">
                <a16:creationId xmlns:a16="http://schemas.microsoft.com/office/drawing/2014/main" id="{0C9024FC-07E0-4B27-8F60-C634F0536A8E}"/>
              </a:ext>
            </a:extLst>
          </p:cNvPr>
          <p:cNvSpPr>
            <a:spLocks noGrp="1"/>
          </p:cNvSpPr>
          <p:nvPr>
            <p:ph sz="quarter" idx="25"/>
          </p:nvPr>
        </p:nvSpPr>
        <p:spPr>
          <a:xfrm>
            <a:off x="2289175" y="3827702"/>
            <a:ext cx="3700463" cy="168389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8">
            <a:extLst>
              <a:ext uri="{FF2B5EF4-FFF2-40B4-BE49-F238E27FC236}">
                <a16:creationId xmlns:a16="http://schemas.microsoft.com/office/drawing/2014/main" id="{DD5ECF00-2F66-45D3-A4DD-E29E84C05CEF}"/>
              </a:ext>
            </a:extLst>
          </p:cNvPr>
          <p:cNvSpPr>
            <a:spLocks noGrp="1"/>
          </p:cNvSpPr>
          <p:nvPr>
            <p:ph sz="quarter" idx="26"/>
          </p:nvPr>
        </p:nvSpPr>
        <p:spPr>
          <a:xfrm>
            <a:off x="8162126" y="1929600"/>
            <a:ext cx="3700463" cy="168389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8">
            <a:extLst>
              <a:ext uri="{FF2B5EF4-FFF2-40B4-BE49-F238E27FC236}">
                <a16:creationId xmlns:a16="http://schemas.microsoft.com/office/drawing/2014/main" id="{C7C9823B-43AB-4F63-9D6D-5A962847C33C}"/>
              </a:ext>
            </a:extLst>
          </p:cNvPr>
          <p:cNvSpPr>
            <a:spLocks noGrp="1"/>
          </p:cNvSpPr>
          <p:nvPr>
            <p:ph sz="quarter" idx="27"/>
          </p:nvPr>
        </p:nvSpPr>
        <p:spPr>
          <a:xfrm>
            <a:off x="8162126" y="3827702"/>
            <a:ext cx="3700463" cy="168389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9720BA48-2EC3-4080-A97C-33DE1D74B9FF}"/>
              </a:ext>
            </a:extLst>
          </p:cNvPr>
          <p:cNvSpPr>
            <a:spLocks noGrp="1"/>
          </p:cNvSpPr>
          <p:nvPr>
            <p:ph type="ftr" sz="quarter" idx="10"/>
          </p:nvPr>
        </p:nvSpPr>
        <p:spPr/>
        <p:txBody>
          <a:bodyPr lIns="0" tIns="0" rIns="0" bIns="0"/>
          <a:lstStyle/>
          <a:p>
            <a:endParaRPr lang="en-US" noProof="0"/>
          </a:p>
        </p:txBody>
      </p:sp>
      <p:sp>
        <p:nvSpPr>
          <p:cNvPr id="4" name="Date Placeholder 3">
            <a:extLst>
              <a:ext uri="{FF2B5EF4-FFF2-40B4-BE49-F238E27FC236}">
                <a16:creationId xmlns:a16="http://schemas.microsoft.com/office/drawing/2014/main" id="{BD672ED8-D8A6-4B60-9145-0B2F226FCF90}"/>
              </a:ext>
            </a:extLst>
          </p:cNvPr>
          <p:cNvSpPr>
            <a:spLocks noGrp="1"/>
          </p:cNvSpPr>
          <p:nvPr>
            <p:ph type="dt" sz="half" idx="11"/>
          </p:nvPr>
        </p:nvSpPr>
        <p:spPr/>
        <p:txBody>
          <a:bodyPr lIns="0" tIns="0" rIns="0" bIns="0"/>
          <a:lstStyle/>
          <a:p>
            <a:fld id="{FF9683E2-8A1B-4901-92D6-41888719CCBB}" type="datetime4">
              <a:rPr lang="en-US" noProof="0" smtClean="0"/>
              <a:t>April 25, 2024</a:t>
            </a:fld>
            <a:endParaRPr lang="en-US" noProof="0"/>
          </a:p>
        </p:txBody>
      </p:sp>
      <p:sp>
        <p:nvSpPr>
          <p:cNvPr id="5" name="Slide Number Placeholder 4">
            <a:extLst>
              <a:ext uri="{FF2B5EF4-FFF2-40B4-BE49-F238E27FC236}">
                <a16:creationId xmlns:a16="http://schemas.microsoft.com/office/drawing/2014/main" id="{B89B7E41-ACE0-4535-9419-94A5884DC919}"/>
              </a:ext>
            </a:extLst>
          </p:cNvPr>
          <p:cNvSpPr>
            <a:spLocks noGrp="1"/>
          </p:cNvSpPr>
          <p:nvPr>
            <p:ph type="sldNum" sz="quarter" idx="12"/>
          </p:nvPr>
        </p:nvSpPr>
        <p:spPr/>
        <p:txBody>
          <a:bodyPr lIns="0" tIns="0" rIns="0" bIns="0"/>
          <a:lstStyle/>
          <a:p>
            <a:r>
              <a:rPr lang="en-US" noProof="0"/>
              <a:t>Slide </a:t>
            </a:r>
            <a:fld id="{619F89D8-7AE3-494A-97F3-03D680869632}" type="slidenum">
              <a:rPr lang="en-US" noProof="0" smtClean="0"/>
              <a:pPr/>
              <a:t>‹#›</a:t>
            </a:fld>
            <a:endParaRPr lang="en-US" noProof="0"/>
          </a:p>
        </p:txBody>
      </p:sp>
      <p:sp>
        <p:nvSpPr>
          <p:cNvPr id="17" name="Text Placeholder 9">
            <a:extLst>
              <a:ext uri="{FF2B5EF4-FFF2-40B4-BE49-F238E27FC236}">
                <a16:creationId xmlns:a16="http://schemas.microsoft.com/office/drawing/2014/main" id="{86F6A932-1446-4FE1-8B9F-00388D8CFC33}"/>
              </a:ext>
            </a:extLst>
          </p:cNvPr>
          <p:cNvSpPr>
            <a:spLocks noGrp="1"/>
          </p:cNvSpPr>
          <p:nvPr>
            <p:ph type="body" sz="quarter" idx="16"/>
          </p:nvPr>
        </p:nvSpPr>
        <p:spPr>
          <a:xfrm>
            <a:off x="331200" y="5634000"/>
            <a:ext cx="11530600" cy="540000"/>
          </a:xfrm>
          <a:solidFill>
            <a:schemeClr val="accent3"/>
          </a:solidFill>
        </p:spPr>
        <p:txBody>
          <a:bodyPr lIns="0" tIns="0" rIns="0" bIns="0" anchor="ctr"/>
          <a:lstStyle>
            <a:lvl1pPr marL="0" algn="ctr">
              <a:spcBef>
                <a:spcPts val="0"/>
              </a:spcBef>
              <a:defRPr b="1">
                <a:solidFill>
                  <a:schemeClr val="bg1"/>
                </a:solidFill>
              </a:defRPr>
            </a:lvl1pPr>
            <a:lvl2pPr marL="0" indent="0" algn="ctr">
              <a:spcBef>
                <a:spcPts val="0"/>
              </a:spcBef>
              <a:buNone/>
              <a:defRPr b="1">
                <a:solidFill>
                  <a:schemeClr val="bg1"/>
                </a:solidFill>
              </a:defRPr>
            </a:lvl2pPr>
            <a:lvl3pPr marL="0" indent="0" algn="ctr">
              <a:spcBef>
                <a:spcPts val="0"/>
              </a:spcBef>
              <a:buNone/>
              <a:defRPr b="1">
                <a:solidFill>
                  <a:schemeClr val="bg1"/>
                </a:solidFill>
              </a:defRPr>
            </a:lvl3pPr>
            <a:lvl4pPr marL="0" indent="0" algn="ctr">
              <a:spcBef>
                <a:spcPts val="0"/>
              </a:spcBef>
              <a:buNone/>
              <a:defRPr b="1">
                <a:solidFill>
                  <a:schemeClr val="bg1"/>
                </a:solidFill>
              </a:defRPr>
            </a:lvl4pPr>
            <a:lvl5pPr marL="0" indent="0" algn="ctr">
              <a:spcBef>
                <a:spcPts val="0"/>
              </a:spcBef>
              <a:buNone/>
              <a:defRPr b="1">
                <a:solidFill>
                  <a:schemeClr val="bg1"/>
                </a:solidFill>
              </a:defRPr>
            </a:lvl5pPr>
          </a:lstStyle>
          <a:p>
            <a:pPr lvl="0"/>
            <a:r>
              <a:rPr lang="en-US" noProof="0"/>
              <a:t>Click to edit Master text styles</a:t>
            </a:r>
            <a:endParaRPr lang="en-US"/>
          </a:p>
        </p:txBody>
      </p:sp>
    </p:spTree>
    <p:extLst>
      <p:ext uri="{BB962C8B-B14F-4D97-AF65-F5344CB8AC3E}">
        <p14:creationId xmlns:p14="http://schemas.microsoft.com/office/powerpoint/2010/main" val="61809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ix picture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BF765AB-40ED-47AF-8160-91C7A2FA6D0E}"/>
              </a:ext>
            </a:extLst>
          </p:cNvPr>
          <p:cNvSpPr>
            <a:spLocks noGrp="1"/>
          </p:cNvSpPr>
          <p:nvPr>
            <p:ph type="pic" sz="quarter" idx="17"/>
          </p:nvPr>
        </p:nvSpPr>
        <p:spPr>
          <a:xfrm>
            <a:off x="331200" y="1929600"/>
            <a:ext cx="3701050" cy="1685138"/>
          </a:xfrm>
        </p:spPr>
        <p:txBody>
          <a:bodyPr lIns="0" tIns="0" rIns="0" bIns="0"/>
          <a:lstStyle/>
          <a:p>
            <a:r>
              <a:rPr lang="en-US" noProof="0"/>
              <a:t>Click icon to add picture</a:t>
            </a:r>
            <a:endParaRPr lang="en-US"/>
          </a:p>
        </p:txBody>
      </p:sp>
      <p:sp>
        <p:nvSpPr>
          <p:cNvPr id="2" name="Title 1">
            <a:extLst>
              <a:ext uri="{FF2B5EF4-FFF2-40B4-BE49-F238E27FC236}">
                <a16:creationId xmlns:a16="http://schemas.microsoft.com/office/drawing/2014/main" id="{7E404372-55C2-4676-BE1B-7AB5862BEE24}"/>
              </a:ext>
            </a:extLst>
          </p:cNvPr>
          <p:cNvSpPr>
            <a:spLocks noGrp="1"/>
          </p:cNvSpPr>
          <p:nvPr>
            <p:ph type="title"/>
          </p:nvPr>
        </p:nvSpPr>
        <p:spPr>
          <a:xfrm>
            <a:off x="331200" y="691200"/>
            <a:ext cx="11530800" cy="367200"/>
          </a:xfrm>
        </p:spPr>
        <p:txBody>
          <a:bodyPr lIns="0" tIns="0" rIns="0" bIns="0"/>
          <a:lstStyle>
            <a:lvl1pPr>
              <a:defRPr b="1"/>
            </a:lvl1pPr>
          </a:lstStyle>
          <a:p>
            <a:r>
              <a:rPr lang="en-US" noProof="0"/>
              <a:t>Click to edit Master title style</a:t>
            </a:r>
          </a:p>
        </p:txBody>
      </p:sp>
      <p:sp>
        <p:nvSpPr>
          <p:cNvPr id="7" name="Text Placeholder 9">
            <a:extLst>
              <a:ext uri="{FF2B5EF4-FFF2-40B4-BE49-F238E27FC236}">
                <a16:creationId xmlns:a16="http://schemas.microsoft.com/office/drawing/2014/main" id="{191F879A-9D5C-4572-8E7C-BF6305780851}"/>
              </a:ext>
            </a:extLst>
          </p:cNvPr>
          <p:cNvSpPr>
            <a:spLocks noGrp="1"/>
          </p:cNvSpPr>
          <p:nvPr>
            <p:ph type="body" sz="quarter" idx="14" hasCustomPrompt="1"/>
          </p:nvPr>
        </p:nvSpPr>
        <p:spPr>
          <a:xfrm>
            <a:off x="331789" y="1057498"/>
            <a:ext cx="11530800" cy="486000"/>
          </a:xfrm>
        </p:spPr>
        <p:txBody>
          <a:bodyPr lIns="0" tIns="0" rIns="0" bIns="0"/>
          <a:lstStyle>
            <a:lvl1pPr>
              <a:defRPr sz="24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3" name="Footer Placeholder 2">
            <a:extLst>
              <a:ext uri="{FF2B5EF4-FFF2-40B4-BE49-F238E27FC236}">
                <a16:creationId xmlns:a16="http://schemas.microsoft.com/office/drawing/2014/main" id="{9720BA48-2EC3-4080-A97C-33DE1D74B9FF}"/>
              </a:ext>
            </a:extLst>
          </p:cNvPr>
          <p:cNvSpPr>
            <a:spLocks noGrp="1"/>
          </p:cNvSpPr>
          <p:nvPr>
            <p:ph type="ftr" sz="quarter" idx="10"/>
          </p:nvPr>
        </p:nvSpPr>
        <p:spPr/>
        <p:txBody>
          <a:bodyPr lIns="0" tIns="0" rIns="0" bIns="0"/>
          <a:lstStyle/>
          <a:p>
            <a:endParaRPr lang="en-US" noProof="0"/>
          </a:p>
        </p:txBody>
      </p:sp>
      <p:sp>
        <p:nvSpPr>
          <p:cNvPr id="4" name="Date Placeholder 3">
            <a:extLst>
              <a:ext uri="{FF2B5EF4-FFF2-40B4-BE49-F238E27FC236}">
                <a16:creationId xmlns:a16="http://schemas.microsoft.com/office/drawing/2014/main" id="{BD672ED8-D8A6-4B60-9145-0B2F226FCF90}"/>
              </a:ext>
            </a:extLst>
          </p:cNvPr>
          <p:cNvSpPr>
            <a:spLocks noGrp="1"/>
          </p:cNvSpPr>
          <p:nvPr>
            <p:ph type="dt" sz="half" idx="11"/>
          </p:nvPr>
        </p:nvSpPr>
        <p:spPr/>
        <p:txBody>
          <a:bodyPr lIns="0" tIns="0" rIns="0" bIns="0"/>
          <a:lstStyle/>
          <a:p>
            <a:fld id="{6193F035-179C-488A-981A-C45C4ED70E79}" type="datetime4">
              <a:rPr lang="en-US" noProof="0" smtClean="0"/>
              <a:t>April 25, 2024</a:t>
            </a:fld>
            <a:endParaRPr lang="en-US" noProof="0"/>
          </a:p>
        </p:txBody>
      </p:sp>
      <p:sp>
        <p:nvSpPr>
          <p:cNvPr id="5" name="Slide Number Placeholder 4">
            <a:extLst>
              <a:ext uri="{FF2B5EF4-FFF2-40B4-BE49-F238E27FC236}">
                <a16:creationId xmlns:a16="http://schemas.microsoft.com/office/drawing/2014/main" id="{B89B7E41-ACE0-4535-9419-94A5884DC919}"/>
              </a:ext>
            </a:extLst>
          </p:cNvPr>
          <p:cNvSpPr>
            <a:spLocks noGrp="1"/>
          </p:cNvSpPr>
          <p:nvPr>
            <p:ph type="sldNum" sz="quarter" idx="12"/>
          </p:nvPr>
        </p:nvSpPr>
        <p:spPr/>
        <p:txBody>
          <a:bodyPr lIns="0" tIns="0" rIns="0" bIns="0"/>
          <a:lstStyle/>
          <a:p>
            <a:r>
              <a:rPr lang="en-US" noProof="0"/>
              <a:t>Slide </a:t>
            </a:r>
            <a:fld id="{619F89D8-7AE3-494A-97F3-03D680869632}" type="slidenum">
              <a:rPr lang="en-US" noProof="0" smtClean="0"/>
              <a:pPr/>
              <a:t>‹#›</a:t>
            </a:fld>
            <a:endParaRPr lang="en-US" noProof="0"/>
          </a:p>
        </p:txBody>
      </p:sp>
      <p:sp>
        <p:nvSpPr>
          <p:cNvPr id="12" name="Picture Placeholder 10">
            <a:extLst>
              <a:ext uri="{FF2B5EF4-FFF2-40B4-BE49-F238E27FC236}">
                <a16:creationId xmlns:a16="http://schemas.microsoft.com/office/drawing/2014/main" id="{A070848A-0A2B-4E42-BA39-7225BE9CE2BF}"/>
              </a:ext>
            </a:extLst>
          </p:cNvPr>
          <p:cNvSpPr>
            <a:spLocks noGrp="1"/>
          </p:cNvSpPr>
          <p:nvPr>
            <p:ph type="pic" sz="quarter" idx="18"/>
          </p:nvPr>
        </p:nvSpPr>
        <p:spPr>
          <a:xfrm>
            <a:off x="4246369" y="1929600"/>
            <a:ext cx="3701050" cy="1685138"/>
          </a:xfrm>
        </p:spPr>
        <p:txBody>
          <a:bodyPr lIns="0" tIns="0" rIns="0" bIns="0"/>
          <a:lstStyle/>
          <a:p>
            <a:r>
              <a:rPr lang="en-US" noProof="0"/>
              <a:t>Click icon to add picture</a:t>
            </a:r>
            <a:endParaRPr lang="en-US"/>
          </a:p>
        </p:txBody>
      </p:sp>
      <p:sp>
        <p:nvSpPr>
          <p:cNvPr id="24" name="Picture Placeholder 10">
            <a:extLst>
              <a:ext uri="{FF2B5EF4-FFF2-40B4-BE49-F238E27FC236}">
                <a16:creationId xmlns:a16="http://schemas.microsoft.com/office/drawing/2014/main" id="{0AE3C9E3-E2A8-46ED-ABF1-7303E76CEF2D}"/>
              </a:ext>
            </a:extLst>
          </p:cNvPr>
          <p:cNvSpPr>
            <a:spLocks noGrp="1"/>
          </p:cNvSpPr>
          <p:nvPr>
            <p:ph type="pic" sz="quarter" idx="19"/>
          </p:nvPr>
        </p:nvSpPr>
        <p:spPr>
          <a:xfrm>
            <a:off x="8161539" y="1929600"/>
            <a:ext cx="3701050" cy="1685138"/>
          </a:xfrm>
        </p:spPr>
        <p:txBody>
          <a:bodyPr lIns="0" tIns="0" rIns="0" bIns="0"/>
          <a:lstStyle/>
          <a:p>
            <a:r>
              <a:rPr lang="en-US" noProof="0"/>
              <a:t>Click icon to add picture</a:t>
            </a:r>
            <a:endParaRPr lang="en-US"/>
          </a:p>
        </p:txBody>
      </p:sp>
      <p:sp>
        <p:nvSpPr>
          <p:cNvPr id="25" name="Picture Placeholder 10">
            <a:extLst>
              <a:ext uri="{FF2B5EF4-FFF2-40B4-BE49-F238E27FC236}">
                <a16:creationId xmlns:a16="http://schemas.microsoft.com/office/drawing/2014/main" id="{9832A96F-2BC5-43BC-99A2-C5EA0E0B92E8}"/>
              </a:ext>
            </a:extLst>
          </p:cNvPr>
          <p:cNvSpPr>
            <a:spLocks noGrp="1"/>
          </p:cNvSpPr>
          <p:nvPr>
            <p:ph type="pic" sz="quarter" idx="20"/>
          </p:nvPr>
        </p:nvSpPr>
        <p:spPr>
          <a:xfrm>
            <a:off x="331200" y="3828250"/>
            <a:ext cx="3701050" cy="1685138"/>
          </a:xfrm>
        </p:spPr>
        <p:txBody>
          <a:bodyPr lIns="0" tIns="0" rIns="0" bIns="0"/>
          <a:lstStyle/>
          <a:p>
            <a:r>
              <a:rPr lang="en-US" noProof="0"/>
              <a:t>Click icon to add picture</a:t>
            </a:r>
            <a:endParaRPr lang="en-US"/>
          </a:p>
        </p:txBody>
      </p:sp>
      <p:sp>
        <p:nvSpPr>
          <p:cNvPr id="26" name="Picture Placeholder 10">
            <a:extLst>
              <a:ext uri="{FF2B5EF4-FFF2-40B4-BE49-F238E27FC236}">
                <a16:creationId xmlns:a16="http://schemas.microsoft.com/office/drawing/2014/main" id="{9C12755E-FD35-421D-92FC-301A3E6C795C}"/>
              </a:ext>
            </a:extLst>
          </p:cNvPr>
          <p:cNvSpPr>
            <a:spLocks noGrp="1"/>
          </p:cNvSpPr>
          <p:nvPr>
            <p:ph type="pic" sz="quarter" idx="21"/>
          </p:nvPr>
        </p:nvSpPr>
        <p:spPr>
          <a:xfrm>
            <a:off x="4246370" y="3828250"/>
            <a:ext cx="3701050" cy="1685138"/>
          </a:xfrm>
        </p:spPr>
        <p:txBody>
          <a:bodyPr lIns="0" tIns="0" rIns="0" bIns="0"/>
          <a:lstStyle/>
          <a:p>
            <a:r>
              <a:rPr lang="en-US" noProof="0"/>
              <a:t>Click icon to add picture</a:t>
            </a:r>
            <a:endParaRPr lang="en-US"/>
          </a:p>
        </p:txBody>
      </p:sp>
      <p:sp>
        <p:nvSpPr>
          <p:cNvPr id="27" name="Picture Placeholder 10">
            <a:extLst>
              <a:ext uri="{FF2B5EF4-FFF2-40B4-BE49-F238E27FC236}">
                <a16:creationId xmlns:a16="http://schemas.microsoft.com/office/drawing/2014/main" id="{36658FB1-3615-4333-B392-A31BA2C7E1DD}"/>
              </a:ext>
            </a:extLst>
          </p:cNvPr>
          <p:cNvSpPr>
            <a:spLocks noGrp="1"/>
          </p:cNvSpPr>
          <p:nvPr>
            <p:ph type="pic" sz="quarter" idx="22"/>
          </p:nvPr>
        </p:nvSpPr>
        <p:spPr>
          <a:xfrm>
            <a:off x="8161539" y="3828250"/>
            <a:ext cx="3701050" cy="1685138"/>
          </a:xfrm>
        </p:spPr>
        <p:txBody>
          <a:bodyPr lIns="0" tIns="0" rIns="0" bIns="0"/>
          <a:lstStyle/>
          <a:p>
            <a:r>
              <a:rPr lang="en-US" noProof="0"/>
              <a:t>Click icon to add picture</a:t>
            </a:r>
            <a:endParaRPr lang="en-US"/>
          </a:p>
        </p:txBody>
      </p:sp>
      <p:sp>
        <p:nvSpPr>
          <p:cNvPr id="14" name="Text Placeholder 9">
            <a:extLst>
              <a:ext uri="{FF2B5EF4-FFF2-40B4-BE49-F238E27FC236}">
                <a16:creationId xmlns:a16="http://schemas.microsoft.com/office/drawing/2014/main" id="{7F3D969B-F1B8-417E-A3D4-EA1488C5BC9F}"/>
              </a:ext>
            </a:extLst>
          </p:cNvPr>
          <p:cNvSpPr>
            <a:spLocks noGrp="1"/>
          </p:cNvSpPr>
          <p:nvPr>
            <p:ph type="body" sz="quarter" idx="16"/>
          </p:nvPr>
        </p:nvSpPr>
        <p:spPr>
          <a:xfrm>
            <a:off x="331200" y="5634000"/>
            <a:ext cx="11530600" cy="540000"/>
          </a:xfrm>
          <a:solidFill>
            <a:schemeClr val="accent3"/>
          </a:solidFill>
        </p:spPr>
        <p:txBody>
          <a:bodyPr lIns="0" tIns="0" rIns="0" bIns="0" anchor="ctr"/>
          <a:lstStyle>
            <a:lvl1pPr marL="0" algn="ctr">
              <a:spcBef>
                <a:spcPts val="0"/>
              </a:spcBef>
              <a:defRPr b="1">
                <a:solidFill>
                  <a:schemeClr val="bg1"/>
                </a:solidFill>
              </a:defRPr>
            </a:lvl1pPr>
            <a:lvl2pPr marL="0" indent="0" algn="ctr">
              <a:spcBef>
                <a:spcPts val="0"/>
              </a:spcBef>
              <a:buNone/>
              <a:defRPr b="1">
                <a:solidFill>
                  <a:schemeClr val="bg1"/>
                </a:solidFill>
              </a:defRPr>
            </a:lvl2pPr>
            <a:lvl3pPr marL="0" indent="0" algn="ctr">
              <a:spcBef>
                <a:spcPts val="0"/>
              </a:spcBef>
              <a:buNone/>
              <a:defRPr b="1">
                <a:solidFill>
                  <a:schemeClr val="bg1"/>
                </a:solidFill>
              </a:defRPr>
            </a:lvl3pPr>
            <a:lvl4pPr marL="0" indent="0" algn="ctr">
              <a:spcBef>
                <a:spcPts val="0"/>
              </a:spcBef>
              <a:buNone/>
              <a:defRPr b="1">
                <a:solidFill>
                  <a:schemeClr val="bg1"/>
                </a:solidFill>
              </a:defRPr>
            </a:lvl4pPr>
            <a:lvl5pPr marL="0" indent="0" algn="ctr">
              <a:spcBef>
                <a:spcPts val="0"/>
              </a:spcBef>
              <a:buNone/>
              <a:defRPr b="1">
                <a:solidFill>
                  <a:schemeClr val="bg1"/>
                </a:solidFill>
              </a:defRPr>
            </a:lvl5pPr>
          </a:lstStyle>
          <a:p>
            <a:pPr lvl="0"/>
            <a:r>
              <a:rPr lang="en-US" noProof="0"/>
              <a:t>Click to edit Master text styles</a:t>
            </a:r>
            <a:endParaRPr lang="en-US"/>
          </a:p>
        </p:txBody>
      </p:sp>
    </p:spTree>
    <p:extLst>
      <p:ext uri="{BB962C8B-B14F-4D97-AF65-F5344CB8AC3E}">
        <p14:creationId xmlns:p14="http://schemas.microsoft.com/office/powerpoint/2010/main" val="322233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ight picture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BF765AB-40ED-47AF-8160-91C7A2FA6D0E}"/>
              </a:ext>
            </a:extLst>
          </p:cNvPr>
          <p:cNvSpPr>
            <a:spLocks noGrp="1"/>
          </p:cNvSpPr>
          <p:nvPr>
            <p:ph type="pic" sz="quarter" idx="17"/>
          </p:nvPr>
        </p:nvSpPr>
        <p:spPr>
          <a:xfrm>
            <a:off x="333262" y="1929600"/>
            <a:ext cx="2721600" cy="1685138"/>
          </a:xfrm>
        </p:spPr>
        <p:txBody>
          <a:bodyPr lIns="0" tIns="0" rIns="0" bIns="0"/>
          <a:lstStyle/>
          <a:p>
            <a:r>
              <a:rPr lang="en-US" noProof="0"/>
              <a:t>Click icon to add picture</a:t>
            </a:r>
            <a:endParaRPr lang="en-US"/>
          </a:p>
        </p:txBody>
      </p:sp>
      <p:sp>
        <p:nvSpPr>
          <p:cNvPr id="2" name="Title 1">
            <a:extLst>
              <a:ext uri="{FF2B5EF4-FFF2-40B4-BE49-F238E27FC236}">
                <a16:creationId xmlns:a16="http://schemas.microsoft.com/office/drawing/2014/main" id="{7E404372-55C2-4676-BE1B-7AB5862BEE24}"/>
              </a:ext>
            </a:extLst>
          </p:cNvPr>
          <p:cNvSpPr>
            <a:spLocks noGrp="1"/>
          </p:cNvSpPr>
          <p:nvPr>
            <p:ph type="title"/>
          </p:nvPr>
        </p:nvSpPr>
        <p:spPr>
          <a:xfrm>
            <a:off x="331200" y="691200"/>
            <a:ext cx="11530800" cy="367200"/>
          </a:xfrm>
        </p:spPr>
        <p:txBody>
          <a:bodyPr lIns="0" tIns="0" rIns="0" bIns="0"/>
          <a:lstStyle>
            <a:lvl1pPr>
              <a:defRPr b="1"/>
            </a:lvl1pPr>
          </a:lstStyle>
          <a:p>
            <a:r>
              <a:rPr lang="en-US" noProof="0"/>
              <a:t>Click to edit Master title style</a:t>
            </a:r>
          </a:p>
        </p:txBody>
      </p:sp>
      <p:sp>
        <p:nvSpPr>
          <p:cNvPr id="3" name="Footer Placeholder 2">
            <a:extLst>
              <a:ext uri="{FF2B5EF4-FFF2-40B4-BE49-F238E27FC236}">
                <a16:creationId xmlns:a16="http://schemas.microsoft.com/office/drawing/2014/main" id="{9720BA48-2EC3-4080-A97C-33DE1D74B9FF}"/>
              </a:ext>
            </a:extLst>
          </p:cNvPr>
          <p:cNvSpPr>
            <a:spLocks noGrp="1"/>
          </p:cNvSpPr>
          <p:nvPr>
            <p:ph type="ftr" sz="quarter" idx="10"/>
          </p:nvPr>
        </p:nvSpPr>
        <p:spPr/>
        <p:txBody>
          <a:bodyPr lIns="0" tIns="0" rIns="0" bIns="0"/>
          <a:lstStyle/>
          <a:p>
            <a:endParaRPr lang="en-US" noProof="0"/>
          </a:p>
        </p:txBody>
      </p:sp>
      <p:sp>
        <p:nvSpPr>
          <p:cNvPr id="4" name="Date Placeholder 3">
            <a:extLst>
              <a:ext uri="{FF2B5EF4-FFF2-40B4-BE49-F238E27FC236}">
                <a16:creationId xmlns:a16="http://schemas.microsoft.com/office/drawing/2014/main" id="{BD672ED8-D8A6-4B60-9145-0B2F226FCF90}"/>
              </a:ext>
            </a:extLst>
          </p:cNvPr>
          <p:cNvSpPr>
            <a:spLocks noGrp="1"/>
          </p:cNvSpPr>
          <p:nvPr>
            <p:ph type="dt" sz="half" idx="11"/>
          </p:nvPr>
        </p:nvSpPr>
        <p:spPr/>
        <p:txBody>
          <a:bodyPr lIns="0" tIns="0" rIns="0" bIns="0"/>
          <a:lstStyle/>
          <a:p>
            <a:fld id="{F430468A-A583-475C-91B3-9EEC22E344FB}" type="datetime4">
              <a:rPr lang="en-US" noProof="0" smtClean="0"/>
              <a:t>April 25, 2024</a:t>
            </a:fld>
            <a:endParaRPr lang="en-US" noProof="0"/>
          </a:p>
        </p:txBody>
      </p:sp>
      <p:sp>
        <p:nvSpPr>
          <p:cNvPr id="7" name="Text Placeholder 9">
            <a:extLst>
              <a:ext uri="{FF2B5EF4-FFF2-40B4-BE49-F238E27FC236}">
                <a16:creationId xmlns:a16="http://schemas.microsoft.com/office/drawing/2014/main" id="{191F879A-9D5C-4572-8E7C-BF6305780851}"/>
              </a:ext>
            </a:extLst>
          </p:cNvPr>
          <p:cNvSpPr>
            <a:spLocks noGrp="1"/>
          </p:cNvSpPr>
          <p:nvPr>
            <p:ph type="body" sz="quarter" idx="14" hasCustomPrompt="1"/>
          </p:nvPr>
        </p:nvSpPr>
        <p:spPr>
          <a:xfrm>
            <a:off x="331789" y="1057498"/>
            <a:ext cx="11530800" cy="486000"/>
          </a:xfrm>
        </p:spPr>
        <p:txBody>
          <a:bodyPr lIns="0" tIns="0" rIns="0" bIns="0"/>
          <a:lstStyle>
            <a:lvl1pPr>
              <a:defRPr sz="24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5" name="Slide Number Placeholder 4">
            <a:extLst>
              <a:ext uri="{FF2B5EF4-FFF2-40B4-BE49-F238E27FC236}">
                <a16:creationId xmlns:a16="http://schemas.microsoft.com/office/drawing/2014/main" id="{B89B7E41-ACE0-4535-9419-94A5884DC919}"/>
              </a:ext>
            </a:extLst>
          </p:cNvPr>
          <p:cNvSpPr>
            <a:spLocks noGrp="1"/>
          </p:cNvSpPr>
          <p:nvPr>
            <p:ph type="sldNum" sz="quarter" idx="12"/>
          </p:nvPr>
        </p:nvSpPr>
        <p:spPr/>
        <p:txBody>
          <a:bodyPr lIns="0" tIns="0" rIns="0" bIns="0"/>
          <a:lstStyle/>
          <a:p>
            <a:r>
              <a:rPr lang="en-US" noProof="0"/>
              <a:t>Slide </a:t>
            </a:r>
            <a:fld id="{619F89D8-7AE3-494A-97F3-03D680869632}" type="slidenum">
              <a:rPr lang="en-US" noProof="0" smtClean="0"/>
              <a:pPr/>
              <a:t>‹#›</a:t>
            </a:fld>
            <a:endParaRPr lang="en-US" noProof="0"/>
          </a:p>
        </p:txBody>
      </p:sp>
      <p:sp>
        <p:nvSpPr>
          <p:cNvPr id="12" name="Picture Placeholder 10">
            <a:extLst>
              <a:ext uri="{FF2B5EF4-FFF2-40B4-BE49-F238E27FC236}">
                <a16:creationId xmlns:a16="http://schemas.microsoft.com/office/drawing/2014/main" id="{1E005323-AD61-4D2C-AED7-77715F765150}"/>
              </a:ext>
            </a:extLst>
          </p:cNvPr>
          <p:cNvSpPr>
            <a:spLocks noGrp="1"/>
          </p:cNvSpPr>
          <p:nvPr>
            <p:ph type="pic" sz="quarter" idx="18"/>
          </p:nvPr>
        </p:nvSpPr>
        <p:spPr>
          <a:xfrm>
            <a:off x="3269171" y="1929600"/>
            <a:ext cx="2721600" cy="1685138"/>
          </a:xfrm>
        </p:spPr>
        <p:txBody>
          <a:bodyPr lIns="0" tIns="0" rIns="0" bIns="0"/>
          <a:lstStyle/>
          <a:p>
            <a:r>
              <a:rPr lang="en-US" noProof="0"/>
              <a:t>Click icon to add picture</a:t>
            </a:r>
            <a:endParaRPr lang="en-US"/>
          </a:p>
        </p:txBody>
      </p:sp>
      <p:sp>
        <p:nvSpPr>
          <p:cNvPr id="24" name="Picture Placeholder 10">
            <a:extLst>
              <a:ext uri="{FF2B5EF4-FFF2-40B4-BE49-F238E27FC236}">
                <a16:creationId xmlns:a16="http://schemas.microsoft.com/office/drawing/2014/main" id="{E265B3D8-2A9B-4D13-BF6C-564CE2C2C168}"/>
              </a:ext>
            </a:extLst>
          </p:cNvPr>
          <p:cNvSpPr>
            <a:spLocks noGrp="1"/>
          </p:cNvSpPr>
          <p:nvPr>
            <p:ph type="pic" sz="quarter" idx="19"/>
          </p:nvPr>
        </p:nvSpPr>
        <p:spPr>
          <a:xfrm>
            <a:off x="6205080" y="1929600"/>
            <a:ext cx="2721600" cy="1685138"/>
          </a:xfrm>
        </p:spPr>
        <p:txBody>
          <a:bodyPr lIns="0" tIns="0" rIns="0" bIns="0"/>
          <a:lstStyle/>
          <a:p>
            <a:r>
              <a:rPr lang="en-US" noProof="0"/>
              <a:t>Click icon to add picture</a:t>
            </a:r>
            <a:endParaRPr lang="en-US"/>
          </a:p>
        </p:txBody>
      </p:sp>
      <p:sp>
        <p:nvSpPr>
          <p:cNvPr id="25" name="Picture Placeholder 10">
            <a:extLst>
              <a:ext uri="{FF2B5EF4-FFF2-40B4-BE49-F238E27FC236}">
                <a16:creationId xmlns:a16="http://schemas.microsoft.com/office/drawing/2014/main" id="{42FC6897-A625-48C9-B09E-E8160A89BB9F}"/>
              </a:ext>
            </a:extLst>
          </p:cNvPr>
          <p:cNvSpPr>
            <a:spLocks noGrp="1"/>
          </p:cNvSpPr>
          <p:nvPr>
            <p:ph type="pic" sz="quarter" idx="20"/>
          </p:nvPr>
        </p:nvSpPr>
        <p:spPr>
          <a:xfrm>
            <a:off x="9140989" y="1929600"/>
            <a:ext cx="2721600" cy="1685138"/>
          </a:xfrm>
        </p:spPr>
        <p:txBody>
          <a:bodyPr lIns="0" tIns="0" rIns="0" bIns="0"/>
          <a:lstStyle/>
          <a:p>
            <a:r>
              <a:rPr lang="en-US" noProof="0"/>
              <a:t>Click icon to add picture</a:t>
            </a:r>
            <a:endParaRPr lang="en-US"/>
          </a:p>
        </p:txBody>
      </p:sp>
      <p:sp>
        <p:nvSpPr>
          <p:cNvPr id="26" name="Picture Placeholder 10">
            <a:extLst>
              <a:ext uri="{FF2B5EF4-FFF2-40B4-BE49-F238E27FC236}">
                <a16:creationId xmlns:a16="http://schemas.microsoft.com/office/drawing/2014/main" id="{ED948E42-FDE5-4236-912E-FAD45E412CE6}"/>
              </a:ext>
            </a:extLst>
          </p:cNvPr>
          <p:cNvSpPr>
            <a:spLocks noGrp="1"/>
          </p:cNvSpPr>
          <p:nvPr>
            <p:ph type="pic" sz="quarter" idx="21"/>
          </p:nvPr>
        </p:nvSpPr>
        <p:spPr>
          <a:xfrm>
            <a:off x="333262" y="3828250"/>
            <a:ext cx="2721600" cy="1685138"/>
          </a:xfrm>
        </p:spPr>
        <p:txBody>
          <a:bodyPr lIns="0" tIns="0" rIns="0" bIns="0"/>
          <a:lstStyle/>
          <a:p>
            <a:r>
              <a:rPr lang="en-US" noProof="0"/>
              <a:t>Click icon to add picture</a:t>
            </a:r>
            <a:endParaRPr lang="en-US"/>
          </a:p>
        </p:txBody>
      </p:sp>
      <p:sp>
        <p:nvSpPr>
          <p:cNvPr id="27" name="Picture Placeholder 10">
            <a:extLst>
              <a:ext uri="{FF2B5EF4-FFF2-40B4-BE49-F238E27FC236}">
                <a16:creationId xmlns:a16="http://schemas.microsoft.com/office/drawing/2014/main" id="{05F2CC5F-8E4F-4642-B2B0-2BE00A820765}"/>
              </a:ext>
            </a:extLst>
          </p:cNvPr>
          <p:cNvSpPr>
            <a:spLocks noGrp="1"/>
          </p:cNvSpPr>
          <p:nvPr>
            <p:ph type="pic" sz="quarter" idx="22"/>
          </p:nvPr>
        </p:nvSpPr>
        <p:spPr>
          <a:xfrm>
            <a:off x="3269171" y="3828250"/>
            <a:ext cx="2721600" cy="1685138"/>
          </a:xfrm>
        </p:spPr>
        <p:txBody>
          <a:bodyPr lIns="0" tIns="0" rIns="0" bIns="0"/>
          <a:lstStyle/>
          <a:p>
            <a:r>
              <a:rPr lang="en-US" noProof="0"/>
              <a:t>Click icon to add picture</a:t>
            </a:r>
            <a:endParaRPr lang="en-US"/>
          </a:p>
        </p:txBody>
      </p:sp>
      <p:sp>
        <p:nvSpPr>
          <p:cNvPr id="28" name="Picture Placeholder 10">
            <a:extLst>
              <a:ext uri="{FF2B5EF4-FFF2-40B4-BE49-F238E27FC236}">
                <a16:creationId xmlns:a16="http://schemas.microsoft.com/office/drawing/2014/main" id="{1D8BDEDA-0F19-4637-BBCF-46A127B54FFD}"/>
              </a:ext>
            </a:extLst>
          </p:cNvPr>
          <p:cNvSpPr>
            <a:spLocks noGrp="1"/>
          </p:cNvSpPr>
          <p:nvPr>
            <p:ph type="pic" sz="quarter" idx="23"/>
          </p:nvPr>
        </p:nvSpPr>
        <p:spPr>
          <a:xfrm>
            <a:off x="6205080" y="3828250"/>
            <a:ext cx="2721600" cy="1685138"/>
          </a:xfrm>
        </p:spPr>
        <p:txBody>
          <a:bodyPr lIns="0" tIns="0" rIns="0" bIns="0"/>
          <a:lstStyle/>
          <a:p>
            <a:r>
              <a:rPr lang="en-US" noProof="0"/>
              <a:t>Click icon to add picture</a:t>
            </a:r>
            <a:endParaRPr lang="en-US"/>
          </a:p>
        </p:txBody>
      </p:sp>
      <p:sp>
        <p:nvSpPr>
          <p:cNvPr id="29" name="Picture Placeholder 10">
            <a:extLst>
              <a:ext uri="{FF2B5EF4-FFF2-40B4-BE49-F238E27FC236}">
                <a16:creationId xmlns:a16="http://schemas.microsoft.com/office/drawing/2014/main" id="{432A8BA0-84B2-4316-8A93-63EFB05A0FF9}"/>
              </a:ext>
            </a:extLst>
          </p:cNvPr>
          <p:cNvSpPr>
            <a:spLocks noGrp="1"/>
          </p:cNvSpPr>
          <p:nvPr>
            <p:ph type="pic" sz="quarter" idx="24"/>
          </p:nvPr>
        </p:nvSpPr>
        <p:spPr>
          <a:xfrm>
            <a:off x="9140989" y="3828250"/>
            <a:ext cx="2721600" cy="1685138"/>
          </a:xfrm>
        </p:spPr>
        <p:txBody>
          <a:bodyPr lIns="0" tIns="0" rIns="0" bIns="0"/>
          <a:lstStyle/>
          <a:p>
            <a:r>
              <a:rPr lang="en-US" noProof="0"/>
              <a:t>Click icon to add picture</a:t>
            </a:r>
            <a:endParaRPr lang="en-US"/>
          </a:p>
        </p:txBody>
      </p:sp>
      <p:sp>
        <p:nvSpPr>
          <p:cNvPr id="16" name="Text Placeholder 9">
            <a:extLst>
              <a:ext uri="{FF2B5EF4-FFF2-40B4-BE49-F238E27FC236}">
                <a16:creationId xmlns:a16="http://schemas.microsoft.com/office/drawing/2014/main" id="{BB1ADEE7-69F7-4612-BA69-1E14BB9BCCD9}"/>
              </a:ext>
            </a:extLst>
          </p:cNvPr>
          <p:cNvSpPr>
            <a:spLocks noGrp="1"/>
          </p:cNvSpPr>
          <p:nvPr>
            <p:ph type="body" sz="quarter" idx="16"/>
          </p:nvPr>
        </p:nvSpPr>
        <p:spPr>
          <a:xfrm>
            <a:off x="331200" y="5634000"/>
            <a:ext cx="11530600" cy="540000"/>
          </a:xfrm>
          <a:solidFill>
            <a:schemeClr val="accent3"/>
          </a:solidFill>
        </p:spPr>
        <p:txBody>
          <a:bodyPr lIns="0" tIns="0" rIns="0" bIns="0" anchor="ctr"/>
          <a:lstStyle>
            <a:lvl1pPr marL="0" algn="ctr">
              <a:spcBef>
                <a:spcPts val="0"/>
              </a:spcBef>
              <a:defRPr b="1">
                <a:solidFill>
                  <a:schemeClr val="bg1"/>
                </a:solidFill>
              </a:defRPr>
            </a:lvl1pPr>
            <a:lvl2pPr marL="0" indent="0" algn="ctr">
              <a:spcBef>
                <a:spcPts val="0"/>
              </a:spcBef>
              <a:buNone/>
              <a:defRPr b="1">
                <a:solidFill>
                  <a:schemeClr val="bg1"/>
                </a:solidFill>
              </a:defRPr>
            </a:lvl2pPr>
            <a:lvl3pPr marL="0" indent="0" algn="ctr">
              <a:spcBef>
                <a:spcPts val="0"/>
              </a:spcBef>
              <a:buNone/>
              <a:defRPr b="1">
                <a:solidFill>
                  <a:schemeClr val="bg1"/>
                </a:solidFill>
              </a:defRPr>
            </a:lvl3pPr>
            <a:lvl4pPr marL="0" indent="0" algn="ctr">
              <a:spcBef>
                <a:spcPts val="0"/>
              </a:spcBef>
              <a:buNone/>
              <a:defRPr b="1">
                <a:solidFill>
                  <a:schemeClr val="bg1"/>
                </a:solidFill>
              </a:defRPr>
            </a:lvl4pPr>
            <a:lvl5pPr marL="0" indent="0" algn="ctr">
              <a:spcBef>
                <a:spcPts val="0"/>
              </a:spcBef>
              <a:buNone/>
              <a:defRPr b="1">
                <a:solidFill>
                  <a:schemeClr val="bg1"/>
                </a:solidFill>
              </a:defRPr>
            </a:lvl5pPr>
          </a:lstStyle>
          <a:p>
            <a:pPr lvl="0"/>
            <a:r>
              <a:rPr lang="en-US" noProof="0"/>
              <a:t>Click to edit Master text styles</a:t>
            </a:r>
            <a:endParaRPr lang="en-US"/>
          </a:p>
        </p:txBody>
      </p:sp>
    </p:spTree>
    <p:extLst>
      <p:ext uri="{BB962C8B-B14F-4D97-AF65-F5344CB8AC3E}">
        <p14:creationId xmlns:p14="http://schemas.microsoft.com/office/powerpoint/2010/main" val="1785910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pictures &amp;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4372-55C2-4676-BE1B-7AB5862BEE24}"/>
              </a:ext>
            </a:extLst>
          </p:cNvPr>
          <p:cNvSpPr>
            <a:spLocks noGrp="1"/>
          </p:cNvSpPr>
          <p:nvPr>
            <p:ph type="title"/>
          </p:nvPr>
        </p:nvSpPr>
        <p:spPr>
          <a:xfrm>
            <a:off x="331200" y="691200"/>
            <a:ext cx="11530800" cy="367200"/>
          </a:xfrm>
        </p:spPr>
        <p:txBody>
          <a:bodyPr lIns="0" tIns="0" rIns="0" bIns="0"/>
          <a:lstStyle>
            <a:lvl1pPr>
              <a:defRPr b="1"/>
            </a:lvl1pPr>
          </a:lstStyle>
          <a:p>
            <a:r>
              <a:rPr lang="en-US" noProof="0"/>
              <a:t>Click to edit Master title style</a:t>
            </a:r>
          </a:p>
        </p:txBody>
      </p:sp>
      <p:sp>
        <p:nvSpPr>
          <p:cNvPr id="7" name="Text Placeholder 9">
            <a:extLst>
              <a:ext uri="{FF2B5EF4-FFF2-40B4-BE49-F238E27FC236}">
                <a16:creationId xmlns:a16="http://schemas.microsoft.com/office/drawing/2014/main" id="{191F879A-9D5C-4572-8E7C-BF6305780851}"/>
              </a:ext>
            </a:extLst>
          </p:cNvPr>
          <p:cNvSpPr>
            <a:spLocks noGrp="1"/>
          </p:cNvSpPr>
          <p:nvPr>
            <p:ph type="body" sz="quarter" idx="14" hasCustomPrompt="1"/>
          </p:nvPr>
        </p:nvSpPr>
        <p:spPr>
          <a:xfrm>
            <a:off x="331789" y="1057498"/>
            <a:ext cx="11530800" cy="486000"/>
          </a:xfrm>
        </p:spPr>
        <p:txBody>
          <a:bodyPr lIns="0" tIns="0" rIns="0" bIns="0"/>
          <a:lstStyle>
            <a:lvl1pPr>
              <a:defRPr sz="24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30" name="Text Placeholder 11">
            <a:extLst>
              <a:ext uri="{FF2B5EF4-FFF2-40B4-BE49-F238E27FC236}">
                <a16:creationId xmlns:a16="http://schemas.microsoft.com/office/drawing/2014/main" id="{052090D4-EA65-4144-A397-14AB024F1477}"/>
              </a:ext>
            </a:extLst>
          </p:cNvPr>
          <p:cNvSpPr>
            <a:spLocks noGrp="1"/>
          </p:cNvSpPr>
          <p:nvPr>
            <p:ph type="body" sz="quarter" idx="15"/>
          </p:nvPr>
        </p:nvSpPr>
        <p:spPr>
          <a:xfrm>
            <a:off x="331199" y="4719600"/>
            <a:ext cx="5658437" cy="788400"/>
          </a:xfrm>
        </p:spPr>
        <p:txBody>
          <a:bodyPr lIns="0" tIns="0" rIns="0" bIns="0"/>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11" name="Picture Placeholder 10">
            <a:extLst>
              <a:ext uri="{FF2B5EF4-FFF2-40B4-BE49-F238E27FC236}">
                <a16:creationId xmlns:a16="http://schemas.microsoft.com/office/drawing/2014/main" id="{9BF765AB-40ED-47AF-8160-91C7A2FA6D0E}"/>
              </a:ext>
            </a:extLst>
          </p:cNvPr>
          <p:cNvSpPr>
            <a:spLocks noGrp="1"/>
          </p:cNvSpPr>
          <p:nvPr>
            <p:ph type="pic" sz="quarter" idx="17"/>
          </p:nvPr>
        </p:nvSpPr>
        <p:spPr>
          <a:xfrm>
            <a:off x="331200" y="1929600"/>
            <a:ext cx="5658438" cy="2667600"/>
          </a:xfrm>
        </p:spPr>
        <p:txBody>
          <a:bodyPr lIns="0" tIns="0" rIns="0" bIns="0"/>
          <a:lstStyle/>
          <a:p>
            <a:r>
              <a:rPr lang="en-US" noProof="0"/>
              <a:t>Click icon to add picture</a:t>
            </a:r>
            <a:endParaRPr lang="en-US"/>
          </a:p>
        </p:txBody>
      </p:sp>
      <p:sp>
        <p:nvSpPr>
          <p:cNvPr id="31" name="Text Placeholder 11">
            <a:extLst>
              <a:ext uri="{FF2B5EF4-FFF2-40B4-BE49-F238E27FC236}">
                <a16:creationId xmlns:a16="http://schemas.microsoft.com/office/drawing/2014/main" id="{6A070371-E7DC-4C2B-BB60-219E2F6D1CEA}"/>
              </a:ext>
            </a:extLst>
          </p:cNvPr>
          <p:cNvSpPr>
            <a:spLocks noGrp="1"/>
          </p:cNvSpPr>
          <p:nvPr>
            <p:ph type="body" sz="quarter" idx="18"/>
          </p:nvPr>
        </p:nvSpPr>
        <p:spPr>
          <a:xfrm>
            <a:off x="6205538" y="4719600"/>
            <a:ext cx="5657850" cy="788400"/>
          </a:xfrm>
        </p:spPr>
        <p:txBody>
          <a:bodyPr lIns="0" tIns="0" rIns="0" bIns="0"/>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p>
        </p:txBody>
      </p:sp>
      <p:sp>
        <p:nvSpPr>
          <p:cNvPr id="3" name="Footer Placeholder 2">
            <a:extLst>
              <a:ext uri="{FF2B5EF4-FFF2-40B4-BE49-F238E27FC236}">
                <a16:creationId xmlns:a16="http://schemas.microsoft.com/office/drawing/2014/main" id="{9720BA48-2EC3-4080-A97C-33DE1D74B9FF}"/>
              </a:ext>
            </a:extLst>
          </p:cNvPr>
          <p:cNvSpPr>
            <a:spLocks noGrp="1"/>
          </p:cNvSpPr>
          <p:nvPr>
            <p:ph type="ftr" sz="quarter" idx="10"/>
          </p:nvPr>
        </p:nvSpPr>
        <p:spPr/>
        <p:txBody>
          <a:bodyPr lIns="0" tIns="0" rIns="0" bIns="0"/>
          <a:lstStyle/>
          <a:p>
            <a:endParaRPr lang="en-US" noProof="0"/>
          </a:p>
        </p:txBody>
      </p:sp>
      <p:sp>
        <p:nvSpPr>
          <p:cNvPr id="4" name="Date Placeholder 3">
            <a:extLst>
              <a:ext uri="{FF2B5EF4-FFF2-40B4-BE49-F238E27FC236}">
                <a16:creationId xmlns:a16="http://schemas.microsoft.com/office/drawing/2014/main" id="{BD672ED8-D8A6-4B60-9145-0B2F226FCF90}"/>
              </a:ext>
            </a:extLst>
          </p:cNvPr>
          <p:cNvSpPr>
            <a:spLocks noGrp="1"/>
          </p:cNvSpPr>
          <p:nvPr>
            <p:ph type="dt" sz="half" idx="11"/>
          </p:nvPr>
        </p:nvSpPr>
        <p:spPr/>
        <p:txBody>
          <a:bodyPr lIns="0" tIns="0" rIns="0" bIns="0"/>
          <a:lstStyle/>
          <a:p>
            <a:fld id="{D66B2ABB-D636-4A64-BA44-A7267F23329F}" type="datetime4">
              <a:rPr lang="en-US" noProof="0" smtClean="0"/>
              <a:t>April 25, 2024</a:t>
            </a:fld>
            <a:endParaRPr lang="en-US" noProof="0"/>
          </a:p>
        </p:txBody>
      </p:sp>
      <p:sp>
        <p:nvSpPr>
          <p:cNvPr id="5" name="Slide Number Placeholder 4">
            <a:extLst>
              <a:ext uri="{FF2B5EF4-FFF2-40B4-BE49-F238E27FC236}">
                <a16:creationId xmlns:a16="http://schemas.microsoft.com/office/drawing/2014/main" id="{B89B7E41-ACE0-4535-9419-94A5884DC919}"/>
              </a:ext>
            </a:extLst>
          </p:cNvPr>
          <p:cNvSpPr>
            <a:spLocks noGrp="1"/>
          </p:cNvSpPr>
          <p:nvPr>
            <p:ph type="sldNum" sz="quarter" idx="12"/>
          </p:nvPr>
        </p:nvSpPr>
        <p:spPr/>
        <p:txBody>
          <a:bodyPr lIns="0" tIns="0" rIns="0" bIns="0"/>
          <a:lstStyle/>
          <a:p>
            <a:r>
              <a:rPr lang="en-US" noProof="0"/>
              <a:t>Slide </a:t>
            </a:r>
            <a:fld id="{619F89D8-7AE3-494A-97F3-03D680869632}" type="slidenum">
              <a:rPr lang="en-US" noProof="0" smtClean="0"/>
              <a:pPr/>
              <a:t>‹#›</a:t>
            </a:fld>
            <a:endParaRPr lang="en-US" noProof="0"/>
          </a:p>
        </p:txBody>
      </p:sp>
      <p:sp>
        <p:nvSpPr>
          <p:cNvPr id="12" name="Picture Placeholder 10">
            <a:extLst>
              <a:ext uri="{FF2B5EF4-FFF2-40B4-BE49-F238E27FC236}">
                <a16:creationId xmlns:a16="http://schemas.microsoft.com/office/drawing/2014/main" id="{EFAE11EA-B7EE-4605-AC20-DF5266E57D1B}"/>
              </a:ext>
            </a:extLst>
          </p:cNvPr>
          <p:cNvSpPr>
            <a:spLocks noGrp="1"/>
          </p:cNvSpPr>
          <p:nvPr>
            <p:ph type="pic" sz="quarter" idx="19"/>
          </p:nvPr>
        </p:nvSpPr>
        <p:spPr>
          <a:xfrm>
            <a:off x="6205538" y="1929600"/>
            <a:ext cx="5657850" cy="2667600"/>
          </a:xfrm>
        </p:spPr>
        <p:txBody>
          <a:bodyPr lIns="0" tIns="0" rIns="0" bIns="0"/>
          <a:lstStyle/>
          <a:p>
            <a:r>
              <a:rPr lang="en-US" noProof="0"/>
              <a:t>Click icon to add picture</a:t>
            </a:r>
            <a:endParaRPr lang="en-US"/>
          </a:p>
        </p:txBody>
      </p:sp>
      <p:sp>
        <p:nvSpPr>
          <p:cNvPr id="13" name="Text Placeholder 9">
            <a:extLst>
              <a:ext uri="{FF2B5EF4-FFF2-40B4-BE49-F238E27FC236}">
                <a16:creationId xmlns:a16="http://schemas.microsoft.com/office/drawing/2014/main" id="{A00D889A-2322-4DDB-A5EF-532FA124D0AF}"/>
              </a:ext>
            </a:extLst>
          </p:cNvPr>
          <p:cNvSpPr>
            <a:spLocks noGrp="1"/>
          </p:cNvSpPr>
          <p:nvPr>
            <p:ph type="body" sz="quarter" idx="16"/>
          </p:nvPr>
        </p:nvSpPr>
        <p:spPr>
          <a:xfrm>
            <a:off x="331200" y="5634000"/>
            <a:ext cx="11530600" cy="540000"/>
          </a:xfrm>
          <a:solidFill>
            <a:schemeClr val="accent3"/>
          </a:solidFill>
        </p:spPr>
        <p:txBody>
          <a:bodyPr lIns="0" tIns="0" rIns="0" bIns="0" anchor="ctr"/>
          <a:lstStyle>
            <a:lvl1pPr marL="0" algn="ctr">
              <a:spcBef>
                <a:spcPts val="0"/>
              </a:spcBef>
              <a:defRPr b="1">
                <a:solidFill>
                  <a:schemeClr val="bg1"/>
                </a:solidFill>
              </a:defRPr>
            </a:lvl1pPr>
            <a:lvl2pPr marL="0" indent="0" algn="ctr">
              <a:spcBef>
                <a:spcPts val="0"/>
              </a:spcBef>
              <a:buNone/>
              <a:defRPr b="1">
                <a:solidFill>
                  <a:schemeClr val="bg1"/>
                </a:solidFill>
              </a:defRPr>
            </a:lvl2pPr>
            <a:lvl3pPr marL="0" indent="0" algn="ctr">
              <a:spcBef>
                <a:spcPts val="0"/>
              </a:spcBef>
              <a:buNone/>
              <a:defRPr b="1">
                <a:solidFill>
                  <a:schemeClr val="bg1"/>
                </a:solidFill>
              </a:defRPr>
            </a:lvl3pPr>
            <a:lvl4pPr marL="0" indent="0" algn="ctr">
              <a:spcBef>
                <a:spcPts val="0"/>
              </a:spcBef>
              <a:buNone/>
              <a:defRPr b="1">
                <a:solidFill>
                  <a:schemeClr val="bg1"/>
                </a:solidFill>
              </a:defRPr>
            </a:lvl4pPr>
            <a:lvl5pPr marL="0" indent="0" algn="ctr">
              <a:spcBef>
                <a:spcPts val="0"/>
              </a:spcBef>
              <a:buNone/>
              <a:defRPr b="1">
                <a:solidFill>
                  <a:schemeClr val="bg1"/>
                </a:solidFill>
              </a:defRPr>
            </a:lvl5pPr>
          </a:lstStyle>
          <a:p>
            <a:pPr lvl="0"/>
            <a:r>
              <a:rPr lang="en-US" noProof="0"/>
              <a:t>Click to edit Master text styles</a:t>
            </a:r>
            <a:endParaRPr lang="en-US"/>
          </a:p>
        </p:txBody>
      </p:sp>
    </p:spTree>
    <p:extLst>
      <p:ext uri="{BB962C8B-B14F-4D97-AF65-F5344CB8AC3E}">
        <p14:creationId xmlns:p14="http://schemas.microsoft.com/office/powerpoint/2010/main" val="2034727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D93B1FE-B926-469A-85A8-E00CA4FBFE95}"/>
              </a:ext>
            </a:extLst>
          </p:cNvPr>
          <p:cNvSpPr>
            <a:spLocks noGrp="1"/>
          </p:cNvSpPr>
          <p:nvPr>
            <p:ph type="pic" sz="quarter" idx="16"/>
          </p:nvPr>
        </p:nvSpPr>
        <p:spPr>
          <a:xfrm>
            <a:off x="0" y="0"/>
            <a:ext cx="12192000" cy="6858000"/>
          </a:xfrm>
        </p:spPr>
        <p:txBody>
          <a:bodyPr/>
          <a:lstStyle/>
          <a:p>
            <a:r>
              <a:rPr lang="en-US"/>
              <a:t>Click icon to add picture</a:t>
            </a:r>
          </a:p>
        </p:txBody>
      </p:sp>
      <p:sp>
        <p:nvSpPr>
          <p:cNvPr id="12" name="Title 1">
            <a:extLst>
              <a:ext uri="{FF2B5EF4-FFF2-40B4-BE49-F238E27FC236}">
                <a16:creationId xmlns:a16="http://schemas.microsoft.com/office/drawing/2014/main" id="{940B86E6-98C1-4FD2-B2DC-32985D385E90}"/>
              </a:ext>
            </a:extLst>
          </p:cNvPr>
          <p:cNvSpPr>
            <a:spLocks noGrp="1"/>
          </p:cNvSpPr>
          <p:nvPr>
            <p:ph type="title"/>
          </p:nvPr>
        </p:nvSpPr>
        <p:spPr>
          <a:xfrm>
            <a:off x="331200" y="5139290"/>
            <a:ext cx="9787525" cy="486000"/>
          </a:xfrm>
        </p:spPr>
        <p:txBody>
          <a:bodyPr/>
          <a:lstStyle>
            <a:lvl1pPr>
              <a:defRPr sz="3200" b="1"/>
            </a:lvl1pPr>
          </a:lstStyle>
          <a:p>
            <a:r>
              <a:rPr lang="en-US" noProof="0"/>
              <a:t>Click to edit Master title style</a:t>
            </a:r>
          </a:p>
        </p:txBody>
      </p:sp>
      <p:sp>
        <p:nvSpPr>
          <p:cNvPr id="14" name="Text Placeholder 9">
            <a:extLst>
              <a:ext uri="{FF2B5EF4-FFF2-40B4-BE49-F238E27FC236}">
                <a16:creationId xmlns:a16="http://schemas.microsoft.com/office/drawing/2014/main" id="{5BED0FB7-B139-4781-9AEC-FDE168177212}"/>
              </a:ext>
            </a:extLst>
          </p:cNvPr>
          <p:cNvSpPr>
            <a:spLocks noGrp="1"/>
          </p:cNvSpPr>
          <p:nvPr>
            <p:ph type="body" sz="quarter" idx="14" hasCustomPrompt="1"/>
          </p:nvPr>
        </p:nvSpPr>
        <p:spPr>
          <a:xfrm>
            <a:off x="331200" y="5622439"/>
            <a:ext cx="9787525" cy="486000"/>
          </a:xfrm>
        </p:spPr>
        <p:txBody>
          <a:bodyPr lIns="0"/>
          <a:lstStyle>
            <a:lvl1pPr>
              <a:defRPr sz="32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17" name="Date Placeholder 2" hidden="1">
            <a:extLst>
              <a:ext uri="{FF2B5EF4-FFF2-40B4-BE49-F238E27FC236}">
                <a16:creationId xmlns:a16="http://schemas.microsoft.com/office/drawing/2014/main" id="{DEC93181-DC67-496C-BF38-9B85050BC846}"/>
              </a:ext>
            </a:extLst>
          </p:cNvPr>
          <p:cNvSpPr>
            <a:spLocks noGrp="1" noRot="1" noMove="1" noResize="1" noEditPoints="1" noAdjustHandles="1" noChangeArrowheads="1" noChangeShapeType="1"/>
          </p:cNvSpPr>
          <p:nvPr>
            <p:ph type="dt" sz="half" idx="23"/>
          </p:nvPr>
        </p:nvSpPr>
        <p:spPr>
          <a:xfrm>
            <a:off x="0" y="6858000"/>
            <a:ext cx="0" cy="0"/>
          </a:xfrm>
        </p:spPr>
        <p:txBody>
          <a:bodyPr/>
          <a:lstStyle>
            <a:lvl1pPr>
              <a:defRPr>
                <a:noFill/>
              </a:defRPr>
            </a:lvl1pPr>
          </a:lstStyle>
          <a:p>
            <a:fld id="{22FE1CDC-7110-44AA-8C0E-6728506872AD}" type="datetime4">
              <a:rPr lang="en-US" smtClean="0"/>
              <a:t>April 25, 2024</a:t>
            </a:fld>
            <a:endParaRPr lang="en-US"/>
          </a:p>
        </p:txBody>
      </p:sp>
      <p:sp>
        <p:nvSpPr>
          <p:cNvPr id="23" name="Footer Placeholder 5" hidden="1">
            <a:extLst>
              <a:ext uri="{FF2B5EF4-FFF2-40B4-BE49-F238E27FC236}">
                <a16:creationId xmlns:a16="http://schemas.microsoft.com/office/drawing/2014/main" id="{F875FF11-4129-4354-85FE-EB3DCEEC1DB3}"/>
              </a:ext>
            </a:extLst>
          </p:cNvPr>
          <p:cNvSpPr>
            <a:spLocks noGrp="1" noRot="1" noMove="1" noResize="1" noEditPoints="1" noAdjustHandles="1" noChangeArrowheads="1" noChangeShapeType="1"/>
          </p:cNvSpPr>
          <p:nvPr>
            <p:ph type="ftr" sz="quarter" idx="24"/>
          </p:nvPr>
        </p:nvSpPr>
        <p:spPr>
          <a:xfrm>
            <a:off x="0" y="6858000"/>
            <a:ext cx="0" cy="0"/>
          </a:xfrm>
        </p:spPr>
        <p:txBody>
          <a:bodyPr/>
          <a:lstStyle>
            <a:lvl1pPr>
              <a:defRPr>
                <a:noFill/>
              </a:defRPr>
            </a:lvl1pPr>
          </a:lstStyle>
          <a:p>
            <a:endParaRPr lang="en-US"/>
          </a:p>
        </p:txBody>
      </p:sp>
      <p:sp>
        <p:nvSpPr>
          <p:cNvPr id="24" name="Slide Number Placeholder 6" hidden="1">
            <a:extLst>
              <a:ext uri="{FF2B5EF4-FFF2-40B4-BE49-F238E27FC236}">
                <a16:creationId xmlns:a16="http://schemas.microsoft.com/office/drawing/2014/main" id="{B3D53CF0-1704-4F73-A324-D97E6ADADF91}"/>
              </a:ext>
            </a:extLst>
          </p:cNvPr>
          <p:cNvSpPr>
            <a:spLocks noGrp="1" noRot="1" noMove="1" noResize="1" noEditPoints="1" noAdjustHandles="1" noChangeArrowheads="1" noChangeShapeType="1"/>
          </p:cNvSpPr>
          <p:nvPr>
            <p:ph type="sldNum" sz="quarter" idx="25"/>
          </p:nvPr>
        </p:nvSpPr>
        <p:spPr>
          <a:xfrm>
            <a:off x="0" y="6858000"/>
            <a:ext cx="0" cy="0"/>
          </a:xfrm>
        </p:spPr>
        <p:txBody>
          <a:bodyPr/>
          <a:lstStyle>
            <a:lvl1pPr>
              <a:defRPr>
                <a:noFill/>
              </a:defRPr>
            </a:lvl1pPr>
          </a:lstStyle>
          <a:p>
            <a:r>
              <a:rPr lang="en-US"/>
              <a:t>Slide </a:t>
            </a:r>
            <a:fld id="{619F89D8-7AE3-494A-97F3-03D680869632}" type="slidenum">
              <a:rPr lang="en-US" smtClean="0"/>
              <a:pPr/>
              <a:t>‹#›</a:t>
            </a:fld>
            <a:endParaRPr lang="en-US"/>
          </a:p>
        </p:txBody>
      </p:sp>
      <p:sp>
        <p:nvSpPr>
          <p:cNvPr id="26" name="Text Placeholder 29">
            <a:extLst>
              <a:ext uri="{FF2B5EF4-FFF2-40B4-BE49-F238E27FC236}">
                <a16:creationId xmlns:a16="http://schemas.microsoft.com/office/drawing/2014/main" id="{8E36617F-78CD-4DD5-BF39-0E1F6BBADD0A}"/>
              </a:ext>
            </a:extLst>
          </p:cNvPr>
          <p:cNvSpPr>
            <a:spLocks noGrp="1"/>
          </p:cNvSpPr>
          <p:nvPr>
            <p:ph type="body" sz="quarter" idx="32" hasCustomPrompt="1"/>
          </p:nvPr>
        </p:nvSpPr>
        <p:spPr>
          <a:xfrm>
            <a:off x="331200" y="4899600"/>
            <a:ext cx="406800" cy="46800"/>
          </a:xfrm>
          <a:solidFill>
            <a:schemeClr val="bg2"/>
          </a:solidFill>
          <a:ln w="3175">
            <a:solidFill>
              <a:schemeClr val="bg2">
                <a:alpha val="0"/>
              </a:schemeClr>
            </a:solidFill>
          </a:ln>
        </p:spPr>
        <p:txBody>
          <a:bodyPr>
            <a:normAutofit/>
          </a:bodyPr>
          <a:lstStyle>
            <a:lvl1pPr>
              <a:defRPr sz="1000">
                <a:noFill/>
              </a:defRPr>
            </a:lvl1pPr>
            <a:lvl2pPr>
              <a:defRPr sz="1000"/>
            </a:lvl2pPr>
            <a:lvl3pPr>
              <a:defRPr sz="1000"/>
            </a:lvl3pPr>
            <a:lvl4pPr>
              <a:defRPr sz="1000"/>
            </a:lvl4pPr>
            <a:lvl5pPr>
              <a:defRPr sz="1000"/>
            </a:lvl5pPr>
          </a:lstStyle>
          <a:p>
            <a:pPr lvl="0"/>
            <a:r>
              <a:rPr lang="en-US"/>
              <a:t>.</a:t>
            </a:r>
          </a:p>
        </p:txBody>
      </p:sp>
      <p:pic>
        <p:nvPicPr>
          <p:cNvPr id="25" name="Logo">
            <a:extLst>
              <a:ext uri="{FF2B5EF4-FFF2-40B4-BE49-F238E27FC236}">
                <a16:creationId xmlns:a16="http://schemas.microsoft.com/office/drawing/2014/main" id="{423ADEDC-A51B-4385-B340-F0AA2CEC29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9643" y="6159885"/>
            <a:ext cx="873621" cy="335227"/>
          </a:xfrm>
          <a:prstGeom prst="rect">
            <a:avLst/>
          </a:prstGeom>
        </p:spPr>
      </p:pic>
      <p:sp>
        <p:nvSpPr>
          <p:cNvPr id="33" name="Textbox for metadata">
            <a:extLst>
              <a:ext uri="{FF2B5EF4-FFF2-40B4-BE49-F238E27FC236}">
                <a16:creationId xmlns:a16="http://schemas.microsoft.com/office/drawing/2014/main" id="{1E386679-4E1E-4E5A-A6F1-BA141E6691DE}"/>
              </a:ext>
            </a:extLst>
          </p:cNvPr>
          <p:cNvSpPr txBox="1">
            <a:spLocks/>
          </p:cNvSpPr>
          <p:nvPr userDrawn="1"/>
        </p:nvSpPr>
        <p:spPr>
          <a:xfrm>
            <a:off x="331196" y="6548400"/>
            <a:ext cx="4680000" cy="118800"/>
          </a:xfrm>
          <a:prstGeom prst="rect">
            <a:avLst/>
          </a:prstGeom>
        </p:spPr>
        <p:txBody>
          <a:bodyPr lIns="0" tIns="0" rIns="0" bIns="0" anchor="t"/>
          <a:lstStyle>
            <a:lvl1pPr marL="0" indent="0" algn="l" defTabSz="914491" rtl="0" eaLnBrk="1" latinLnBrk="0" hangingPunct="1">
              <a:spcBef>
                <a:spcPts val="600"/>
              </a:spcBef>
              <a:buFont typeface="ABBvoice" panose="020B0604020202020204" pitchFamily="34" charset="0"/>
              <a:buNone/>
              <a:defRPr sz="1000" kern="1200">
                <a:solidFill>
                  <a:schemeClr val="tx1"/>
                </a:solidFill>
                <a:latin typeface="+mn-lt"/>
                <a:ea typeface="+mn-ea"/>
                <a:cs typeface="+mn-cs"/>
              </a:defRPr>
            </a:lvl1pPr>
            <a:lvl2pPr marL="180018"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9pPr>
          </a:lstStyle>
          <a:p>
            <a:endParaRPr lang="en-US" sz="800">
              <a:solidFill>
                <a:schemeClr val="tx1"/>
              </a:solidFill>
            </a:endParaRPr>
          </a:p>
        </p:txBody>
      </p:sp>
      <p:sp>
        <p:nvSpPr>
          <p:cNvPr id="19" name="Copyright" descr="{&#10; &quot;SkabelonDesign&quot;: {&#10; &quot;textualValue&quot;: &quot;&lt;s&gt;&lt;![CDATA[© ]]&gt;&lt;/s&gt;&lt;key1/&gt;&lt;s&gt;&lt;![CDATA[ ]]&gt;&lt;/s&gt;&lt;key2/&gt;&lt;s&gt;&lt;![CDATA[. All rights reserved.]]&gt;&lt;/s&gt;&quot;,&#10; &quot;bindingCollection&quot;: {&#10; &quot;key1&quot;: {&quot;SkabelonDesign&quot;:{&quot;type&quot;:&quot;Date&quot;,&quot;ignoreBlank&quot;:&quot;true&quot;,&quot;binding&quot;:&quot;Doc.DateTime.Today&quot;,&quot;format&quot;:&quot;yyyy&quot;}},&#10; &quot;key2&quot;: {&quot;SkabelonDesign&quot;:{&quot;type&quot;:&quot;Text&quot;,&quot;ignoreBlank&quot;:&quot;true&quot;,&quot;binding&quot;:&quot;Doc.Prop.BrandName&quot;}}&#10; }&#10; }&#10;}&#10;">
            <a:extLst>
              <a:ext uri="{FF2B5EF4-FFF2-40B4-BE49-F238E27FC236}">
                <a16:creationId xmlns:a16="http://schemas.microsoft.com/office/drawing/2014/main" id="{44496121-D0E1-4C2C-869C-41036E3F6F78}"/>
              </a:ext>
            </a:extLst>
          </p:cNvPr>
          <p:cNvSpPr txBox="1"/>
          <p:nvPr userDrawn="1"/>
        </p:nvSpPr>
        <p:spPr bwMode="gray">
          <a:xfrm>
            <a:off x="329522" y="6523200"/>
            <a:ext cx="1745341" cy="169200"/>
          </a:xfrm>
          <a:prstGeom prst="rect">
            <a:avLst/>
          </a:prstGeom>
          <a:noFill/>
          <a:ln>
            <a:noFill/>
          </a:ln>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10" normalizeH="0" baseline="0" noProof="0">
                <a:ln>
                  <a:noFill/>
                </a:ln>
                <a:solidFill>
                  <a:schemeClr val="tx1"/>
                </a:solidFill>
                <a:effectLst/>
                <a:uLnTx/>
                <a:uFillTx/>
                <a:latin typeface="+mn-lt"/>
                <a:ea typeface="+mn-ea"/>
                <a:cs typeface="+mn-cs"/>
              </a:rPr>
              <a:t>© 2024 ABB. All rights reserved.</a:t>
            </a:r>
          </a:p>
        </p:txBody>
      </p:sp>
      <p:sp>
        <p:nvSpPr>
          <p:cNvPr id="2" name="DocumentID" descr="{&#10; &quot;SkabelonDesign&quot;: {&#10; &quot;textualValue&quot;: &quot;&lt;key1/&gt;&quot;,&#10; &quot;bindingCollection&quot;: {&#10; &quot;key1&quot;: {&quot;SkabelonDesign&quot;:{&quot;type&quot;:&quot;Text&quot;,&quot;binding&quot;:&quot;PPMetadata&quot;}}&#10; }&#10; }&#10;}">
            <a:extLst>
              <a:ext uri="{FF2B5EF4-FFF2-40B4-BE49-F238E27FC236}">
                <a16:creationId xmlns:a16="http://schemas.microsoft.com/office/drawing/2014/main" id="{C4C54101-727D-1B3B-6116-7B2F8F010DEE}"/>
              </a:ext>
            </a:extLst>
          </p:cNvPr>
          <p:cNvSpPr txBox="1"/>
          <p:nvPr userDrawn="1"/>
        </p:nvSpPr>
        <p:spPr bwMode="gray">
          <a:xfrm>
            <a:off x="2125496" y="6523200"/>
            <a:ext cx="1679368" cy="169200"/>
          </a:xfrm>
          <a:prstGeom prst="rect">
            <a:avLst/>
          </a:prstGeom>
          <a:noFill/>
          <a:ln>
            <a:noFill/>
          </a:ln>
        </p:spPr>
        <p:txBody>
          <a:bodyPr wrap="square" lIns="0" tIns="0" rIns="0" bIns="0" rtlCol="0" anchor="ctr">
            <a:noAutofit/>
          </a:bodyPr>
          <a:lstStyle/>
          <a:p>
            <a:pPr algn="ctr"/>
            <a:endParaRPr lang="en-US" sz="800" noProof="0">
              <a:solidFill>
                <a:schemeClr val="tx1"/>
              </a:solidFill>
            </a:endParaRPr>
          </a:p>
        </p:txBody>
      </p:sp>
      <p:sp>
        <p:nvSpPr>
          <p:cNvPr id="3" name="Revision" descr="{&#10; &quot;SkabelonDesign&quot;: {&#10; &quot;textualValue&quot;: &quot;&lt;key1/&gt;&quot;,&#10; &quot;bindingCollection&quot;: {&#10; &quot;key1&quot;: {&quot;SkabelonDesign&quot;:{&quot;type&quot;:&quot;Text&quot;,&quot;binding&quot;:&quot;DocumentRevisionIdLabelAndValue&quot;}}&#10; }&#10; }&#10;}">
            <a:extLst>
              <a:ext uri="{FF2B5EF4-FFF2-40B4-BE49-F238E27FC236}">
                <a16:creationId xmlns:a16="http://schemas.microsoft.com/office/drawing/2014/main" id="{3D53989B-4D56-6014-24FC-8B1B0E551F66}"/>
              </a:ext>
            </a:extLst>
          </p:cNvPr>
          <p:cNvSpPr txBox="1"/>
          <p:nvPr userDrawn="1"/>
        </p:nvSpPr>
        <p:spPr bwMode="gray">
          <a:xfrm>
            <a:off x="4143600" y="6523200"/>
            <a:ext cx="756000" cy="169200"/>
          </a:xfrm>
          <a:prstGeom prst="rect">
            <a:avLst/>
          </a:prstGeom>
          <a:noFill/>
          <a:ln>
            <a:noFill/>
          </a:ln>
        </p:spPr>
        <p:txBody>
          <a:bodyPr wrap="square" lIns="0" tIns="0" rIns="0" bIns="0" rtlCol="0" anchor="ctr">
            <a:noAutofit/>
          </a:bodyPr>
          <a:lstStyle/>
          <a:p>
            <a:pPr algn="l"/>
            <a:endParaRPr lang="en-US" sz="800" noProof="0">
              <a:solidFill>
                <a:schemeClr val="tx1"/>
              </a:solidFill>
            </a:endParaRPr>
          </a:p>
        </p:txBody>
      </p:sp>
      <p:pic>
        <p:nvPicPr>
          <p:cNvPr id="369296812" name="Classification" descr="{&quot;templafy&quot;:{&quot;id&quot;:&quot;d0062f10-45ba-471e-a31e-91a5b19e2a9a&quot;}}"/>
          <p:cNvPicPr>
            <a:picLocks noChangeAspect="1"/>
          </p:cNvPicPr>
          <p:nvPr/>
        </p:nvPicPr>
        <p:blipFill>
          <a:blip r:embed="rId4"/>
          <a:stretch>
            <a:fillRect/>
          </a:stretch>
        </p:blipFill>
        <p:spPr>
          <a:xfrm>
            <a:off x="331200" y="367200"/>
            <a:ext cx="1530000" cy="252000"/>
          </a:xfrm>
          <a:prstGeom prst="rect">
            <a:avLst/>
          </a:prstGeom>
        </p:spPr>
      </p:pic>
    </p:spTree>
    <p:extLst>
      <p:ext uri="{BB962C8B-B14F-4D97-AF65-F5344CB8AC3E}">
        <p14:creationId xmlns:p14="http://schemas.microsoft.com/office/powerpoint/2010/main" val="30178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 pictures &amp;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4372-55C2-4676-BE1B-7AB5862BEE24}"/>
              </a:ext>
            </a:extLst>
          </p:cNvPr>
          <p:cNvSpPr>
            <a:spLocks noGrp="1"/>
          </p:cNvSpPr>
          <p:nvPr>
            <p:ph type="title"/>
          </p:nvPr>
        </p:nvSpPr>
        <p:spPr>
          <a:xfrm>
            <a:off x="331200" y="691200"/>
            <a:ext cx="11530800" cy="367200"/>
          </a:xfrm>
        </p:spPr>
        <p:txBody>
          <a:bodyPr lIns="0" tIns="0" rIns="0" bIns="0"/>
          <a:lstStyle>
            <a:lvl1pPr>
              <a:defRPr b="1"/>
            </a:lvl1pPr>
          </a:lstStyle>
          <a:p>
            <a:r>
              <a:rPr lang="en-US" noProof="0"/>
              <a:t>Click to edit Master title style</a:t>
            </a:r>
          </a:p>
        </p:txBody>
      </p:sp>
      <p:sp>
        <p:nvSpPr>
          <p:cNvPr id="7" name="Text Placeholder 9">
            <a:extLst>
              <a:ext uri="{FF2B5EF4-FFF2-40B4-BE49-F238E27FC236}">
                <a16:creationId xmlns:a16="http://schemas.microsoft.com/office/drawing/2014/main" id="{191F879A-9D5C-4572-8E7C-BF6305780851}"/>
              </a:ext>
            </a:extLst>
          </p:cNvPr>
          <p:cNvSpPr>
            <a:spLocks noGrp="1"/>
          </p:cNvSpPr>
          <p:nvPr>
            <p:ph type="body" sz="quarter" idx="14" hasCustomPrompt="1"/>
          </p:nvPr>
        </p:nvSpPr>
        <p:spPr>
          <a:xfrm>
            <a:off x="331789" y="1057498"/>
            <a:ext cx="11530800" cy="486000"/>
          </a:xfrm>
        </p:spPr>
        <p:txBody>
          <a:bodyPr lIns="0" tIns="0" rIns="0" bIns="0"/>
          <a:lstStyle>
            <a:lvl1pPr>
              <a:defRPr sz="24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30" name="Text Placeholder 11">
            <a:extLst>
              <a:ext uri="{FF2B5EF4-FFF2-40B4-BE49-F238E27FC236}">
                <a16:creationId xmlns:a16="http://schemas.microsoft.com/office/drawing/2014/main" id="{052090D4-EA65-4144-A397-14AB024F1477}"/>
              </a:ext>
            </a:extLst>
          </p:cNvPr>
          <p:cNvSpPr>
            <a:spLocks noGrp="1"/>
          </p:cNvSpPr>
          <p:nvPr>
            <p:ph type="body" sz="quarter" idx="15"/>
          </p:nvPr>
        </p:nvSpPr>
        <p:spPr>
          <a:xfrm>
            <a:off x="331200" y="4420800"/>
            <a:ext cx="3701050" cy="1087200"/>
          </a:xfrm>
        </p:spPr>
        <p:txBody>
          <a:bodyPr lIns="0" tIns="0" rIns="0" bIns="0"/>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p>
        </p:txBody>
      </p:sp>
      <p:sp>
        <p:nvSpPr>
          <p:cNvPr id="11" name="Picture Placeholder 10">
            <a:extLst>
              <a:ext uri="{FF2B5EF4-FFF2-40B4-BE49-F238E27FC236}">
                <a16:creationId xmlns:a16="http://schemas.microsoft.com/office/drawing/2014/main" id="{9BF765AB-40ED-47AF-8160-91C7A2FA6D0E}"/>
              </a:ext>
            </a:extLst>
          </p:cNvPr>
          <p:cNvSpPr>
            <a:spLocks noGrp="1"/>
          </p:cNvSpPr>
          <p:nvPr>
            <p:ph type="pic" sz="quarter" idx="17"/>
          </p:nvPr>
        </p:nvSpPr>
        <p:spPr>
          <a:xfrm>
            <a:off x="331200" y="1929600"/>
            <a:ext cx="3699460" cy="2365200"/>
          </a:xfrm>
        </p:spPr>
        <p:txBody>
          <a:bodyPr lIns="0" tIns="0" rIns="0" bIns="0"/>
          <a:lstStyle/>
          <a:p>
            <a:r>
              <a:rPr lang="en-US" noProof="0"/>
              <a:t>Click icon to add picture</a:t>
            </a:r>
            <a:endParaRPr lang="en-US"/>
          </a:p>
        </p:txBody>
      </p:sp>
      <p:sp>
        <p:nvSpPr>
          <p:cNvPr id="31" name="Text Placeholder 11">
            <a:extLst>
              <a:ext uri="{FF2B5EF4-FFF2-40B4-BE49-F238E27FC236}">
                <a16:creationId xmlns:a16="http://schemas.microsoft.com/office/drawing/2014/main" id="{6A070371-E7DC-4C2B-BB60-219E2F6D1CEA}"/>
              </a:ext>
            </a:extLst>
          </p:cNvPr>
          <p:cNvSpPr>
            <a:spLocks noGrp="1"/>
          </p:cNvSpPr>
          <p:nvPr>
            <p:ph type="body" sz="quarter" idx="18"/>
          </p:nvPr>
        </p:nvSpPr>
        <p:spPr>
          <a:xfrm>
            <a:off x="4246563" y="4420800"/>
            <a:ext cx="3700462" cy="1087200"/>
          </a:xfrm>
        </p:spPr>
        <p:txBody>
          <a:bodyPr lIns="0" tIns="0" rIns="0" bIns="0"/>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p>
        </p:txBody>
      </p:sp>
      <p:sp>
        <p:nvSpPr>
          <p:cNvPr id="12" name="Picture Placeholder 10">
            <a:extLst>
              <a:ext uri="{FF2B5EF4-FFF2-40B4-BE49-F238E27FC236}">
                <a16:creationId xmlns:a16="http://schemas.microsoft.com/office/drawing/2014/main" id="{EFAE11EA-B7EE-4605-AC20-DF5266E57D1B}"/>
              </a:ext>
            </a:extLst>
          </p:cNvPr>
          <p:cNvSpPr>
            <a:spLocks noGrp="1"/>
          </p:cNvSpPr>
          <p:nvPr>
            <p:ph type="pic" sz="quarter" idx="19"/>
          </p:nvPr>
        </p:nvSpPr>
        <p:spPr>
          <a:xfrm>
            <a:off x="4246561" y="1929600"/>
            <a:ext cx="3700463" cy="2365200"/>
          </a:xfrm>
        </p:spPr>
        <p:txBody>
          <a:bodyPr lIns="0" tIns="0" rIns="0" bIns="0"/>
          <a:lstStyle/>
          <a:p>
            <a:r>
              <a:rPr lang="en-US" noProof="0"/>
              <a:t>Click icon to add picture</a:t>
            </a:r>
            <a:endParaRPr lang="en-US"/>
          </a:p>
        </p:txBody>
      </p:sp>
      <p:sp>
        <p:nvSpPr>
          <p:cNvPr id="32" name="Text Placeholder 11">
            <a:extLst>
              <a:ext uri="{FF2B5EF4-FFF2-40B4-BE49-F238E27FC236}">
                <a16:creationId xmlns:a16="http://schemas.microsoft.com/office/drawing/2014/main" id="{16AF0EBF-62A4-42DC-9C7E-514C93CDDDF4}"/>
              </a:ext>
            </a:extLst>
          </p:cNvPr>
          <p:cNvSpPr>
            <a:spLocks noGrp="1"/>
          </p:cNvSpPr>
          <p:nvPr>
            <p:ph type="body" sz="quarter" idx="20"/>
          </p:nvPr>
        </p:nvSpPr>
        <p:spPr>
          <a:xfrm>
            <a:off x="8162925" y="4420800"/>
            <a:ext cx="3700463" cy="1087200"/>
          </a:xfrm>
        </p:spPr>
        <p:txBody>
          <a:bodyPr lIns="0" tIns="0" rIns="0" bIns="0"/>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p>
        </p:txBody>
      </p:sp>
      <p:sp>
        <p:nvSpPr>
          <p:cNvPr id="3" name="Footer Placeholder 2">
            <a:extLst>
              <a:ext uri="{FF2B5EF4-FFF2-40B4-BE49-F238E27FC236}">
                <a16:creationId xmlns:a16="http://schemas.microsoft.com/office/drawing/2014/main" id="{9720BA48-2EC3-4080-A97C-33DE1D74B9FF}"/>
              </a:ext>
            </a:extLst>
          </p:cNvPr>
          <p:cNvSpPr>
            <a:spLocks noGrp="1"/>
          </p:cNvSpPr>
          <p:nvPr>
            <p:ph type="ftr" sz="quarter" idx="10"/>
          </p:nvPr>
        </p:nvSpPr>
        <p:spPr/>
        <p:txBody>
          <a:bodyPr lIns="0" tIns="0" rIns="0" bIns="0"/>
          <a:lstStyle/>
          <a:p>
            <a:endParaRPr lang="en-US" noProof="0"/>
          </a:p>
        </p:txBody>
      </p:sp>
      <p:sp>
        <p:nvSpPr>
          <p:cNvPr id="4" name="Date Placeholder 3">
            <a:extLst>
              <a:ext uri="{FF2B5EF4-FFF2-40B4-BE49-F238E27FC236}">
                <a16:creationId xmlns:a16="http://schemas.microsoft.com/office/drawing/2014/main" id="{BD672ED8-D8A6-4B60-9145-0B2F226FCF90}"/>
              </a:ext>
            </a:extLst>
          </p:cNvPr>
          <p:cNvSpPr>
            <a:spLocks noGrp="1"/>
          </p:cNvSpPr>
          <p:nvPr>
            <p:ph type="dt" sz="half" idx="11"/>
          </p:nvPr>
        </p:nvSpPr>
        <p:spPr/>
        <p:txBody>
          <a:bodyPr lIns="0" tIns="0" rIns="0" bIns="0"/>
          <a:lstStyle/>
          <a:p>
            <a:fld id="{E60DA76D-A31E-4D1F-AF67-0C4DBC02A76D}" type="datetime4">
              <a:rPr lang="en-US" noProof="0" smtClean="0"/>
              <a:t>April 25, 2024</a:t>
            </a:fld>
            <a:endParaRPr lang="en-US" noProof="0"/>
          </a:p>
        </p:txBody>
      </p:sp>
      <p:sp>
        <p:nvSpPr>
          <p:cNvPr id="5" name="Slide Number Placeholder 4">
            <a:extLst>
              <a:ext uri="{FF2B5EF4-FFF2-40B4-BE49-F238E27FC236}">
                <a16:creationId xmlns:a16="http://schemas.microsoft.com/office/drawing/2014/main" id="{B89B7E41-ACE0-4535-9419-94A5884DC919}"/>
              </a:ext>
            </a:extLst>
          </p:cNvPr>
          <p:cNvSpPr>
            <a:spLocks noGrp="1"/>
          </p:cNvSpPr>
          <p:nvPr>
            <p:ph type="sldNum" sz="quarter" idx="12"/>
          </p:nvPr>
        </p:nvSpPr>
        <p:spPr/>
        <p:txBody>
          <a:bodyPr lIns="0" tIns="0" rIns="0" bIns="0"/>
          <a:lstStyle/>
          <a:p>
            <a:r>
              <a:rPr lang="en-US" noProof="0"/>
              <a:t>Slide </a:t>
            </a:r>
            <a:fld id="{619F89D8-7AE3-494A-97F3-03D680869632}" type="slidenum">
              <a:rPr lang="en-US" noProof="0" smtClean="0"/>
              <a:pPr/>
              <a:t>‹#›</a:t>
            </a:fld>
            <a:endParaRPr lang="en-US" noProof="0"/>
          </a:p>
        </p:txBody>
      </p:sp>
      <p:sp>
        <p:nvSpPr>
          <p:cNvPr id="24" name="Picture Placeholder 10">
            <a:extLst>
              <a:ext uri="{FF2B5EF4-FFF2-40B4-BE49-F238E27FC236}">
                <a16:creationId xmlns:a16="http://schemas.microsoft.com/office/drawing/2014/main" id="{75C67401-BB72-41AA-A861-52013F7781F0}"/>
              </a:ext>
            </a:extLst>
          </p:cNvPr>
          <p:cNvSpPr>
            <a:spLocks noGrp="1"/>
          </p:cNvSpPr>
          <p:nvPr>
            <p:ph type="pic" sz="quarter" idx="21"/>
          </p:nvPr>
        </p:nvSpPr>
        <p:spPr>
          <a:xfrm>
            <a:off x="8162925" y="1929600"/>
            <a:ext cx="3700463" cy="2365200"/>
          </a:xfrm>
        </p:spPr>
        <p:txBody>
          <a:bodyPr lIns="0" tIns="0" rIns="0" bIns="0"/>
          <a:lstStyle/>
          <a:p>
            <a:r>
              <a:rPr lang="en-US" noProof="0"/>
              <a:t>Click icon to add picture</a:t>
            </a:r>
            <a:endParaRPr lang="en-US"/>
          </a:p>
        </p:txBody>
      </p:sp>
      <p:sp>
        <p:nvSpPr>
          <p:cNvPr id="14" name="Text Placeholder 9">
            <a:extLst>
              <a:ext uri="{FF2B5EF4-FFF2-40B4-BE49-F238E27FC236}">
                <a16:creationId xmlns:a16="http://schemas.microsoft.com/office/drawing/2014/main" id="{3F6BC82E-5E7C-45F5-91CD-D280E38D1F4F}"/>
              </a:ext>
            </a:extLst>
          </p:cNvPr>
          <p:cNvSpPr>
            <a:spLocks noGrp="1"/>
          </p:cNvSpPr>
          <p:nvPr>
            <p:ph type="body" sz="quarter" idx="16"/>
          </p:nvPr>
        </p:nvSpPr>
        <p:spPr>
          <a:xfrm>
            <a:off x="331200" y="5634000"/>
            <a:ext cx="11530600" cy="540000"/>
          </a:xfrm>
          <a:solidFill>
            <a:schemeClr val="accent3"/>
          </a:solidFill>
        </p:spPr>
        <p:txBody>
          <a:bodyPr lIns="0" tIns="0" rIns="0" bIns="0" anchor="ctr"/>
          <a:lstStyle>
            <a:lvl1pPr marL="0" algn="ctr">
              <a:spcBef>
                <a:spcPts val="0"/>
              </a:spcBef>
              <a:defRPr b="1">
                <a:solidFill>
                  <a:schemeClr val="bg1"/>
                </a:solidFill>
              </a:defRPr>
            </a:lvl1pPr>
            <a:lvl2pPr marL="0" indent="0" algn="ctr">
              <a:spcBef>
                <a:spcPts val="0"/>
              </a:spcBef>
              <a:buNone/>
              <a:defRPr b="1">
                <a:solidFill>
                  <a:schemeClr val="bg1"/>
                </a:solidFill>
              </a:defRPr>
            </a:lvl2pPr>
            <a:lvl3pPr marL="0" indent="0" algn="ctr">
              <a:spcBef>
                <a:spcPts val="0"/>
              </a:spcBef>
              <a:buNone/>
              <a:defRPr b="1">
                <a:solidFill>
                  <a:schemeClr val="bg1"/>
                </a:solidFill>
              </a:defRPr>
            </a:lvl3pPr>
            <a:lvl4pPr marL="0" indent="0" algn="ctr">
              <a:spcBef>
                <a:spcPts val="0"/>
              </a:spcBef>
              <a:buNone/>
              <a:defRPr b="1">
                <a:solidFill>
                  <a:schemeClr val="bg1"/>
                </a:solidFill>
              </a:defRPr>
            </a:lvl4pPr>
            <a:lvl5pPr marL="0" indent="0" algn="ctr">
              <a:spcBef>
                <a:spcPts val="0"/>
              </a:spcBef>
              <a:buNone/>
              <a:defRPr b="1">
                <a:solidFill>
                  <a:schemeClr val="bg1"/>
                </a:solidFill>
              </a:defRPr>
            </a:lvl5pPr>
          </a:lstStyle>
          <a:p>
            <a:pPr lvl="0"/>
            <a:r>
              <a:rPr lang="en-US" noProof="0"/>
              <a:t>Click to edit Master text styles</a:t>
            </a:r>
            <a:endParaRPr lang="en-US"/>
          </a:p>
        </p:txBody>
      </p:sp>
    </p:spTree>
    <p:extLst>
      <p:ext uri="{BB962C8B-B14F-4D97-AF65-F5344CB8AC3E}">
        <p14:creationId xmlns:p14="http://schemas.microsoft.com/office/powerpoint/2010/main" val="388096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ur pictures &amp;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4372-55C2-4676-BE1B-7AB5862BEE24}"/>
              </a:ext>
            </a:extLst>
          </p:cNvPr>
          <p:cNvSpPr>
            <a:spLocks noGrp="1"/>
          </p:cNvSpPr>
          <p:nvPr>
            <p:ph type="title"/>
          </p:nvPr>
        </p:nvSpPr>
        <p:spPr>
          <a:xfrm>
            <a:off x="331200" y="691200"/>
            <a:ext cx="11530800" cy="367200"/>
          </a:xfrm>
        </p:spPr>
        <p:txBody>
          <a:bodyPr lIns="0" tIns="0" rIns="0" bIns="0"/>
          <a:lstStyle>
            <a:lvl1pPr>
              <a:defRPr b="1"/>
            </a:lvl1pPr>
          </a:lstStyle>
          <a:p>
            <a:r>
              <a:rPr lang="en-US" noProof="0"/>
              <a:t>Click to edit Master title style</a:t>
            </a:r>
          </a:p>
        </p:txBody>
      </p:sp>
      <p:sp>
        <p:nvSpPr>
          <p:cNvPr id="7" name="Text Placeholder 9">
            <a:extLst>
              <a:ext uri="{FF2B5EF4-FFF2-40B4-BE49-F238E27FC236}">
                <a16:creationId xmlns:a16="http://schemas.microsoft.com/office/drawing/2014/main" id="{191F879A-9D5C-4572-8E7C-BF6305780851}"/>
              </a:ext>
            </a:extLst>
          </p:cNvPr>
          <p:cNvSpPr>
            <a:spLocks noGrp="1"/>
          </p:cNvSpPr>
          <p:nvPr>
            <p:ph type="body" sz="quarter" idx="14" hasCustomPrompt="1"/>
          </p:nvPr>
        </p:nvSpPr>
        <p:spPr>
          <a:xfrm>
            <a:off x="331789" y="1057498"/>
            <a:ext cx="11530800" cy="486000"/>
          </a:xfrm>
        </p:spPr>
        <p:txBody>
          <a:bodyPr lIns="0" tIns="0" rIns="0" bIns="0"/>
          <a:lstStyle>
            <a:lvl1pPr>
              <a:defRPr sz="24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30" name="Text Placeholder 11">
            <a:extLst>
              <a:ext uri="{FF2B5EF4-FFF2-40B4-BE49-F238E27FC236}">
                <a16:creationId xmlns:a16="http://schemas.microsoft.com/office/drawing/2014/main" id="{052090D4-EA65-4144-A397-14AB024F1477}"/>
              </a:ext>
            </a:extLst>
          </p:cNvPr>
          <p:cNvSpPr>
            <a:spLocks noGrp="1"/>
          </p:cNvSpPr>
          <p:nvPr>
            <p:ph type="body" sz="quarter" idx="15"/>
          </p:nvPr>
        </p:nvSpPr>
        <p:spPr>
          <a:xfrm>
            <a:off x="331199" y="4068000"/>
            <a:ext cx="2721563" cy="1443600"/>
          </a:xfrm>
        </p:spPr>
        <p:txBody>
          <a:bodyPr lIns="0" tIns="0" rIns="0" bIns="0"/>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11" name="Picture Placeholder 10">
            <a:extLst>
              <a:ext uri="{FF2B5EF4-FFF2-40B4-BE49-F238E27FC236}">
                <a16:creationId xmlns:a16="http://schemas.microsoft.com/office/drawing/2014/main" id="{9BF765AB-40ED-47AF-8160-91C7A2FA6D0E}"/>
              </a:ext>
            </a:extLst>
          </p:cNvPr>
          <p:cNvSpPr>
            <a:spLocks noGrp="1"/>
          </p:cNvSpPr>
          <p:nvPr>
            <p:ph type="pic" sz="quarter" idx="17"/>
          </p:nvPr>
        </p:nvSpPr>
        <p:spPr>
          <a:xfrm>
            <a:off x="331199" y="1929600"/>
            <a:ext cx="2721563" cy="2016000"/>
          </a:xfrm>
        </p:spPr>
        <p:txBody>
          <a:bodyPr lIns="0" tIns="0" rIns="0" bIns="0"/>
          <a:lstStyle/>
          <a:p>
            <a:r>
              <a:rPr lang="en-US" noProof="0"/>
              <a:t>Click icon to add picture</a:t>
            </a:r>
            <a:endParaRPr lang="en-US"/>
          </a:p>
        </p:txBody>
      </p:sp>
      <p:sp>
        <p:nvSpPr>
          <p:cNvPr id="31" name="Text Placeholder 11">
            <a:extLst>
              <a:ext uri="{FF2B5EF4-FFF2-40B4-BE49-F238E27FC236}">
                <a16:creationId xmlns:a16="http://schemas.microsoft.com/office/drawing/2014/main" id="{6A070371-E7DC-4C2B-BB60-219E2F6D1CEA}"/>
              </a:ext>
            </a:extLst>
          </p:cNvPr>
          <p:cNvSpPr>
            <a:spLocks noGrp="1"/>
          </p:cNvSpPr>
          <p:nvPr>
            <p:ph type="body" sz="quarter" idx="18"/>
          </p:nvPr>
        </p:nvSpPr>
        <p:spPr>
          <a:xfrm>
            <a:off x="3267450" y="4068000"/>
            <a:ext cx="2722563" cy="1443600"/>
          </a:xfrm>
        </p:spPr>
        <p:txBody>
          <a:bodyPr lIns="0" tIns="0" rIns="0" bIns="0"/>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12" name="Picture Placeholder 10">
            <a:extLst>
              <a:ext uri="{FF2B5EF4-FFF2-40B4-BE49-F238E27FC236}">
                <a16:creationId xmlns:a16="http://schemas.microsoft.com/office/drawing/2014/main" id="{EFAE11EA-B7EE-4605-AC20-DF5266E57D1B}"/>
              </a:ext>
            </a:extLst>
          </p:cNvPr>
          <p:cNvSpPr>
            <a:spLocks noGrp="1"/>
          </p:cNvSpPr>
          <p:nvPr>
            <p:ph type="pic" sz="quarter" idx="19"/>
          </p:nvPr>
        </p:nvSpPr>
        <p:spPr>
          <a:xfrm>
            <a:off x="3267783" y="1929600"/>
            <a:ext cx="2721563" cy="2016000"/>
          </a:xfrm>
        </p:spPr>
        <p:txBody>
          <a:bodyPr lIns="0" tIns="0" rIns="0" bIns="0"/>
          <a:lstStyle/>
          <a:p>
            <a:r>
              <a:rPr lang="en-US" noProof="0"/>
              <a:t>Click icon to add picture</a:t>
            </a:r>
            <a:endParaRPr lang="en-US"/>
          </a:p>
        </p:txBody>
      </p:sp>
      <p:sp>
        <p:nvSpPr>
          <p:cNvPr id="32" name="Text Placeholder 11">
            <a:extLst>
              <a:ext uri="{FF2B5EF4-FFF2-40B4-BE49-F238E27FC236}">
                <a16:creationId xmlns:a16="http://schemas.microsoft.com/office/drawing/2014/main" id="{16AF0EBF-62A4-42DC-9C7E-514C93CDDDF4}"/>
              </a:ext>
            </a:extLst>
          </p:cNvPr>
          <p:cNvSpPr>
            <a:spLocks noGrp="1"/>
          </p:cNvSpPr>
          <p:nvPr>
            <p:ph type="body" sz="quarter" idx="20"/>
          </p:nvPr>
        </p:nvSpPr>
        <p:spPr>
          <a:xfrm>
            <a:off x="6204701" y="4068000"/>
            <a:ext cx="2721600" cy="1443600"/>
          </a:xfrm>
        </p:spPr>
        <p:txBody>
          <a:bodyPr lIns="0" tIns="0" rIns="0" bIns="0"/>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24" name="Picture Placeholder 10">
            <a:extLst>
              <a:ext uri="{FF2B5EF4-FFF2-40B4-BE49-F238E27FC236}">
                <a16:creationId xmlns:a16="http://schemas.microsoft.com/office/drawing/2014/main" id="{75C67401-BB72-41AA-A861-52013F7781F0}"/>
              </a:ext>
            </a:extLst>
          </p:cNvPr>
          <p:cNvSpPr>
            <a:spLocks noGrp="1"/>
          </p:cNvSpPr>
          <p:nvPr>
            <p:ph type="pic" sz="quarter" idx="21"/>
          </p:nvPr>
        </p:nvSpPr>
        <p:spPr>
          <a:xfrm>
            <a:off x="6204367" y="1929600"/>
            <a:ext cx="2721600" cy="2016000"/>
          </a:xfrm>
        </p:spPr>
        <p:txBody>
          <a:bodyPr lIns="0" tIns="0" rIns="0" bIns="0"/>
          <a:lstStyle/>
          <a:p>
            <a:r>
              <a:rPr lang="en-US" noProof="0"/>
              <a:t>Click icon to add picture</a:t>
            </a:r>
            <a:endParaRPr lang="en-US"/>
          </a:p>
        </p:txBody>
      </p:sp>
      <p:sp>
        <p:nvSpPr>
          <p:cNvPr id="33" name="Text Placeholder 11">
            <a:extLst>
              <a:ext uri="{FF2B5EF4-FFF2-40B4-BE49-F238E27FC236}">
                <a16:creationId xmlns:a16="http://schemas.microsoft.com/office/drawing/2014/main" id="{932C5289-B8D0-4FEF-9F54-0D65EFD89201}"/>
              </a:ext>
            </a:extLst>
          </p:cNvPr>
          <p:cNvSpPr>
            <a:spLocks noGrp="1"/>
          </p:cNvSpPr>
          <p:nvPr>
            <p:ph type="body" sz="quarter" idx="22"/>
          </p:nvPr>
        </p:nvSpPr>
        <p:spPr>
          <a:xfrm>
            <a:off x="9140989" y="4068000"/>
            <a:ext cx="2721600" cy="1443600"/>
          </a:xfrm>
        </p:spPr>
        <p:txBody>
          <a:bodyPr lIns="0" tIns="0" rIns="0" bIns="0"/>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3" name="Footer Placeholder 2">
            <a:extLst>
              <a:ext uri="{FF2B5EF4-FFF2-40B4-BE49-F238E27FC236}">
                <a16:creationId xmlns:a16="http://schemas.microsoft.com/office/drawing/2014/main" id="{9720BA48-2EC3-4080-A97C-33DE1D74B9FF}"/>
              </a:ext>
            </a:extLst>
          </p:cNvPr>
          <p:cNvSpPr>
            <a:spLocks noGrp="1"/>
          </p:cNvSpPr>
          <p:nvPr>
            <p:ph type="ftr" sz="quarter" idx="10"/>
          </p:nvPr>
        </p:nvSpPr>
        <p:spPr/>
        <p:txBody>
          <a:bodyPr lIns="0" tIns="0" rIns="0" bIns="0"/>
          <a:lstStyle/>
          <a:p>
            <a:endParaRPr lang="en-US" noProof="0"/>
          </a:p>
        </p:txBody>
      </p:sp>
      <p:sp>
        <p:nvSpPr>
          <p:cNvPr id="4" name="Date Placeholder 3">
            <a:extLst>
              <a:ext uri="{FF2B5EF4-FFF2-40B4-BE49-F238E27FC236}">
                <a16:creationId xmlns:a16="http://schemas.microsoft.com/office/drawing/2014/main" id="{BD672ED8-D8A6-4B60-9145-0B2F226FCF90}"/>
              </a:ext>
            </a:extLst>
          </p:cNvPr>
          <p:cNvSpPr>
            <a:spLocks noGrp="1"/>
          </p:cNvSpPr>
          <p:nvPr>
            <p:ph type="dt" sz="half" idx="11"/>
          </p:nvPr>
        </p:nvSpPr>
        <p:spPr/>
        <p:txBody>
          <a:bodyPr lIns="0" tIns="0" rIns="0" bIns="0"/>
          <a:lstStyle/>
          <a:p>
            <a:fld id="{3859AA10-B672-4B0C-BC45-3E91ECF3EE17}" type="datetime4">
              <a:rPr lang="en-US" noProof="0" smtClean="0"/>
              <a:t>April 25, 2024</a:t>
            </a:fld>
            <a:endParaRPr lang="en-US" noProof="0"/>
          </a:p>
        </p:txBody>
      </p:sp>
      <p:sp>
        <p:nvSpPr>
          <p:cNvPr id="5" name="Slide Number Placeholder 4">
            <a:extLst>
              <a:ext uri="{FF2B5EF4-FFF2-40B4-BE49-F238E27FC236}">
                <a16:creationId xmlns:a16="http://schemas.microsoft.com/office/drawing/2014/main" id="{B89B7E41-ACE0-4535-9419-94A5884DC919}"/>
              </a:ext>
            </a:extLst>
          </p:cNvPr>
          <p:cNvSpPr>
            <a:spLocks noGrp="1"/>
          </p:cNvSpPr>
          <p:nvPr>
            <p:ph type="sldNum" sz="quarter" idx="12"/>
          </p:nvPr>
        </p:nvSpPr>
        <p:spPr/>
        <p:txBody>
          <a:bodyPr lIns="0" tIns="0" rIns="0" bIns="0"/>
          <a:lstStyle/>
          <a:p>
            <a:r>
              <a:rPr lang="en-US" noProof="0"/>
              <a:t>Slide </a:t>
            </a:r>
            <a:fld id="{619F89D8-7AE3-494A-97F3-03D680869632}" type="slidenum">
              <a:rPr lang="en-US" noProof="0" smtClean="0"/>
              <a:pPr/>
              <a:t>‹#›</a:t>
            </a:fld>
            <a:endParaRPr lang="en-US" noProof="0"/>
          </a:p>
        </p:txBody>
      </p:sp>
      <p:sp>
        <p:nvSpPr>
          <p:cNvPr id="25" name="Picture Placeholder 10">
            <a:extLst>
              <a:ext uri="{FF2B5EF4-FFF2-40B4-BE49-F238E27FC236}">
                <a16:creationId xmlns:a16="http://schemas.microsoft.com/office/drawing/2014/main" id="{CA4C3A35-E23E-4C15-8D67-07EFD5F941E0}"/>
              </a:ext>
            </a:extLst>
          </p:cNvPr>
          <p:cNvSpPr>
            <a:spLocks noGrp="1"/>
          </p:cNvSpPr>
          <p:nvPr>
            <p:ph type="pic" sz="quarter" idx="23"/>
          </p:nvPr>
        </p:nvSpPr>
        <p:spPr>
          <a:xfrm>
            <a:off x="9140989" y="1929600"/>
            <a:ext cx="2721600" cy="2016000"/>
          </a:xfrm>
        </p:spPr>
        <p:txBody>
          <a:bodyPr lIns="0" tIns="0" rIns="0" bIns="0"/>
          <a:lstStyle/>
          <a:p>
            <a:r>
              <a:rPr lang="en-US" noProof="0"/>
              <a:t>Click icon to add picture</a:t>
            </a:r>
            <a:endParaRPr lang="en-US"/>
          </a:p>
        </p:txBody>
      </p:sp>
      <p:sp>
        <p:nvSpPr>
          <p:cNvPr id="16" name="Text Placeholder 9">
            <a:extLst>
              <a:ext uri="{FF2B5EF4-FFF2-40B4-BE49-F238E27FC236}">
                <a16:creationId xmlns:a16="http://schemas.microsoft.com/office/drawing/2014/main" id="{CDAC575A-6618-4D58-8557-3418AC6A26F2}"/>
              </a:ext>
            </a:extLst>
          </p:cNvPr>
          <p:cNvSpPr>
            <a:spLocks noGrp="1"/>
          </p:cNvSpPr>
          <p:nvPr>
            <p:ph type="body" sz="quarter" idx="16"/>
          </p:nvPr>
        </p:nvSpPr>
        <p:spPr>
          <a:xfrm>
            <a:off x="331200" y="5634000"/>
            <a:ext cx="11530600" cy="540000"/>
          </a:xfrm>
          <a:solidFill>
            <a:schemeClr val="accent3"/>
          </a:solidFill>
        </p:spPr>
        <p:txBody>
          <a:bodyPr lIns="0" tIns="0" rIns="0" bIns="0" anchor="ctr"/>
          <a:lstStyle>
            <a:lvl1pPr marL="0" algn="ctr">
              <a:spcBef>
                <a:spcPts val="0"/>
              </a:spcBef>
              <a:defRPr b="1">
                <a:solidFill>
                  <a:schemeClr val="bg1"/>
                </a:solidFill>
              </a:defRPr>
            </a:lvl1pPr>
            <a:lvl2pPr marL="0" indent="0" algn="ctr">
              <a:spcBef>
                <a:spcPts val="0"/>
              </a:spcBef>
              <a:buNone/>
              <a:defRPr b="1">
                <a:solidFill>
                  <a:schemeClr val="bg1"/>
                </a:solidFill>
              </a:defRPr>
            </a:lvl2pPr>
            <a:lvl3pPr marL="0" indent="0" algn="ctr">
              <a:spcBef>
                <a:spcPts val="0"/>
              </a:spcBef>
              <a:buNone/>
              <a:defRPr b="1">
                <a:solidFill>
                  <a:schemeClr val="bg1"/>
                </a:solidFill>
              </a:defRPr>
            </a:lvl3pPr>
            <a:lvl4pPr marL="0" indent="0" algn="ctr">
              <a:spcBef>
                <a:spcPts val="0"/>
              </a:spcBef>
              <a:buNone/>
              <a:defRPr b="1">
                <a:solidFill>
                  <a:schemeClr val="bg1"/>
                </a:solidFill>
              </a:defRPr>
            </a:lvl4pPr>
            <a:lvl5pPr marL="0" indent="0" algn="ctr">
              <a:spcBef>
                <a:spcPts val="0"/>
              </a:spcBef>
              <a:buNone/>
              <a:defRPr b="1">
                <a:solidFill>
                  <a:schemeClr val="bg1"/>
                </a:solidFill>
              </a:defRPr>
            </a:lvl5pPr>
          </a:lstStyle>
          <a:p>
            <a:pPr lvl="0"/>
            <a:r>
              <a:rPr lang="en-US" noProof="0"/>
              <a:t>Click to edit Master text styles</a:t>
            </a:r>
            <a:endParaRPr lang="en-US"/>
          </a:p>
        </p:txBody>
      </p:sp>
    </p:spTree>
    <p:extLst>
      <p:ext uri="{BB962C8B-B14F-4D97-AF65-F5344CB8AC3E}">
        <p14:creationId xmlns:p14="http://schemas.microsoft.com/office/powerpoint/2010/main" val="1518068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ve pictures &amp;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4372-55C2-4676-BE1B-7AB5862BEE24}"/>
              </a:ext>
            </a:extLst>
          </p:cNvPr>
          <p:cNvSpPr>
            <a:spLocks noGrp="1"/>
          </p:cNvSpPr>
          <p:nvPr>
            <p:ph type="title"/>
          </p:nvPr>
        </p:nvSpPr>
        <p:spPr>
          <a:xfrm>
            <a:off x="331200" y="691200"/>
            <a:ext cx="11530800" cy="367200"/>
          </a:xfrm>
        </p:spPr>
        <p:txBody>
          <a:bodyPr/>
          <a:lstStyle>
            <a:lvl1pPr>
              <a:defRPr b="1"/>
            </a:lvl1pPr>
          </a:lstStyle>
          <a:p>
            <a:r>
              <a:rPr lang="en-US" noProof="0"/>
              <a:t>Click to edit Master title style</a:t>
            </a:r>
          </a:p>
        </p:txBody>
      </p:sp>
      <p:sp>
        <p:nvSpPr>
          <p:cNvPr id="7" name="Text Placeholder 9">
            <a:extLst>
              <a:ext uri="{FF2B5EF4-FFF2-40B4-BE49-F238E27FC236}">
                <a16:creationId xmlns:a16="http://schemas.microsoft.com/office/drawing/2014/main" id="{191F879A-9D5C-4572-8E7C-BF6305780851}"/>
              </a:ext>
            </a:extLst>
          </p:cNvPr>
          <p:cNvSpPr>
            <a:spLocks noGrp="1"/>
          </p:cNvSpPr>
          <p:nvPr>
            <p:ph type="body" sz="quarter" idx="14" hasCustomPrompt="1"/>
          </p:nvPr>
        </p:nvSpPr>
        <p:spPr>
          <a:xfrm>
            <a:off x="331789" y="1057498"/>
            <a:ext cx="11530800" cy="486000"/>
          </a:xfrm>
        </p:spPr>
        <p:txBody>
          <a:bodyPr lIns="0" tIns="0" rIns="0" bIns="0"/>
          <a:lstStyle>
            <a:lvl1pPr>
              <a:defRPr sz="24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30" name="Text Placeholder 11">
            <a:extLst>
              <a:ext uri="{FF2B5EF4-FFF2-40B4-BE49-F238E27FC236}">
                <a16:creationId xmlns:a16="http://schemas.microsoft.com/office/drawing/2014/main" id="{052090D4-EA65-4144-A397-14AB024F1477}"/>
              </a:ext>
            </a:extLst>
          </p:cNvPr>
          <p:cNvSpPr>
            <a:spLocks noGrp="1"/>
          </p:cNvSpPr>
          <p:nvPr>
            <p:ph type="body" sz="quarter" idx="15"/>
          </p:nvPr>
        </p:nvSpPr>
        <p:spPr>
          <a:xfrm>
            <a:off x="331200" y="3610800"/>
            <a:ext cx="2134800" cy="1897200"/>
          </a:xfrm>
        </p:spPr>
        <p:txBody>
          <a:bodyPr lIns="0" tIns="0" rIns="0" bIns="0"/>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11" name="Picture Placeholder 10">
            <a:extLst>
              <a:ext uri="{FF2B5EF4-FFF2-40B4-BE49-F238E27FC236}">
                <a16:creationId xmlns:a16="http://schemas.microsoft.com/office/drawing/2014/main" id="{9BF765AB-40ED-47AF-8160-91C7A2FA6D0E}"/>
              </a:ext>
            </a:extLst>
          </p:cNvPr>
          <p:cNvSpPr>
            <a:spLocks noGrp="1"/>
          </p:cNvSpPr>
          <p:nvPr>
            <p:ph type="pic" sz="quarter" idx="17"/>
          </p:nvPr>
        </p:nvSpPr>
        <p:spPr>
          <a:xfrm>
            <a:off x="331199" y="1929600"/>
            <a:ext cx="2134799" cy="1558800"/>
          </a:xfrm>
        </p:spPr>
        <p:txBody>
          <a:bodyPr lIns="0" tIns="0" rIns="0" bIns="0"/>
          <a:lstStyle/>
          <a:p>
            <a:r>
              <a:rPr lang="en-US" noProof="0"/>
              <a:t>Click icon to add picture</a:t>
            </a:r>
            <a:endParaRPr lang="en-US"/>
          </a:p>
        </p:txBody>
      </p:sp>
      <p:sp>
        <p:nvSpPr>
          <p:cNvPr id="31" name="Text Placeholder 11">
            <a:extLst>
              <a:ext uri="{FF2B5EF4-FFF2-40B4-BE49-F238E27FC236}">
                <a16:creationId xmlns:a16="http://schemas.microsoft.com/office/drawing/2014/main" id="{6A070371-E7DC-4C2B-BB60-219E2F6D1CEA}"/>
              </a:ext>
            </a:extLst>
          </p:cNvPr>
          <p:cNvSpPr>
            <a:spLocks noGrp="1"/>
          </p:cNvSpPr>
          <p:nvPr>
            <p:ph type="body" sz="quarter" idx="18"/>
          </p:nvPr>
        </p:nvSpPr>
        <p:spPr>
          <a:xfrm>
            <a:off x="2680347" y="3610800"/>
            <a:ext cx="2134800" cy="1897200"/>
          </a:xfrm>
        </p:spPr>
        <p:txBody>
          <a:bodyPr lIns="0" tIns="0" rIns="0" bIns="0"/>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12" name="Picture Placeholder 10">
            <a:extLst>
              <a:ext uri="{FF2B5EF4-FFF2-40B4-BE49-F238E27FC236}">
                <a16:creationId xmlns:a16="http://schemas.microsoft.com/office/drawing/2014/main" id="{EFAE11EA-B7EE-4605-AC20-DF5266E57D1B}"/>
              </a:ext>
            </a:extLst>
          </p:cNvPr>
          <p:cNvSpPr>
            <a:spLocks noGrp="1"/>
          </p:cNvSpPr>
          <p:nvPr>
            <p:ph type="pic" sz="quarter" idx="19"/>
          </p:nvPr>
        </p:nvSpPr>
        <p:spPr>
          <a:xfrm>
            <a:off x="2680346" y="1929600"/>
            <a:ext cx="2134800" cy="1558800"/>
          </a:xfrm>
        </p:spPr>
        <p:txBody>
          <a:bodyPr lIns="0" tIns="0" rIns="0" bIns="0"/>
          <a:lstStyle/>
          <a:p>
            <a:r>
              <a:rPr lang="en-US" noProof="0"/>
              <a:t>Click icon to add picture</a:t>
            </a:r>
            <a:endParaRPr lang="en-US"/>
          </a:p>
        </p:txBody>
      </p:sp>
      <p:sp>
        <p:nvSpPr>
          <p:cNvPr id="32" name="Text Placeholder 11">
            <a:extLst>
              <a:ext uri="{FF2B5EF4-FFF2-40B4-BE49-F238E27FC236}">
                <a16:creationId xmlns:a16="http://schemas.microsoft.com/office/drawing/2014/main" id="{16AF0EBF-62A4-42DC-9C7E-514C93CDDDF4}"/>
              </a:ext>
            </a:extLst>
          </p:cNvPr>
          <p:cNvSpPr>
            <a:spLocks noGrp="1"/>
          </p:cNvSpPr>
          <p:nvPr>
            <p:ph type="body" sz="quarter" idx="20"/>
          </p:nvPr>
        </p:nvSpPr>
        <p:spPr>
          <a:xfrm>
            <a:off x="5029494" y="3610800"/>
            <a:ext cx="2134800" cy="1897200"/>
          </a:xfrm>
        </p:spPr>
        <p:txBody>
          <a:bodyPr lIns="0" tIns="0" rIns="0" bIns="0"/>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24" name="Picture Placeholder 10">
            <a:extLst>
              <a:ext uri="{FF2B5EF4-FFF2-40B4-BE49-F238E27FC236}">
                <a16:creationId xmlns:a16="http://schemas.microsoft.com/office/drawing/2014/main" id="{75C67401-BB72-41AA-A861-52013F7781F0}"/>
              </a:ext>
            </a:extLst>
          </p:cNvPr>
          <p:cNvSpPr>
            <a:spLocks noGrp="1"/>
          </p:cNvSpPr>
          <p:nvPr>
            <p:ph type="pic" sz="quarter" idx="21"/>
          </p:nvPr>
        </p:nvSpPr>
        <p:spPr>
          <a:xfrm>
            <a:off x="5029494" y="1929600"/>
            <a:ext cx="2134800" cy="1558800"/>
          </a:xfrm>
        </p:spPr>
        <p:txBody>
          <a:bodyPr lIns="0" tIns="0" rIns="0" bIns="0"/>
          <a:lstStyle/>
          <a:p>
            <a:r>
              <a:rPr lang="en-US" noProof="0"/>
              <a:t>Click icon to add picture</a:t>
            </a:r>
            <a:endParaRPr lang="en-US"/>
          </a:p>
        </p:txBody>
      </p:sp>
      <p:sp>
        <p:nvSpPr>
          <p:cNvPr id="33" name="Text Placeholder 11">
            <a:extLst>
              <a:ext uri="{FF2B5EF4-FFF2-40B4-BE49-F238E27FC236}">
                <a16:creationId xmlns:a16="http://schemas.microsoft.com/office/drawing/2014/main" id="{932C5289-B8D0-4FEF-9F54-0D65EFD89201}"/>
              </a:ext>
            </a:extLst>
          </p:cNvPr>
          <p:cNvSpPr>
            <a:spLocks noGrp="1"/>
          </p:cNvSpPr>
          <p:nvPr>
            <p:ph type="body" sz="quarter" idx="22"/>
          </p:nvPr>
        </p:nvSpPr>
        <p:spPr>
          <a:xfrm>
            <a:off x="7378641" y="3610800"/>
            <a:ext cx="2134800" cy="1897200"/>
          </a:xfrm>
        </p:spPr>
        <p:txBody>
          <a:bodyPr lIns="0" tIns="0" rIns="0" bIns="0"/>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25" name="Picture Placeholder 10">
            <a:extLst>
              <a:ext uri="{FF2B5EF4-FFF2-40B4-BE49-F238E27FC236}">
                <a16:creationId xmlns:a16="http://schemas.microsoft.com/office/drawing/2014/main" id="{CA4C3A35-E23E-4C15-8D67-07EFD5F941E0}"/>
              </a:ext>
            </a:extLst>
          </p:cNvPr>
          <p:cNvSpPr>
            <a:spLocks noGrp="1"/>
          </p:cNvSpPr>
          <p:nvPr>
            <p:ph type="pic" sz="quarter" idx="23"/>
          </p:nvPr>
        </p:nvSpPr>
        <p:spPr>
          <a:xfrm>
            <a:off x="7378642" y="1929600"/>
            <a:ext cx="2134800" cy="1558800"/>
          </a:xfrm>
        </p:spPr>
        <p:txBody>
          <a:bodyPr lIns="0" tIns="0" rIns="0" bIns="0"/>
          <a:lstStyle/>
          <a:p>
            <a:r>
              <a:rPr lang="en-US" noProof="0"/>
              <a:t>Click icon to add picture</a:t>
            </a:r>
            <a:endParaRPr lang="en-US"/>
          </a:p>
        </p:txBody>
      </p:sp>
      <p:sp>
        <p:nvSpPr>
          <p:cNvPr id="34" name="Text Placeholder 11">
            <a:extLst>
              <a:ext uri="{FF2B5EF4-FFF2-40B4-BE49-F238E27FC236}">
                <a16:creationId xmlns:a16="http://schemas.microsoft.com/office/drawing/2014/main" id="{AF557D37-8C58-45BB-BCD2-B899758EECF1}"/>
              </a:ext>
            </a:extLst>
          </p:cNvPr>
          <p:cNvSpPr>
            <a:spLocks noGrp="1"/>
          </p:cNvSpPr>
          <p:nvPr>
            <p:ph type="body" sz="quarter" idx="24"/>
          </p:nvPr>
        </p:nvSpPr>
        <p:spPr>
          <a:xfrm>
            <a:off x="9727789" y="3610800"/>
            <a:ext cx="2134800" cy="1897200"/>
          </a:xfrm>
        </p:spPr>
        <p:txBody>
          <a:bodyPr lIns="0" tIns="0" rIns="0" bIns="0"/>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3" name="Footer Placeholder 2">
            <a:extLst>
              <a:ext uri="{FF2B5EF4-FFF2-40B4-BE49-F238E27FC236}">
                <a16:creationId xmlns:a16="http://schemas.microsoft.com/office/drawing/2014/main" id="{9720BA48-2EC3-4080-A97C-33DE1D74B9FF}"/>
              </a:ext>
            </a:extLst>
          </p:cNvPr>
          <p:cNvSpPr>
            <a:spLocks noGrp="1"/>
          </p:cNvSpPr>
          <p:nvPr>
            <p:ph type="ftr" sz="quarter" idx="10"/>
          </p:nvPr>
        </p:nvSpPr>
        <p:spPr/>
        <p:txBody>
          <a:bodyPr/>
          <a:lstStyle/>
          <a:p>
            <a:endParaRPr lang="en-US" noProof="0"/>
          </a:p>
        </p:txBody>
      </p:sp>
      <p:sp>
        <p:nvSpPr>
          <p:cNvPr id="4" name="Date Placeholder 3">
            <a:extLst>
              <a:ext uri="{FF2B5EF4-FFF2-40B4-BE49-F238E27FC236}">
                <a16:creationId xmlns:a16="http://schemas.microsoft.com/office/drawing/2014/main" id="{BD672ED8-D8A6-4B60-9145-0B2F226FCF90}"/>
              </a:ext>
            </a:extLst>
          </p:cNvPr>
          <p:cNvSpPr>
            <a:spLocks noGrp="1"/>
          </p:cNvSpPr>
          <p:nvPr>
            <p:ph type="dt" sz="half" idx="11"/>
          </p:nvPr>
        </p:nvSpPr>
        <p:spPr/>
        <p:txBody>
          <a:bodyPr/>
          <a:lstStyle/>
          <a:p>
            <a:fld id="{F8CD4778-A113-4B3E-BE85-4C38827792B4}" type="datetime4">
              <a:rPr lang="en-US" noProof="0" smtClean="0"/>
              <a:t>April 25, 2024</a:t>
            </a:fld>
            <a:endParaRPr lang="en-US" noProof="0"/>
          </a:p>
        </p:txBody>
      </p:sp>
      <p:sp>
        <p:nvSpPr>
          <p:cNvPr id="5" name="Slide Number Placeholder 4">
            <a:extLst>
              <a:ext uri="{FF2B5EF4-FFF2-40B4-BE49-F238E27FC236}">
                <a16:creationId xmlns:a16="http://schemas.microsoft.com/office/drawing/2014/main" id="{B89B7E41-ACE0-4535-9419-94A5884DC919}"/>
              </a:ext>
            </a:extLst>
          </p:cNvPr>
          <p:cNvSpPr>
            <a:spLocks noGrp="1"/>
          </p:cNvSpPr>
          <p:nvPr>
            <p:ph type="sldNum" sz="quarter" idx="12"/>
          </p:nvPr>
        </p:nvSpPr>
        <p:spPr/>
        <p:txBody>
          <a:bodyPr lIns="0" tIns="0" rIns="0" bIns="0"/>
          <a:lstStyle/>
          <a:p>
            <a:r>
              <a:rPr lang="en-US" noProof="0"/>
              <a:t>Slide </a:t>
            </a:r>
            <a:fld id="{619F89D8-7AE3-494A-97F3-03D680869632}" type="slidenum">
              <a:rPr lang="en-US" noProof="0" smtClean="0"/>
              <a:pPr/>
              <a:t>‹#›</a:t>
            </a:fld>
            <a:endParaRPr lang="en-US" noProof="0"/>
          </a:p>
        </p:txBody>
      </p:sp>
      <p:sp>
        <p:nvSpPr>
          <p:cNvPr id="26" name="Picture Placeholder 10">
            <a:extLst>
              <a:ext uri="{FF2B5EF4-FFF2-40B4-BE49-F238E27FC236}">
                <a16:creationId xmlns:a16="http://schemas.microsoft.com/office/drawing/2014/main" id="{EF28028A-6874-45E0-BC8D-8A1F2FBBA251}"/>
              </a:ext>
            </a:extLst>
          </p:cNvPr>
          <p:cNvSpPr>
            <a:spLocks noGrp="1"/>
          </p:cNvSpPr>
          <p:nvPr>
            <p:ph type="pic" sz="quarter" idx="25"/>
          </p:nvPr>
        </p:nvSpPr>
        <p:spPr>
          <a:xfrm>
            <a:off x="9727789" y="1929600"/>
            <a:ext cx="2134800" cy="1558800"/>
          </a:xfrm>
        </p:spPr>
        <p:txBody>
          <a:bodyPr/>
          <a:lstStyle/>
          <a:p>
            <a:r>
              <a:rPr lang="en-US" noProof="0"/>
              <a:t>Click icon to add picture</a:t>
            </a:r>
            <a:endParaRPr lang="en-US"/>
          </a:p>
        </p:txBody>
      </p:sp>
      <p:sp>
        <p:nvSpPr>
          <p:cNvPr id="18" name="Text Placeholder 9">
            <a:extLst>
              <a:ext uri="{FF2B5EF4-FFF2-40B4-BE49-F238E27FC236}">
                <a16:creationId xmlns:a16="http://schemas.microsoft.com/office/drawing/2014/main" id="{731086D8-E45A-41ED-AC3B-AE44C8249062}"/>
              </a:ext>
            </a:extLst>
          </p:cNvPr>
          <p:cNvSpPr>
            <a:spLocks noGrp="1"/>
          </p:cNvSpPr>
          <p:nvPr>
            <p:ph type="body" sz="quarter" idx="16"/>
          </p:nvPr>
        </p:nvSpPr>
        <p:spPr>
          <a:xfrm>
            <a:off x="331200" y="5634000"/>
            <a:ext cx="11530600" cy="540000"/>
          </a:xfrm>
          <a:solidFill>
            <a:schemeClr val="accent3"/>
          </a:solidFill>
        </p:spPr>
        <p:txBody>
          <a:bodyPr lIns="0" tIns="0" rIns="0" bIns="0" anchor="ctr"/>
          <a:lstStyle>
            <a:lvl1pPr marL="0" algn="ctr">
              <a:spcBef>
                <a:spcPts val="0"/>
              </a:spcBef>
              <a:defRPr b="1">
                <a:solidFill>
                  <a:schemeClr val="bg1"/>
                </a:solidFill>
              </a:defRPr>
            </a:lvl1pPr>
            <a:lvl2pPr marL="0" indent="0" algn="ctr">
              <a:spcBef>
                <a:spcPts val="0"/>
              </a:spcBef>
              <a:buNone/>
              <a:defRPr b="1">
                <a:solidFill>
                  <a:schemeClr val="bg1"/>
                </a:solidFill>
              </a:defRPr>
            </a:lvl2pPr>
            <a:lvl3pPr marL="0" indent="0" algn="ctr">
              <a:spcBef>
                <a:spcPts val="0"/>
              </a:spcBef>
              <a:buNone/>
              <a:defRPr b="1">
                <a:solidFill>
                  <a:schemeClr val="bg1"/>
                </a:solidFill>
              </a:defRPr>
            </a:lvl3pPr>
            <a:lvl4pPr marL="0" indent="0" algn="ctr">
              <a:spcBef>
                <a:spcPts val="0"/>
              </a:spcBef>
              <a:buNone/>
              <a:defRPr b="1">
                <a:solidFill>
                  <a:schemeClr val="bg1"/>
                </a:solidFill>
              </a:defRPr>
            </a:lvl4pPr>
            <a:lvl5pPr marL="0" indent="0" algn="ctr">
              <a:spcBef>
                <a:spcPts val="0"/>
              </a:spcBef>
              <a:buNone/>
              <a:defRPr b="1">
                <a:solidFill>
                  <a:schemeClr val="bg1"/>
                </a:solidFill>
              </a:defRPr>
            </a:lvl5pPr>
          </a:lstStyle>
          <a:p>
            <a:pPr lvl="0"/>
            <a:r>
              <a:rPr lang="en-US" noProof="0"/>
              <a:t>Click to edit Master text styles</a:t>
            </a:r>
            <a:endParaRPr lang="en-US"/>
          </a:p>
        </p:txBody>
      </p:sp>
    </p:spTree>
    <p:extLst>
      <p:ext uri="{BB962C8B-B14F-4D97-AF65-F5344CB8AC3E}">
        <p14:creationId xmlns:p14="http://schemas.microsoft.com/office/powerpoint/2010/main" val="8259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ix pictures &amp;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4372-55C2-4676-BE1B-7AB5862BEE24}"/>
              </a:ext>
            </a:extLst>
          </p:cNvPr>
          <p:cNvSpPr>
            <a:spLocks noGrp="1"/>
          </p:cNvSpPr>
          <p:nvPr>
            <p:ph type="title"/>
          </p:nvPr>
        </p:nvSpPr>
        <p:spPr>
          <a:xfrm>
            <a:off x="331200" y="691200"/>
            <a:ext cx="11530800" cy="367200"/>
          </a:xfrm>
        </p:spPr>
        <p:txBody>
          <a:bodyPr lIns="0" tIns="0" rIns="0" bIns="0"/>
          <a:lstStyle>
            <a:lvl1pPr>
              <a:defRPr b="1"/>
            </a:lvl1pPr>
          </a:lstStyle>
          <a:p>
            <a:r>
              <a:rPr lang="en-US" noProof="0"/>
              <a:t>Click to edit Master title style</a:t>
            </a:r>
          </a:p>
        </p:txBody>
      </p:sp>
      <p:sp>
        <p:nvSpPr>
          <p:cNvPr id="7" name="Text Placeholder 9">
            <a:extLst>
              <a:ext uri="{FF2B5EF4-FFF2-40B4-BE49-F238E27FC236}">
                <a16:creationId xmlns:a16="http://schemas.microsoft.com/office/drawing/2014/main" id="{191F879A-9D5C-4572-8E7C-BF6305780851}"/>
              </a:ext>
            </a:extLst>
          </p:cNvPr>
          <p:cNvSpPr>
            <a:spLocks noGrp="1"/>
          </p:cNvSpPr>
          <p:nvPr>
            <p:ph type="body" sz="quarter" idx="14" hasCustomPrompt="1"/>
          </p:nvPr>
        </p:nvSpPr>
        <p:spPr>
          <a:xfrm>
            <a:off x="331789" y="1057498"/>
            <a:ext cx="11530800" cy="486000"/>
          </a:xfrm>
        </p:spPr>
        <p:txBody>
          <a:bodyPr lIns="0" tIns="0" rIns="0" bIns="0"/>
          <a:lstStyle>
            <a:lvl1pPr>
              <a:defRPr sz="24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30" name="Text Placeholder 11">
            <a:extLst>
              <a:ext uri="{FF2B5EF4-FFF2-40B4-BE49-F238E27FC236}">
                <a16:creationId xmlns:a16="http://schemas.microsoft.com/office/drawing/2014/main" id="{052090D4-EA65-4144-A397-14AB024F1477}"/>
              </a:ext>
            </a:extLst>
          </p:cNvPr>
          <p:cNvSpPr>
            <a:spLocks noGrp="1"/>
          </p:cNvSpPr>
          <p:nvPr>
            <p:ph type="body" sz="quarter" idx="15"/>
          </p:nvPr>
        </p:nvSpPr>
        <p:spPr>
          <a:xfrm>
            <a:off x="331200" y="3276000"/>
            <a:ext cx="1742400" cy="2232000"/>
          </a:xfrm>
        </p:spPr>
        <p:txBody>
          <a:bodyPr lIns="0" tIns="0" rIns="0" bIns="0"/>
          <a:lstStyle>
            <a:lvl1pPr>
              <a:defRPr sz="1200" b="0">
                <a:latin typeface="+mn-lt"/>
                <a:ea typeface="ABBvoice Light" panose="020D0403020503020204" pitchFamily="34" charset="0"/>
                <a:cs typeface="ABBvoice Light" panose="020D0403020503020204" pitchFamily="34" charset="0"/>
              </a:defRPr>
            </a:lvl1pPr>
            <a:lvl2pPr>
              <a:defRPr sz="1200" b="0">
                <a:latin typeface="+mn-lt"/>
                <a:ea typeface="ABBvoice Light" panose="020D0403020503020204" pitchFamily="34" charset="0"/>
                <a:cs typeface="ABBvoice Light" panose="020D0403020503020204" pitchFamily="34" charset="0"/>
              </a:defRPr>
            </a:lvl2pPr>
            <a:lvl3pPr>
              <a:defRPr sz="1200" b="0">
                <a:latin typeface="+mn-lt"/>
                <a:ea typeface="ABBvoice Light" panose="020D0403020503020204" pitchFamily="34" charset="0"/>
                <a:cs typeface="ABBvoice Light" panose="020D0403020503020204" pitchFamily="34" charset="0"/>
              </a:defRPr>
            </a:lvl3pPr>
            <a:lvl4pPr>
              <a:defRPr sz="1200" b="0">
                <a:latin typeface="+mn-lt"/>
                <a:ea typeface="ABBvoice Light" panose="020D0403020503020204" pitchFamily="34" charset="0"/>
                <a:cs typeface="ABBvoice Light" panose="020D0403020503020204" pitchFamily="34" charset="0"/>
              </a:defRPr>
            </a:lvl4pPr>
            <a:lvl5pPr>
              <a:defRPr sz="12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11" name="Picture Placeholder 10">
            <a:extLst>
              <a:ext uri="{FF2B5EF4-FFF2-40B4-BE49-F238E27FC236}">
                <a16:creationId xmlns:a16="http://schemas.microsoft.com/office/drawing/2014/main" id="{9BF765AB-40ED-47AF-8160-91C7A2FA6D0E}"/>
              </a:ext>
            </a:extLst>
          </p:cNvPr>
          <p:cNvSpPr>
            <a:spLocks noGrp="1"/>
          </p:cNvSpPr>
          <p:nvPr>
            <p:ph type="pic" sz="quarter" idx="17"/>
          </p:nvPr>
        </p:nvSpPr>
        <p:spPr>
          <a:xfrm>
            <a:off x="331200" y="1929600"/>
            <a:ext cx="1742400" cy="1224000"/>
          </a:xfrm>
        </p:spPr>
        <p:txBody>
          <a:bodyPr lIns="0" tIns="0" rIns="0" bIns="0"/>
          <a:lstStyle/>
          <a:p>
            <a:r>
              <a:rPr lang="en-US" noProof="0"/>
              <a:t>Click icon to add picture</a:t>
            </a:r>
            <a:endParaRPr lang="en-US"/>
          </a:p>
        </p:txBody>
      </p:sp>
      <p:sp>
        <p:nvSpPr>
          <p:cNvPr id="31" name="Text Placeholder 11">
            <a:extLst>
              <a:ext uri="{FF2B5EF4-FFF2-40B4-BE49-F238E27FC236}">
                <a16:creationId xmlns:a16="http://schemas.microsoft.com/office/drawing/2014/main" id="{6A070371-E7DC-4C2B-BB60-219E2F6D1CEA}"/>
              </a:ext>
            </a:extLst>
          </p:cNvPr>
          <p:cNvSpPr>
            <a:spLocks noGrp="1"/>
          </p:cNvSpPr>
          <p:nvPr>
            <p:ph type="body" sz="quarter" idx="18"/>
          </p:nvPr>
        </p:nvSpPr>
        <p:spPr>
          <a:xfrm>
            <a:off x="2288998" y="3276000"/>
            <a:ext cx="1742400" cy="2232000"/>
          </a:xfrm>
        </p:spPr>
        <p:txBody>
          <a:bodyPr lIns="0" tIns="0" rIns="0" bIns="0"/>
          <a:lstStyle>
            <a:lvl1pPr>
              <a:defRPr sz="1200" b="0">
                <a:latin typeface="+mn-lt"/>
                <a:ea typeface="ABBvoice Light" panose="020D0403020503020204" pitchFamily="34" charset="0"/>
                <a:cs typeface="ABBvoice Light" panose="020D0403020503020204" pitchFamily="34" charset="0"/>
              </a:defRPr>
            </a:lvl1pPr>
            <a:lvl2pPr>
              <a:defRPr sz="1200" b="0">
                <a:latin typeface="+mn-lt"/>
                <a:ea typeface="ABBvoice Light" panose="020D0403020503020204" pitchFamily="34" charset="0"/>
                <a:cs typeface="ABBvoice Light" panose="020D0403020503020204" pitchFamily="34" charset="0"/>
              </a:defRPr>
            </a:lvl2pPr>
            <a:lvl3pPr>
              <a:defRPr sz="1200" b="0">
                <a:latin typeface="+mn-lt"/>
                <a:ea typeface="ABBvoice Light" panose="020D0403020503020204" pitchFamily="34" charset="0"/>
                <a:cs typeface="ABBvoice Light" panose="020D0403020503020204" pitchFamily="34" charset="0"/>
              </a:defRPr>
            </a:lvl3pPr>
            <a:lvl4pPr>
              <a:defRPr sz="1200" b="0">
                <a:latin typeface="+mn-lt"/>
                <a:ea typeface="ABBvoice Light" panose="020D0403020503020204" pitchFamily="34" charset="0"/>
                <a:cs typeface="ABBvoice Light" panose="020D0403020503020204" pitchFamily="34" charset="0"/>
              </a:defRPr>
            </a:lvl4pPr>
            <a:lvl5pPr>
              <a:defRPr sz="12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12" name="Picture Placeholder 10">
            <a:extLst>
              <a:ext uri="{FF2B5EF4-FFF2-40B4-BE49-F238E27FC236}">
                <a16:creationId xmlns:a16="http://schemas.microsoft.com/office/drawing/2014/main" id="{EFAE11EA-B7EE-4605-AC20-DF5266E57D1B}"/>
              </a:ext>
            </a:extLst>
          </p:cNvPr>
          <p:cNvSpPr>
            <a:spLocks noGrp="1"/>
          </p:cNvSpPr>
          <p:nvPr>
            <p:ph type="pic" sz="quarter" idx="19"/>
          </p:nvPr>
        </p:nvSpPr>
        <p:spPr>
          <a:xfrm>
            <a:off x="2288998" y="1929600"/>
            <a:ext cx="1742400" cy="1224000"/>
          </a:xfrm>
        </p:spPr>
        <p:txBody>
          <a:bodyPr/>
          <a:lstStyle/>
          <a:p>
            <a:r>
              <a:rPr lang="en-US" noProof="0"/>
              <a:t>Click icon to add picture</a:t>
            </a:r>
            <a:endParaRPr lang="en-US"/>
          </a:p>
        </p:txBody>
      </p:sp>
      <p:sp>
        <p:nvSpPr>
          <p:cNvPr id="32" name="Text Placeholder 11">
            <a:extLst>
              <a:ext uri="{FF2B5EF4-FFF2-40B4-BE49-F238E27FC236}">
                <a16:creationId xmlns:a16="http://schemas.microsoft.com/office/drawing/2014/main" id="{16AF0EBF-62A4-42DC-9C7E-514C93CDDDF4}"/>
              </a:ext>
            </a:extLst>
          </p:cNvPr>
          <p:cNvSpPr>
            <a:spLocks noGrp="1"/>
          </p:cNvSpPr>
          <p:nvPr>
            <p:ph type="body" sz="quarter" idx="20"/>
          </p:nvPr>
        </p:nvSpPr>
        <p:spPr>
          <a:xfrm>
            <a:off x="4246796" y="3276000"/>
            <a:ext cx="1742400" cy="2232000"/>
          </a:xfrm>
        </p:spPr>
        <p:txBody>
          <a:bodyPr lIns="0" tIns="0" rIns="0" bIns="0"/>
          <a:lstStyle>
            <a:lvl1pPr>
              <a:defRPr sz="1200" b="0">
                <a:latin typeface="+mn-lt"/>
                <a:ea typeface="ABBvoice Light" panose="020D0403020503020204" pitchFamily="34" charset="0"/>
                <a:cs typeface="ABBvoice Light" panose="020D0403020503020204" pitchFamily="34" charset="0"/>
              </a:defRPr>
            </a:lvl1pPr>
            <a:lvl2pPr>
              <a:defRPr sz="1200" b="0">
                <a:latin typeface="+mn-lt"/>
                <a:ea typeface="ABBvoice Light" panose="020D0403020503020204" pitchFamily="34" charset="0"/>
                <a:cs typeface="ABBvoice Light" panose="020D0403020503020204" pitchFamily="34" charset="0"/>
              </a:defRPr>
            </a:lvl2pPr>
            <a:lvl3pPr>
              <a:defRPr sz="1200" b="0">
                <a:latin typeface="+mn-lt"/>
                <a:ea typeface="ABBvoice Light" panose="020D0403020503020204" pitchFamily="34" charset="0"/>
                <a:cs typeface="ABBvoice Light" panose="020D0403020503020204" pitchFamily="34" charset="0"/>
              </a:defRPr>
            </a:lvl3pPr>
            <a:lvl4pPr>
              <a:defRPr sz="1200" b="0">
                <a:latin typeface="+mn-lt"/>
                <a:ea typeface="ABBvoice Light" panose="020D0403020503020204" pitchFamily="34" charset="0"/>
                <a:cs typeface="ABBvoice Light" panose="020D0403020503020204" pitchFamily="34" charset="0"/>
              </a:defRPr>
            </a:lvl4pPr>
            <a:lvl5pPr>
              <a:defRPr sz="12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24" name="Picture Placeholder 10">
            <a:extLst>
              <a:ext uri="{FF2B5EF4-FFF2-40B4-BE49-F238E27FC236}">
                <a16:creationId xmlns:a16="http://schemas.microsoft.com/office/drawing/2014/main" id="{75C67401-BB72-41AA-A861-52013F7781F0}"/>
              </a:ext>
            </a:extLst>
          </p:cNvPr>
          <p:cNvSpPr>
            <a:spLocks noGrp="1"/>
          </p:cNvSpPr>
          <p:nvPr>
            <p:ph type="pic" sz="quarter" idx="21"/>
          </p:nvPr>
        </p:nvSpPr>
        <p:spPr>
          <a:xfrm>
            <a:off x="4246796" y="1929600"/>
            <a:ext cx="1742400" cy="1224000"/>
          </a:xfrm>
        </p:spPr>
        <p:txBody>
          <a:bodyPr lIns="0" tIns="0" rIns="0" bIns="0"/>
          <a:lstStyle/>
          <a:p>
            <a:r>
              <a:rPr lang="en-US" noProof="0"/>
              <a:t>Click icon to add picture</a:t>
            </a:r>
            <a:endParaRPr lang="en-US"/>
          </a:p>
        </p:txBody>
      </p:sp>
      <p:sp>
        <p:nvSpPr>
          <p:cNvPr id="33" name="Text Placeholder 11">
            <a:extLst>
              <a:ext uri="{FF2B5EF4-FFF2-40B4-BE49-F238E27FC236}">
                <a16:creationId xmlns:a16="http://schemas.microsoft.com/office/drawing/2014/main" id="{932C5289-B8D0-4FEF-9F54-0D65EFD89201}"/>
              </a:ext>
            </a:extLst>
          </p:cNvPr>
          <p:cNvSpPr>
            <a:spLocks noGrp="1"/>
          </p:cNvSpPr>
          <p:nvPr>
            <p:ph type="body" sz="quarter" idx="22"/>
          </p:nvPr>
        </p:nvSpPr>
        <p:spPr>
          <a:xfrm>
            <a:off x="6204594" y="3276000"/>
            <a:ext cx="1742400" cy="2232000"/>
          </a:xfrm>
        </p:spPr>
        <p:txBody>
          <a:bodyPr lIns="0" tIns="0" rIns="0" bIns="0"/>
          <a:lstStyle>
            <a:lvl1pPr>
              <a:defRPr sz="1200" b="0">
                <a:latin typeface="+mn-lt"/>
                <a:ea typeface="ABBvoice Light" panose="020D0403020503020204" pitchFamily="34" charset="0"/>
                <a:cs typeface="ABBvoice Light" panose="020D0403020503020204" pitchFamily="34" charset="0"/>
              </a:defRPr>
            </a:lvl1pPr>
            <a:lvl2pPr>
              <a:defRPr sz="1200" b="0">
                <a:latin typeface="+mn-lt"/>
                <a:ea typeface="ABBvoice Light" panose="020D0403020503020204" pitchFamily="34" charset="0"/>
                <a:cs typeface="ABBvoice Light" panose="020D0403020503020204" pitchFamily="34" charset="0"/>
              </a:defRPr>
            </a:lvl2pPr>
            <a:lvl3pPr>
              <a:defRPr sz="1200" b="0">
                <a:latin typeface="+mn-lt"/>
                <a:ea typeface="ABBvoice Light" panose="020D0403020503020204" pitchFamily="34" charset="0"/>
                <a:cs typeface="ABBvoice Light" panose="020D0403020503020204" pitchFamily="34" charset="0"/>
              </a:defRPr>
            </a:lvl3pPr>
            <a:lvl4pPr>
              <a:defRPr sz="1200" b="0">
                <a:latin typeface="+mn-lt"/>
                <a:ea typeface="ABBvoice Light" panose="020D0403020503020204" pitchFamily="34" charset="0"/>
                <a:cs typeface="ABBvoice Light" panose="020D0403020503020204" pitchFamily="34" charset="0"/>
              </a:defRPr>
            </a:lvl4pPr>
            <a:lvl5pPr>
              <a:defRPr sz="12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25" name="Picture Placeholder 10">
            <a:extLst>
              <a:ext uri="{FF2B5EF4-FFF2-40B4-BE49-F238E27FC236}">
                <a16:creationId xmlns:a16="http://schemas.microsoft.com/office/drawing/2014/main" id="{CA4C3A35-E23E-4C15-8D67-07EFD5F941E0}"/>
              </a:ext>
            </a:extLst>
          </p:cNvPr>
          <p:cNvSpPr>
            <a:spLocks noGrp="1"/>
          </p:cNvSpPr>
          <p:nvPr>
            <p:ph type="pic" sz="quarter" idx="23"/>
          </p:nvPr>
        </p:nvSpPr>
        <p:spPr>
          <a:xfrm>
            <a:off x="6204594" y="1929600"/>
            <a:ext cx="1742400" cy="1224000"/>
          </a:xfrm>
        </p:spPr>
        <p:txBody>
          <a:bodyPr/>
          <a:lstStyle/>
          <a:p>
            <a:r>
              <a:rPr lang="en-US" noProof="0"/>
              <a:t>Click icon to add picture</a:t>
            </a:r>
            <a:endParaRPr lang="en-US"/>
          </a:p>
        </p:txBody>
      </p:sp>
      <p:sp>
        <p:nvSpPr>
          <p:cNvPr id="34" name="Text Placeholder 11">
            <a:extLst>
              <a:ext uri="{FF2B5EF4-FFF2-40B4-BE49-F238E27FC236}">
                <a16:creationId xmlns:a16="http://schemas.microsoft.com/office/drawing/2014/main" id="{AF557D37-8C58-45BB-BCD2-B899758EECF1}"/>
              </a:ext>
            </a:extLst>
          </p:cNvPr>
          <p:cNvSpPr>
            <a:spLocks noGrp="1"/>
          </p:cNvSpPr>
          <p:nvPr>
            <p:ph type="body" sz="quarter" idx="24"/>
          </p:nvPr>
        </p:nvSpPr>
        <p:spPr>
          <a:xfrm>
            <a:off x="8162392" y="3276000"/>
            <a:ext cx="1742400" cy="2232000"/>
          </a:xfrm>
        </p:spPr>
        <p:txBody>
          <a:bodyPr lIns="0" tIns="0" rIns="0" bIns="0"/>
          <a:lstStyle>
            <a:lvl1pPr>
              <a:defRPr sz="1200" b="0">
                <a:latin typeface="+mn-lt"/>
                <a:ea typeface="ABBvoice Light" panose="020D0403020503020204" pitchFamily="34" charset="0"/>
                <a:cs typeface="ABBvoice Light" panose="020D0403020503020204" pitchFamily="34" charset="0"/>
              </a:defRPr>
            </a:lvl1pPr>
            <a:lvl2pPr>
              <a:defRPr sz="1200" b="0">
                <a:latin typeface="+mn-lt"/>
                <a:ea typeface="ABBvoice Light" panose="020D0403020503020204" pitchFamily="34" charset="0"/>
                <a:cs typeface="ABBvoice Light" panose="020D0403020503020204" pitchFamily="34" charset="0"/>
              </a:defRPr>
            </a:lvl2pPr>
            <a:lvl3pPr>
              <a:defRPr sz="1200" b="0">
                <a:latin typeface="+mn-lt"/>
                <a:ea typeface="ABBvoice Light" panose="020D0403020503020204" pitchFamily="34" charset="0"/>
                <a:cs typeface="ABBvoice Light" panose="020D0403020503020204" pitchFamily="34" charset="0"/>
              </a:defRPr>
            </a:lvl3pPr>
            <a:lvl4pPr>
              <a:defRPr sz="1200" b="0">
                <a:latin typeface="+mn-lt"/>
                <a:ea typeface="ABBvoice Light" panose="020D0403020503020204" pitchFamily="34" charset="0"/>
                <a:cs typeface="ABBvoice Light" panose="020D0403020503020204" pitchFamily="34" charset="0"/>
              </a:defRPr>
            </a:lvl4pPr>
            <a:lvl5pPr>
              <a:defRPr sz="12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26" name="Picture Placeholder 10">
            <a:extLst>
              <a:ext uri="{FF2B5EF4-FFF2-40B4-BE49-F238E27FC236}">
                <a16:creationId xmlns:a16="http://schemas.microsoft.com/office/drawing/2014/main" id="{EF28028A-6874-45E0-BC8D-8A1F2FBBA251}"/>
              </a:ext>
            </a:extLst>
          </p:cNvPr>
          <p:cNvSpPr>
            <a:spLocks noGrp="1"/>
          </p:cNvSpPr>
          <p:nvPr>
            <p:ph type="pic" sz="quarter" idx="25"/>
          </p:nvPr>
        </p:nvSpPr>
        <p:spPr>
          <a:xfrm>
            <a:off x="8162392" y="1929600"/>
            <a:ext cx="1742400" cy="1224000"/>
          </a:xfrm>
        </p:spPr>
        <p:txBody>
          <a:bodyPr lIns="0" tIns="0" rIns="0" bIns="0"/>
          <a:lstStyle/>
          <a:p>
            <a:r>
              <a:rPr lang="en-US" noProof="0"/>
              <a:t>Click icon to add picture</a:t>
            </a:r>
            <a:endParaRPr lang="en-US"/>
          </a:p>
        </p:txBody>
      </p:sp>
      <p:sp>
        <p:nvSpPr>
          <p:cNvPr id="35" name="Text Placeholder 11">
            <a:extLst>
              <a:ext uri="{FF2B5EF4-FFF2-40B4-BE49-F238E27FC236}">
                <a16:creationId xmlns:a16="http://schemas.microsoft.com/office/drawing/2014/main" id="{620D32C3-A646-46A3-A89B-D8B54CCB2006}"/>
              </a:ext>
            </a:extLst>
          </p:cNvPr>
          <p:cNvSpPr>
            <a:spLocks noGrp="1"/>
          </p:cNvSpPr>
          <p:nvPr>
            <p:ph type="body" sz="quarter" idx="26"/>
          </p:nvPr>
        </p:nvSpPr>
        <p:spPr>
          <a:xfrm>
            <a:off x="10120189" y="3276000"/>
            <a:ext cx="1742400" cy="2232000"/>
          </a:xfrm>
        </p:spPr>
        <p:txBody>
          <a:bodyPr lIns="0" tIns="0" rIns="0" bIns="0"/>
          <a:lstStyle>
            <a:lvl1pPr>
              <a:defRPr sz="1200" b="0">
                <a:latin typeface="+mn-lt"/>
                <a:ea typeface="ABBvoice Light" panose="020D0403020503020204" pitchFamily="34" charset="0"/>
                <a:cs typeface="ABBvoice Light" panose="020D0403020503020204" pitchFamily="34" charset="0"/>
              </a:defRPr>
            </a:lvl1pPr>
            <a:lvl2pPr>
              <a:defRPr sz="1200" b="0">
                <a:latin typeface="+mn-lt"/>
                <a:ea typeface="ABBvoice Light" panose="020D0403020503020204" pitchFamily="34" charset="0"/>
                <a:cs typeface="ABBvoice Light" panose="020D0403020503020204" pitchFamily="34" charset="0"/>
              </a:defRPr>
            </a:lvl2pPr>
            <a:lvl3pPr>
              <a:defRPr sz="1200" b="0">
                <a:latin typeface="+mn-lt"/>
                <a:ea typeface="ABBvoice Light" panose="020D0403020503020204" pitchFamily="34" charset="0"/>
                <a:cs typeface="ABBvoice Light" panose="020D0403020503020204" pitchFamily="34" charset="0"/>
              </a:defRPr>
            </a:lvl3pPr>
            <a:lvl4pPr>
              <a:defRPr sz="1200" b="0">
                <a:latin typeface="+mn-lt"/>
                <a:ea typeface="ABBvoice Light" panose="020D0403020503020204" pitchFamily="34" charset="0"/>
                <a:cs typeface="ABBvoice Light" panose="020D0403020503020204" pitchFamily="34" charset="0"/>
              </a:defRPr>
            </a:lvl4pPr>
            <a:lvl5pPr>
              <a:defRPr sz="12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3" name="Footer Placeholder 2">
            <a:extLst>
              <a:ext uri="{FF2B5EF4-FFF2-40B4-BE49-F238E27FC236}">
                <a16:creationId xmlns:a16="http://schemas.microsoft.com/office/drawing/2014/main" id="{9720BA48-2EC3-4080-A97C-33DE1D74B9FF}"/>
              </a:ext>
            </a:extLst>
          </p:cNvPr>
          <p:cNvSpPr>
            <a:spLocks noGrp="1"/>
          </p:cNvSpPr>
          <p:nvPr>
            <p:ph type="ftr" sz="quarter" idx="10"/>
          </p:nvPr>
        </p:nvSpPr>
        <p:spPr/>
        <p:txBody>
          <a:bodyPr lIns="0" tIns="0" rIns="0" bIns="0"/>
          <a:lstStyle/>
          <a:p>
            <a:endParaRPr lang="en-US" noProof="0"/>
          </a:p>
        </p:txBody>
      </p:sp>
      <p:sp>
        <p:nvSpPr>
          <p:cNvPr id="4" name="Date Placeholder 3">
            <a:extLst>
              <a:ext uri="{FF2B5EF4-FFF2-40B4-BE49-F238E27FC236}">
                <a16:creationId xmlns:a16="http://schemas.microsoft.com/office/drawing/2014/main" id="{BD672ED8-D8A6-4B60-9145-0B2F226FCF90}"/>
              </a:ext>
            </a:extLst>
          </p:cNvPr>
          <p:cNvSpPr>
            <a:spLocks noGrp="1"/>
          </p:cNvSpPr>
          <p:nvPr>
            <p:ph type="dt" sz="half" idx="11"/>
          </p:nvPr>
        </p:nvSpPr>
        <p:spPr/>
        <p:txBody>
          <a:bodyPr lIns="0" tIns="0" rIns="0" bIns="0"/>
          <a:lstStyle/>
          <a:p>
            <a:fld id="{04E2AFF6-F61C-424F-AD48-E5E504B17376}" type="datetime4">
              <a:rPr lang="en-US" noProof="0" smtClean="0"/>
              <a:t>April 25, 2024</a:t>
            </a:fld>
            <a:endParaRPr lang="en-US" noProof="0"/>
          </a:p>
        </p:txBody>
      </p:sp>
      <p:sp>
        <p:nvSpPr>
          <p:cNvPr id="5" name="Slide Number Placeholder 4">
            <a:extLst>
              <a:ext uri="{FF2B5EF4-FFF2-40B4-BE49-F238E27FC236}">
                <a16:creationId xmlns:a16="http://schemas.microsoft.com/office/drawing/2014/main" id="{B89B7E41-ACE0-4535-9419-94A5884DC919}"/>
              </a:ext>
            </a:extLst>
          </p:cNvPr>
          <p:cNvSpPr>
            <a:spLocks noGrp="1"/>
          </p:cNvSpPr>
          <p:nvPr>
            <p:ph type="sldNum" sz="quarter" idx="12"/>
          </p:nvPr>
        </p:nvSpPr>
        <p:spPr/>
        <p:txBody>
          <a:bodyPr lIns="0" tIns="0" rIns="0" bIns="0"/>
          <a:lstStyle/>
          <a:p>
            <a:r>
              <a:rPr lang="en-US" noProof="0"/>
              <a:t>Slide </a:t>
            </a:r>
            <a:fld id="{619F89D8-7AE3-494A-97F3-03D680869632}" type="slidenum">
              <a:rPr lang="en-US" noProof="0" smtClean="0"/>
              <a:pPr/>
              <a:t>‹#›</a:t>
            </a:fld>
            <a:endParaRPr lang="en-US" noProof="0"/>
          </a:p>
        </p:txBody>
      </p:sp>
      <p:sp>
        <p:nvSpPr>
          <p:cNvPr id="27" name="Picture Placeholder 10">
            <a:extLst>
              <a:ext uri="{FF2B5EF4-FFF2-40B4-BE49-F238E27FC236}">
                <a16:creationId xmlns:a16="http://schemas.microsoft.com/office/drawing/2014/main" id="{AF50D2F7-148B-415F-9691-B8FFA28455D4}"/>
              </a:ext>
            </a:extLst>
          </p:cNvPr>
          <p:cNvSpPr>
            <a:spLocks noGrp="1"/>
          </p:cNvSpPr>
          <p:nvPr>
            <p:ph type="pic" sz="quarter" idx="27"/>
          </p:nvPr>
        </p:nvSpPr>
        <p:spPr>
          <a:xfrm>
            <a:off x="10120189" y="1929600"/>
            <a:ext cx="1742400" cy="1224000"/>
          </a:xfrm>
        </p:spPr>
        <p:txBody>
          <a:bodyPr lIns="0" tIns="0" rIns="0" bIns="0"/>
          <a:lstStyle/>
          <a:p>
            <a:r>
              <a:rPr lang="en-US" noProof="0"/>
              <a:t>Click icon to add picture</a:t>
            </a:r>
            <a:endParaRPr lang="en-US"/>
          </a:p>
        </p:txBody>
      </p:sp>
      <p:sp>
        <p:nvSpPr>
          <p:cNvPr id="20" name="Text Placeholder 9">
            <a:extLst>
              <a:ext uri="{FF2B5EF4-FFF2-40B4-BE49-F238E27FC236}">
                <a16:creationId xmlns:a16="http://schemas.microsoft.com/office/drawing/2014/main" id="{D760D6FD-6CAE-4F90-B86F-38E9400A0AC3}"/>
              </a:ext>
            </a:extLst>
          </p:cNvPr>
          <p:cNvSpPr>
            <a:spLocks noGrp="1"/>
          </p:cNvSpPr>
          <p:nvPr>
            <p:ph type="body" sz="quarter" idx="16"/>
          </p:nvPr>
        </p:nvSpPr>
        <p:spPr>
          <a:xfrm>
            <a:off x="331200" y="5634000"/>
            <a:ext cx="11530600" cy="540000"/>
          </a:xfrm>
          <a:solidFill>
            <a:schemeClr val="accent3"/>
          </a:solidFill>
        </p:spPr>
        <p:txBody>
          <a:bodyPr lIns="0" tIns="0" rIns="0" bIns="0" anchor="ctr"/>
          <a:lstStyle>
            <a:lvl1pPr marL="0" algn="ctr">
              <a:spcBef>
                <a:spcPts val="0"/>
              </a:spcBef>
              <a:defRPr b="1">
                <a:solidFill>
                  <a:schemeClr val="bg1"/>
                </a:solidFill>
              </a:defRPr>
            </a:lvl1pPr>
            <a:lvl2pPr marL="0" indent="0" algn="ctr">
              <a:spcBef>
                <a:spcPts val="0"/>
              </a:spcBef>
              <a:buNone/>
              <a:defRPr b="1">
                <a:solidFill>
                  <a:schemeClr val="bg1"/>
                </a:solidFill>
              </a:defRPr>
            </a:lvl2pPr>
            <a:lvl3pPr marL="0" indent="0" algn="ctr">
              <a:spcBef>
                <a:spcPts val="0"/>
              </a:spcBef>
              <a:buNone/>
              <a:defRPr b="1">
                <a:solidFill>
                  <a:schemeClr val="bg1"/>
                </a:solidFill>
              </a:defRPr>
            </a:lvl3pPr>
            <a:lvl4pPr marL="0" indent="0" algn="ctr">
              <a:spcBef>
                <a:spcPts val="0"/>
              </a:spcBef>
              <a:buNone/>
              <a:defRPr b="1">
                <a:solidFill>
                  <a:schemeClr val="bg1"/>
                </a:solidFill>
              </a:defRPr>
            </a:lvl4pPr>
            <a:lvl5pPr marL="0" indent="0" algn="ctr">
              <a:spcBef>
                <a:spcPts val="0"/>
              </a:spcBef>
              <a:buNone/>
              <a:defRPr b="1">
                <a:solidFill>
                  <a:schemeClr val="bg1"/>
                </a:solidFill>
              </a:defRPr>
            </a:lvl5pPr>
          </a:lstStyle>
          <a:p>
            <a:pPr lvl="0"/>
            <a:r>
              <a:rPr lang="en-US" noProof="0"/>
              <a:t>Click to edit Master text styles</a:t>
            </a:r>
            <a:endParaRPr lang="en-US"/>
          </a:p>
        </p:txBody>
      </p:sp>
    </p:spTree>
    <p:extLst>
      <p:ext uri="{BB962C8B-B14F-4D97-AF65-F5344CB8AC3E}">
        <p14:creationId xmlns:p14="http://schemas.microsoft.com/office/powerpoint/2010/main" val="292477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amp; nine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4372-55C2-4676-BE1B-7AB5862BEE24}"/>
              </a:ext>
            </a:extLst>
          </p:cNvPr>
          <p:cNvSpPr>
            <a:spLocks noGrp="1"/>
          </p:cNvSpPr>
          <p:nvPr>
            <p:ph type="title"/>
          </p:nvPr>
        </p:nvSpPr>
        <p:spPr>
          <a:xfrm>
            <a:off x="331200" y="691200"/>
            <a:ext cx="4896438" cy="367200"/>
          </a:xfrm>
        </p:spPr>
        <p:txBody>
          <a:bodyPr lIns="0" tIns="0" rIns="0" bIns="0"/>
          <a:lstStyle>
            <a:lvl1pPr>
              <a:defRPr b="1"/>
            </a:lvl1pPr>
          </a:lstStyle>
          <a:p>
            <a:r>
              <a:rPr lang="en-US" noProof="0"/>
              <a:t>Click to edit Master title style</a:t>
            </a:r>
          </a:p>
        </p:txBody>
      </p:sp>
      <p:sp>
        <p:nvSpPr>
          <p:cNvPr id="7" name="Text Placeholder 9">
            <a:extLst>
              <a:ext uri="{FF2B5EF4-FFF2-40B4-BE49-F238E27FC236}">
                <a16:creationId xmlns:a16="http://schemas.microsoft.com/office/drawing/2014/main" id="{191F879A-9D5C-4572-8E7C-BF6305780851}"/>
              </a:ext>
            </a:extLst>
          </p:cNvPr>
          <p:cNvSpPr>
            <a:spLocks noGrp="1"/>
          </p:cNvSpPr>
          <p:nvPr>
            <p:ph type="body" sz="quarter" idx="14" hasCustomPrompt="1"/>
          </p:nvPr>
        </p:nvSpPr>
        <p:spPr>
          <a:xfrm>
            <a:off x="331789" y="1057498"/>
            <a:ext cx="4895849" cy="486000"/>
          </a:xfrm>
        </p:spPr>
        <p:txBody>
          <a:bodyPr lIns="0" tIns="0" rIns="0" bIns="0"/>
          <a:lstStyle>
            <a:lvl1pPr>
              <a:defRPr sz="24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11" name="Picture Placeholder 10">
            <a:extLst>
              <a:ext uri="{FF2B5EF4-FFF2-40B4-BE49-F238E27FC236}">
                <a16:creationId xmlns:a16="http://schemas.microsoft.com/office/drawing/2014/main" id="{9BF765AB-40ED-47AF-8160-91C7A2FA6D0E}"/>
              </a:ext>
            </a:extLst>
          </p:cNvPr>
          <p:cNvSpPr>
            <a:spLocks noGrp="1"/>
          </p:cNvSpPr>
          <p:nvPr>
            <p:ph type="pic" sz="quarter" idx="17"/>
          </p:nvPr>
        </p:nvSpPr>
        <p:spPr>
          <a:xfrm>
            <a:off x="6205538" y="279205"/>
            <a:ext cx="1834650" cy="1686395"/>
          </a:xfrm>
        </p:spPr>
        <p:txBody>
          <a:bodyPr lIns="0" tIns="0" rIns="0" bIns="0"/>
          <a:lstStyle/>
          <a:p>
            <a:r>
              <a:rPr lang="en-US" noProof="0"/>
              <a:t>Click icon to add picture</a:t>
            </a:r>
            <a:endParaRPr lang="en-US"/>
          </a:p>
        </p:txBody>
      </p:sp>
      <p:sp>
        <p:nvSpPr>
          <p:cNvPr id="12" name="Picture Placeholder 10">
            <a:extLst>
              <a:ext uri="{FF2B5EF4-FFF2-40B4-BE49-F238E27FC236}">
                <a16:creationId xmlns:a16="http://schemas.microsoft.com/office/drawing/2014/main" id="{59548B43-B5A0-4273-B56B-10B599F0056D}"/>
              </a:ext>
            </a:extLst>
          </p:cNvPr>
          <p:cNvSpPr>
            <a:spLocks noGrp="1"/>
          </p:cNvSpPr>
          <p:nvPr>
            <p:ph type="pic" sz="quarter" idx="18"/>
          </p:nvPr>
        </p:nvSpPr>
        <p:spPr>
          <a:xfrm>
            <a:off x="8117138" y="279205"/>
            <a:ext cx="1834650" cy="1686395"/>
          </a:xfrm>
        </p:spPr>
        <p:txBody>
          <a:bodyPr lIns="0" tIns="0" rIns="0" bIns="0"/>
          <a:lstStyle/>
          <a:p>
            <a:r>
              <a:rPr lang="en-US" noProof="0"/>
              <a:t>Click icon to add picture</a:t>
            </a:r>
            <a:endParaRPr lang="en-US"/>
          </a:p>
        </p:txBody>
      </p:sp>
      <p:sp>
        <p:nvSpPr>
          <p:cNvPr id="24" name="Picture Placeholder 10">
            <a:extLst>
              <a:ext uri="{FF2B5EF4-FFF2-40B4-BE49-F238E27FC236}">
                <a16:creationId xmlns:a16="http://schemas.microsoft.com/office/drawing/2014/main" id="{35CD4B9C-945C-40FF-BD47-450E004E75F8}"/>
              </a:ext>
            </a:extLst>
          </p:cNvPr>
          <p:cNvSpPr>
            <a:spLocks noGrp="1"/>
          </p:cNvSpPr>
          <p:nvPr>
            <p:ph type="pic" sz="quarter" idx="19"/>
          </p:nvPr>
        </p:nvSpPr>
        <p:spPr>
          <a:xfrm>
            <a:off x="10028738" y="279205"/>
            <a:ext cx="1834650" cy="1686395"/>
          </a:xfrm>
        </p:spPr>
        <p:txBody>
          <a:bodyPr lIns="0" tIns="0" rIns="0" bIns="0"/>
          <a:lstStyle/>
          <a:p>
            <a:r>
              <a:rPr lang="en-US" noProof="0"/>
              <a:t>Click icon to add picture</a:t>
            </a:r>
            <a:endParaRPr lang="en-US"/>
          </a:p>
        </p:txBody>
      </p:sp>
      <p:sp>
        <p:nvSpPr>
          <p:cNvPr id="25" name="Picture Placeholder 10">
            <a:extLst>
              <a:ext uri="{FF2B5EF4-FFF2-40B4-BE49-F238E27FC236}">
                <a16:creationId xmlns:a16="http://schemas.microsoft.com/office/drawing/2014/main" id="{C37EE18F-5138-46F6-8F64-45A9C1B34E2B}"/>
              </a:ext>
            </a:extLst>
          </p:cNvPr>
          <p:cNvSpPr>
            <a:spLocks noGrp="1"/>
          </p:cNvSpPr>
          <p:nvPr>
            <p:ph type="pic" sz="quarter" idx="20"/>
          </p:nvPr>
        </p:nvSpPr>
        <p:spPr>
          <a:xfrm>
            <a:off x="6205538" y="2052205"/>
            <a:ext cx="1834650" cy="1686395"/>
          </a:xfrm>
        </p:spPr>
        <p:txBody>
          <a:bodyPr lIns="0" tIns="0" rIns="0" bIns="0"/>
          <a:lstStyle/>
          <a:p>
            <a:r>
              <a:rPr lang="en-US" noProof="0"/>
              <a:t>Click icon to add picture</a:t>
            </a:r>
            <a:endParaRPr lang="en-US"/>
          </a:p>
        </p:txBody>
      </p:sp>
      <p:sp>
        <p:nvSpPr>
          <p:cNvPr id="26" name="Picture Placeholder 10">
            <a:extLst>
              <a:ext uri="{FF2B5EF4-FFF2-40B4-BE49-F238E27FC236}">
                <a16:creationId xmlns:a16="http://schemas.microsoft.com/office/drawing/2014/main" id="{31F1B58F-EB8F-46BE-AEA0-7CD46F5312C3}"/>
              </a:ext>
            </a:extLst>
          </p:cNvPr>
          <p:cNvSpPr>
            <a:spLocks noGrp="1"/>
          </p:cNvSpPr>
          <p:nvPr>
            <p:ph type="pic" sz="quarter" idx="21"/>
          </p:nvPr>
        </p:nvSpPr>
        <p:spPr>
          <a:xfrm>
            <a:off x="8117138" y="2052205"/>
            <a:ext cx="1834650" cy="1686395"/>
          </a:xfrm>
        </p:spPr>
        <p:txBody>
          <a:bodyPr/>
          <a:lstStyle/>
          <a:p>
            <a:r>
              <a:rPr lang="en-US" noProof="0"/>
              <a:t>Click icon to add picture</a:t>
            </a:r>
            <a:endParaRPr lang="en-US"/>
          </a:p>
        </p:txBody>
      </p:sp>
      <p:sp>
        <p:nvSpPr>
          <p:cNvPr id="27" name="Picture Placeholder 10">
            <a:extLst>
              <a:ext uri="{FF2B5EF4-FFF2-40B4-BE49-F238E27FC236}">
                <a16:creationId xmlns:a16="http://schemas.microsoft.com/office/drawing/2014/main" id="{A0E14069-0987-4022-836B-AAB206CC5CA6}"/>
              </a:ext>
            </a:extLst>
          </p:cNvPr>
          <p:cNvSpPr>
            <a:spLocks noGrp="1"/>
          </p:cNvSpPr>
          <p:nvPr>
            <p:ph type="pic" sz="quarter" idx="22"/>
          </p:nvPr>
        </p:nvSpPr>
        <p:spPr>
          <a:xfrm>
            <a:off x="10028738" y="2052205"/>
            <a:ext cx="1834650" cy="1686395"/>
          </a:xfrm>
        </p:spPr>
        <p:txBody>
          <a:bodyPr lIns="0" tIns="0" rIns="0" bIns="0"/>
          <a:lstStyle/>
          <a:p>
            <a:r>
              <a:rPr lang="en-US" noProof="0"/>
              <a:t>Click icon to add picture</a:t>
            </a:r>
            <a:endParaRPr lang="en-US"/>
          </a:p>
        </p:txBody>
      </p:sp>
      <p:sp>
        <p:nvSpPr>
          <p:cNvPr id="28" name="Picture Placeholder 10">
            <a:extLst>
              <a:ext uri="{FF2B5EF4-FFF2-40B4-BE49-F238E27FC236}">
                <a16:creationId xmlns:a16="http://schemas.microsoft.com/office/drawing/2014/main" id="{742A9089-F92B-49A4-BABA-71AA8366E460}"/>
              </a:ext>
            </a:extLst>
          </p:cNvPr>
          <p:cNvSpPr>
            <a:spLocks noGrp="1"/>
          </p:cNvSpPr>
          <p:nvPr>
            <p:ph type="pic" sz="quarter" idx="23"/>
          </p:nvPr>
        </p:nvSpPr>
        <p:spPr>
          <a:xfrm>
            <a:off x="6205538" y="3825205"/>
            <a:ext cx="1834650" cy="1686395"/>
          </a:xfrm>
        </p:spPr>
        <p:txBody>
          <a:bodyPr lIns="0" tIns="0" rIns="0" bIns="0"/>
          <a:lstStyle/>
          <a:p>
            <a:r>
              <a:rPr lang="en-US" noProof="0"/>
              <a:t>Click icon to add picture</a:t>
            </a:r>
            <a:endParaRPr lang="en-US"/>
          </a:p>
        </p:txBody>
      </p:sp>
      <p:sp>
        <p:nvSpPr>
          <p:cNvPr id="29" name="Picture Placeholder 10">
            <a:extLst>
              <a:ext uri="{FF2B5EF4-FFF2-40B4-BE49-F238E27FC236}">
                <a16:creationId xmlns:a16="http://schemas.microsoft.com/office/drawing/2014/main" id="{C0EF4526-4C12-4244-8872-7B4E2C535F2F}"/>
              </a:ext>
            </a:extLst>
          </p:cNvPr>
          <p:cNvSpPr>
            <a:spLocks noGrp="1"/>
          </p:cNvSpPr>
          <p:nvPr>
            <p:ph type="pic" sz="quarter" idx="24"/>
          </p:nvPr>
        </p:nvSpPr>
        <p:spPr>
          <a:xfrm>
            <a:off x="8117138" y="3825205"/>
            <a:ext cx="1834650" cy="1686395"/>
          </a:xfrm>
        </p:spPr>
        <p:txBody>
          <a:bodyPr lIns="0" tIns="0" rIns="0" bIns="0"/>
          <a:lstStyle/>
          <a:p>
            <a:r>
              <a:rPr lang="en-US" noProof="0"/>
              <a:t>Click icon to add picture</a:t>
            </a:r>
            <a:endParaRPr lang="en-US"/>
          </a:p>
        </p:txBody>
      </p:sp>
      <p:sp>
        <p:nvSpPr>
          <p:cNvPr id="36" name="Picture Placeholder 10">
            <a:extLst>
              <a:ext uri="{FF2B5EF4-FFF2-40B4-BE49-F238E27FC236}">
                <a16:creationId xmlns:a16="http://schemas.microsoft.com/office/drawing/2014/main" id="{2437BD9E-8D26-498F-82EA-45C3AF5A77AD}"/>
              </a:ext>
            </a:extLst>
          </p:cNvPr>
          <p:cNvSpPr>
            <a:spLocks noGrp="1"/>
          </p:cNvSpPr>
          <p:nvPr>
            <p:ph type="pic" sz="quarter" idx="25"/>
          </p:nvPr>
        </p:nvSpPr>
        <p:spPr>
          <a:xfrm>
            <a:off x="10028738" y="3825205"/>
            <a:ext cx="1834650" cy="1686395"/>
          </a:xfrm>
        </p:spPr>
        <p:txBody>
          <a:bodyPr lIns="0" tIns="0" rIns="0" bIns="0"/>
          <a:lstStyle/>
          <a:p>
            <a:r>
              <a:rPr lang="en-US" noProof="0"/>
              <a:t>Click icon to add picture</a:t>
            </a:r>
            <a:endParaRPr lang="en-US"/>
          </a:p>
        </p:txBody>
      </p:sp>
      <p:sp>
        <p:nvSpPr>
          <p:cNvPr id="9" name="Content Placeholder 8">
            <a:extLst>
              <a:ext uri="{FF2B5EF4-FFF2-40B4-BE49-F238E27FC236}">
                <a16:creationId xmlns:a16="http://schemas.microsoft.com/office/drawing/2014/main" id="{AE84A20A-6C50-422B-A13D-BA125DC2739D}"/>
              </a:ext>
            </a:extLst>
          </p:cNvPr>
          <p:cNvSpPr>
            <a:spLocks noGrp="1"/>
          </p:cNvSpPr>
          <p:nvPr>
            <p:ph sz="quarter" idx="26"/>
          </p:nvPr>
        </p:nvSpPr>
        <p:spPr>
          <a:xfrm>
            <a:off x="331200" y="1929600"/>
            <a:ext cx="4896438" cy="3582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9720BA48-2EC3-4080-A97C-33DE1D74B9FF}"/>
              </a:ext>
            </a:extLst>
          </p:cNvPr>
          <p:cNvSpPr>
            <a:spLocks noGrp="1"/>
          </p:cNvSpPr>
          <p:nvPr>
            <p:ph type="ftr" sz="quarter" idx="10"/>
          </p:nvPr>
        </p:nvSpPr>
        <p:spPr/>
        <p:txBody>
          <a:bodyPr lIns="0" tIns="0" rIns="0" bIns="0"/>
          <a:lstStyle/>
          <a:p>
            <a:endParaRPr lang="en-US" noProof="0"/>
          </a:p>
        </p:txBody>
      </p:sp>
      <p:sp>
        <p:nvSpPr>
          <p:cNvPr id="4" name="Date Placeholder 3">
            <a:extLst>
              <a:ext uri="{FF2B5EF4-FFF2-40B4-BE49-F238E27FC236}">
                <a16:creationId xmlns:a16="http://schemas.microsoft.com/office/drawing/2014/main" id="{BD672ED8-D8A6-4B60-9145-0B2F226FCF90}"/>
              </a:ext>
            </a:extLst>
          </p:cNvPr>
          <p:cNvSpPr>
            <a:spLocks noGrp="1"/>
          </p:cNvSpPr>
          <p:nvPr>
            <p:ph type="dt" sz="half" idx="11"/>
          </p:nvPr>
        </p:nvSpPr>
        <p:spPr/>
        <p:txBody>
          <a:bodyPr lIns="0" tIns="0" rIns="0" bIns="0"/>
          <a:lstStyle/>
          <a:p>
            <a:fld id="{A19BC4A7-5571-459D-9C43-D8AB65C6A600}" type="datetime4">
              <a:rPr lang="en-US" noProof="0" smtClean="0"/>
              <a:t>April 25, 2024</a:t>
            </a:fld>
            <a:endParaRPr lang="en-US" noProof="0"/>
          </a:p>
        </p:txBody>
      </p:sp>
      <p:sp>
        <p:nvSpPr>
          <p:cNvPr id="5" name="Slide Number Placeholder 4">
            <a:extLst>
              <a:ext uri="{FF2B5EF4-FFF2-40B4-BE49-F238E27FC236}">
                <a16:creationId xmlns:a16="http://schemas.microsoft.com/office/drawing/2014/main" id="{B89B7E41-ACE0-4535-9419-94A5884DC919}"/>
              </a:ext>
            </a:extLst>
          </p:cNvPr>
          <p:cNvSpPr>
            <a:spLocks noGrp="1"/>
          </p:cNvSpPr>
          <p:nvPr>
            <p:ph type="sldNum" sz="quarter" idx="12"/>
          </p:nvPr>
        </p:nvSpPr>
        <p:spPr/>
        <p:txBody>
          <a:bodyPr lIns="0" tIns="0" rIns="0" bIns="0"/>
          <a:lstStyle/>
          <a:p>
            <a:r>
              <a:rPr lang="en-US" noProof="0"/>
              <a:t>Slide </a:t>
            </a:r>
            <a:fld id="{619F89D8-7AE3-494A-97F3-03D680869632}" type="slidenum">
              <a:rPr lang="en-US" noProof="0" smtClean="0"/>
              <a:pPr/>
              <a:t>‹#›</a:t>
            </a:fld>
            <a:endParaRPr lang="en-US" noProof="0"/>
          </a:p>
        </p:txBody>
      </p:sp>
      <p:sp>
        <p:nvSpPr>
          <p:cNvPr id="18" name="Text Placeholder 9">
            <a:extLst>
              <a:ext uri="{FF2B5EF4-FFF2-40B4-BE49-F238E27FC236}">
                <a16:creationId xmlns:a16="http://schemas.microsoft.com/office/drawing/2014/main" id="{AC4A9BBF-197B-4C9D-B440-391CB9BAAF06}"/>
              </a:ext>
            </a:extLst>
          </p:cNvPr>
          <p:cNvSpPr>
            <a:spLocks noGrp="1"/>
          </p:cNvSpPr>
          <p:nvPr>
            <p:ph type="body" sz="quarter" idx="16"/>
          </p:nvPr>
        </p:nvSpPr>
        <p:spPr>
          <a:xfrm>
            <a:off x="331200" y="5634000"/>
            <a:ext cx="11530600" cy="540000"/>
          </a:xfrm>
          <a:solidFill>
            <a:schemeClr val="accent3"/>
          </a:solidFill>
        </p:spPr>
        <p:txBody>
          <a:bodyPr lIns="0" tIns="0" rIns="0" bIns="0" anchor="ctr"/>
          <a:lstStyle>
            <a:lvl1pPr marL="0" algn="ctr">
              <a:spcBef>
                <a:spcPts val="0"/>
              </a:spcBef>
              <a:defRPr b="1">
                <a:solidFill>
                  <a:schemeClr val="bg1"/>
                </a:solidFill>
              </a:defRPr>
            </a:lvl1pPr>
            <a:lvl2pPr marL="0" indent="0" algn="ctr">
              <a:spcBef>
                <a:spcPts val="0"/>
              </a:spcBef>
              <a:buNone/>
              <a:defRPr b="1">
                <a:solidFill>
                  <a:schemeClr val="bg1"/>
                </a:solidFill>
              </a:defRPr>
            </a:lvl2pPr>
            <a:lvl3pPr marL="0" indent="0" algn="ctr">
              <a:spcBef>
                <a:spcPts val="0"/>
              </a:spcBef>
              <a:buNone/>
              <a:defRPr b="1">
                <a:solidFill>
                  <a:schemeClr val="bg1"/>
                </a:solidFill>
              </a:defRPr>
            </a:lvl3pPr>
            <a:lvl4pPr marL="0" indent="0" algn="ctr">
              <a:spcBef>
                <a:spcPts val="0"/>
              </a:spcBef>
              <a:buNone/>
              <a:defRPr b="1">
                <a:solidFill>
                  <a:schemeClr val="bg1"/>
                </a:solidFill>
              </a:defRPr>
            </a:lvl4pPr>
            <a:lvl5pPr marL="0" indent="0" algn="ctr">
              <a:spcBef>
                <a:spcPts val="0"/>
              </a:spcBef>
              <a:buNone/>
              <a:defRPr b="1">
                <a:solidFill>
                  <a:schemeClr val="bg1"/>
                </a:solidFill>
              </a:defRPr>
            </a:lvl5pPr>
          </a:lstStyle>
          <a:p>
            <a:pPr lvl="0"/>
            <a:r>
              <a:rPr lang="en-US" noProof="0"/>
              <a:t>Click to edit Master text styles</a:t>
            </a:r>
            <a:endParaRPr lang="en-US"/>
          </a:p>
        </p:txBody>
      </p:sp>
    </p:spTree>
    <p:extLst>
      <p:ext uri="{BB962C8B-B14F-4D97-AF65-F5344CB8AC3E}">
        <p14:creationId xmlns:p14="http://schemas.microsoft.com/office/powerpoint/2010/main" val="45700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icture full screen">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E42F1E3-1CF0-4318-B2CA-0E8CE1BBC509}"/>
              </a:ext>
            </a:extLst>
          </p:cNvPr>
          <p:cNvSpPr>
            <a:spLocks noGrp="1"/>
          </p:cNvSpPr>
          <p:nvPr>
            <p:ph type="pic" sz="quarter" idx="15"/>
          </p:nvPr>
        </p:nvSpPr>
        <p:spPr>
          <a:xfrm>
            <a:off x="0" y="0"/>
            <a:ext cx="12192000" cy="6858000"/>
          </a:xfrm>
        </p:spPr>
        <p:txBody>
          <a:bodyPr lIns="0" tIns="0" rIns="0" bIns="0"/>
          <a:lstStyle/>
          <a:p>
            <a:r>
              <a:rPr lang="en-US" noProof="0"/>
              <a:t>Click icon to add picture</a:t>
            </a:r>
            <a:endParaRPr lang="en-US"/>
          </a:p>
        </p:txBody>
      </p:sp>
      <p:sp>
        <p:nvSpPr>
          <p:cNvPr id="80" name="Title 1">
            <a:extLst>
              <a:ext uri="{FF2B5EF4-FFF2-40B4-BE49-F238E27FC236}">
                <a16:creationId xmlns:a16="http://schemas.microsoft.com/office/drawing/2014/main" id="{30A68600-7881-4B67-B186-6217D1ABAC79}"/>
              </a:ext>
            </a:extLst>
          </p:cNvPr>
          <p:cNvSpPr>
            <a:spLocks noGrp="1"/>
          </p:cNvSpPr>
          <p:nvPr>
            <p:ph type="title"/>
          </p:nvPr>
        </p:nvSpPr>
        <p:spPr>
          <a:xfrm>
            <a:off x="331200" y="691200"/>
            <a:ext cx="11530600" cy="367200"/>
          </a:xfrm>
        </p:spPr>
        <p:txBody>
          <a:bodyPr/>
          <a:lstStyle/>
          <a:p>
            <a:r>
              <a:rPr lang="en-US" noProof="0"/>
              <a:t>Click to edit Master title style</a:t>
            </a:r>
          </a:p>
        </p:txBody>
      </p:sp>
      <p:sp>
        <p:nvSpPr>
          <p:cNvPr id="7" name="Text Placeholder 9">
            <a:extLst>
              <a:ext uri="{FF2B5EF4-FFF2-40B4-BE49-F238E27FC236}">
                <a16:creationId xmlns:a16="http://schemas.microsoft.com/office/drawing/2014/main" id="{233B759A-8EC4-474C-9D8F-27FFD7EFC0CB}"/>
              </a:ext>
            </a:extLst>
          </p:cNvPr>
          <p:cNvSpPr>
            <a:spLocks noGrp="1"/>
          </p:cNvSpPr>
          <p:nvPr>
            <p:ph type="body" sz="quarter" idx="14" hasCustomPrompt="1"/>
          </p:nvPr>
        </p:nvSpPr>
        <p:spPr>
          <a:xfrm>
            <a:off x="331789" y="1057498"/>
            <a:ext cx="11530800" cy="486000"/>
          </a:xfrm>
        </p:spPr>
        <p:txBody>
          <a:bodyPr lIns="0" tIns="0" rIns="0" bIns="0"/>
          <a:lstStyle>
            <a:lvl1pPr>
              <a:defRPr sz="24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3" name="Footer Placeholder 2">
            <a:extLst>
              <a:ext uri="{FF2B5EF4-FFF2-40B4-BE49-F238E27FC236}">
                <a16:creationId xmlns:a16="http://schemas.microsoft.com/office/drawing/2014/main" id="{84F6A480-9627-4834-A7C2-9C9C23E027E2}"/>
              </a:ext>
            </a:extLst>
          </p:cNvPr>
          <p:cNvSpPr>
            <a:spLocks noGrp="1"/>
          </p:cNvSpPr>
          <p:nvPr>
            <p:ph type="ftr" sz="quarter" idx="10"/>
          </p:nvPr>
        </p:nvSpPr>
        <p:spPr/>
        <p:txBody>
          <a:bodyPr lIns="0" tIns="0" rIns="0" bIns="0"/>
          <a:lstStyle/>
          <a:p>
            <a:endParaRPr lang="en-US" noProof="0"/>
          </a:p>
        </p:txBody>
      </p:sp>
      <p:sp>
        <p:nvSpPr>
          <p:cNvPr id="4" name="Date Placeholder 3">
            <a:extLst>
              <a:ext uri="{FF2B5EF4-FFF2-40B4-BE49-F238E27FC236}">
                <a16:creationId xmlns:a16="http://schemas.microsoft.com/office/drawing/2014/main" id="{28357F29-FBD8-4C17-AA78-F7962A8410D8}"/>
              </a:ext>
            </a:extLst>
          </p:cNvPr>
          <p:cNvSpPr>
            <a:spLocks noGrp="1"/>
          </p:cNvSpPr>
          <p:nvPr>
            <p:ph type="dt" sz="half" idx="11"/>
          </p:nvPr>
        </p:nvSpPr>
        <p:spPr/>
        <p:txBody>
          <a:bodyPr lIns="0" tIns="0" rIns="0" bIns="0"/>
          <a:lstStyle/>
          <a:p>
            <a:fld id="{E2FD292C-8ACD-4DDF-85DC-F78023C9F065}" type="datetime4">
              <a:rPr lang="en-US" noProof="0" smtClean="0"/>
              <a:t>April 25, 2024</a:t>
            </a:fld>
            <a:endParaRPr lang="en-US" noProof="0"/>
          </a:p>
        </p:txBody>
      </p:sp>
      <p:sp>
        <p:nvSpPr>
          <p:cNvPr id="5" name="Slide Number Placeholder 4">
            <a:extLst>
              <a:ext uri="{FF2B5EF4-FFF2-40B4-BE49-F238E27FC236}">
                <a16:creationId xmlns:a16="http://schemas.microsoft.com/office/drawing/2014/main" id="{4A6EB2A1-5955-4872-8062-32929D0BDAB8}"/>
              </a:ext>
            </a:extLst>
          </p:cNvPr>
          <p:cNvSpPr>
            <a:spLocks noGrp="1"/>
          </p:cNvSpPr>
          <p:nvPr>
            <p:ph type="sldNum" sz="quarter" idx="12"/>
          </p:nvPr>
        </p:nvSpPr>
        <p:spPr/>
        <p:txBody>
          <a:bodyPr lIns="0" tIns="0" rIns="0" bIns="0"/>
          <a:lstStyle/>
          <a:p>
            <a:r>
              <a:rPr lang="en-US" noProof="0"/>
              <a:t>Slide </a:t>
            </a:r>
            <a:fld id="{619F89D8-7AE3-494A-97F3-03D680869632}" type="slidenum">
              <a:rPr lang="en-US" noProof="0" smtClean="0"/>
              <a:pPr/>
              <a:t>‹#›</a:t>
            </a:fld>
            <a:endParaRPr lang="en-US" noProof="0"/>
          </a:p>
        </p:txBody>
      </p:sp>
      <p:sp>
        <p:nvSpPr>
          <p:cNvPr id="37" name="Text Placeholder 9">
            <a:extLst>
              <a:ext uri="{FF2B5EF4-FFF2-40B4-BE49-F238E27FC236}">
                <a16:creationId xmlns:a16="http://schemas.microsoft.com/office/drawing/2014/main" id="{E9BF6FE6-5893-4416-9A56-5FE878A6910E}"/>
              </a:ext>
            </a:extLst>
          </p:cNvPr>
          <p:cNvSpPr>
            <a:spLocks noGrp="1"/>
          </p:cNvSpPr>
          <p:nvPr>
            <p:ph type="body" sz="quarter" idx="16"/>
          </p:nvPr>
        </p:nvSpPr>
        <p:spPr>
          <a:xfrm>
            <a:off x="334800" y="514800"/>
            <a:ext cx="306000" cy="32400"/>
          </a:xfrm>
          <a:solidFill>
            <a:schemeClr val="bg2"/>
          </a:solidFill>
          <a:ln w="6350">
            <a:solidFill>
              <a:schemeClr val="bg2"/>
            </a:solidFill>
            <a:miter lim="800000"/>
          </a:ln>
        </p:spPr>
        <p:txBody>
          <a:bodyPr lIns="0" tIns="0" rIns="0" bIns="0"/>
          <a:lstStyle>
            <a:lvl1pPr>
              <a:defRPr>
                <a:noFill/>
              </a:defRPr>
            </a:lvl1pPr>
          </a:lstStyle>
          <a:p>
            <a:pPr lvl="0"/>
            <a:r>
              <a:rPr lang="en-US" noProof="0"/>
              <a:t>Click to edit Master text styles</a:t>
            </a:r>
            <a:endParaRPr lang="en-US"/>
          </a:p>
        </p:txBody>
      </p:sp>
      <p:pic>
        <p:nvPicPr>
          <p:cNvPr id="2" name="LogoFooter">
            <a:extLst>
              <a:ext uri="{FF2B5EF4-FFF2-40B4-BE49-F238E27FC236}">
                <a16:creationId xmlns:a16="http://schemas.microsoft.com/office/drawing/2014/main" id="{B5B2B43B-F910-7839-8063-5DB9432AABA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54200" y="6456066"/>
            <a:ext cx="507600" cy="192272"/>
          </a:xfrm>
          <a:prstGeom prst="rect">
            <a:avLst/>
          </a:prstGeom>
        </p:spPr>
      </p:pic>
      <p:sp>
        <p:nvSpPr>
          <p:cNvPr id="6" name="CopyrightText" descr="{&#10; &quot;SkabelonDesign&quot;: {&#10; &quot;textualValue&quot;: &quot;&lt;s&gt;&lt;![CDATA[© ]]&gt;&lt;/s&gt;&lt;key1/&gt;&lt;s&gt;&lt;![CDATA[ ]]&gt;&lt;/s&gt;&lt;key2/&gt;&lt;s&gt;&lt;![CDATA[. All rights reserved.]]&gt;&lt;/s&gt;&quot;,&#10; &quot;bindingCollection&quot;: {&#10; &quot;key1&quot;: {&quot;SkabelonDesign&quot;:{&quot;type&quot;:&quot;Date&quot;,&quot;ignoreBlank&quot;:&quot;true&quot;,&quot;binding&quot;:&quot;Doc.DateTime.Today&quot;,&quot;format&quot;:&quot;yyyy&quot;}},&#10; &quot;key2&quot;: {&quot;SkabelonDesign&quot;:{&quot;type&quot;:&quot;Text&quot;,&quot;ignoreBlank&quot;:&quot;true&quot;,&quot;binding&quot;:&quot;Doc.Prop.BrandName&quot;}}&#10; }&#10; }&#10;}&#10;">
            <a:extLst>
              <a:ext uri="{FF2B5EF4-FFF2-40B4-BE49-F238E27FC236}">
                <a16:creationId xmlns:a16="http://schemas.microsoft.com/office/drawing/2014/main" id="{7185D9D8-D11B-3B47-230F-74A7A19935AB}"/>
              </a:ext>
            </a:extLst>
          </p:cNvPr>
          <p:cNvSpPr txBox="1"/>
          <p:nvPr userDrawn="1"/>
        </p:nvSpPr>
        <p:spPr bwMode="gray">
          <a:xfrm>
            <a:off x="331200" y="6522896"/>
            <a:ext cx="1533600" cy="169200"/>
          </a:xfrm>
          <a:prstGeom prst="rect">
            <a:avLst/>
          </a:prstGeom>
          <a:noFill/>
          <a:ln>
            <a:noFill/>
          </a:ln>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10" normalizeH="0" baseline="0" noProof="0">
                <a:ln>
                  <a:noFill/>
                </a:ln>
                <a:solidFill>
                  <a:schemeClr val="tx1"/>
                </a:solidFill>
                <a:effectLst/>
                <a:uLnTx/>
                <a:uFillTx/>
                <a:latin typeface="+mn-lt"/>
                <a:ea typeface="+mn-ea"/>
                <a:cs typeface="+mn-cs"/>
              </a:rPr>
              <a:t>© 2024 ABB. All rights reserved.</a:t>
            </a:r>
          </a:p>
        </p:txBody>
      </p:sp>
      <p:sp>
        <p:nvSpPr>
          <p:cNvPr id="12" name="Slide number">
            <a:extLst>
              <a:ext uri="{FF2B5EF4-FFF2-40B4-BE49-F238E27FC236}">
                <a16:creationId xmlns:a16="http://schemas.microsoft.com/office/drawing/2014/main" id="{41A3BA16-6B6A-D206-D9D9-E6B17F9FD035}"/>
              </a:ext>
            </a:extLst>
          </p:cNvPr>
          <p:cNvSpPr/>
          <p:nvPr userDrawn="1"/>
        </p:nvSpPr>
        <p:spPr bwMode="gray">
          <a:xfrm>
            <a:off x="2181600" y="6548400"/>
            <a:ext cx="644513" cy="1188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spcBef>
                <a:spcPts val="600"/>
              </a:spcBef>
            </a:pPr>
            <a:r>
              <a:rPr lang="en-US" sz="800">
                <a:solidFill>
                  <a:schemeClr val="tx1"/>
                </a:solidFill>
              </a:rPr>
              <a:t>Slide </a:t>
            </a:r>
            <a:fld id="{6ACD6C49-4324-4266-B7DB-7E26C75ACED4}" type="slidenum">
              <a:rPr lang="en-US" sz="800" smtClean="0">
                <a:solidFill>
                  <a:schemeClr val="tx1"/>
                </a:solidFill>
              </a:rPr>
              <a:t>‹#›</a:t>
            </a:fld>
            <a:endParaRPr lang="en-US" sz="800">
              <a:solidFill>
                <a:schemeClr val="tx1"/>
              </a:solidFill>
            </a:endParaRPr>
          </a:p>
        </p:txBody>
      </p:sp>
      <p:sp>
        <p:nvSpPr>
          <p:cNvPr id="10" name="Date dynamic">
            <a:extLst>
              <a:ext uri="{FF2B5EF4-FFF2-40B4-BE49-F238E27FC236}">
                <a16:creationId xmlns:a16="http://schemas.microsoft.com/office/drawing/2014/main" id="{0B08ACCB-C2A9-AB0F-53B9-508FB5BB603A}"/>
              </a:ext>
            </a:extLst>
          </p:cNvPr>
          <p:cNvSpPr/>
          <p:nvPr userDrawn="1"/>
        </p:nvSpPr>
        <p:spPr bwMode="gray">
          <a:xfrm>
            <a:off x="2934000" y="6548400"/>
            <a:ext cx="1296000" cy="1188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spcBef>
                <a:spcPts val="600"/>
              </a:spcBef>
            </a:pPr>
            <a:r>
              <a:rPr lang="en-US" sz="800">
                <a:solidFill>
                  <a:schemeClr val="tx1"/>
                </a:solidFill>
              </a:rPr>
              <a:t>May 8, 2023</a:t>
            </a:r>
          </a:p>
        </p:txBody>
      </p:sp>
    </p:spTree>
    <p:extLst>
      <p:ext uri="{BB962C8B-B14F-4D97-AF65-F5344CB8AC3E}">
        <p14:creationId xmlns:p14="http://schemas.microsoft.com/office/powerpoint/2010/main" val="3401676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ounded picture &amp; text boxes">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B44EC52-177B-4EE6-B503-BC62C90040B3}"/>
              </a:ext>
            </a:extLst>
          </p:cNvPr>
          <p:cNvSpPr>
            <a:spLocks noGrp="1"/>
          </p:cNvSpPr>
          <p:nvPr>
            <p:ph type="pic" sz="quarter" idx="17"/>
          </p:nvPr>
        </p:nvSpPr>
        <p:spPr bwMode="gray">
          <a:xfrm>
            <a:off x="331789" y="2304000"/>
            <a:ext cx="2935286" cy="2935286"/>
          </a:xfrm>
          <a:custGeom>
            <a:avLst/>
            <a:gdLst>
              <a:gd name="connsiteX0" fmla="*/ 1486800 w 2973600"/>
              <a:gd name="connsiteY0" fmla="*/ 0 h 2973600"/>
              <a:gd name="connsiteX1" fmla="*/ 2973600 w 2973600"/>
              <a:gd name="connsiteY1" fmla="*/ 1486800 h 2973600"/>
              <a:gd name="connsiteX2" fmla="*/ 1486800 w 2973600"/>
              <a:gd name="connsiteY2" fmla="*/ 2973600 h 2973600"/>
              <a:gd name="connsiteX3" fmla="*/ 0 w 2973600"/>
              <a:gd name="connsiteY3" fmla="*/ 1486800 h 2973600"/>
              <a:gd name="connsiteX4" fmla="*/ 1486800 w 2973600"/>
              <a:gd name="connsiteY4" fmla="*/ 0 h 297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600" h="2973600">
                <a:moveTo>
                  <a:pt x="1486800" y="0"/>
                </a:moveTo>
                <a:cubicBezTo>
                  <a:pt x="2307937" y="0"/>
                  <a:pt x="2973600" y="665663"/>
                  <a:pt x="2973600" y="1486800"/>
                </a:cubicBezTo>
                <a:cubicBezTo>
                  <a:pt x="2973600" y="2307937"/>
                  <a:pt x="2307937" y="2973600"/>
                  <a:pt x="1486800" y="2973600"/>
                </a:cubicBezTo>
                <a:cubicBezTo>
                  <a:pt x="665663" y="2973600"/>
                  <a:pt x="0" y="2307937"/>
                  <a:pt x="0" y="1486800"/>
                </a:cubicBezTo>
                <a:cubicBezTo>
                  <a:pt x="0" y="665663"/>
                  <a:pt x="665663" y="0"/>
                  <a:pt x="1486800" y="0"/>
                </a:cubicBezTo>
                <a:close/>
              </a:path>
            </a:pathLst>
          </a:custGeom>
        </p:spPr>
        <p:txBody>
          <a:bodyPr wrap="square" bIns="504000" anchor="ctr">
            <a:noAutofit/>
          </a:bodyPr>
          <a:lstStyle>
            <a:lvl1pPr algn="ctr">
              <a:defRPr/>
            </a:lvl1pPr>
          </a:lstStyle>
          <a:p>
            <a:r>
              <a:rPr lang="en-US" noProof="0"/>
              <a:t>Click icon to add picture</a:t>
            </a:r>
            <a:endParaRPr lang="en-US"/>
          </a:p>
        </p:txBody>
      </p:sp>
      <p:sp>
        <p:nvSpPr>
          <p:cNvPr id="2" name="Title 1">
            <a:extLst>
              <a:ext uri="{FF2B5EF4-FFF2-40B4-BE49-F238E27FC236}">
                <a16:creationId xmlns:a16="http://schemas.microsoft.com/office/drawing/2014/main" id="{7E404372-55C2-4676-BE1B-7AB5862BEE24}"/>
              </a:ext>
            </a:extLst>
          </p:cNvPr>
          <p:cNvSpPr>
            <a:spLocks noGrp="1"/>
          </p:cNvSpPr>
          <p:nvPr>
            <p:ph type="title"/>
          </p:nvPr>
        </p:nvSpPr>
        <p:spPr>
          <a:xfrm>
            <a:off x="331200" y="691200"/>
            <a:ext cx="11530800" cy="367200"/>
          </a:xfrm>
        </p:spPr>
        <p:txBody>
          <a:bodyPr lIns="0" tIns="0" rIns="0" bIns="0"/>
          <a:lstStyle>
            <a:lvl1pPr>
              <a:defRPr b="1"/>
            </a:lvl1pPr>
          </a:lstStyle>
          <a:p>
            <a:r>
              <a:rPr lang="en-US" noProof="0"/>
              <a:t>Click to edit Master title style</a:t>
            </a:r>
          </a:p>
        </p:txBody>
      </p:sp>
      <p:sp>
        <p:nvSpPr>
          <p:cNvPr id="7" name="Text Placeholder 9">
            <a:extLst>
              <a:ext uri="{FF2B5EF4-FFF2-40B4-BE49-F238E27FC236}">
                <a16:creationId xmlns:a16="http://schemas.microsoft.com/office/drawing/2014/main" id="{191F879A-9D5C-4572-8E7C-BF6305780851}"/>
              </a:ext>
            </a:extLst>
          </p:cNvPr>
          <p:cNvSpPr>
            <a:spLocks noGrp="1"/>
          </p:cNvSpPr>
          <p:nvPr>
            <p:ph type="body" sz="quarter" idx="14" hasCustomPrompt="1"/>
          </p:nvPr>
        </p:nvSpPr>
        <p:spPr>
          <a:xfrm>
            <a:off x="331789" y="1057498"/>
            <a:ext cx="11530800" cy="486000"/>
          </a:xfrm>
        </p:spPr>
        <p:txBody>
          <a:bodyPr lIns="0" tIns="0" rIns="0" bIns="0"/>
          <a:lstStyle>
            <a:lvl1pPr>
              <a:defRPr sz="24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30" name="Text Placeholder 11">
            <a:extLst>
              <a:ext uri="{FF2B5EF4-FFF2-40B4-BE49-F238E27FC236}">
                <a16:creationId xmlns:a16="http://schemas.microsoft.com/office/drawing/2014/main" id="{052090D4-EA65-4144-A397-14AB024F1477}"/>
              </a:ext>
            </a:extLst>
          </p:cNvPr>
          <p:cNvSpPr>
            <a:spLocks noGrp="1"/>
          </p:cNvSpPr>
          <p:nvPr>
            <p:ph type="body" sz="quarter" idx="15"/>
          </p:nvPr>
        </p:nvSpPr>
        <p:spPr>
          <a:xfrm>
            <a:off x="4032250" y="2304000"/>
            <a:ext cx="7818950" cy="2343600"/>
          </a:xfrm>
        </p:spPr>
        <p:txBody>
          <a:bodyPr lIns="0" tIns="0" rIns="0" bIns="0"/>
          <a:lstStyle>
            <a:lvl1pPr>
              <a:defRPr sz="2400" b="0">
                <a:latin typeface="ABBvoice Light" panose="020D0403020503020204" pitchFamily="34" charset="0"/>
                <a:ea typeface="ABBvoice Light" panose="020D0403020503020204" pitchFamily="34" charset="0"/>
                <a:cs typeface="ABBvoice Light" panose="020D0403020503020204" pitchFamily="34" charset="0"/>
              </a:defRPr>
            </a:lvl1pPr>
            <a:lvl2pPr indent="-284400">
              <a:defRPr sz="2400" b="0">
                <a:latin typeface="ABBvoice Light" panose="020D0403020503020204" pitchFamily="34" charset="0"/>
                <a:ea typeface="ABBvoice Light" panose="020D0403020503020204" pitchFamily="34" charset="0"/>
                <a:cs typeface="ABBvoice Light" panose="020D0403020503020204" pitchFamily="34" charset="0"/>
              </a:defRPr>
            </a:lvl2pPr>
            <a:lvl3pPr marL="568800" indent="-284400">
              <a:defRPr sz="2400" b="0">
                <a:latin typeface="ABBvoice Light" panose="020D0403020503020204" pitchFamily="34" charset="0"/>
                <a:ea typeface="ABBvoice Light" panose="020D0403020503020204" pitchFamily="34" charset="0"/>
                <a:cs typeface="ABBvoice Light" panose="020D0403020503020204" pitchFamily="34" charset="0"/>
              </a:defRPr>
            </a:lvl3pPr>
            <a:lvl4pPr marL="568800" indent="-284400">
              <a:defRPr sz="2400" b="0">
                <a:latin typeface="ABBvoice Light" panose="020D0403020503020204" pitchFamily="34" charset="0"/>
                <a:ea typeface="ABBvoice Light" panose="020D0403020503020204" pitchFamily="34" charset="0"/>
                <a:cs typeface="ABBvoice Light" panose="020D0403020503020204" pitchFamily="34" charset="0"/>
              </a:defRPr>
            </a:lvl4pPr>
            <a:lvl5pPr marL="568800" indent="-284400">
              <a:defRPr sz="2400" b="0">
                <a:latin typeface="ABBvoice Light" panose="020D0403020503020204" pitchFamily="34" charset="0"/>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p>
        </p:txBody>
      </p:sp>
      <p:sp>
        <p:nvSpPr>
          <p:cNvPr id="31" name="Text Placeholder 11">
            <a:extLst>
              <a:ext uri="{FF2B5EF4-FFF2-40B4-BE49-F238E27FC236}">
                <a16:creationId xmlns:a16="http://schemas.microsoft.com/office/drawing/2014/main" id="{45EE9DB0-5B20-4895-89CC-4D1979114BE5}"/>
              </a:ext>
            </a:extLst>
          </p:cNvPr>
          <p:cNvSpPr>
            <a:spLocks noGrp="1"/>
          </p:cNvSpPr>
          <p:nvPr>
            <p:ph type="body" sz="quarter" idx="18"/>
          </p:nvPr>
        </p:nvSpPr>
        <p:spPr>
          <a:xfrm>
            <a:off x="4032250" y="4737600"/>
            <a:ext cx="7818950" cy="684000"/>
          </a:xfrm>
        </p:spPr>
        <p:txBody>
          <a:bodyPr lIns="0" tIns="0" rIns="0" bIns="0"/>
          <a:lstStyle>
            <a:lvl1pPr>
              <a:defRPr sz="1400" b="1">
                <a:latin typeface="+mn-lt"/>
                <a:ea typeface="ABBvoice Light" panose="020D0403020503020204" pitchFamily="34" charset="0"/>
                <a:cs typeface="ABBvoice Light" panose="020D0403020503020204" pitchFamily="34" charset="0"/>
              </a:defRPr>
            </a:lvl1pPr>
            <a:lvl2pPr>
              <a:defRPr sz="1400" b="1">
                <a:latin typeface="+mn-lt"/>
                <a:ea typeface="ABBvoice Light" panose="020D0403020503020204" pitchFamily="34" charset="0"/>
                <a:cs typeface="ABBvoice Light" panose="020D0403020503020204" pitchFamily="34" charset="0"/>
              </a:defRPr>
            </a:lvl2pPr>
            <a:lvl3pPr>
              <a:defRPr sz="1400" b="1">
                <a:latin typeface="+mn-lt"/>
                <a:ea typeface="ABBvoice Light" panose="020D0403020503020204" pitchFamily="34" charset="0"/>
                <a:cs typeface="ABBvoice Light" panose="020D0403020503020204" pitchFamily="34" charset="0"/>
              </a:defRPr>
            </a:lvl3pPr>
            <a:lvl4pPr>
              <a:defRPr sz="1400" b="1">
                <a:latin typeface="+mn-lt"/>
                <a:ea typeface="ABBvoice Light" panose="020D0403020503020204" pitchFamily="34" charset="0"/>
                <a:cs typeface="ABBvoice Light" panose="020D0403020503020204" pitchFamily="34" charset="0"/>
              </a:defRPr>
            </a:lvl4pPr>
            <a:lvl5pPr>
              <a:defRPr sz="1400" b="1">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p>
        </p:txBody>
      </p:sp>
      <p:sp>
        <p:nvSpPr>
          <p:cNvPr id="3" name="Footer Placeholder 2">
            <a:extLst>
              <a:ext uri="{FF2B5EF4-FFF2-40B4-BE49-F238E27FC236}">
                <a16:creationId xmlns:a16="http://schemas.microsoft.com/office/drawing/2014/main" id="{9720BA48-2EC3-4080-A97C-33DE1D74B9FF}"/>
              </a:ext>
            </a:extLst>
          </p:cNvPr>
          <p:cNvSpPr>
            <a:spLocks noGrp="1"/>
          </p:cNvSpPr>
          <p:nvPr>
            <p:ph type="ftr" sz="quarter" idx="10"/>
          </p:nvPr>
        </p:nvSpPr>
        <p:spPr/>
        <p:txBody>
          <a:bodyPr lIns="0" tIns="0" rIns="0" bIns="0"/>
          <a:lstStyle/>
          <a:p>
            <a:endParaRPr lang="en-US" noProof="0"/>
          </a:p>
        </p:txBody>
      </p:sp>
      <p:sp>
        <p:nvSpPr>
          <p:cNvPr id="4" name="Date Placeholder 3">
            <a:extLst>
              <a:ext uri="{FF2B5EF4-FFF2-40B4-BE49-F238E27FC236}">
                <a16:creationId xmlns:a16="http://schemas.microsoft.com/office/drawing/2014/main" id="{BD672ED8-D8A6-4B60-9145-0B2F226FCF90}"/>
              </a:ext>
            </a:extLst>
          </p:cNvPr>
          <p:cNvSpPr>
            <a:spLocks noGrp="1"/>
          </p:cNvSpPr>
          <p:nvPr>
            <p:ph type="dt" sz="half" idx="11"/>
          </p:nvPr>
        </p:nvSpPr>
        <p:spPr/>
        <p:txBody>
          <a:bodyPr lIns="0" tIns="0" rIns="0" bIns="0"/>
          <a:lstStyle/>
          <a:p>
            <a:fld id="{0F576353-D5DB-4F2A-A22E-FA267E06FBC8}" type="datetime4">
              <a:rPr lang="en-US" noProof="0" smtClean="0"/>
              <a:t>April 25, 2024</a:t>
            </a:fld>
            <a:endParaRPr lang="en-US" noProof="0"/>
          </a:p>
        </p:txBody>
      </p:sp>
      <p:sp>
        <p:nvSpPr>
          <p:cNvPr id="5" name="Slide Number Placeholder 4">
            <a:extLst>
              <a:ext uri="{FF2B5EF4-FFF2-40B4-BE49-F238E27FC236}">
                <a16:creationId xmlns:a16="http://schemas.microsoft.com/office/drawing/2014/main" id="{B89B7E41-ACE0-4535-9419-94A5884DC919}"/>
              </a:ext>
            </a:extLst>
          </p:cNvPr>
          <p:cNvSpPr>
            <a:spLocks noGrp="1"/>
          </p:cNvSpPr>
          <p:nvPr>
            <p:ph type="sldNum" sz="quarter" idx="12"/>
          </p:nvPr>
        </p:nvSpPr>
        <p:spPr/>
        <p:txBody>
          <a:bodyPr lIns="0" tIns="0" rIns="0" bIns="0"/>
          <a:lstStyle/>
          <a:p>
            <a:r>
              <a:rPr lang="en-US" noProof="0"/>
              <a:t>Slide </a:t>
            </a:r>
            <a:fld id="{619F89D8-7AE3-494A-97F3-03D680869632}" type="slidenum">
              <a:rPr lang="en-US" noProof="0" smtClean="0"/>
              <a:pPr/>
              <a:t>‹#›</a:t>
            </a:fld>
            <a:endParaRPr lang="en-US" noProof="0"/>
          </a:p>
        </p:txBody>
      </p:sp>
    </p:spTree>
    <p:extLst>
      <p:ext uri="{BB962C8B-B14F-4D97-AF65-F5344CB8AC3E}">
        <p14:creationId xmlns:p14="http://schemas.microsoft.com/office/powerpoint/2010/main" val="2074576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our rounded pictures &amp; text boxe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B44EC52-177B-4EE6-B503-BC62C90040B3}"/>
              </a:ext>
            </a:extLst>
          </p:cNvPr>
          <p:cNvSpPr>
            <a:spLocks noGrp="1"/>
          </p:cNvSpPr>
          <p:nvPr>
            <p:ph type="pic" sz="quarter" idx="17"/>
          </p:nvPr>
        </p:nvSpPr>
        <p:spPr bwMode="gray">
          <a:xfrm>
            <a:off x="338400" y="1944000"/>
            <a:ext cx="2721600" cy="2664000"/>
          </a:xfrm>
          <a:custGeom>
            <a:avLst/>
            <a:gdLst>
              <a:gd name="connsiteX0" fmla="*/ 1486800 w 2973600"/>
              <a:gd name="connsiteY0" fmla="*/ 0 h 2973600"/>
              <a:gd name="connsiteX1" fmla="*/ 2973600 w 2973600"/>
              <a:gd name="connsiteY1" fmla="*/ 1486800 h 2973600"/>
              <a:gd name="connsiteX2" fmla="*/ 1486800 w 2973600"/>
              <a:gd name="connsiteY2" fmla="*/ 2973600 h 2973600"/>
              <a:gd name="connsiteX3" fmla="*/ 0 w 2973600"/>
              <a:gd name="connsiteY3" fmla="*/ 1486800 h 2973600"/>
              <a:gd name="connsiteX4" fmla="*/ 1486800 w 2973600"/>
              <a:gd name="connsiteY4" fmla="*/ 0 h 297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600" h="2973600">
                <a:moveTo>
                  <a:pt x="1486800" y="0"/>
                </a:moveTo>
                <a:cubicBezTo>
                  <a:pt x="2307937" y="0"/>
                  <a:pt x="2973600" y="665663"/>
                  <a:pt x="2973600" y="1486800"/>
                </a:cubicBezTo>
                <a:cubicBezTo>
                  <a:pt x="2973600" y="2307937"/>
                  <a:pt x="2307937" y="2973600"/>
                  <a:pt x="1486800" y="2973600"/>
                </a:cubicBezTo>
                <a:cubicBezTo>
                  <a:pt x="665663" y="2973600"/>
                  <a:pt x="0" y="2307937"/>
                  <a:pt x="0" y="1486800"/>
                </a:cubicBezTo>
                <a:cubicBezTo>
                  <a:pt x="0" y="665663"/>
                  <a:pt x="665663" y="0"/>
                  <a:pt x="1486800" y="0"/>
                </a:cubicBezTo>
                <a:close/>
              </a:path>
            </a:pathLst>
          </a:custGeom>
        </p:spPr>
        <p:txBody>
          <a:bodyPr wrap="square" bIns="504000" anchor="ctr">
            <a:noAutofit/>
          </a:bodyPr>
          <a:lstStyle>
            <a:lvl1pPr algn="ctr">
              <a:defRPr/>
            </a:lvl1pPr>
          </a:lstStyle>
          <a:p>
            <a:r>
              <a:rPr lang="en-US" noProof="0"/>
              <a:t>Click icon to add picture</a:t>
            </a:r>
            <a:endParaRPr lang="en-US"/>
          </a:p>
        </p:txBody>
      </p:sp>
      <p:sp>
        <p:nvSpPr>
          <p:cNvPr id="2" name="Title 1">
            <a:extLst>
              <a:ext uri="{FF2B5EF4-FFF2-40B4-BE49-F238E27FC236}">
                <a16:creationId xmlns:a16="http://schemas.microsoft.com/office/drawing/2014/main" id="{7E404372-55C2-4676-BE1B-7AB5862BEE24}"/>
              </a:ext>
            </a:extLst>
          </p:cNvPr>
          <p:cNvSpPr>
            <a:spLocks noGrp="1"/>
          </p:cNvSpPr>
          <p:nvPr>
            <p:ph type="title"/>
          </p:nvPr>
        </p:nvSpPr>
        <p:spPr>
          <a:xfrm>
            <a:off x="331200" y="691200"/>
            <a:ext cx="11530800" cy="367200"/>
          </a:xfrm>
        </p:spPr>
        <p:txBody>
          <a:bodyPr lIns="0" tIns="0" rIns="0" bIns="0"/>
          <a:lstStyle>
            <a:lvl1pPr>
              <a:defRPr b="1"/>
            </a:lvl1pPr>
          </a:lstStyle>
          <a:p>
            <a:r>
              <a:rPr lang="en-US" noProof="0"/>
              <a:t>Click to edit Master title style</a:t>
            </a:r>
          </a:p>
        </p:txBody>
      </p:sp>
      <p:sp>
        <p:nvSpPr>
          <p:cNvPr id="7" name="Text Placeholder 9">
            <a:extLst>
              <a:ext uri="{FF2B5EF4-FFF2-40B4-BE49-F238E27FC236}">
                <a16:creationId xmlns:a16="http://schemas.microsoft.com/office/drawing/2014/main" id="{191F879A-9D5C-4572-8E7C-BF6305780851}"/>
              </a:ext>
            </a:extLst>
          </p:cNvPr>
          <p:cNvSpPr>
            <a:spLocks noGrp="1"/>
          </p:cNvSpPr>
          <p:nvPr>
            <p:ph type="body" sz="quarter" idx="14" hasCustomPrompt="1"/>
          </p:nvPr>
        </p:nvSpPr>
        <p:spPr>
          <a:xfrm>
            <a:off x="331789" y="1057498"/>
            <a:ext cx="11530800" cy="486000"/>
          </a:xfrm>
        </p:spPr>
        <p:txBody>
          <a:bodyPr lIns="0" tIns="0" rIns="0" bIns="0"/>
          <a:lstStyle>
            <a:lvl1pPr>
              <a:defRPr sz="24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30" name="Text Placeholder 11">
            <a:extLst>
              <a:ext uri="{FF2B5EF4-FFF2-40B4-BE49-F238E27FC236}">
                <a16:creationId xmlns:a16="http://schemas.microsoft.com/office/drawing/2014/main" id="{052090D4-EA65-4144-A397-14AB024F1477}"/>
              </a:ext>
            </a:extLst>
          </p:cNvPr>
          <p:cNvSpPr>
            <a:spLocks noGrp="1"/>
          </p:cNvSpPr>
          <p:nvPr>
            <p:ph type="body" sz="quarter" idx="15"/>
          </p:nvPr>
        </p:nvSpPr>
        <p:spPr>
          <a:xfrm>
            <a:off x="331198" y="4708800"/>
            <a:ext cx="2721600" cy="1105200"/>
          </a:xfrm>
        </p:spPr>
        <p:txBody>
          <a:bodyPr lIns="0" tIns="0" rIns="0" bIns="0"/>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p>
        </p:txBody>
      </p:sp>
      <p:sp>
        <p:nvSpPr>
          <p:cNvPr id="12" name="Picture Placeholder 10">
            <a:extLst>
              <a:ext uri="{FF2B5EF4-FFF2-40B4-BE49-F238E27FC236}">
                <a16:creationId xmlns:a16="http://schemas.microsoft.com/office/drawing/2014/main" id="{2767594A-9B1B-4FC9-A3EF-98EEA86AC62C}"/>
              </a:ext>
            </a:extLst>
          </p:cNvPr>
          <p:cNvSpPr>
            <a:spLocks noGrp="1"/>
          </p:cNvSpPr>
          <p:nvPr>
            <p:ph type="pic" sz="quarter" idx="18"/>
          </p:nvPr>
        </p:nvSpPr>
        <p:spPr bwMode="gray">
          <a:xfrm>
            <a:off x="3272596" y="1944000"/>
            <a:ext cx="2721600" cy="2664000"/>
          </a:xfrm>
          <a:custGeom>
            <a:avLst/>
            <a:gdLst>
              <a:gd name="connsiteX0" fmla="*/ 1486800 w 2973600"/>
              <a:gd name="connsiteY0" fmla="*/ 0 h 2973600"/>
              <a:gd name="connsiteX1" fmla="*/ 2973600 w 2973600"/>
              <a:gd name="connsiteY1" fmla="*/ 1486800 h 2973600"/>
              <a:gd name="connsiteX2" fmla="*/ 1486800 w 2973600"/>
              <a:gd name="connsiteY2" fmla="*/ 2973600 h 2973600"/>
              <a:gd name="connsiteX3" fmla="*/ 0 w 2973600"/>
              <a:gd name="connsiteY3" fmla="*/ 1486800 h 2973600"/>
              <a:gd name="connsiteX4" fmla="*/ 1486800 w 2973600"/>
              <a:gd name="connsiteY4" fmla="*/ 0 h 297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600" h="2973600">
                <a:moveTo>
                  <a:pt x="1486800" y="0"/>
                </a:moveTo>
                <a:cubicBezTo>
                  <a:pt x="2307937" y="0"/>
                  <a:pt x="2973600" y="665663"/>
                  <a:pt x="2973600" y="1486800"/>
                </a:cubicBezTo>
                <a:cubicBezTo>
                  <a:pt x="2973600" y="2307937"/>
                  <a:pt x="2307937" y="2973600"/>
                  <a:pt x="1486800" y="2973600"/>
                </a:cubicBezTo>
                <a:cubicBezTo>
                  <a:pt x="665663" y="2973600"/>
                  <a:pt x="0" y="2307937"/>
                  <a:pt x="0" y="1486800"/>
                </a:cubicBezTo>
                <a:cubicBezTo>
                  <a:pt x="0" y="665663"/>
                  <a:pt x="665663" y="0"/>
                  <a:pt x="1486800" y="0"/>
                </a:cubicBezTo>
                <a:close/>
              </a:path>
            </a:pathLst>
          </a:custGeom>
        </p:spPr>
        <p:txBody>
          <a:bodyPr wrap="square" bIns="504000" anchor="ctr">
            <a:noAutofit/>
          </a:bodyPr>
          <a:lstStyle>
            <a:lvl1pPr algn="ctr">
              <a:defRPr/>
            </a:lvl1pPr>
          </a:lstStyle>
          <a:p>
            <a:r>
              <a:rPr lang="en-US" noProof="0"/>
              <a:t>Click icon to add picture</a:t>
            </a:r>
            <a:endParaRPr lang="en-US"/>
          </a:p>
        </p:txBody>
      </p:sp>
      <p:sp>
        <p:nvSpPr>
          <p:cNvPr id="31" name="Text Placeholder 11">
            <a:extLst>
              <a:ext uri="{FF2B5EF4-FFF2-40B4-BE49-F238E27FC236}">
                <a16:creationId xmlns:a16="http://schemas.microsoft.com/office/drawing/2014/main" id="{5E9B6A50-8E7E-44DE-87B0-BBA84E8C9C4D}"/>
              </a:ext>
            </a:extLst>
          </p:cNvPr>
          <p:cNvSpPr>
            <a:spLocks noGrp="1"/>
          </p:cNvSpPr>
          <p:nvPr>
            <p:ph type="body" sz="quarter" idx="19"/>
          </p:nvPr>
        </p:nvSpPr>
        <p:spPr>
          <a:xfrm>
            <a:off x="3267795" y="4708800"/>
            <a:ext cx="2721600" cy="1105200"/>
          </a:xfrm>
        </p:spPr>
        <p:txBody>
          <a:bodyPr lIns="0" tIns="0" rIns="0" bIns="0"/>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24" name="Picture Placeholder 10">
            <a:extLst>
              <a:ext uri="{FF2B5EF4-FFF2-40B4-BE49-F238E27FC236}">
                <a16:creationId xmlns:a16="http://schemas.microsoft.com/office/drawing/2014/main" id="{403055A0-7433-437E-92E6-21BA8C2F2EC9}"/>
              </a:ext>
            </a:extLst>
          </p:cNvPr>
          <p:cNvSpPr>
            <a:spLocks noGrp="1"/>
          </p:cNvSpPr>
          <p:nvPr>
            <p:ph type="pic" sz="quarter" idx="20"/>
          </p:nvPr>
        </p:nvSpPr>
        <p:spPr bwMode="gray">
          <a:xfrm>
            <a:off x="6206792" y="1944000"/>
            <a:ext cx="2721600" cy="2664000"/>
          </a:xfrm>
          <a:custGeom>
            <a:avLst/>
            <a:gdLst>
              <a:gd name="connsiteX0" fmla="*/ 1486800 w 2973600"/>
              <a:gd name="connsiteY0" fmla="*/ 0 h 2973600"/>
              <a:gd name="connsiteX1" fmla="*/ 2973600 w 2973600"/>
              <a:gd name="connsiteY1" fmla="*/ 1486800 h 2973600"/>
              <a:gd name="connsiteX2" fmla="*/ 1486800 w 2973600"/>
              <a:gd name="connsiteY2" fmla="*/ 2973600 h 2973600"/>
              <a:gd name="connsiteX3" fmla="*/ 0 w 2973600"/>
              <a:gd name="connsiteY3" fmla="*/ 1486800 h 2973600"/>
              <a:gd name="connsiteX4" fmla="*/ 1486800 w 2973600"/>
              <a:gd name="connsiteY4" fmla="*/ 0 h 297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600" h="2973600">
                <a:moveTo>
                  <a:pt x="1486800" y="0"/>
                </a:moveTo>
                <a:cubicBezTo>
                  <a:pt x="2307937" y="0"/>
                  <a:pt x="2973600" y="665663"/>
                  <a:pt x="2973600" y="1486800"/>
                </a:cubicBezTo>
                <a:cubicBezTo>
                  <a:pt x="2973600" y="2307937"/>
                  <a:pt x="2307937" y="2973600"/>
                  <a:pt x="1486800" y="2973600"/>
                </a:cubicBezTo>
                <a:cubicBezTo>
                  <a:pt x="665663" y="2973600"/>
                  <a:pt x="0" y="2307937"/>
                  <a:pt x="0" y="1486800"/>
                </a:cubicBezTo>
                <a:cubicBezTo>
                  <a:pt x="0" y="665663"/>
                  <a:pt x="665663" y="0"/>
                  <a:pt x="1486800" y="0"/>
                </a:cubicBezTo>
                <a:close/>
              </a:path>
            </a:pathLst>
          </a:custGeom>
        </p:spPr>
        <p:txBody>
          <a:bodyPr wrap="square" bIns="504000" anchor="ctr">
            <a:noAutofit/>
          </a:bodyPr>
          <a:lstStyle>
            <a:lvl1pPr algn="ctr">
              <a:defRPr/>
            </a:lvl1pPr>
          </a:lstStyle>
          <a:p>
            <a:r>
              <a:rPr lang="en-US" noProof="0"/>
              <a:t>Click icon to add picture</a:t>
            </a:r>
            <a:endParaRPr lang="en-US"/>
          </a:p>
        </p:txBody>
      </p:sp>
      <p:sp>
        <p:nvSpPr>
          <p:cNvPr id="32" name="Text Placeholder 11">
            <a:extLst>
              <a:ext uri="{FF2B5EF4-FFF2-40B4-BE49-F238E27FC236}">
                <a16:creationId xmlns:a16="http://schemas.microsoft.com/office/drawing/2014/main" id="{F4B5EE1A-3316-46F5-BB7B-CCCA30464A87}"/>
              </a:ext>
            </a:extLst>
          </p:cNvPr>
          <p:cNvSpPr>
            <a:spLocks noGrp="1"/>
          </p:cNvSpPr>
          <p:nvPr>
            <p:ph type="body" sz="quarter" idx="21"/>
          </p:nvPr>
        </p:nvSpPr>
        <p:spPr>
          <a:xfrm>
            <a:off x="6204392" y="4708800"/>
            <a:ext cx="2721600" cy="1105200"/>
          </a:xfrm>
        </p:spPr>
        <p:txBody>
          <a:bodyPr lIns="0" tIns="0" rIns="0" bIns="0"/>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25" name="Picture Placeholder 10">
            <a:extLst>
              <a:ext uri="{FF2B5EF4-FFF2-40B4-BE49-F238E27FC236}">
                <a16:creationId xmlns:a16="http://schemas.microsoft.com/office/drawing/2014/main" id="{00FD68CA-5637-4712-BABD-05E96DCD3BCF}"/>
              </a:ext>
            </a:extLst>
          </p:cNvPr>
          <p:cNvSpPr>
            <a:spLocks noGrp="1"/>
          </p:cNvSpPr>
          <p:nvPr>
            <p:ph type="pic" sz="quarter" idx="22"/>
          </p:nvPr>
        </p:nvSpPr>
        <p:spPr bwMode="gray">
          <a:xfrm>
            <a:off x="9140989" y="1944000"/>
            <a:ext cx="2721600" cy="2664000"/>
          </a:xfrm>
          <a:custGeom>
            <a:avLst/>
            <a:gdLst>
              <a:gd name="connsiteX0" fmla="*/ 1486800 w 2973600"/>
              <a:gd name="connsiteY0" fmla="*/ 0 h 2973600"/>
              <a:gd name="connsiteX1" fmla="*/ 2973600 w 2973600"/>
              <a:gd name="connsiteY1" fmla="*/ 1486800 h 2973600"/>
              <a:gd name="connsiteX2" fmla="*/ 1486800 w 2973600"/>
              <a:gd name="connsiteY2" fmla="*/ 2973600 h 2973600"/>
              <a:gd name="connsiteX3" fmla="*/ 0 w 2973600"/>
              <a:gd name="connsiteY3" fmla="*/ 1486800 h 2973600"/>
              <a:gd name="connsiteX4" fmla="*/ 1486800 w 2973600"/>
              <a:gd name="connsiteY4" fmla="*/ 0 h 297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600" h="2973600">
                <a:moveTo>
                  <a:pt x="1486800" y="0"/>
                </a:moveTo>
                <a:cubicBezTo>
                  <a:pt x="2307937" y="0"/>
                  <a:pt x="2973600" y="665663"/>
                  <a:pt x="2973600" y="1486800"/>
                </a:cubicBezTo>
                <a:cubicBezTo>
                  <a:pt x="2973600" y="2307937"/>
                  <a:pt x="2307937" y="2973600"/>
                  <a:pt x="1486800" y="2973600"/>
                </a:cubicBezTo>
                <a:cubicBezTo>
                  <a:pt x="665663" y="2973600"/>
                  <a:pt x="0" y="2307937"/>
                  <a:pt x="0" y="1486800"/>
                </a:cubicBezTo>
                <a:cubicBezTo>
                  <a:pt x="0" y="665663"/>
                  <a:pt x="665663" y="0"/>
                  <a:pt x="1486800" y="0"/>
                </a:cubicBezTo>
                <a:close/>
              </a:path>
            </a:pathLst>
          </a:custGeom>
        </p:spPr>
        <p:txBody>
          <a:bodyPr wrap="square" bIns="504000" anchor="ctr">
            <a:noAutofit/>
          </a:bodyPr>
          <a:lstStyle>
            <a:lvl1pPr algn="ctr">
              <a:defRPr/>
            </a:lvl1pPr>
          </a:lstStyle>
          <a:p>
            <a:r>
              <a:rPr lang="en-US" noProof="0"/>
              <a:t>Click icon to add picture</a:t>
            </a:r>
            <a:endParaRPr lang="en-US"/>
          </a:p>
        </p:txBody>
      </p:sp>
      <p:sp>
        <p:nvSpPr>
          <p:cNvPr id="33" name="Text Placeholder 11">
            <a:extLst>
              <a:ext uri="{FF2B5EF4-FFF2-40B4-BE49-F238E27FC236}">
                <a16:creationId xmlns:a16="http://schemas.microsoft.com/office/drawing/2014/main" id="{B81787D8-AACD-4182-9B1C-706B7FA5B2FE}"/>
              </a:ext>
            </a:extLst>
          </p:cNvPr>
          <p:cNvSpPr>
            <a:spLocks noGrp="1"/>
          </p:cNvSpPr>
          <p:nvPr>
            <p:ph type="body" sz="quarter" idx="23"/>
          </p:nvPr>
        </p:nvSpPr>
        <p:spPr>
          <a:xfrm>
            <a:off x="9140989" y="4708800"/>
            <a:ext cx="2721600" cy="1105200"/>
          </a:xfrm>
        </p:spPr>
        <p:txBody>
          <a:bodyPr lIns="0" tIns="0" rIns="0" bIns="0"/>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3" name="Footer Placeholder 2">
            <a:extLst>
              <a:ext uri="{FF2B5EF4-FFF2-40B4-BE49-F238E27FC236}">
                <a16:creationId xmlns:a16="http://schemas.microsoft.com/office/drawing/2014/main" id="{9720BA48-2EC3-4080-A97C-33DE1D74B9FF}"/>
              </a:ext>
            </a:extLst>
          </p:cNvPr>
          <p:cNvSpPr>
            <a:spLocks noGrp="1"/>
          </p:cNvSpPr>
          <p:nvPr>
            <p:ph type="ftr" sz="quarter" idx="10"/>
          </p:nvPr>
        </p:nvSpPr>
        <p:spPr/>
        <p:txBody>
          <a:bodyPr lIns="0" tIns="0" rIns="0" bIns="0"/>
          <a:lstStyle/>
          <a:p>
            <a:endParaRPr lang="en-US" noProof="0"/>
          </a:p>
        </p:txBody>
      </p:sp>
      <p:sp>
        <p:nvSpPr>
          <p:cNvPr id="4" name="Date Placeholder 3">
            <a:extLst>
              <a:ext uri="{FF2B5EF4-FFF2-40B4-BE49-F238E27FC236}">
                <a16:creationId xmlns:a16="http://schemas.microsoft.com/office/drawing/2014/main" id="{BD672ED8-D8A6-4B60-9145-0B2F226FCF90}"/>
              </a:ext>
            </a:extLst>
          </p:cNvPr>
          <p:cNvSpPr>
            <a:spLocks noGrp="1"/>
          </p:cNvSpPr>
          <p:nvPr>
            <p:ph type="dt" sz="half" idx="11"/>
          </p:nvPr>
        </p:nvSpPr>
        <p:spPr/>
        <p:txBody>
          <a:bodyPr lIns="0" tIns="0" rIns="0" bIns="0"/>
          <a:lstStyle/>
          <a:p>
            <a:fld id="{902337EE-EDB6-43FF-843D-172081B7296F}" type="datetime4">
              <a:rPr lang="en-US" noProof="0" smtClean="0"/>
              <a:t>April 25, 2024</a:t>
            </a:fld>
            <a:endParaRPr lang="en-US" noProof="0"/>
          </a:p>
        </p:txBody>
      </p:sp>
      <p:sp>
        <p:nvSpPr>
          <p:cNvPr id="5" name="Slide Number Placeholder 4">
            <a:extLst>
              <a:ext uri="{FF2B5EF4-FFF2-40B4-BE49-F238E27FC236}">
                <a16:creationId xmlns:a16="http://schemas.microsoft.com/office/drawing/2014/main" id="{B89B7E41-ACE0-4535-9419-94A5884DC919}"/>
              </a:ext>
            </a:extLst>
          </p:cNvPr>
          <p:cNvSpPr>
            <a:spLocks noGrp="1"/>
          </p:cNvSpPr>
          <p:nvPr>
            <p:ph type="sldNum" sz="quarter" idx="12"/>
          </p:nvPr>
        </p:nvSpPr>
        <p:spPr/>
        <p:txBody>
          <a:bodyPr lIns="0" tIns="0" rIns="0" bIns="0"/>
          <a:lstStyle/>
          <a:p>
            <a:r>
              <a:rPr lang="en-US" noProof="0"/>
              <a:t>Slide </a:t>
            </a:r>
            <a:fld id="{619F89D8-7AE3-494A-97F3-03D680869632}" type="slidenum">
              <a:rPr lang="en-US" noProof="0" smtClean="0"/>
              <a:pPr/>
              <a:t>‹#›</a:t>
            </a:fld>
            <a:endParaRPr lang="en-US" noProof="0"/>
          </a:p>
        </p:txBody>
      </p:sp>
    </p:spTree>
    <p:extLst>
      <p:ext uri="{BB962C8B-B14F-4D97-AF65-F5344CB8AC3E}">
        <p14:creationId xmlns:p14="http://schemas.microsoft.com/office/powerpoint/2010/main" val="3259819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our icons &amp; text boxe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BF765AB-40ED-47AF-8160-91C7A2FA6D0E}"/>
              </a:ext>
            </a:extLst>
          </p:cNvPr>
          <p:cNvSpPr>
            <a:spLocks noGrp="1"/>
          </p:cNvSpPr>
          <p:nvPr>
            <p:ph type="pic" sz="quarter" idx="17" hasCustomPrompt="1"/>
          </p:nvPr>
        </p:nvSpPr>
        <p:spPr>
          <a:xfrm>
            <a:off x="331200" y="2552400"/>
            <a:ext cx="914400" cy="914400"/>
          </a:xfrm>
        </p:spPr>
        <p:txBody>
          <a:bodyPr lIns="0" tIns="0" rIns="0" bIns="0"/>
          <a:lstStyle>
            <a:lvl1pPr algn="ctr">
              <a:defRPr sz="800" b="1"/>
            </a:lvl1pPr>
          </a:lstStyle>
          <a:p>
            <a:r>
              <a:rPr lang="en-US" noProof="0"/>
              <a:t>Please add icon</a:t>
            </a:r>
            <a:endParaRPr lang="en-US"/>
          </a:p>
        </p:txBody>
      </p:sp>
      <p:sp>
        <p:nvSpPr>
          <p:cNvPr id="2" name="Title 1">
            <a:extLst>
              <a:ext uri="{FF2B5EF4-FFF2-40B4-BE49-F238E27FC236}">
                <a16:creationId xmlns:a16="http://schemas.microsoft.com/office/drawing/2014/main" id="{7E404372-55C2-4676-BE1B-7AB5862BEE24}"/>
              </a:ext>
            </a:extLst>
          </p:cNvPr>
          <p:cNvSpPr>
            <a:spLocks noGrp="1"/>
          </p:cNvSpPr>
          <p:nvPr>
            <p:ph type="title"/>
          </p:nvPr>
        </p:nvSpPr>
        <p:spPr>
          <a:xfrm>
            <a:off x="331200" y="691200"/>
            <a:ext cx="11530800" cy="367200"/>
          </a:xfrm>
        </p:spPr>
        <p:txBody>
          <a:bodyPr lIns="0" tIns="0" rIns="0" bIns="0"/>
          <a:lstStyle>
            <a:lvl1pPr>
              <a:defRPr b="1"/>
            </a:lvl1pPr>
          </a:lstStyle>
          <a:p>
            <a:r>
              <a:rPr lang="en-US" noProof="0"/>
              <a:t>Click to edit Master title style</a:t>
            </a:r>
          </a:p>
        </p:txBody>
      </p:sp>
      <p:sp>
        <p:nvSpPr>
          <p:cNvPr id="7" name="Text Placeholder 9">
            <a:extLst>
              <a:ext uri="{FF2B5EF4-FFF2-40B4-BE49-F238E27FC236}">
                <a16:creationId xmlns:a16="http://schemas.microsoft.com/office/drawing/2014/main" id="{191F879A-9D5C-4572-8E7C-BF6305780851}"/>
              </a:ext>
            </a:extLst>
          </p:cNvPr>
          <p:cNvSpPr>
            <a:spLocks noGrp="1"/>
          </p:cNvSpPr>
          <p:nvPr>
            <p:ph type="body" sz="quarter" idx="14" hasCustomPrompt="1"/>
          </p:nvPr>
        </p:nvSpPr>
        <p:spPr>
          <a:xfrm>
            <a:off x="331789" y="1057498"/>
            <a:ext cx="11530800" cy="486000"/>
          </a:xfrm>
        </p:spPr>
        <p:txBody>
          <a:bodyPr lIns="0" tIns="0" rIns="0" bIns="0"/>
          <a:lstStyle>
            <a:lvl1pPr>
              <a:defRPr sz="24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30" name="Text Placeholder 11">
            <a:extLst>
              <a:ext uri="{FF2B5EF4-FFF2-40B4-BE49-F238E27FC236}">
                <a16:creationId xmlns:a16="http://schemas.microsoft.com/office/drawing/2014/main" id="{052090D4-EA65-4144-A397-14AB024F1477}"/>
              </a:ext>
            </a:extLst>
          </p:cNvPr>
          <p:cNvSpPr>
            <a:spLocks noGrp="1"/>
          </p:cNvSpPr>
          <p:nvPr>
            <p:ph type="body" sz="quarter" idx="15"/>
          </p:nvPr>
        </p:nvSpPr>
        <p:spPr>
          <a:xfrm>
            <a:off x="331200" y="3827463"/>
            <a:ext cx="2721600" cy="1685925"/>
          </a:xfrm>
        </p:spPr>
        <p:txBody>
          <a:bodyPr lIns="0" tIns="0" rIns="0" bIns="0"/>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12" name="Picture Placeholder 10">
            <a:extLst>
              <a:ext uri="{FF2B5EF4-FFF2-40B4-BE49-F238E27FC236}">
                <a16:creationId xmlns:a16="http://schemas.microsoft.com/office/drawing/2014/main" id="{7EED09D4-E380-4A7C-846A-59CC78C71D9B}"/>
              </a:ext>
            </a:extLst>
          </p:cNvPr>
          <p:cNvSpPr>
            <a:spLocks noGrp="1"/>
          </p:cNvSpPr>
          <p:nvPr>
            <p:ph type="pic" sz="quarter" idx="18" hasCustomPrompt="1"/>
          </p:nvPr>
        </p:nvSpPr>
        <p:spPr>
          <a:xfrm>
            <a:off x="3267796" y="2552400"/>
            <a:ext cx="914400" cy="914400"/>
          </a:xfrm>
        </p:spPr>
        <p:txBody>
          <a:bodyPr lIns="0" tIns="0" rIns="0" bIns="0"/>
          <a:lstStyle>
            <a:lvl1pPr algn="ctr">
              <a:defRPr sz="800" b="1"/>
            </a:lvl1pPr>
          </a:lstStyle>
          <a:p>
            <a:r>
              <a:rPr lang="en-US" noProof="0"/>
              <a:t>Please add icon</a:t>
            </a:r>
            <a:endParaRPr lang="en-US"/>
          </a:p>
        </p:txBody>
      </p:sp>
      <p:sp>
        <p:nvSpPr>
          <p:cNvPr id="31" name="Text Placeholder 11">
            <a:extLst>
              <a:ext uri="{FF2B5EF4-FFF2-40B4-BE49-F238E27FC236}">
                <a16:creationId xmlns:a16="http://schemas.microsoft.com/office/drawing/2014/main" id="{0A9E9979-248E-4746-8425-8D44D1E79638}"/>
              </a:ext>
            </a:extLst>
          </p:cNvPr>
          <p:cNvSpPr>
            <a:spLocks noGrp="1"/>
          </p:cNvSpPr>
          <p:nvPr>
            <p:ph type="body" sz="quarter" idx="19"/>
          </p:nvPr>
        </p:nvSpPr>
        <p:spPr>
          <a:xfrm>
            <a:off x="3267796" y="3827463"/>
            <a:ext cx="2721600" cy="1685925"/>
          </a:xfrm>
        </p:spPr>
        <p:txBody>
          <a:bodyPr lIns="0" tIns="0" rIns="0" bIns="0"/>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p>
        </p:txBody>
      </p:sp>
      <p:sp>
        <p:nvSpPr>
          <p:cNvPr id="24" name="Picture Placeholder 10">
            <a:extLst>
              <a:ext uri="{FF2B5EF4-FFF2-40B4-BE49-F238E27FC236}">
                <a16:creationId xmlns:a16="http://schemas.microsoft.com/office/drawing/2014/main" id="{00F97195-D372-415F-88C4-B0B8FB856244}"/>
              </a:ext>
            </a:extLst>
          </p:cNvPr>
          <p:cNvSpPr>
            <a:spLocks noGrp="1"/>
          </p:cNvSpPr>
          <p:nvPr>
            <p:ph type="pic" sz="quarter" idx="20" hasCustomPrompt="1"/>
          </p:nvPr>
        </p:nvSpPr>
        <p:spPr>
          <a:xfrm>
            <a:off x="6204392" y="2552400"/>
            <a:ext cx="914400" cy="914400"/>
          </a:xfrm>
        </p:spPr>
        <p:txBody>
          <a:bodyPr lIns="0" tIns="0" rIns="0" bIns="0"/>
          <a:lstStyle>
            <a:lvl1pPr algn="ctr">
              <a:defRPr sz="800" b="1"/>
            </a:lvl1pPr>
          </a:lstStyle>
          <a:p>
            <a:r>
              <a:rPr lang="en-US" noProof="0"/>
              <a:t>Please add icon</a:t>
            </a:r>
            <a:endParaRPr lang="en-US"/>
          </a:p>
        </p:txBody>
      </p:sp>
      <p:sp>
        <p:nvSpPr>
          <p:cNvPr id="32" name="Text Placeholder 11">
            <a:extLst>
              <a:ext uri="{FF2B5EF4-FFF2-40B4-BE49-F238E27FC236}">
                <a16:creationId xmlns:a16="http://schemas.microsoft.com/office/drawing/2014/main" id="{D049D639-BFD2-4CC0-8424-B791511A500E}"/>
              </a:ext>
            </a:extLst>
          </p:cNvPr>
          <p:cNvSpPr>
            <a:spLocks noGrp="1"/>
          </p:cNvSpPr>
          <p:nvPr>
            <p:ph type="body" sz="quarter" idx="21"/>
          </p:nvPr>
        </p:nvSpPr>
        <p:spPr>
          <a:xfrm>
            <a:off x="6204392" y="3827463"/>
            <a:ext cx="2721600" cy="1685925"/>
          </a:xfrm>
        </p:spPr>
        <p:txBody>
          <a:bodyPr lIns="0" tIns="0" rIns="0" bIns="0"/>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p>
        </p:txBody>
      </p:sp>
      <p:sp>
        <p:nvSpPr>
          <p:cNvPr id="25" name="Picture Placeholder 10">
            <a:extLst>
              <a:ext uri="{FF2B5EF4-FFF2-40B4-BE49-F238E27FC236}">
                <a16:creationId xmlns:a16="http://schemas.microsoft.com/office/drawing/2014/main" id="{334E3EA7-307D-4F31-A26B-D859C8B762B2}"/>
              </a:ext>
            </a:extLst>
          </p:cNvPr>
          <p:cNvSpPr>
            <a:spLocks noGrp="1"/>
          </p:cNvSpPr>
          <p:nvPr>
            <p:ph type="pic" sz="quarter" idx="22" hasCustomPrompt="1"/>
          </p:nvPr>
        </p:nvSpPr>
        <p:spPr>
          <a:xfrm>
            <a:off x="9140989" y="2552400"/>
            <a:ext cx="914400" cy="914400"/>
          </a:xfrm>
        </p:spPr>
        <p:txBody>
          <a:bodyPr lIns="0" tIns="0" rIns="0" bIns="0"/>
          <a:lstStyle>
            <a:lvl1pPr algn="ctr">
              <a:defRPr sz="800" b="1"/>
            </a:lvl1pPr>
          </a:lstStyle>
          <a:p>
            <a:r>
              <a:rPr lang="en-US" noProof="0"/>
              <a:t>Please add icon</a:t>
            </a:r>
            <a:endParaRPr lang="en-US"/>
          </a:p>
        </p:txBody>
      </p:sp>
      <p:sp>
        <p:nvSpPr>
          <p:cNvPr id="33" name="Text Placeholder 11">
            <a:extLst>
              <a:ext uri="{FF2B5EF4-FFF2-40B4-BE49-F238E27FC236}">
                <a16:creationId xmlns:a16="http://schemas.microsoft.com/office/drawing/2014/main" id="{E52081B8-FFAB-490A-9295-579843631D21}"/>
              </a:ext>
            </a:extLst>
          </p:cNvPr>
          <p:cNvSpPr>
            <a:spLocks noGrp="1"/>
          </p:cNvSpPr>
          <p:nvPr>
            <p:ph type="body" sz="quarter" idx="23"/>
          </p:nvPr>
        </p:nvSpPr>
        <p:spPr>
          <a:xfrm>
            <a:off x="9140989" y="3827463"/>
            <a:ext cx="2721600" cy="1685925"/>
          </a:xfrm>
        </p:spPr>
        <p:txBody>
          <a:bodyPr lIns="0" tIns="0" rIns="0" bIns="0"/>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p>
        </p:txBody>
      </p:sp>
      <p:sp>
        <p:nvSpPr>
          <p:cNvPr id="3" name="Footer Placeholder 2">
            <a:extLst>
              <a:ext uri="{FF2B5EF4-FFF2-40B4-BE49-F238E27FC236}">
                <a16:creationId xmlns:a16="http://schemas.microsoft.com/office/drawing/2014/main" id="{9720BA48-2EC3-4080-A97C-33DE1D74B9FF}"/>
              </a:ext>
            </a:extLst>
          </p:cNvPr>
          <p:cNvSpPr>
            <a:spLocks noGrp="1"/>
          </p:cNvSpPr>
          <p:nvPr>
            <p:ph type="ftr" sz="quarter" idx="10"/>
          </p:nvPr>
        </p:nvSpPr>
        <p:spPr/>
        <p:txBody>
          <a:bodyPr lIns="0" tIns="0" rIns="0" bIns="0"/>
          <a:lstStyle/>
          <a:p>
            <a:endParaRPr lang="en-US" noProof="0"/>
          </a:p>
        </p:txBody>
      </p:sp>
      <p:sp>
        <p:nvSpPr>
          <p:cNvPr id="4" name="Date Placeholder 3">
            <a:extLst>
              <a:ext uri="{FF2B5EF4-FFF2-40B4-BE49-F238E27FC236}">
                <a16:creationId xmlns:a16="http://schemas.microsoft.com/office/drawing/2014/main" id="{BD672ED8-D8A6-4B60-9145-0B2F226FCF90}"/>
              </a:ext>
            </a:extLst>
          </p:cNvPr>
          <p:cNvSpPr>
            <a:spLocks noGrp="1"/>
          </p:cNvSpPr>
          <p:nvPr>
            <p:ph type="dt" sz="half" idx="11"/>
          </p:nvPr>
        </p:nvSpPr>
        <p:spPr/>
        <p:txBody>
          <a:bodyPr lIns="0" tIns="0" rIns="0" bIns="0"/>
          <a:lstStyle/>
          <a:p>
            <a:fld id="{F3A501F0-1B55-4808-B191-E00ECFEF3979}" type="datetime4">
              <a:rPr lang="en-US" noProof="0" smtClean="0"/>
              <a:t>April 25, 2024</a:t>
            </a:fld>
            <a:endParaRPr lang="en-US" noProof="0"/>
          </a:p>
        </p:txBody>
      </p:sp>
      <p:sp>
        <p:nvSpPr>
          <p:cNvPr id="5" name="Slide Number Placeholder 4">
            <a:extLst>
              <a:ext uri="{FF2B5EF4-FFF2-40B4-BE49-F238E27FC236}">
                <a16:creationId xmlns:a16="http://schemas.microsoft.com/office/drawing/2014/main" id="{B89B7E41-ACE0-4535-9419-94A5884DC919}"/>
              </a:ext>
            </a:extLst>
          </p:cNvPr>
          <p:cNvSpPr>
            <a:spLocks noGrp="1"/>
          </p:cNvSpPr>
          <p:nvPr>
            <p:ph type="sldNum" sz="quarter" idx="12"/>
          </p:nvPr>
        </p:nvSpPr>
        <p:spPr/>
        <p:txBody>
          <a:bodyPr lIns="0" tIns="0" rIns="0" bIns="0"/>
          <a:lstStyle/>
          <a:p>
            <a:r>
              <a:rPr lang="en-US" noProof="0"/>
              <a:t>Slide </a:t>
            </a:r>
            <a:fld id="{619F89D8-7AE3-494A-97F3-03D680869632}" type="slidenum">
              <a:rPr lang="en-US" noProof="0" smtClean="0"/>
              <a:pPr/>
              <a:t>‹#›</a:t>
            </a:fld>
            <a:endParaRPr lang="en-US" noProof="0"/>
          </a:p>
        </p:txBody>
      </p:sp>
      <p:sp>
        <p:nvSpPr>
          <p:cNvPr id="16" name="Text Placeholder 9">
            <a:extLst>
              <a:ext uri="{FF2B5EF4-FFF2-40B4-BE49-F238E27FC236}">
                <a16:creationId xmlns:a16="http://schemas.microsoft.com/office/drawing/2014/main" id="{C9A43077-8463-4968-88C4-11AE5FC21D22}"/>
              </a:ext>
            </a:extLst>
          </p:cNvPr>
          <p:cNvSpPr>
            <a:spLocks noGrp="1"/>
          </p:cNvSpPr>
          <p:nvPr>
            <p:ph type="body" sz="quarter" idx="16"/>
          </p:nvPr>
        </p:nvSpPr>
        <p:spPr>
          <a:xfrm>
            <a:off x="331200" y="5634000"/>
            <a:ext cx="11530600" cy="540000"/>
          </a:xfrm>
          <a:solidFill>
            <a:schemeClr val="accent3"/>
          </a:solidFill>
        </p:spPr>
        <p:txBody>
          <a:bodyPr lIns="0" tIns="0" rIns="0" bIns="0" anchor="ctr"/>
          <a:lstStyle>
            <a:lvl1pPr marL="0" algn="ctr">
              <a:spcBef>
                <a:spcPts val="0"/>
              </a:spcBef>
              <a:defRPr b="1">
                <a:solidFill>
                  <a:schemeClr val="bg1"/>
                </a:solidFill>
              </a:defRPr>
            </a:lvl1pPr>
            <a:lvl2pPr marL="0" indent="0" algn="ctr">
              <a:spcBef>
                <a:spcPts val="0"/>
              </a:spcBef>
              <a:buNone/>
              <a:defRPr b="1">
                <a:solidFill>
                  <a:schemeClr val="bg1"/>
                </a:solidFill>
              </a:defRPr>
            </a:lvl2pPr>
            <a:lvl3pPr marL="0" indent="0" algn="ctr">
              <a:spcBef>
                <a:spcPts val="0"/>
              </a:spcBef>
              <a:buNone/>
              <a:defRPr b="1">
                <a:solidFill>
                  <a:schemeClr val="bg1"/>
                </a:solidFill>
              </a:defRPr>
            </a:lvl3pPr>
            <a:lvl4pPr marL="0" indent="0" algn="ctr">
              <a:spcBef>
                <a:spcPts val="0"/>
              </a:spcBef>
              <a:buNone/>
              <a:defRPr b="1">
                <a:solidFill>
                  <a:schemeClr val="bg1"/>
                </a:solidFill>
              </a:defRPr>
            </a:lvl4pPr>
            <a:lvl5pPr marL="0" indent="0" algn="ctr">
              <a:spcBef>
                <a:spcPts val="0"/>
              </a:spcBef>
              <a:buNone/>
              <a:defRPr b="1">
                <a:solidFill>
                  <a:schemeClr val="bg1"/>
                </a:solidFill>
              </a:defRPr>
            </a:lvl5pPr>
          </a:lstStyle>
          <a:p>
            <a:pPr lvl="0"/>
            <a:r>
              <a:rPr lang="en-US" noProof="0"/>
              <a:t>Click to edit Master text styles</a:t>
            </a:r>
            <a:endParaRPr lang="en-US"/>
          </a:p>
        </p:txBody>
      </p:sp>
    </p:spTree>
    <p:extLst>
      <p:ext uri="{BB962C8B-B14F-4D97-AF65-F5344CB8AC3E}">
        <p14:creationId xmlns:p14="http://schemas.microsoft.com/office/powerpoint/2010/main" val="132387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ive icons &amp; text boxe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BF765AB-40ED-47AF-8160-91C7A2FA6D0E}"/>
              </a:ext>
            </a:extLst>
          </p:cNvPr>
          <p:cNvSpPr>
            <a:spLocks noGrp="1"/>
          </p:cNvSpPr>
          <p:nvPr>
            <p:ph type="pic" sz="quarter" idx="17" hasCustomPrompt="1"/>
          </p:nvPr>
        </p:nvSpPr>
        <p:spPr>
          <a:xfrm>
            <a:off x="331200" y="2552400"/>
            <a:ext cx="914400" cy="914400"/>
          </a:xfrm>
        </p:spPr>
        <p:txBody>
          <a:bodyPr lIns="0" tIns="0" rIns="0" bIns="0"/>
          <a:lstStyle>
            <a:lvl1pPr algn="ctr">
              <a:defRPr sz="800" b="1"/>
            </a:lvl1pPr>
          </a:lstStyle>
          <a:p>
            <a:r>
              <a:rPr lang="en-US" noProof="0"/>
              <a:t>Please add icon</a:t>
            </a:r>
            <a:endParaRPr lang="en-US"/>
          </a:p>
        </p:txBody>
      </p:sp>
      <p:sp>
        <p:nvSpPr>
          <p:cNvPr id="2" name="Title 1">
            <a:extLst>
              <a:ext uri="{FF2B5EF4-FFF2-40B4-BE49-F238E27FC236}">
                <a16:creationId xmlns:a16="http://schemas.microsoft.com/office/drawing/2014/main" id="{7E404372-55C2-4676-BE1B-7AB5862BEE24}"/>
              </a:ext>
            </a:extLst>
          </p:cNvPr>
          <p:cNvSpPr>
            <a:spLocks noGrp="1"/>
          </p:cNvSpPr>
          <p:nvPr>
            <p:ph type="title"/>
          </p:nvPr>
        </p:nvSpPr>
        <p:spPr>
          <a:xfrm>
            <a:off x="331200" y="691200"/>
            <a:ext cx="11530800" cy="367200"/>
          </a:xfrm>
        </p:spPr>
        <p:txBody>
          <a:bodyPr/>
          <a:lstStyle>
            <a:lvl1pPr>
              <a:defRPr b="1"/>
            </a:lvl1pPr>
          </a:lstStyle>
          <a:p>
            <a:r>
              <a:rPr lang="en-US" noProof="0"/>
              <a:t>Click to edit Master title style</a:t>
            </a:r>
          </a:p>
        </p:txBody>
      </p:sp>
      <p:sp>
        <p:nvSpPr>
          <p:cNvPr id="7" name="Text Placeholder 9">
            <a:extLst>
              <a:ext uri="{FF2B5EF4-FFF2-40B4-BE49-F238E27FC236}">
                <a16:creationId xmlns:a16="http://schemas.microsoft.com/office/drawing/2014/main" id="{191F879A-9D5C-4572-8E7C-BF6305780851}"/>
              </a:ext>
            </a:extLst>
          </p:cNvPr>
          <p:cNvSpPr>
            <a:spLocks noGrp="1"/>
          </p:cNvSpPr>
          <p:nvPr>
            <p:ph type="body" sz="quarter" idx="14" hasCustomPrompt="1"/>
          </p:nvPr>
        </p:nvSpPr>
        <p:spPr>
          <a:xfrm>
            <a:off x="331789" y="1057498"/>
            <a:ext cx="11530800" cy="486000"/>
          </a:xfrm>
        </p:spPr>
        <p:txBody>
          <a:bodyPr lIns="0" tIns="0" rIns="0" bIns="0"/>
          <a:lstStyle>
            <a:lvl1pPr>
              <a:defRPr sz="24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30" name="Text Placeholder 11">
            <a:extLst>
              <a:ext uri="{FF2B5EF4-FFF2-40B4-BE49-F238E27FC236}">
                <a16:creationId xmlns:a16="http://schemas.microsoft.com/office/drawing/2014/main" id="{052090D4-EA65-4144-A397-14AB024F1477}"/>
              </a:ext>
            </a:extLst>
          </p:cNvPr>
          <p:cNvSpPr>
            <a:spLocks noGrp="1"/>
          </p:cNvSpPr>
          <p:nvPr>
            <p:ph type="body" sz="quarter" idx="15"/>
          </p:nvPr>
        </p:nvSpPr>
        <p:spPr>
          <a:xfrm>
            <a:off x="331200" y="3827462"/>
            <a:ext cx="1756800" cy="1685925"/>
          </a:xfrm>
        </p:spPr>
        <p:txBody>
          <a:bodyPr lIns="0" tIns="0" rIns="0" bIns="0"/>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p>
        </p:txBody>
      </p:sp>
      <p:sp>
        <p:nvSpPr>
          <p:cNvPr id="12" name="Picture Placeholder 10">
            <a:extLst>
              <a:ext uri="{FF2B5EF4-FFF2-40B4-BE49-F238E27FC236}">
                <a16:creationId xmlns:a16="http://schemas.microsoft.com/office/drawing/2014/main" id="{7EED09D4-E380-4A7C-846A-59CC78C71D9B}"/>
              </a:ext>
            </a:extLst>
          </p:cNvPr>
          <p:cNvSpPr>
            <a:spLocks noGrp="1"/>
          </p:cNvSpPr>
          <p:nvPr>
            <p:ph type="pic" sz="quarter" idx="18" hasCustomPrompt="1"/>
          </p:nvPr>
        </p:nvSpPr>
        <p:spPr>
          <a:xfrm>
            <a:off x="2774847" y="2552400"/>
            <a:ext cx="914400" cy="914400"/>
          </a:xfrm>
        </p:spPr>
        <p:txBody>
          <a:bodyPr lIns="0" tIns="0" rIns="0" bIns="0"/>
          <a:lstStyle>
            <a:lvl1pPr algn="ctr">
              <a:defRPr sz="800" b="1"/>
            </a:lvl1pPr>
          </a:lstStyle>
          <a:p>
            <a:r>
              <a:rPr lang="en-US" noProof="0"/>
              <a:t>Please add icon</a:t>
            </a:r>
            <a:endParaRPr lang="en-US"/>
          </a:p>
        </p:txBody>
      </p:sp>
      <p:sp>
        <p:nvSpPr>
          <p:cNvPr id="31" name="Text Placeholder 11">
            <a:extLst>
              <a:ext uri="{FF2B5EF4-FFF2-40B4-BE49-F238E27FC236}">
                <a16:creationId xmlns:a16="http://schemas.microsoft.com/office/drawing/2014/main" id="{0A9E9979-248E-4746-8425-8D44D1E79638}"/>
              </a:ext>
            </a:extLst>
          </p:cNvPr>
          <p:cNvSpPr>
            <a:spLocks noGrp="1"/>
          </p:cNvSpPr>
          <p:nvPr>
            <p:ph type="body" sz="quarter" idx="19"/>
          </p:nvPr>
        </p:nvSpPr>
        <p:spPr>
          <a:xfrm>
            <a:off x="2774847" y="3827462"/>
            <a:ext cx="1756800" cy="1685925"/>
          </a:xfrm>
        </p:spPr>
        <p:txBody>
          <a:bodyPr lIns="0" tIns="0" rIns="0" bIns="0"/>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24" name="Picture Placeholder 10">
            <a:extLst>
              <a:ext uri="{FF2B5EF4-FFF2-40B4-BE49-F238E27FC236}">
                <a16:creationId xmlns:a16="http://schemas.microsoft.com/office/drawing/2014/main" id="{00F97195-D372-415F-88C4-B0B8FB856244}"/>
              </a:ext>
            </a:extLst>
          </p:cNvPr>
          <p:cNvSpPr>
            <a:spLocks noGrp="1"/>
          </p:cNvSpPr>
          <p:nvPr>
            <p:ph type="pic" sz="quarter" idx="20" hasCustomPrompt="1"/>
          </p:nvPr>
        </p:nvSpPr>
        <p:spPr>
          <a:xfrm>
            <a:off x="5218494" y="2552400"/>
            <a:ext cx="914400" cy="914400"/>
          </a:xfrm>
        </p:spPr>
        <p:txBody>
          <a:bodyPr lIns="0" tIns="0" rIns="0" bIns="0"/>
          <a:lstStyle>
            <a:lvl1pPr algn="ctr">
              <a:defRPr sz="800" b="1"/>
            </a:lvl1pPr>
          </a:lstStyle>
          <a:p>
            <a:r>
              <a:rPr lang="en-US" noProof="0"/>
              <a:t>Please add icon</a:t>
            </a:r>
            <a:endParaRPr lang="en-US"/>
          </a:p>
        </p:txBody>
      </p:sp>
      <p:sp>
        <p:nvSpPr>
          <p:cNvPr id="32" name="Text Placeholder 11">
            <a:extLst>
              <a:ext uri="{FF2B5EF4-FFF2-40B4-BE49-F238E27FC236}">
                <a16:creationId xmlns:a16="http://schemas.microsoft.com/office/drawing/2014/main" id="{D049D639-BFD2-4CC0-8424-B791511A500E}"/>
              </a:ext>
            </a:extLst>
          </p:cNvPr>
          <p:cNvSpPr>
            <a:spLocks noGrp="1"/>
          </p:cNvSpPr>
          <p:nvPr>
            <p:ph type="body" sz="quarter" idx="21"/>
          </p:nvPr>
        </p:nvSpPr>
        <p:spPr>
          <a:xfrm>
            <a:off x="5218494" y="3827462"/>
            <a:ext cx="1756800" cy="1685925"/>
          </a:xfrm>
        </p:spPr>
        <p:txBody>
          <a:bodyPr lIns="0" tIns="0" rIns="0" bIns="0"/>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25" name="Picture Placeholder 10">
            <a:extLst>
              <a:ext uri="{FF2B5EF4-FFF2-40B4-BE49-F238E27FC236}">
                <a16:creationId xmlns:a16="http://schemas.microsoft.com/office/drawing/2014/main" id="{334E3EA7-307D-4F31-A26B-D859C8B762B2}"/>
              </a:ext>
            </a:extLst>
          </p:cNvPr>
          <p:cNvSpPr>
            <a:spLocks noGrp="1"/>
          </p:cNvSpPr>
          <p:nvPr>
            <p:ph type="pic" sz="quarter" idx="22" hasCustomPrompt="1"/>
          </p:nvPr>
        </p:nvSpPr>
        <p:spPr>
          <a:xfrm>
            <a:off x="7662141" y="2552400"/>
            <a:ext cx="914400" cy="914400"/>
          </a:xfrm>
        </p:spPr>
        <p:txBody>
          <a:bodyPr lIns="0" tIns="0" rIns="0" bIns="0"/>
          <a:lstStyle>
            <a:lvl1pPr algn="ctr">
              <a:defRPr sz="800" b="1"/>
            </a:lvl1pPr>
          </a:lstStyle>
          <a:p>
            <a:r>
              <a:rPr lang="en-US" noProof="0"/>
              <a:t>Please add icon</a:t>
            </a:r>
            <a:endParaRPr lang="en-US"/>
          </a:p>
        </p:txBody>
      </p:sp>
      <p:sp>
        <p:nvSpPr>
          <p:cNvPr id="33" name="Text Placeholder 11">
            <a:extLst>
              <a:ext uri="{FF2B5EF4-FFF2-40B4-BE49-F238E27FC236}">
                <a16:creationId xmlns:a16="http://schemas.microsoft.com/office/drawing/2014/main" id="{E52081B8-FFAB-490A-9295-579843631D21}"/>
              </a:ext>
            </a:extLst>
          </p:cNvPr>
          <p:cNvSpPr>
            <a:spLocks noGrp="1"/>
          </p:cNvSpPr>
          <p:nvPr>
            <p:ph type="body" sz="quarter" idx="23"/>
          </p:nvPr>
        </p:nvSpPr>
        <p:spPr>
          <a:xfrm>
            <a:off x="7662141" y="3827462"/>
            <a:ext cx="1756800" cy="1685925"/>
          </a:xfrm>
        </p:spPr>
        <p:txBody>
          <a:bodyPr lIns="0" tIns="0" rIns="0" bIns="0"/>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26" name="Picture Placeholder 10">
            <a:extLst>
              <a:ext uri="{FF2B5EF4-FFF2-40B4-BE49-F238E27FC236}">
                <a16:creationId xmlns:a16="http://schemas.microsoft.com/office/drawing/2014/main" id="{994AE89A-301F-4C26-92ED-B2EC1B81C77D}"/>
              </a:ext>
            </a:extLst>
          </p:cNvPr>
          <p:cNvSpPr>
            <a:spLocks noGrp="1"/>
          </p:cNvSpPr>
          <p:nvPr>
            <p:ph type="pic" sz="quarter" idx="24" hasCustomPrompt="1"/>
          </p:nvPr>
        </p:nvSpPr>
        <p:spPr>
          <a:xfrm>
            <a:off x="10105789" y="2552400"/>
            <a:ext cx="914400" cy="914400"/>
          </a:xfrm>
        </p:spPr>
        <p:txBody>
          <a:bodyPr lIns="0" tIns="0" rIns="0" bIns="0"/>
          <a:lstStyle>
            <a:lvl1pPr algn="ctr">
              <a:defRPr sz="800" b="1"/>
            </a:lvl1pPr>
          </a:lstStyle>
          <a:p>
            <a:r>
              <a:rPr lang="en-US" noProof="0"/>
              <a:t>Please add icon</a:t>
            </a:r>
            <a:endParaRPr lang="en-US"/>
          </a:p>
        </p:txBody>
      </p:sp>
      <p:sp>
        <p:nvSpPr>
          <p:cNvPr id="34" name="Text Placeholder 11">
            <a:extLst>
              <a:ext uri="{FF2B5EF4-FFF2-40B4-BE49-F238E27FC236}">
                <a16:creationId xmlns:a16="http://schemas.microsoft.com/office/drawing/2014/main" id="{D300B7C1-8FE5-4B19-8D3E-BBDE06098E64}"/>
              </a:ext>
            </a:extLst>
          </p:cNvPr>
          <p:cNvSpPr>
            <a:spLocks noGrp="1"/>
          </p:cNvSpPr>
          <p:nvPr>
            <p:ph type="body" sz="quarter" idx="25"/>
          </p:nvPr>
        </p:nvSpPr>
        <p:spPr>
          <a:xfrm>
            <a:off x="10105789" y="3827462"/>
            <a:ext cx="1756800" cy="1685925"/>
          </a:xfrm>
        </p:spPr>
        <p:txBody>
          <a:bodyPr lIns="0" tIns="0" rIns="0" bIns="0"/>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p>
        </p:txBody>
      </p:sp>
      <p:sp>
        <p:nvSpPr>
          <p:cNvPr id="3" name="Footer Placeholder 2">
            <a:extLst>
              <a:ext uri="{FF2B5EF4-FFF2-40B4-BE49-F238E27FC236}">
                <a16:creationId xmlns:a16="http://schemas.microsoft.com/office/drawing/2014/main" id="{9720BA48-2EC3-4080-A97C-33DE1D74B9FF}"/>
              </a:ext>
            </a:extLst>
          </p:cNvPr>
          <p:cNvSpPr>
            <a:spLocks noGrp="1"/>
          </p:cNvSpPr>
          <p:nvPr>
            <p:ph type="ftr" sz="quarter" idx="10"/>
          </p:nvPr>
        </p:nvSpPr>
        <p:spPr/>
        <p:txBody>
          <a:bodyPr/>
          <a:lstStyle/>
          <a:p>
            <a:endParaRPr lang="en-US" noProof="0"/>
          </a:p>
        </p:txBody>
      </p:sp>
      <p:sp>
        <p:nvSpPr>
          <p:cNvPr id="4" name="Date Placeholder 3">
            <a:extLst>
              <a:ext uri="{FF2B5EF4-FFF2-40B4-BE49-F238E27FC236}">
                <a16:creationId xmlns:a16="http://schemas.microsoft.com/office/drawing/2014/main" id="{BD672ED8-D8A6-4B60-9145-0B2F226FCF90}"/>
              </a:ext>
            </a:extLst>
          </p:cNvPr>
          <p:cNvSpPr>
            <a:spLocks noGrp="1"/>
          </p:cNvSpPr>
          <p:nvPr>
            <p:ph type="dt" sz="half" idx="11"/>
          </p:nvPr>
        </p:nvSpPr>
        <p:spPr/>
        <p:txBody>
          <a:bodyPr/>
          <a:lstStyle/>
          <a:p>
            <a:fld id="{F6B12C3D-BC2E-4B7A-B360-CE0523781F6B}" type="datetime4">
              <a:rPr lang="en-US" noProof="0" smtClean="0"/>
              <a:t>April 25, 2024</a:t>
            </a:fld>
            <a:endParaRPr lang="en-US" noProof="0"/>
          </a:p>
        </p:txBody>
      </p:sp>
      <p:sp>
        <p:nvSpPr>
          <p:cNvPr id="5" name="Slide Number Placeholder 4">
            <a:extLst>
              <a:ext uri="{FF2B5EF4-FFF2-40B4-BE49-F238E27FC236}">
                <a16:creationId xmlns:a16="http://schemas.microsoft.com/office/drawing/2014/main" id="{B89B7E41-ACE0-4535-9419-94A5884DC919}"/>
              </a:ext>
            </a:extLst>
          </p:cNvPr>
          <p:cNvSpPr>
            <a:spLocks noGrp="1"/>
          </p:cNvSpPr>
          <p:nvPr>
            <p:ph type="sldNum" sz="quarter" idx="12"/>
          </p:nvPr>
        </p:nvSpPr>
        <p:spPr/>
        <p:txBody>
          <a:bodyPr lIns="0" tIns="0" rIns="0" bIns="0"/>
          <a:lstStyle/>
          <a:p>
            <a:r>
              <a:rPr lang="en-US" noProof="0"/>
              <a:t>Slide </a:t>
            </a:r>
            <a:fld id="{619F89D8-7AE3-494A-97F3-03D680869632}" type="slidenum">
              <a:rPr lang="en-US" noProof="0" smtClean="0"/>
              <a:pPr/>
              <a:t>‹#›</a:t>
            </a:fld>
            <a:endParaRPr lang="en-US" noProof="0"/>
          </a:p>
        </p:txBody>
      </p:sp>
      <p:sp>
        <p:nvSpPr>
          <p:cNvPr id="18" name="Text Placeholder 9">
            <a:extLst>
              <a:ext uri="{FF2B5EF4-FFF2-40B4-BE49-F238E27FC236}">
                <a16:creationId xmlns:a16="http://schemas.microsoft.com/office/drawing/2014/main" id="{E3342590-42A3-4E78-9950-B9D9986172BF}"/>
              </a:ext>
            </a:extLst>
          </p:cNvPr>
          <p:cNvSpPr>
            <a:spLocks noGrp="1"/>
          </p:cNvSpPr>
          <p:nvPr>
            <p:ph type="body" sz="quarter" idx="16"/>
          </p:nvPr>
        </p:nvSpPr>
        <p:spPr>
          <a:xfrm>
            <a:off x="331200" y="5634000"/>
            <a:ext cx="11530600" cy="540000"/>
          </a:xfrm>
          <a:solidFill>
            <a:schemeClr val="accent3"/>
          </a:solidFill>
        </p:spPr>
        <p:txBody>
          <a:bodyPr lIns="0" tIns="0" rIns="0" bIns="0" anchor="ctr"/>
          <a:lstStyle>
            <a:lvl1pPr marL="0" algn="ctr">
              <a:spcBef>
                <a:spcPts val="0"/>
              </a:spcBef>
              <a:defRPr b="1">
                <a:solidFill>
                  <a:schemeClr val="bg1"/>
                </a:solidFill>
              </a:defRPr>
            </a:lvl1pPr>
            <a:lvl2pPr marL="0" indent="0" algn="ctr">
              <a:spcBef>
                <a:spcPts val="0"/>
              </a:spcBef>
              <a:buNone/>
              <a:defRPr b="1">
                <a:solidFill>
                  <a:schemeClr val="bg1"/>
                </a:solidFill>
              </a:defRPr>
            </a:lvl2pPr>
            <a:lvl3pPr marL="0" indent="0" algn="ctr">
              <a:spcBef>
                <a:spcPts val="0"/>
              </a:spcBef>
              <a:buNone/>
              <a:defRPr b="1">
                <a:solidFill>
                  <a:schemeClr val="bg1"/>
                </a:solidFill>
              </a:defRPr>
            </a:lvl3pPr>
            <a:lvl4pPr marL="0" indent="0" algn="ctr">
              <a:spcBef>
                <a:spcPts val="0"/>
              </a:spcBef>
              <a:buNone/>
              <a:defRPr b="1">
                <a:solidFill>
                  <a:schemeClr val="bg1"/>
                </a:solidFill>
              </a:defRPr>
            </a:lvl4pPr>
            <a:lvl5pPr marL="0" indent="0" algn="ctr">
              <a:spcBef>
                <a:spcPts val="0"/>
              </a:spcBef>
              <a:buNone/>
              <a:defRPr b="1">
                <a:solidFill>
                  <a:schemeClr val="bg1"/>
                </a:solidFill>
              </a:defRPr>
            </a:lvl5pPr>
          </a:lstStyle>
          <a:p>
            <a:pPr lvl="0"/>
            <a:r>
              <a:rPr lang="en-US" noProof="0"/>
              <a:t>Click to edit Master text styles</a:t>
            </a:r>
            <a:endParaRPr lang="en-US"/>
          </a:p>
        </p:txBody>
      </p:sp>
    </p:spTree>
    <p:extLst>
      <p:ext uri="{BB962C8B-B14F-4D97-AF65-F5344CB8AC3E}">
        <p14:creationId xmlns:p14="http://schemas.microsoft.com/office/powerpoint/2010/main" val="2083094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D93B1FE-B926-469A-85A8-E00CA4FBFE95}"/>
              </a:ext>
            </a:extLst>
          </p:cNvPr>
          <p:cNvSpPr>
            <a:spLocks noGrp="1"/>
          </p:cNvSpPr>
          <p:nvPr>
            <p:ph type="pic" sz="quarter" idx="16"/>
          </p:nvPr>
        </p:nvSpPr>
        <p:spPr>
          <a:xfrm>
            <a:off x="0" y="0"/>
            <a:ext cx="12192000" cy="4611600"/>
          </a:xfrm>
        </p:spPr>
        <p:txBody>
          <a:bodyPr lIns="0" tIns="0" rIns="0" bIns="0"/>
          <a:lstStyle/>
          <a:p>
            <a:r>
              <a:rPr lang="en-US"/>
              <a:t>Click icon to add picture</a:t>
            </a:r>
          </a:p>
        </p:txBody>
      </p:sp>
      <p:sp>
        <p:nvSpPr>
          <p:cNvPr id="13" name="Title 1">
            <a:extLst>
              <a:ext uri="{FF2B5EF4-FFF2-40B4-BE49-F238E27FC236}">
                <a16:creationId xmlns:a16="http://schemas.microsoft.com/office/drawing/2014/main" id="{6DA95573-D6E2-4AE8-BC7C-9ED41474E121}"/>
              </a:ext>
            </a:extLst>
          </p:cNvPr>
          <p:cNvSpPr>
            <a:spLocks noGrp="1"/>
          </p:cNvSpPr>
          <p:nvPr>
            <p:ph type="title"/>
          </p:nvPr>
        </p:nvSpPr>
        <p:spPr>
          <a:xfrm>
            <a:off x="331200" y="5325037"/>
            <a:ext cx="9787525" cy="486000"/>
          </a:xfrm>
        </p:spPr>
        <p:txBody>
          <a:bodyPr/>
          <a:lstStyle>
            <a:lvl1pPr>
              <a:defRPr sz="3200" b="1"/>
            </a:lvl1pPr>
          </a:lstStyle>
          <a:p>
            <a:r>
              <a:rPr lang="en-US" noProof="0"/>
              <a:t>Click to edit Master title style</a:t>
            </a:r>
          </a:p>
        </p:txBody>
      </p:sp>
      <p:sp>
        <p:nvSpPr>
          <p:cNvPr id="15" name="Text Placeholder 9">
            <a:extLst>
              <a:ext uri="{FF2B5EF4-FFF2-40B4-BE49-F238E27FC236}">
                <a16:creationId xmlns:a16="http://schemas.microsoft.com/office/drawing/2014/main" id="{74B7DFE2-ECC3-43F8-84A5-7C854EDDC7D8}"/>
              </a:ext>
            </a:extLst>
          </p:cNvPr>
          <p:cNvSpPr>
            <a:spLocks noGrp="1"/>
          </p:cNvSpPr>
          <p:nvPr>
            <p:ph type="body" sz="quarter" idx="14" hasCustomPrompt="1"/>
          </p:nvPr>
        </p:nvSpPr>
        <p:spPr>
          <a:xfrm>
            <a:off x="331200" y="5808186"/>
            <a:ext cx="9787525" cy="486000"/>
          </a:xfrm>
        </p:spPr>
        <p:txBody>
          <a:bodyPr lIns="0"/>
          <a:lstStyle>
            <a:lvl1pPr>
              <a:defRPr sz="32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16" name="Text Placeholder 3">
            <a:extLst>
              <a:ext uri="{FF2B5EF4-FFF2-40B4-BE49-F238E27FC236}">
                <a16:creationId xmlns:a16="http://schemas.microsoft.com/office/drawing/2014/main" id="{17223CF7-4278-4148-85A7-A9569B5C54BF}"/>
              </a:ext>
            </a:extLst>
          </p:cNvPr>
          <p:cNvSpPr>
            <a:spLocks noGrp="1"/>
          </p:cNvSpPr>
          <p:nvPr>
            <p:ph type="body" sz="quarter" idx="17" hasCustomPrompt="1"/>
          </p:nvPr>
        </p:nvSpPr>
        <p:spPr>
          <a:xfrm>
            <a:off x="331200" y="5136445"/>
            <a:ext cx="9787525" cy="185926"/>
          </a:xfrm>
        </p:spPr>
        <p:txBody>
          <a:bodyPr lIns="0" anchor="t"/>
          <a:lstStyle>
            <a:lvl1pPr>
              <a:spcBef>
                <a:spcPts val="0"/>
              </a:spcBef>
              <a:defRPr sz="1200" cap="all" spc="200" baseline="0"/>
            </a:lvl1pPr>
          </a:lstStyle>
          <a:p>
            <a:pPr lvl="0"/>
            <a:r>
              <a:rPr lang="en-US" noProof="0"/>
              <a:t>DATE OR OTHER INFORMATION – THIS LINE IS NOT OBLIGATORY</a:t>
            </a:r>
            <a:endParaRPr lang="en-US"/>
          </a:p>
        </p:txBody>
      </p:sp>
      <p:sp>
        <p:nvSpPr>
          <p:cNvPr id="10" name="Text Placeholder 6">
            <a:extLst>
              <a:ext uri="{FF2B5EF4-FFF2-40B4-BE49-F238E27FC236}">
                <a16:creationId xmlns:a16="http://schemas.microsoft.com/office/drawing/2014/main" id="{8CF1CED0-A353-47EA-8ED6-DC423D2F5167}"/>
              </a:ext>
            </a:extLst>
          </p:cNvPr>
          <p:cNvSpPr txBox="1">
            <a:spLocks/>
          </p:cNvSpPr>
          <p:nvPr userDrawn="1"/>
        </p:nvSpPr>
        <p:spPr>
          <a:xfrm>
            <a:off x="331199" y="4900566"/>
            <a:ext cx="406799" cy="45719"/>
          </a:xfrm>
          <a:prstGeom prst="rect">
            <a:avLst/>
          </a:prstGeom>
        </p:spPr>
        <p:txBody>
          <a:bodyPr lIns="0" tIns="0" rIns="0" bIns="540000"/>
          <a:lstStyle>
            <a:lvl1pPr marL="0" indent="0" algn="l" defTabSz="914491" rtl="0" eaLnBrk="1" latinLnBrk="0" hangingPunct="1">
              <a:spcBef>
                <a:spcPts val="600"/>
              </a:spcBef>
              <a:buFont typeface="ABBvoice" panose="020B0604020202020204" pitchFamily="34" charset="0"/>
              <a:buNone/>
              <a:defRPr sz="2400" b="1" kern="1200">
                <a:solidFill>
                  <a:srgbClr val="FF0000"/>
                </a:solidFill>
                <a:latin typeface="+mn-lt"/>
                <a:ea typeface="+mn-ea"/>
                <a:cs typeface="+mn-cs"/>
              </a:defRPr>
            </a:lvl1pPr>
            <a:lvl2pPr marL="180018"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9pPr>
          </a:lstStyle>
          <a:p>
            <a:r>
              <a:rPr lang="en-US" sz="3200"/>
              <a:t>—</a:t>
            </a:r>
            <a:endParaRPr lang="en-US"/>
          </a:p>
        </p:txBody>
      </p:sp>
      <p:sp>
        <p:nvSpPr>
          <p:cNvPr id="14" name="Date Placeholder 2" hidden="1">
            <a:extLst>
              <a:ext uri="{FF2B5EF4-FFF2-40B4-BE49-F238E27FC236}">
                <a16:creationId xmlns:a16="http://schemas.microsoft.com/office/drawing/2014/main" id="{0A33B1B3-23BD-4E69-9630-079CFBD253DD}"/>
              </a:ext>
            </a:extLst>
          </p:cNvPr>
          <p:cNvSpPr>
            <a:spLocks noGrp="1" noRot="1" noMove="1" noResize="1" noEditPoints="1" noAdjustHandles="1" noChangeArrowheads="1" noChangeShapeType="1"/>
          </p:cNvSpPr>
          <p:nvPr>
            <p:ph type="dt" sz="half" idx="23"/>
          </p:nvPr>
        </p:nvSpPr>
        <p:spPr>
          <a:xfrm>
            <a:off x="0" y="6858000"/>
            <a:ext cx="0" cy="0"/>
          </a:xfrm>
        </p:spPr>
        <p:txBody>
          <a:bodyPr/>
          <a:lstStyle>
            <a:lvl1pPr>
              <a:defRPr>
                <a:noFill/>
              </a:defRPr>
            </a:lvl1pPr>
          </a:lstStyle>
          <a:p>
            <a:fld id="{C6A9BD41-B408-4DC1-BC41-874D8AA7AEFB}" type="datetime4">
              <a:rPr lang="en-US" smtClean="0"/>
              <a:t>April 25, 2024</a:t>
            </a:fld>
            <a:endParaRPr lang="en-US"/>
          </a:p>
        </p:txBody>
      </p:sp>
      <p:sp>
        <p:nvSpPr>
          <p:cNvPr id="18" name="Footer Placeholder 5" hidden="1">
            <a:extLst>
              <a:ext uri="{FF2B5EF4-FFF2-40B4-BE49-F238E27FC236}">
                <a16:creationId xmlns:a16="http://schemas.microsoft.com/office/drawing/2014/main" id="{FF96FD6D-EB5B-42F4-A782-864EE8984920}"/>
              </a:ext>
            </a:extLst>
          </p:cNvPr>
          <p:cNvSpPr>
            <a:spLocks noGrp="1" noRot="1" noMove="1" noResize="1" noEditPoints="1" noAdjustHandles="1" noChangeArrowheads="1" noChangeShapeType="1"/>
          </p:cNvSpPr>
          <p:nvPr>
            <p:ph type="ftr" sz="quarter" idx="24"/>
          </p:nvPr>
        </p:nvSpPr>
        <p:spPr>
          <a:xfrm>
            <a:off x="0" y="6858000"/>
            <a:ext cx="0" cy="0"/>
          </a:xfrm>
        </p:spPr>
        <p:txBody>
          <a:bodyPr/>
          <a:lstStyle>
            <a:lvl1pPr>
              <a:defRPr>
                <a:noFill/>
              </a:defRPr>
            </a:lvl1pPr>
          </a:lstStyle>
          <a:p>
            <a:endParaRPr lang="en-US"/>
          </a:p>
        </p:txBody>
      </p:sp>
      <p:sp>
        <p:nvSpPr>
          <p:cNvPr id="19" name="Slide Number Placeholder 6" hidden="1">
            <a:extLst>
              <a:ext uri="{FF2B5EF4-FFF2-40B4-BE49-F238E27FC236}">
                <a16:creationId xmlns:a16="http://schemas.microsoft.com/office/drawing/2014/main" id="{A5917654-E2E7-4F3B-9A54-AAD255683063}"/>
              </a:ext>
            </a:extLst>
          </p:cNvPr>
          <p:cNvSpPr>
            <a:spLocks noGrp="1" noRot="1" noMove="1" noResize="1" noEditPoints="1" noAdjustHandles="1" noChangeArrowheads="1" noChangeShapeType="1"/>
          </p:cNvSpPr>
          <p:nvPr>
            <p:ph type="sldNum" sz="quarter" idx="25"/>
          </p:nvPr>
        </p:nvSpPr>
        <p:spPr>
          <a:xfrm>
            <a:off x="0" y="6858000"/>
            <a:ext cx="0" cy="0"/>
          </a:xfrm>
        </p:spPr>
        <p:txBody>
          <a:bodyPr/>
          <a:lstStyle>
            <a:lvl1pPr>
              <a:defRPr>
                <a:noFill/>
              </a:defRPr>
            </a:lvl1pPr>
          </a:lstStyle>
          <a:p>
            <a:r>
              <a:rPr lang="en-US"/>
              <a:t>Slide </a:t>
            </a:r>
            <a:fld id="{619F89D8-7AE3-494A-97F3-03D680869632}" type="slidenum">
              <a:rPr lang="en-US" smtClean="0"/>
              <a:pPr/>
              <a:t>‹#›</a:t>
            </a:fld>
            <a:endParaRPr lang="en-US"/>
          </a:p>
        </p:txBody>
      </p:sp>
      <p:pic>
        <p:nvPicPr>
          <p:cNvPr id="25" name="Logo">
            <a:extLst>
              <a:ext uri="{FF2B5EF4-FFF2-40B4-BE49-F238E27FC236}">
                <a16:creationId xmlns:a16="http://schemas.microsoft.com/office/drawing/2014/main" id="{ED4B13D8-2F10-407F-A41A-CB05B3D1994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9643" y="6159885"/>
            <a:ext cx="873621" cy="335227"/>
          </a:xfrm>
          <a:prstGeom prst="rect">
            <a:avLst/>
          </a:prstGeom>
        </p:spPr>
      </p:pic>
      <p:sp>
        <p:nvSpPr>
          <p:cNvPr id="33" name="Textbox for metadata">
            <a:extLst>
              <a:ext uri="{FF2B5EF4-FFF2-40B4-BE49-F238E27FC236}">
                <a16:creationId xmlns:a16="http://schemas.microsoft.com/office/drawing/2014/main" id="{99A66A49-8F92-4F89-AFD0-110E26BF2680}"/>
              </a:ext>
            </a:extLst>
          </p:cNvPr>
          <p:cNvSpPr txBox="1">
            <a:spLocks/>
          </p:cNvSpPr>
          <p:nvPr userDrawn="1"/>
        </p:nvSpPr>
        <p:spPr>
          <a:xfrm>
            <a:off x="331196" y="6506816"/>
            <a:ext cx="4680000" cy="118800"/>
          </a:xfrm>
          <a:prstGeom prst="rect">
            <a:avLst/>
          </a:prstGeom>
        </p:spPr>
        <p:txBody>
          <a:bodyPr lIns="0" tIns="0" rIns="0" bIns="0" anchor="t"/>
          <a:lstStyle>
            <a:lvl1pPr marL="0" indent="0" algn="l" defTabSz="914491" rtl="0" eaLnBrk="1" latinLnBrk="0" hangingPunct="1">
              <a:spcBef>
                <a:spcPts val="600"/>
              </a:spcBef>
              <a:buFont typeface="ABBvoice" panose="020B0604020202020204" pitchFamily="34" charset="0"/>
              <a:buNone/>
              <a:defRPr sz="1000" kern="1200">
                <a:solidFill>
                  <a:schemeClr val="tx1"/>
                </a:solidFill>
                <a:latin typeface="+mn-lt"/>
                <a:ea typeface="+mn-ea"/>
                <a:cs typeface="+mn-cs"/>
              </a:defRPr>
            </a:lvl1pPr>
            <a:lvl2pPr marL="180018"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9pPr>
          </a:lstStyle>
          <a:p>
            <a:endParaRPr lang="en-US" sz="800">
              <a:solidFill>
                <a:schemeClr val="tx1"/>
              </a:solidFill>
            </a:endParaRPr>
          </a:p>
        </p:txBody>
      </p:sp>
      <p:sp>
        <p:nvSpPr>
          <p:cNvPr id="23" name="Copyright" descr="{&#10; &quot;SkabelonDesign&quot;: {&#10; &quot;textualValue&quot;: &quot;&lt;s&gt;&lt;![CDATA[© ]]&gt;&lt;/s&gt;&lt;key1/&gt;&lt;s&gt;&lt;![CDATA[ ]]&gt;&lt;/s&gt;&lt;key2/&gt;&lt;s&gt;&lt;![CDATA[. All rights reserved.]]&gt;&lt;/s&gt;&quot;,&#10; &quot;bindingCollection&quot;: {&#10; &quot;key1&quot;: {&quot;SkabelonDesign&quot;:{&quot;type&quot;:&quot;Date&quot;,&quot;ignoreBlank&quot;:&quot;true&quot;,&quot;binding&quot;:&quot;Doc.DateTime.Today&quot;,&quot;format&quot;:&quot;yyyy&quot;}},&#10; &quot;key2&quot;: {&quot;SkabelonDesign&quot;:{&quot;type&quot;:&quot;Text&quot;,&quot;ignoreBlank&quot;:&quot;true&quot;,&quot;binding&quot;:&quot;Doc.Prop.BrandName&quot;}}&#10; }&#10; }&#10;}&#10;">
            <a:extLst>
              <a:ext uri="{FF2B5EF4-FFF2-40B4-BE49-F238E27FC236}">
                <a16:creationId xmlns:a16="http://schemas.microsoft.com/office/drawing/2014/main" id="{47C61707-0D77-48A5-9714-CB909585A68D}"/>
              </a:ext>
            </a:extLst>
          </p:cNvPr>
          <p:cNvSpPr txBox="1"/>
          <p:nvPr userDrawn="1"/>
        </p:nvSpPr>
        <p:spPr bwMode="gray">
          <a:xfrm>
            <a:off x="329522" y="6523200"/>
            <a:ext cx="1745341" cy="169200"/>
          </a:xfrm>
          <a:prstGeom prst="rect">
            <a:avLst/>
          </a:prstGeom>
          <a:noFill/>
          <a:ln>
            <a:noFill/>
          </a:ln>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10" normalizeH="0" baseline="0" noProof="0">
                <a:ln>
                  <a:noFill/>
                </a:ln>
                <a:solidFill>
                  <a:schemeClr val="tx1"/>
                </a:solidFill>
                <a:effectLst/>
                <a:uLnTx/>
                <a:uFillTx/>
                <a:latin typeface="+mn-lt"/>
                <a:ea typeface="+mn-ea"/>
                <a:cs typeface="+mn-cs"/>
              </a:rPr>
              <a:t>© 2024 ABB. All rights reserved.</a:t>
            </a:r>
          </a:p>
        </p:txBody>
      </p:sp>
      <p:sp>
        <p:nvSpPr>
          <p:cNvPr id="2" name="DocumentID" descr="{&#10; &quot;SkabelonDesign&quot;: {&#10; &quot;textualValue&quot;: &quot;&lt;key1/&gt;&quot;,&#10; &quot;bindingCollection&quot;: {&#10; &quot;key1&quot;: {&quot;SkabelonDesign&quot;:{&quot;type&quot;:&quot;Text&quot;,&quot;binding&quot;:&quot;PPMetadata&quot;}}&#10; }&#10; }&#10;}">
            <a:extLst>
              <a:ext uri="{FF2B5EF4-FFF2-40B4-BE49-F238E27FC236}">
                <a16:creationId xmlns:a16="http://schemas.microsoft.com/office/drawing/2014/main" id="{6595B980-413F-5C6F-BB48-10EAFC8D7E57}"/>
              </a:ext>
            </a:extLst>
          </p:cNvPr>
          <p:cNvSpPr txBox="1"/>
          <p:nvPr userDrawn="1"/>
        </p:nvSpPr>
        <p:spPr bwMode="gray">
          <a:xfrm>
            <a:off x="2125496" y="6523200"/>
            <a:ext cx="1679368" cy="169200"/>
          </a:xfrm>
          <a:prstGeom prst="rect">
            <a:avLst/>
          </a:prstGeom>
          <a:noFill/>
          <a:ln>
            <a:noFill/>
          </a:ln>
        </p:spPr>
        <p:txBody>
          <a:bodyPr wrap="square" lIns="0" tIns="0" rIns="0" bIns="0" rtlCol="0" anchor="ctr">
            <a:noAutofit/>
          </a:bodyPr>
          <a:lstStyle/>
          <a:p>
            <a:pPr algn="ctr"/>
            <a:endParaRPr lang="en-US" sz="800" noProof="0">
              <a:solidFill>
                <a:schemeClr val="tx1"/>
              </a:solidFill>
            </a:endParaRPr>
          </a:p>
        </p:txBody>
      </p:sp>
      <p:sp>
        <p:nvSpPr>
          <p:cNvPr id="3" name="Revision" descr="{&#10; &quot;SkabelonDesign&quot;: {&#10; &quot;textualValue&quot;: &quot;&lt;key1/&gt;&quot;,&#10; &quot;bindingCollection&quot;: {&#10; &quot;key1&quot;: {&quot;SkabelonDesign&quot;:{&quot;type&quot;:&quot;Text&quot;,&quot;binding&quot;:&quot;DocumentRevisionIdLabelAndValue&quot;}}&#10; }&#10; }&#10;}">
            <a:extLst>
              <a:ext uri="{FF2B5EF4-FFF2-40B4-BE49-F238E27FC236}">
                <a16:creationId xmlns:a16="http://schemas.microsoft.com/office/drawing/2014/main" id="{84E264FF-7C16-2557-3035-564CD53922DE}"/>
              </a:ext>
            </a:extLst>
          </p:cNvPr>
          <p:cNvSpPr txBox="1"/>
          <p:nvPr userDrawn="1"/>
        </p:nvSpPr>
        <p:spPr bwMode="gray">
          <a:xfrm>
            <a:off x="4143600" y="6523200"/>
            <a:ext cx="756000" cy="169200"/>
          </a:xfrm>
          <a:prstGeom prst="rect">
            <a:avLst/>
          </a:prstGeom>
          <a:noFill/>
          <a:ln>
            <a:noFill/>
          </a:ln>
        </p:spPr>
        <p:txBody>
          <a:bodyPr wrap="square" lIns="0" tIns="0" rIns="0" bIns="0" rtlCol="0" anchor="ctr">
            <a:noAutofit/>
          </a:bodyPr>
          <a:lstStyle/>
          <a:p>
            <a:pPr algn="l"/>
            <a:endParaRPr lang="en-US" sz="800" noProof="0">
              <a:solidFill>
                <a:schemeClr val="tx1"/>
              </a:solidFill>
            </a:endParaRPr>
          </a:p>
        </p:txBody>
      </p:sp>
      <p:pic>
        <p:nvPicPr>
          <p:cNvPr id="1755630610" name="Classification" descr="{&quot;templafy&quot;:{&quot;id&quot;:&quot;b1d0eabd-b247-45cc-b757-2404b466fd99&quot;}}"/>
          <p:cNvPicPr>
            <a:picLocks noChangeAspect="1"/>
          </p:cNvPicPr>
          <p:nvPr/>
        </p:nvPicPr>
        <p:blipFill>
          <a:blip r:embed="rId4"/>
          <a:stretch>
            <a:fillRect/>
          </a:stretch>
        </p:blipFill>
        <p:spPr>
          <a:xfrm>
            <a:off x="331200" y="367200"/>
            <a:ext cx="1530000" cy="252000"/>
          </a:xfrm>
          <a:prstGeom prst="rect">
            <a:avLst/>
          </a:prstGeom>
        </p:spPr>
      </p:pic>
    </p:spTree>
    <p:extLst>
      <p:ext uri="{BB962C8B-B14F-4D97-AF65-F5344CB8AC3E}">
        <p14:creationId xmlns:p14="http://schemas.microsoft.com/office/powerpoint/2010/main" val="282499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ix icons &amp; text boxe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BF765AB-40ED-47AF-8160-91C7A2FA6D0E}"/>
              </a:ext>
            </a:extLst>
          </p:cNvPr>
          <p:cNvSpPr>
            <a:spLocks noGrp="1"/>
          </p:cNvSpPr>
          <p:nvPr>
            <p:ph type="pic" sz="quarter" idx="17" hasCustomPrompt="1"/>
          </p:nvPr>
        </p:nvSpPr>
        <p:spPr>
          <a:xfrm>
            <a:off x="334800" y="1929600"/>
            <a:ext cx="457200" cy="457200"/>
          </a:xfrm>
        </p:spPr>
        <p:txBody>
          <a:bodyPr lIns="0" tIns="0" rIns="0" bIns="0"/>
          <a:lstStyle>
            <a:lvl1pPr algn="ctr">
              <a:defRPr sz="700" b="1"/>
            </a:lvl1pPr>
          </a:lstStyle>
          <a:p>
            <a:r>
              <a:rPr lang="en-US" noProof="0"/>
              <a:t>Please add icon</a:t>
            </a:r>
            <a:endParaRPr lang="en-US"/>
          </a:p>
        </p:txBody>
      </p:sp>
      <p:sp>
        <p:nvSpPr>
          <p:cNvPr id="2" name="Title 1">
            <a:extLst>
              <a:ext uri="{FF2B5EF4-FFF2-40B4-BE49-F238E27FC236}">
                <a16:creationId xmlns:a16="http://schemas.microsoft.com/office/drawing/2014/main" id="{7E404372-55C2-4676-BE1B-7AB5862BEE24}"/>
              </a:ext>
            </a:extLst>
          </p:cNvPr>
          <p:cNvSpPr>
            <a:spLocks noGrp="1"/>
          </p:cNvSpPr>
          <p:nvPr>
            <p:ph type="title"/>
          </p:nvPr>
        </p:nvSpPr>
        <p:spPr>
          <a:xfrm>
            <a:off x="331200" y="691200"/>
            <a:ext cx="11530800" cy="367200"/>
          </a:xfrm>
        </p:spPr>
        <p:txBody>
          <a:bodyPr lIns="0" tIns="0" rIns="0" bIns="0"/>
          <a:lstStyle>
            <a:lvl1pPr>
              <a:defRPr b="1"/>
            </a:lvl1pPr>
          </a:lstStyle>
          <a:p>
            <a:r>
              <a:rPr lang="en-US" noProof="0"/>
              <a:t>Click to edit Master title style</a:t>
            </a:r>
          </a:p>
        </p:txBody>
      </p:sp>
      <p:sp>
        <p:nvSpPr>
          <p:cNvPr id="7" name="Text Placeholder 9">
            <a:extLst>
              <a:ext uri="{FF2B5EF4-FFF2-40B4-BE49-F238E27FC236}">
                <a16:creationId xmlns:a16="http://schemas.microsoft.com/office/drawing/2014/main" id="{191F879A-9D5C-4572-8E7C-BF6305780851}"/>
              </a:ext>
            </a:extLst>
          </p:cNvPr>
          <p:cNvSpPr>
            <a:spLocks noGrp="1"/>
          </p:cNvSpPr>
          <p:nvPr>
            <p:ph type="body" sz="quarter" idx="14" hasCustomPrompt="1"/>
          </p:nvPr>
        </p:nvSpPr>
        <p:spPr>
          <a:xfrm>
            <a:off x="331789" y="1057498"/>
            <a:ext cx="11530800" cy="486000"/>
          </a:xfrm>
        </p:spPr>
        <p:txBody>
          <a:bodyPr lIns="0" tIns="0" rIns="0" bIns="0"/>
          <a:lstStyle>
            <a:lvl1pPr>
              <a:defRPr sz="24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30" name="Text Placeholder 11">
            <a:extLst>
              <a:ext uri="{FF2B5EF4-FFF2-40B4-BE49-F238E27FC236}">
                <a16:creationId xmlns:a16="http://schemas.microsoft.com/office/drawing/2014/main" id="{052090D4-EA65-4144-A397-14AB024F1477}"/>
              </a:ext>
            </a:extLst>
          </p:cNvPr>
          <p:cNvSpPr>
            <a:spLocks noGrp="1"/>
          </p:cNvSpPr>
          <p:nvPr>
            <p:ph type="body" sz="quarter" idx="15"/>
          </p:nvPr>
        </p:nvSpPr>
        <p:spPr>
          <a:xfrm>
            <a:off x="932400" y="1929600"/>
            <a:ext cx="2808000" cy="1414800"/>
          </a:xfrm>
        </p:spPr>
        <p:txBody>
          <a:bodyPr lIns="0" tIns="0" rIns="0" bIns="0"/>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p>
        </p:txBody>
      </p:sp>
      <p:sp>
        <p:nvSpPr>
          <p:cNvPr id="12" name="Picture Placeholder 10">
            <a:extLst>
              <a:ext uri="{FF2B5EF4-FFF2-40B4-BE49-F238E27FC236}">
                <a16:creationId xmlns:a16="http://schemas.microsoft.com/office/drawing/2014/main" id="{7EED09D4-E380-4A7C-846A-59CC78C71D9B}"/>
              </a:ext>
            </a:extLst>
          </p:cNvPr>
          <p:cNvSpPr>
            <a:spLocks noGrp="1"/>
          </p:cNvSpPr>
          <p:nvPr>
            <p:ph type="pic" sz="quarter" idx="18" hasCustomPrompt="1"/>
          </p:nvPr>
        </p:nvSpPr>
        <p:spPr>
          <a:xfrm>
            <a:off x="4396763" y="1929600"/>
            <a:ext cx="457200" cy="457200"/>
          </a:xfrm>
        </p:spPr>
        <p:txBody>
          <a:bodyPr lIns="0" tIns="0" rIns="0" bIns="0"/>
          <a:lstStyle>
            <a:lvl1pPr algn="ctr">
              <a:defRPr sz="700" b="1"/>
            </a:lvl1pPr>
          </a:lstStyle>
          <a:p>
            <a:r>
              <a:rPr lang="en-US" noProof="0"/>
              <a:t>Please add icon</a:t>
            </a:r>
            <a:endParaRPr lang="en-US"/>
          </a:p>
        </p:txBody>
      </p:sp>
      <p:sp>
        <p:nvSpPr>
          <p:cNvPr id="31" name="Text Placeholder 11">
            <a:extLst>
              <a:ext uri="{FF2B5EF4-FFF2-40B4-BE49-F238E27FC236}">
                <a16:creationId xmlns:a16="http://schemas.microsoft.com/office/drawing/2014/main" id="{0A9E9979-248E-4746-8425-8D44D1E79638}"/>
              </a:ext>
            </a:extLst>
          </p:cNvPr>
          <p:cNvSpPr>
            <a:spLocks noGrp="1"/>
          </p:cNvSpPr>
          <p:nvPr>
            <p:ph type="body" sz="quarter" idx="19"/>
          </p:nvPr>
        </p:nvSpPr>
        <p:spPr>
          <a:xfrm>
            <a:off x="4994363" y="1929600"/>
            <a:ext cx="2808000" cy="1414800"/>
          </a:xfrm>
        </p:spPr>
        <p:txBody>
          <a:bodyPr lIns="0" tIns="0" rIns="0" bIns="0"/>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24" name="Picture Placeholder 10">
            <a:extLst>
              <a:ext uri="{FF2B5EF4-FFF2-40B4-BE49-F238E27FC236}">
                <a16:creationId xmlns:a16="http://schemas.microsoft.com/office/drawing/2014/main" id="{00F97195-D372-415F-88C4-B0B8FB856244}"/>
              </a:ext>
            </a:extLst>
          </p:cNvPr>
          <p:cNvSpPr>
            <a:spLocks noGrp="1"/>
          </p:cNvSpPr>
          <p:nvPr>
            <p:ph type="pic" sz="quarter" idx="20" hasCustomPrompt="1"/>
          </p:nvPr>
        </p:nvSpPr>
        <p:spPr>
          <a:xfrm>
            <a:off x="8458725" y="1929600"/>
            <a:ext cx="457200" cy="457200"/>
          </a:xfrm>
        </p:spPr>
        <p:txBody>
          <a:bodyPr lIns="0" tIns="0" rIns="0" bIns="0"/>
          <a:lstStyle>
            <a:lvl1pPr algn="ctr">
              <a:defRPr sz="700" b="1"/>
            </a:lvl1pPr>
          </a:lstStyle>
          <a:p>
            <a:r>
              <a:rPr lang="en-US" noProof="0"/>
              <a:t>Please add icon</a:t>
            </a:r>
            <a:endParaRPr lang="en-US"/>
          </a:p>
        </p:txBody>
      </p:sp>
      <p:sp>
        <p:nvSpPr>
          <p:cNvPr id="32" name="Text Placeholder 11">
            <a:extLst>
              <a:ext uri="{FF2B5EF4-FFF2-40B4-BE49-F238E27FC236}">
                <a16:creationId xmlns:a16="http://schemas.microsoft.com/office/drawing/2014/main" id="{D049D639-BFD2-4CC0-8424-B791511A500E}"/>
              </a:ext>
            </a:extLst>
          </p:cNvPr>
          <p:cNvSpPr>
            <a:spLocks noGrp="1"/>
          </p:cNvSpPr>
          <p:nvPr>
            <p:ph type="body" sz="quarter" idx="21"/>
          </p:nvPr>
        </p:nvSpPr>
        <p:spPr>
          <a:xfrm>
            <a:off x="9056325" y="1929600"/>
            <a:ext cx="2808000" cy="1414800"/>
          </a:xfrm>
        </p:spPr>
        <p:txBody>
          <a:bodyPr lIns="0" tIns="0" rIns="0" bIns="0"/>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p>
        </p:txBody>
      </p:sp>
      <p:sp>
        <p:nvSpPr>
          <p:cNvPr id="25" name="Picture Placeholder 10">
            <a:extLst>
              <a:ext uri="{FF2B5EF4-FFF2-40B4-BE49-F238E27FC236}">
                <a16:creationId xmlns:a16="http://schemas.microsoft.com/office/drawing/2014/main" id="{334E3EA7-307D-4F31-A26B-D859C8B762B2}"/>
              </a:ext>
            </a:extLst>
          </p:cNvPr>
          <p:cNvSpPr>
            <a:spLocks noGrp="1"/>
          </p:cNvSpPr>
          <p:nvPr>
            <p:ph type="pic" sz="quarter" idx="22" hasCustomPrompt="1"/>
          </p:nvPr>
        </p:nvSpPr>
        <p:spPr>
          <a:xfrm>
            <a:off x="334800" y="3829844"/>
            <a:ext cx="457200" cy="457200"/>
          </a:xfrm>
        </p:spPr>
        <p:txBody>
          <a:bodyPr lIns="0" tIns="0" rIns="0" bIns="0"/>
          <a:lstStyle>
            <a:lvl1pPr algn="ctr">
              <a:defRPr sz="700" b="1"/>
            </a:lvl1pPr>
          </a:lstStyle>
          <a:p>
            <a:r>
              <a:rPr lang="en-US" noProof="0"/>
              <a:t>Please add icon</a:t>
            </a:r>
            <a:endParaRPr lang="en-US"/>
          </a:p>
        </p:txBody>
      </p:sp>
      <p:sp>
        <p:nvSpPr>
          <p:cNvPr id="33" name="Text Placeholder 11">
            <a:extLst>
              <a:ext uri="{FF2B5EF4-FFF2-40B4-BE49-F238E27FC236}">
                <a16:creationId xmlns:a16="http://schemas.microsoft.com/office/drawing/2014/main" id="{E52081B8-FFAB-490A-9295-579843631D21}"/>
              </a:ext>
            </a:extLst>
          </p:cNvPr>
          <p:cNvSpPr>
            <a:spLocks noGrp="1"/>
          </p:cNvSpPr>
          <p:nvPr>
            <p:ph type="body" sz="quarter" idx="23"/>
          </p:nvPr>
        </p:nvSpPr>
        <p:spPr>
          <a:xfrm>
            <a:off x="932400" y="3829844"/>
            <a:ext cx="2808000" cy="1414800"/>
          </a:xfrm>
        </p:spPr>
        <p:txBody>
          <a:bodyPr lIns="0" tIns="0" rIns="0" bIns="0"/>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26" name="Picture Placeholder 10">
            <a:extLst>
              <a:ext uri="{FF2B5EF4-FFF2-40B4-BE49-F238E27FC236}">
                <a16:creationId xmlns:a16="http://schemas.microsoft.com/office/drawing/2014/main" id="{994AE89A-301F-4C26-92ED-B2EC1B81C77D}"/>
              </a:ext>
            </a:extLst>
          </p:cNvPr>
          <p:cNvSpPr>
            <a:spLocks noGrp="1"/>
          </p:cNvSpPr>
          <p:nvPr>
            <p:ph type="pic" sz="quarter" idx="24" hasCustomPrompt="1"/>
          </p:nvPr>
        </p:nvSpPr>
        <p:spPr>
          <a:xfrm>
            <a:off x="4396763" y="3829844"/>
            <a:ext cx="457200" cy="457200"/>
          </a:xfrm>
        </p:spPr>
        <p:txBody>
          <a:bodyPr lIns="0" tIns="0" rIns="0" bIns="0"/>
          <a:lstStyle>
            <a:lvl1pPr algn="ctr">
              <a:defRPr sz="700" b="1"/>
            </a:lvl1pPr>
          </a:lstStyle>
          <a:p>
            <a:r>
              <a:rPr lang="en-US" noProof="0"/>
              <a:t>Please add icon</a:t>
            </a:r>
            <a:endParaRPr lang="en-US"/>
          </a:p>
        </p:txBody>
      </p:sp>
      <p:sp>
        <p:nvSpPr>
          <p:cNvPr id="34" name="Text Placeholder 11">
            <a:extLst>
              <a:ext uri="{FF2B5EF4-FFF2-40B4-BE49-F238E27FC236}">
                <a16:creationId xmlns:a16="http://schemas.microsoft.com/office/drawing/2014/main" id="{D300B7C1-8FE5-4B19-8D3E-BBDE06098E64}"/>
              </a:ext>
            </a:extLst>
          </p:cNvPr>
          <p:cNvSpPr>
            <a:spLocks noGrp="1"/>
          </p:cNvSpPr>
          <p:nvPr>
            <p:ph type="body" sz="quarter" idx="25"/>
          </p:nvPr>
        </p:nvSpPr>
        <p:spPr>
          <a:xfrm>
            <a:off x="4994363" y="3829844"/>
            <a:ext cx="2808000" cy="1414800"/>
          </a:xfrm>
        </p:spPr>
        <p:txBody>
          <a:bodyPr lIns="0" tIns="0" rIns="0" bIns="0"/>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27" name="Picture Placeholder 10">
            <a:extLst>
              <a:ext uri="{FF2B5EF4-FFF2-40B4-BE49-F238E27FC236}">
                <a16:creationId xmlns:a16="http://schemas.microsoft.com/office/drawing/2014/main" id="{D5F0F628-8A10-418E-9B30-5C02EB627E1C}"/>
              </a:ext>
            </a:extLst>
          </p:cNvPr>
          <p:cNvSpPr>
            <a:spLocks noGrp="1"/>
          </p:cNvSpPr>
          <p:nvPr>
            <p:ph type="pic" sz="quarter" idx="26" hasCustomPrompt="1"/>
          </p:nvPr>
        </p:nvSpPr>
        <p:spPr>
          <a:xfrm>
            <a:off x="8458725" y="3829844"/>
            <a:ext cx="457200" cy="457200"/>
          </a:xfrm>
        </p:spPr>
        <p:txBody>
          <a:bodyPr lIns="0" tIns="0" rIns="0" bIns="0"/>
          <a:lstStyle>
            <a:lvl1pPr algn="ctr">
              <a:defRPr sz="700" b="1"/>
            </a:lvl1pPr>
          </a:lstStyle>
          <a:p>
            <a:r>
              <a:rPr lang="en-US" noProof="0"/>
              <a:t>Please add icon</a:t>
            </a:r>
            <a:endParaRPr lang="en-US"/>
          </a:p>
        </p:txBody>
      </p:sp>
      <p:sp>
        <p:nvSpPr>
          <p:cNvPr id="35" name="Text Placeholder 11">
            <a:extLst>
              <a:ext uri="{FF2B5EF4-FFF2-40B4-BE49-F238E27FC236}">
                <a16:creationId xmlns:a16="http://schemas.microsoft.com/office/drawing/2014/main" id="{677AB433-7578-4A04-94CE-256E9DF81444}"/>
              </a:ext>
            </a:extLst>
          </p:cNvPr>
          <p:cNvSpPr>
            <a:spLocks noGrp="1"/>
          </p:cNvSpPr>
          <p:nvPr>
            <p:ph type="body" sz="quarter" idx="27"/>
          </p:nvPr>
        </p:nvSpPr>
        <p:spPr>
          <a:xfrm>
            <a:off x="9056325" y="3829844"/>
            <a:ext cx="2808000" cy="1414800"/>
          </a:xfrm>
        </p:spPr>
        <p:txBody>
          <a:bodyPr lIns="0" tIns="0" rIns="0" bIns="0"/>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p>
        </p:txBody>
      </p:sp>
      <p:sp>
        <p:nvSpPr>
          <p:cNvPr id="3" name="Footer Placeholder 2">
            <a:extLst>
              <a:ext uri="{FF2B5EF4-FFF2-40B4-BE49-F238E27FC236}">
                <a16:creationId xmlns:a16="http://schemas.microsoft.com/office/drawing/2014/main" id="{9720BA48-2EC3-4080-A97C-33DE1D74B9FF}"/>
              </a:ext>
            </a:extLst>
          </p:cNvPr>
          <p:cNvSpPr>
            <a:spLocks noGrp="1"/>
          </p:cNvSpPr>
          <p:nvPr>
            <p:ph type="ftr" sz="quarter" idx="10"/>
          </p:nvPr>
        </p:nvSpPr>
        <p:spPr/>
        <p:txBody>
          <a:bodyPr lIns="0" tIns="0" rIns="0" bIns="0"/>
          <a:lstStyle/>
          <a:p>
            <a:endParaRPr lang="en-US" noProof="0"/>
          </a:p>
        </p:txBody>
      </p:sp>
      <p:sp>
        <p:nvSpPr>
          <p:cNvPr id="4" name="Date Placeholder 3">
            <a:extLst>
              <a:ext uri="{FF2B5EF4-FFF2-40B4-BE49-F238E27FC236}">
                <a16:creationId xmlns:a16="http://schemas.microsoft.com/office/drawing/2014/main" id="{BD672ED8-D8A6-4B60-9145-0B2F226FCF90}"/>
              </a:ext>
            </a:extLst>
          </p:cNvPr>
          <p:cNvSpPr>
            <a:spLocks noGrp="1"/>
          </p:cNvSpPr>
          <p:nvPr>
            <p:ph type="dt" sz="half" idx="11"/>
          </p:nvPr>
        </p:nvSpPr>
        <p:spPr/>
        <p:txBody>
          <a:bodyPr lIns="0" tIns="0" rIns="0" bIns="0"/>
          <a:lstStyle/>
          <a:p>
            <a:fld id="{FE7C1509-102B-44DC-8AA2-A8A1DB0A6DCC}" type="datetime4">
              <a:rPr lang="en-US" noProof="0" smtClean="0"/>
              <a:t>April 25, 2024</a:t>
            </a:fld>
            <a:endParaRPr lang="en-US" noProof="0"/>
          </a:p>
        </p:txBody>
      </p:sp>
      <p:sp>
        <p:nvSpPr>
          <p:cNvPr id="5" name="Slide Number Placeholder 4">
            <a:extLst>
              <a:ext uri="{FF2B5EF4-FFF2-40B4-BE49-F238E27FC236}">
                <a16:creationId xmlns:a16="http://schemas.microsoft.com/office/drawing/2014/main" id="{B89B7E41-ACE0-4535-9419-94A5884DC919}"/>
              </a:ext>
            </a:extLst>
          </p:cNvPr>
          <p:cNvSpPr>
            <a:spLocks noGrp="1"/>
          </p:cNvSpPr>
          <p:nvPr>
            <p:ph type="sldNum" sz="quarter" idx="12"/>
          </p:nvPr>
        </p:nvSpPr>
        <p:spPr/>
        <p:txBody>
          <a:bodyPr lIns="0" tIns="0" rIns="0" bIns="0"/>
          <a:lstStyle/>
          <a:p>
            <a:r>
              <a:rPr lang="en-US" noProof="0"/>
              <a:t>Slide </a:t>
            </a:r>
            <a:fld id="{619F89D8-7AE3-494A-97F3-03D680869632}" type="slidenum">
              <a:rPr lang="en-US" noProof="0" smtClean="0"/>
              <a:pPr/>
              <a:t>‹#›</a:t>
            </a:fld>
            <a:endParaRPr lang="en-US" noProof="0"/>
          </a:p>
        </p:txBody>
      </p:sp>
      <p:sp>
        <p:nvSpPr>
          <p:cNvPr id="20" name="Text Placeholder 9">
            <a:extLst>
              <a:ext uri="{FF2B5EF4-FFF2-40B4-BE49-F238E27FC236}">
                <a16:creationId xmlns:a16="http://schemas.microsoft.com/office/drawing/2014/main" id="{664C5B26-A749-427A-8626-9ECBE088C9D8}"/>
              </a:ext>
            </a:extLst>
          </p:cNvPr>
          <p:cNvSpPr>
            <a:spLocks noGrp="1"/>
          </p:cNvSpPr>
          <p:nvPr>
            <p:ph type="body" sz="quarter" idx="16"/>
          </p:nvPr>
        </p:nvSpPr>
        <p:spPr>
          <a:xfrm>
            <a:off x="331200" y="5634000"/>
            <a:ext cx="11530600" cy="540000"/>
          </a:xfrm>
          <a:solidFill>
            <a:schemeClr val="accent3"/>
          </a:solidFill>
        </p:spPr>
        <p:txBody>
          <a:bodyPr lIns="0" tIns="0" rIns="0" bIns="0" anchor="ctr"/>
          <a:lstStyle>
            <a:lvl1pPr marL="0" algn="ctr">
              <a:spcBef>
                <a:spcPts val="0"/>
              </a:spcBef>
              <a:defRPr b="1">
                <a:solidFill>
                  <a:schemeClr val="bg1"/>
                </a:solidFill>
              </a:defRPr>
            </a:lvl1pPr>
            <a:lvl2pPr marL="0" indent="0" algn="ctr">
              <a:spcBef>
                <a:spcPts val="0"/>
              </a:spcBef>
              <a:buNone/>
              <a:defRPr b="1">
                <a:solidFill>
                  <a:schemeClr val="bg1"/>
                </a:solidFill>
              </a:defRPr>
            </a:lvl2pPr>
            <a:lvl3pPr marL="0" indent="0" algn="ctr">
              <a:spcBef>
                <a:spcPts val="0"/>
              </a:spcBef>
              <a:buNone/>
              <a:defRPr b="1">
                <a:solidFill>
                  <a:schemeClr val="bg1"/>
                </a:solidFill>
              </a:defRPr>
            </a:lvl3pPr>
            <a:lvl4pPr marL="0" indent="0" algn="ctr">
              <a:spcBef>
                <a:spcPts val="0"/>
              </a:spcBef>
              <a:buNone/>
              <a:defRPr b="1">
                <a:solidFill>
                  <a:schemeClr val="bg1"/>
                </a:solidFill>
              </a:defRPr>
            </a:lvl4pPr>
            <a:lvl5pPr marL="0" indent="0" algn="ctr">
              <a:spcBef>
                <a:spcPts val="0"/>
              </a:spcBef>
              <a:buNone/>
              <a:defRPr b="1">
                <a:solidFill>
                  <a:schemeClr val="bg1"/>
                </a:solidFill>
              </a:defRPr>
            </a:lvl5pPr>
          </a:lstStyle>
          <a:p>
            <a:pPr lvl="0"/>
            <a:r>
              <a:rPr lang="en-US" noProof="0"/>
              <a:t>Click to edit Master text styles</a:t>
            </a:r>
            <a:endParaRPr lang="en-US"/>
          </a:p>
        </p:txBody>
      </p:sp>
    </p:spTree>
    <p:extLst>
      <p:ext uri="{BB962C8B-B14F-4D97-AF65-F5344CB8AC3E}">
        <p14:creationId xmlns:p14="http://schemas.microsoft.com/office/powerpoint/2010/main" val="2370226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Nine icons &amp; text boxe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BF765AB-40ED-47AF-8160-91C7A2FA6D0E}"/>
              </a:ext>
            </a:extLst>
          </p:cNvPr>
          <p:cNvSpPr>
            <a:spLocks noGrp="1"/>
          </p:cNvSpPr>
          <p:nvPr>
            <p:ph type="pic" sz="quarter" idx="17" hasCustomPrompt="1"/>
          </p:nvPr>
        </p:nvSpPr>
        <p:spPr>
          <a:xfrm>
            <a:off x="334800" y="1929600"/>
            <a:ext cx="457200" cy="457200"/>
          </a:xfrm>
        </p:spPr>
        <p:txBody>
          <a:bodyPr lIns="0" tIns="0" rIns="0" bIns="0"/>
          <a:lstStyle>
            <a:lvl1pPr algn="ctr">
              <a:defRPr sz="700" b="1"/>
            </a:lvl1pPr>
          </a:lstStyle>
          <a:p>
            <a:r>
              <a:rPr lang="en-US" noProof="0"/>
              <a:t>Please add icon</a:t>
            </a:r>
            <a:endParaRPr lang="en-US"/>
          </a:p>
        </p:txBody>
      </p:sp>
      <p:sp>
        <p:nvSpPr>
          <p:cNvPr id="2" name="Title 1">
            <a:extLst>
              <a:ext uri="{FF2B5EF4-FFF2-40B4-BE49-F238E27FC236}">
                <a16:creationId xmlns:a16="http://schemas.microsoft.com/office/drawing/2014/main" id="{7E404372-55C2-4676-BE1B-7AB5862BEE24}"/>
              </a:ext>
            </a:extLst>
          </p:cNvPr>
          <p:cNvSpPr>
            <a:spLocks noGrp="1"/>
          </p:cNvSpPr>
          <p:nvPr>
            <p:ph type="title"/>
          </p:nvPr>
        </p:nvSpPr>
        <p:spPr>
          <a:xfrm>
            <a:off x="331200" y="691200"/>
            <a:ext cx="11530800" cy="367200"/>
          </a:xfrm>
        </p:spPr>
        <p:txBody>
          <a:bodyPr lIns="0" tIns="0" rIns="0" bIns="0"/>
          <a:lstStyle>
            <a:lvl1pPr>
              <a:defRPr b="1"/>
            </a:lvl1pPr>
          </a:lstStyle>
          <a:p>
            <a:r>
              <a:rPr lang="en-US" noProof="0"/>
              <a:t>Click to edit Master title style</a:t>
            </a:r>
          </a:p>
        </p:txBody>
      </p:sp>
      <p:sp>
        <p:nvSpPr>
          <p:cNvPr id="7" name="Text Placeholder 9">
            <a:extLst>
              <a:ext uri="{FF2B5EF4-FFF2-40B4-BE49-F238E27FC236}">
                <a16:creationId xmlns:a16="http://schemas.microsoft.com/office/drawing/2014/main" id="{191F879A-9D5C-4572-8E7C-BF6305780851}"/>
              </a:ext>
            </a:extLst>
          </p:cNvPr>
          <p:cNvSpPr>
            <a:spLocks noGrp="1"/>
          </p:cNvSpPr>
          <p:nvPr>
            <p:ph type="body" sz="quarter" idx="14" hasCustomPrompt="1"/>
          </p:nvPr>
        </p:nvSpPr>
        <p:spPr>
          <a:xfrm>
            <a:off x="331789" y="1057498"/>
            <a:ext cx="11530800" cy="486000"/>
          </a:xfrm>
        </p:spPr>
        <p:txBody>
          <a:bodyPr lIns="0" tIns="0" rIns="0" bIns="0"/>
          <a:lstStyle>
            <a:lvl1pPr>
              <a:defRPr sz="24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30" name="Text Placeholder 11">
            <a:extLst>
              <a:ext uri="{FF2B5EF4-FFF2-40B4-BE49-F238E27FC236}">
                <a16:creationId xmlns:a16="http://schemas.microsoft.com/office/drawing/2014/main" id="{052090D4-EA65-4144-A397-14AB024F1477}"/>
              </a:ext>
            </a:extLst>
          </p:cNvPr>
          <p:cNvSpPr>
            <a:spLocks noGrp="1"/>
          </p:cNvSpPr>
          <p:nvPr>
            <p:ph type="body" sz="quarter" idx="15"/>
          </p:nvPr>
        </p:nvSpPr>
        <p:spPr>
          <a:xfrm>
            <a:off x="932400" y="1929600"/>
            <a:ext cx="2808000" cy="860400"/>
          </a:xfrm>
        </p:spPr>
        <p:txBody>
          <a:bodyPr lIns="0" tIns="0" rIns="0" bIns="0"/>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p>
        </p:txBody>
      </p:sp>
      <p:sp>
        <p:nvSpPr>
          <p:cNvPr id="12" name="Picture Placeholder 10">
            <a:extLst>
              <a:ext uri="{FF2B5EF4-FFF2-40B4-BE49-F238E27FC236}">
                <a16:creationId xmlns:a16="http://schemas.microsoft.com/office/drawing/2014/main" id="{7EED09D4-E380-4A7C-846A-59CC78C71D9B}"/>
              </a:ext>
            </a:extLst>
          </p:cNvPr>
          <p:cNvSpPr>
            <a:spLocks noGrp="1"/>
          </p:cNvSpPr>
          <p:nvPr>
            <p:ph type="pic" sz="quarter" idx="18" hasCustomPrompt="1"/>
          </p:nvPr>
        </p:nvSpPr>
        <p:spPr>
          <a:xfrm>
            <a:off x="4396294" y="1929600"/>
            <a:ext cx="457200" cy="457200"/>
          </a:xfrm>
        </p:spPr>
        <p:txBody>
          <a:bodyPr lIns="0" tIns="0" rIns="0" bIns="0"/>
          <a:lstStyle>
            <a:lvl1pPr algn="ctr">
              <a:defRPr sz="700" b="1"/>
            </a:lvl1pPr>
          </a:lstStyle>
          <a:p>
            <a:r>
              <a:rPr lang="en-US" noProof="0"/>
              <a:t>Please add icon</a:t>
            </a:r>
            <a:endParaRPr lang="en-US"/>
          </a:p>
        </p:txBody>
      </p:sp>
      <p:sp>
        <p:nvSpPr>
          <p:cNvPr id="31" name="Text Placeholder 11">
            <a:extLst>
              <a:ext uri="{FF2B5EF4-FFF2-40B4-BE49-F238E27FC236}">
                <a16:creationId xmlns:a16="http://schemas.microsoft.com/office/drawing/2014/main" id="{0A9E9979-248E-4746-8425-8D44D1E79638}"/>
              </a:ext>
            </a:extLst>
          </p:cNvPr>
          <p:cNvSpPr>
            <a:spLocks noGrp="1"/>
          </p:cNvSpPr>
          <p:nvPr>
            <p:ph type="body" sz="quarter" idx="19"/>
          </p:nvPr>
        </p:nvSpPr>
        <p:spPr>
          <a:xfrm>
            <a:off x="4993894" y="1929600"/>
            <a:ext cx="2808000" cy="860400"/>
          </a:xfrm>
        </p:spPr>
        <p:txBody>
          <a:bodyPr lIns="0" tIns="0" rIns="0" bIns="0"/>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p>
        </p:txBody>
      </p:sp>
      <p:sp>
        <p:nvSpPr>
          <p:cNvPr id="24" name="Picture Placeholder 10">
            <a:extLst>
              <a:ext uri="{FF2B5EF4-FFF2-40B4-BE49-F238E27FC236}">
                <a16:creationId xmlns:a16="http://schemas.microsoft.com/office/drawing/2014/main" id="{00F97195-D372-415F-88C4-B0B8FB856244}"/>
              </a:ext>
            </a:extLst>
          </p:cNvPr>
          <p:cNvSpPr>
            <a:spLocks noGrp="1"/>
          </p:cNvSpPr>
          <p:nvPr>
            <p:ph type="pic" sz="quarter" idx="20" hasCustomPrompt="1"/>
          </p:nvPr>
        </p:nvSpPr>
        <p:spPr>
          <a:xfrm>
            <a:off x="8457788" y="1929600"/>
            <a:ext cx="457200" cy="457200"/>
          </a:xfrm>
        </p:spPr>
        <p:txBody>
          <a:bodyPr lIns="0" tIns="0" rIns="0" bIns="0"/>
          <a:lstStyle>
            <a:lvl1pPr algn="ctr">
              <a:defRPr sz="700" b="1"/>
            </a:lvl1pPr>
          </a:lstStyle>
          <a:p>
            <a:r>
              <a:rPr lang="en-US" noProof="0"/>
              <a:t>Please add icon</a:t>
            </a:r>
            <a:endParaRPr lang="en-US"/>
          </a:p>
        </p:txBody>
      </p:sp>
      <p:sp>
        <p:nvSpPr>
          <p:cNvPr id="32" name="Text Placeholder 11">
            <a:extLst>
              <a:ext uri="{FF2B5EF4-FFF2-40B4-BE49-F238E27FC236}">
                <a16:creationId xmlns:a16="http://schemas.microsoft.com/office/drawing/2014/main" id="{D049D639-BFD2-4CC0-8424-B791511A500E}"/>
              </a:ext>
            </a:extLst>
          </p:cNvPr>
          <p:cNvSpPr>
            <a:spLocks noGrp="1"/>
          </p:cNvSpPr>
          <p:nvPr>
            <p:ph type="body" sz="quarter" idx="21"/>
          </p:nvPr>
        </p:nvSpPr>
        <p:spPr>
          <a:xfrm>
            <a:off x="9055388" y="1929600"/>
            <a:ext cx="2808000" cy="860400"/>
          </a:xfrm>
        </p:spPr>
        <p:txBody>
          <a:bodyPr lIns="0" tIns="0" rIns="0" bIns="0"/>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p>
        </p:txBody>
      </p:sp>
      <p:sp>
        <p:nvSpPr>
          <p:cNvPr id="25" name="Picture Placeholder 10">
            <a:extLst>
              <a:ext uri="{FF2B5EF4-FFF2-40B4-BE49-F238E27FC236}">
                <a16:creationId xmlns:a16="http://schemas.microsoft.com/office/drawing/2014/main" id="{334E3EA7-307D-4F31-A26B-D859C8B762B2}"/>
              </a:ext>
            </a:extLst>
          </p:cNvPr>
          <p:cNvSpPr>
            <a:spLocks noGrp="1"/>
          </p:cNvSpPr>
          <p:nvPr>
            <p:ph type="pic" sz="quarter" idx="22" hasCustomPrompt="1"/>
          </p:nvPr>
        </p:nvSpPr>
        <p:spPr>
          <a:xfrm>
            <a:off x="334800" y="3272400"/>
            <a:ext cx="457200" cy="457200"/>
          </a:xfrm>
        </p:spPr>
        <p:txBody>
          <a:bodyPr lIns="0" tIns="0" rIns="0" bIns="0"/>
          <a:lstStyle>
            <a:lvl1pPr algn="ctr">
              <a:defRPr sz="700" b="1"/>
            </a:lvl1pPr>
          </a:lstStyle>
          <a:p>
            <a:r>
              <a:rPr lang="en-US" noProof="0"/>
              <a:t>Please add icon</a:t>
            </a:r>
            <a:endParaRPr lang="en-US"/>
          </a:p>
        </p:txBody>
      </p:sp>
      <p:sp>
        <p:nvSpPr>
          <p:cNvPr id="33" name="Text Placeholder 11">
            <a:extLst>
              <a:ext uri="{FF2B5EF4-FFF2-40B4-BE49-F238E27FC236}">
                <a16:creationId xmlns:a16="http://schemas.microsoft.com/office/drawing/2014/main" id="{E52081B8-FFAB-490A-9295-579843631D21}"/>
              </a:ext>
            </a:extLst>
          </p:cNvPr>
          <p:cNvSpPr>
            <a:spLocks noGrp="1"/>
          </p:cNvSpPr>
          <p:nvPr>
            <p:ph type="body" sz="quarter" idx="23"/>
          </p:nvPr>
        </p:nvSpPr>
        <p:spPr>
          <a:xfrm>
            <a:off x="932400" y="3272400"/>
            <a:ext cx="2808000" cy="860400"/>
          </a:xfrm>
        </p:spPr>
        <p:txBody>
          <a:bodyPr lIns="0" tIns="0" rIns="0" bIns="0"/>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p>
        </p:txBody>
      </p:sp>
      <p:sp>
        <p:nvSpPr>
          <p:cNvPr id="26" name="Picture Placeholder 10">
            <a:extLst>
              <a:ext uri="{FF2B5EF4-FFF2-40B4-BE49-F238E27FC236}">
                <a16:creationId xmlns:a16="http://schemas.microsoft.com/office/drawing/2014/main" id="{994AE89A-301F-4C26-92ED-B2EC1B81C77D}"/>
              </a:ext>
            </a:extLst>
          </p:cNvPr>
          <p:cNvSpPr>
            <a:spLocks noGrp="1"/>
          </p:cNvSpPr>
          <p:nvPr>
            <p:ph type="pic" sz="quarter" idx="24" hasCustomPrompt="1"/>
          </p:nvPr>
        </p:nvSpPr>
        <p:spPr>
          <a:xfrm>
            <a:off x="4396294" y="3272400"/>
            <a:ext cx="457200" cy="457200"/>
          </a:xfrm>
        </p:spPr>
        <p:txBody>
          <a:bodyPr lIns="0" tIns="0" rIns="0" bIns="0"/>
          <a:lstStyle>
            <a:lvl1pPr algn="ctr">
              <a:defRPr sz="700" b="1"/>
            </a:lvl1pPr>
          </a:lstStyle>
          <a:p>
            <a:r>
              <a:rPr lang="en-US" noProof="0"/>
              <a:t>Please add icon</a:t>
            </a:r>
            <a:endParaRPr lang="en-US"/>
          </a:p>
        </p:txBody>
      </p:sp>
      <p:sp>
        <p:nvSpPr>
          <p:cNvPr id="34" name="Text Placeholder 11">
            <a:extLst>
              <a:ext uri="{FF2B5EF4-FFF2-40B4-BE49-F238E27FC236}">
                <a16:creationId xmlns:a16="http://schemas.microsoft.com/office/drawing/2014/main" id="{D300B7C1-8FE5-4B19-8D3E-BBDE06098E64}"/>
              </a:ext>
            </a:extLst>
          </p:cNvPr>
          <p:cNvSpPr>
            <a:spLocks noGrp="1"/>
          </p:cNvSpPr>
          <p:nvPr>
            <p:ph type="body" sz="quarter" idx="25"/>
          </p:nvPr>
        </p:nvSpPr>
        <p:spPr>
          <a:xfrm>
            <a:off x="4993894" y="3272400"/>
            <a:ext cx="2808000" cy="860400"/>
          </a:xfrm>
        </p:spPr>
        <p:txBody>
          <a:bodyPr lIns="0" tIns="0" rIns="0" bIns="0"/>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27" name="Picture Placeholder 10">
            <a:extLst>
              <a:ext uri="{FF2B5EF4-FFF2-40B4-BE49-F238E27FC236}">
                <a16:creationId xmlns:a16="http://schemas.microsoft.com/office/drawing/2014/main" id="{D5F0F628-8A10-418E-9B30-5C02EB627E1C}"/>
              </a:ext>
            </a:extLst>
          </p:cNvPr>
          <p:cNvSpPr>
            <a:spLocks noGrp="1"/>
          </p:cNvSpPr>
          <p:nvPr>
            <p:ph type="pic" sz="quarter" idx="26" hasCustomPrompt="1"/>
          </p:nvPr>
        </p:nvSpPr>
        <p:spPr>
          <a:xfrm>
            <a:off x="8457788" y="3272400"/>
            <a:ext cx="457200" cy="457200"/>
          </a:xfrm>
        </p:spPr>
        <p:txBody>
          <a:bodyPr lIns="0" tIns="0" rIns="0" bIns="0"/>
          <a:lstStyle>
            <a:lvl1pPr algn="ctr">
              <a:defRPr sz="700" b="1"/>
            </a:lvl1pPr>
          </a:lstStyle>
          <a:p>
            <a:r>
              <a:rPr lang="en-US" noProof="0"/>
              <a:t>Please add icon</a:t>
            </a:r>
            <a:endParaRPr lang="en-US"/>
          </a:p>
        </p:txBody>
      </p:sp>
      <p:sp>
        <p:nvSpPr>
          <p:cNvPr id="35" name="Text Placeholder 11">
            <a:extLst>
              <a:ext uri="{FF2B5EF4-FFF2-40B4-BE49-F238E27FC236}">
                <a16:creationId xmlns:a16="http://schemas.microsoft.com/office/drawing/2014/main" id="{677AB433-7578-4A04-94CE-256E9DF81444}"/>
              </a:ext>
            </a:extLst>
          </p:cNvPr>
          <p:cNvSpPr>
            <a:spLocks noGrp="1"/>
          </p:cNvSpPr>
          <p:nvPr>
            <p:ph type="body" sz="quarter" idx="27"/>
          </p:nvPr>
        </p:nvSpPr>
        <p:spPr>
          <a:xfrm>
            <a:off x="9055388" y="3272400"/>
            <a:ext cx="2808000" cy="860400"/>
          </a:xfrm>
        </p:spPr>
        <p:txBody>
          <a:bodyPr lIns="0" tIns="0" rIns="0" bIns="0"/>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28" name="Picture Placeholder 10">
            <a:extLst>
              <a:ext uri="{FF2B5EF4-FFF2-40B4-BE49-F238E27FC236}">
                <a16:creationId xmlns:a16="http://schemas.microsoft.com/office/drawing/2014/main" id="{4C864FEE-0A1C-4897-8B82-F45359452B14}"/>
              </a:ext>
            </a:extLst>
          </p:cNvPr>
          <p:cNvSpPr>
            <a:spLocks noGrp="1"/>
          </p:cNvSpPr>
          <p:nvPr>
            <p:ph type="pic" sz="quarter" idx="28" hasCustomPrompt="1"/>
          </p:nvPr>
        </p:nvSpPr>
        <p:spPr>
          <a:xfrm>
            <a:off x="334800" y="4615200"/>
            <a:ext cx="457200" cy="457200"/>
          </a:xfrm>
        </p:spPr>
        <p:txBody>
          <a:bodyPr lIns="0" tIns="0" rIns="0" bIns="0"/>
          <a:lstStyle>
            <a:lvl1pPr algn="ctr">
              <a:defRPr sz="700" b="1"/>
            </a:lvl1pPr>
          </a:lstStyle>
          <a:p>
            <a:r>
              <a:rPr lang="en-US" noProof="0"/>
              <a:t>Please add icon</a:t>
            </a:r>
            <a:endParaRPr lang="en-US"/>
          </a:p>
        </p:txBody>
      </p:sp>
      <p:sp>
        <p:nvSpPr>
          <p:cNvPr id="38" name="Text Placeholder 11">
            <a:extLst>
              <a:ext uri="{FF2B5EF4-FFF2-40B4-BE49-F238E27FC236}">
                <a16:creationId xmlns:a16="http://schemas.microsoft.com/office/drawing/2014/main" id="{FBC895BB-D162-4E65-9A05-7277A36BC032}"/>
              </a:ext>
            </a:extLst>
          </p:cNvPr>
          <p:cNvSpPr>
            <a:spLocks noGrp="1"/>
          </p:cNvSpPr>
          <p:nvPr>
            <p:ph type="body" sz="quarter" idx="29"/>
          </p:nvPr>
        </p:nvSpPr>
        <p:spPr>
          <a:xfrm>
            <a:off x="932400" y="4615200"/>
            <a:ext cx="2808000" cy="860400"/>
          </a:xfrm>
        </p:spPr>
        <p:txBody>
          <a:bodyPr lIns="0" tIns="0" rIns="0" bIns="0"/>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p>
        </p:txBody>
      </p:sp>
      <p:sp>
        <p:nvSpPr>
          <p:cNvPr id="29" name="Picture Placeholder 10">
            <a:extLst>
              <a:ext uri="{FF2B5EF4-FFF2-40B4-BE49-F238E27FC236}">
                <a16:creationId xmlns:a16="http://schemas.microsoft.com/office/drawing/2014/main" id="{1F21B681-AA7C-40DE-8FD3-7B067F1B9F82}"/>
              </a:ext>
            </a:extLst>
          </p:cNvPr>
          <p:cNvSpPr>
            <a:spLocks noGrp="1"/>
          </p:cNvSpPr>
          <p:nvPr>
            <p:ph type="pic" sz="quarter" idx="30" hasCustomPrompt="1"/>
          </p:nvPr>
        </p:nvSpPr>
        <p:spPr>
          <a:xfrm>
            <a:off x="4396294" y="4615200"/>
            <a:ext cx="457200" cy="457200"/>
          </a:xfrm>
        </p:spPr>
        <p:txBody>
          <a:bodyPr lIns="0" tIns="0" rIns="0" bIns="0"/>
          <a:lstStyle>
            <a:lvl1pPr algn="ctr">
              <a:defRPr sz="700" b="1"/>
            </a:lvl1pPr>
          </a:lstStyle>
          <a:p>
            <a:r>
              <a:rPr lang="en-US" noProof="0"/>
              <a:t>Please add icon</a:t>
            </a:r>
            <a:endParaRPr lang="en-US"/>
          </a:p>
        </p:txBody>
      </p:sp>
      <p:sp>
        <p:nvSpPr>
          <p:cNvPr id="39" name="Text Placeholder 11">
            <a:extLst>
              <a:ext uri="{FF2B5EF4-FFF2-40B4-BE49-F238E27FC236}">
                <a16:creationId xmlns:a16="http://schemas.microsoft.com/office/drawing/2014/main" id="{D6CD389E-53C9-4827-B43F-AE5D96E283DD}"/>
              </a:ext>
            </a:extLst>
          </p:cNvPr>
          <p:cNvSpPr>
            <a:spLocks noGrp="1"/>
          </p:cNvSpPr>
          <p:nvPr>
            <p:ph type="body" sz="quarter" idx="31"/>
          </p:nvPr>
        </p:nvSpPr>
        <p:spPr>
          <a:xfrm>
            <a:off x="4993894" y="4615200"/>
            <a:ext cx="2808000" cy="860400"/>
          </a:xfrm>
        </p:spPr>
        <p:txBody>
          <a:bodyPr lIns="0" tIns="0" rIns="0" bIns="0"/>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36" name="Picture Placeholder 10">
            <a:extLst>
              <a:ext uri="{FF2B5EF4-FFF2-40B4-BE49-F238E27FC236}">
                <a16:creationId xmlns:a16="http://schemas.microsoft.com/office/drawing/2014/main" id="{1E8F4191-056B-4619-9288-972A95E4D9D1}"/>
              </a:ext>
            </a:extLst>
          </p:cNvPr>
          <p:cNvSpPr>
            <a:spLocks noGrp="1"/>
          </p:cNvSpPr>
          <p:nvPr>
            <p:ph type="pic" sz="quarter" idx="32" hasCustomPrompt="1"/>
          </p:nvPr>
        </p:nvSpPr>
        <p:spPr>
          <a:xfrm>
            <a:off x="8457788" y="4615200"/>
            <a:ext cx="457200" cy="457200"/>
          </a:xfrm>
        </p:spPr>
        <p:txBody>
          <a:bodyPr lIns="0" tIns="0" rIns="0" bIns="0"/>
          <a:lstStyle>
            <a:lvl1pPr algn="ctr">
              <a:defRPr sz="700" b="1"/>
            </a:lvl1pPr>
          </a:lstStyle>
          <a:p>
            <a:r>
              <a:rPr lang="en-US" noProof="0"/>
              <a:t>Please add icon</a:t>
            </a:r>
            <a:endParaRPr lang="en-US"/>
          </a:p>
        </p:txBody>
      </p:sp>
      <p:sp>
        <p:nvSpPr>
          <p:cNvPr id="40" name="Text Placeholder 11">
            <a:extLst>
              <a:ext uri="{FF2B5EF4-FFF2-40B4-BE49-F238E27FC236}">
                <a16:creationId xmlns:a16="http://schemas.microsoft.com/office/drawing/2014/main" id="{C6A43FA3-4FF5-4557-967D-6FB6ECC33571}"/>
              </a:ext>
            </a:extLst>
          </p:cNvPr>
          <p:cNvSpPr>
            <a:spLocks noGrp="1"/>
          </p:cNvSpPr>
          <p:nvPr>
            <p:ph type="body" sz="quarter" idx="33"/>
          </p:nvPr>
        </p:nvSpPr>
        <p:spPr>
          <a:xfrm>
            <a:off x="9055388" y="4615200"/>
            <a:ext cx="2808000" cy="860400"/>
          </a:xfrm>
        </p:spPr>
        <p:txBody>
          <a:bodyPr lIns="0" tIns="0" rIns="0" bIns="0"/>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3" name="Footer Placeholder 2">
            <a:extLst>
              <a:ext uri="{FF2B5EF4-FFF2-40B4-BE49-F238E27FC236}">
                <a16:creationId xmlns:a16="http://schemas.microsoft.com/office/drawing/2014/main" id="{9720BA48-2EC3-4080-A97C-33DE1D74B9FF}"/>
              </a:ext>
            </a:extLst>
          </p:cNvPr>
          <p:cNvSpPr>
            <a:spLocks noGrp="1"/>
          </p:cNvSpPr>
          <p:nvPr>
            <p:ph type="ftr" sz="quarter" idx="10"/>
          </p:nvPr>
        </p:nvSpPr>
        <p:spPr/>
        <p:txBody>
          <a:bodyPr lIns="0" tIns="0" rIns="0" bIns="0"/>
          <a:lstStyle/>
          <a:p>
            <a:endParaRPr lang="en-US" noProof="0"/>
          </a:p>
        </p:txBody>
      </p:sp>
      <p:sp>
        <p:nvSpPr>
          <p:cNvPr id="4" name="Date Placeholder 3">
            <a:extLst>
              <a:ext uri="{FF2B5EF4-FFF2-40B4-BE49-F238E27FC236}">
                <a16:creationId xmlns:a16="http://schemas.microsoft.com/office/drawing/2014/main" id="{BD672ED8-D8A6-4B60-9145-0B2F226FCF90}"/>
              </a:ext>
            </a:extLst>
          </p:cNvPr>
          <p:cNvSpPr>
            <a:spLocks noGrp="1"/>
          </p:cNvSpPr>
          <p:nvPr>
            <p:ph type="dt" sz="half" idx="11"/>
          </p:nvPr>
        </p:nvSpPr>
        <p:spPr/>
        <p:txBody>
          <a:bodyPr lIns="0" tIns="0" rIns="0" bIns="0"/>
          <a:lstStyle/>
          <a:p>
            <a:fld id="{CA8D5F6D-18D1-4E80-97E0-F8A3F4836D54}" type="datetime4">
              <a:rPr lang="en-US" noProof="0" smtClean="0"/>
              <a:t>April 25, 2024</a:t>
            </a:fld>
            <a:endParaRPr lang="en-US" noProof="0"/>
          </a:p>
        </p:txBody>
      </p:sp>
      <p:sp>
        <p:nvSpPr>
          <p:cNvPr id="5" name="Slide Number Placeholder 4">
            <a:extLst>
              <a:ext uri="{FF2B5EF4-FFF2-40B4-BE49-F238E27FC236}">
                <a16:creationId xmlns:a16="http://schemas.microsoft.com/office/drawing/2014/main" id="{B89B7E41-ACE0-4535-9419-94A5884DC919}"/>
              </a:ext>
            </a:extLst>
          </p:cNvPr>
          <p:cNvSpPr>
            <a:spLocks noGrp="1"/>
          </p:cNvSpPr>
          <p:nvPr>
            <p:ph type="sldNum" sz="quarter" idx="12"/>
          </p:nvPr>
        </p:nvSpPr>
        <p:spPr/>
        <p:txBody>
          <a:bodyPr lIns="0" tIns="0" rIns="0" bIns="0"/>
          <a:lstStyle/>
          <a:p>
            <a:r>
              <a:rPr lang="en-US" noProof="0"/>
              <a:t>Slide </a:t>
            </a:r>
            <a:fld id="{619F89D8-7AE3-494A-97F3-03D680869632}" type="slidenum">
              <a:rPr lang="en-US" noProof="0" smtClean="0"/>
              <a:pPr/>
              <a:t>‹#›</a:t>
            </a:fld>
            <a:endParaRPr lang="en-US" noProof="0"/>
          </a:p>
        </p:txBody>
      </p:sp>
      <p:sp>
        <p:nvSpPr>
          <p:cNvPr id="37" name="Text Placeholder 9">
            <a:extLst>
              <a:ext uri="{FF2B5EF4-FFF2-40B4-BE49-F238E27FC236}">
                <a16:creationId xmlns:a16="http://schemas.microsoft.com/office/drawing/2014/main" id="{EAB8C8AA-5479-4E03-B260-4B35C2BB4F38}"/>
              </a:ext>
            </a:extLst>
          </p:cNvPr>
          <p:cNvSpPr>
            <a:spLocks noGrp="1"/>
          </p:cNvSpPr>
          <p:nvPr>
            <p:ph type="body" sz="quarter" idx="16"/>
          </p:nvPr>
        </p:nvSpPr>
        <p:spPr>
          <a:xfrm>
            <a:off x="331200" y="5634000"/>
            <a:ext cx="11530600" cy="540000"/>
          </a:xfrm>
          <a:solidFill>
            <a:schemeClr val="accent3"/>
          </a:solidFill>
        </p:spPr>
        <p:txBody>
          <a:bodyPr lIns="0" tIns="0" rIns="0" bIns="0" anchor="ctr"/>
          <a:lstStyle>
            <a:lvl1pPr marL="0" algn="ctr">
              <a:spcBef>
                <a:spcPts val="0"/>
              </a:spcBef>
              <a:defRPr b="1">
                <a:solidFill>
                  <a:schemeClr val="bg1"/>
                </a:solidFill>
              </a:defRPr>
            </a:lvl1pPr>
            <a:lvl2pPr marL="0" indent="0" algn="ctr">
              <a:spcBef>
                <a:spcPts val="0"/>
              </a:spcBef>
              <a:buNone/>
              <a:defRPr b="1">
                <a:solidFill>
                  <a:schemeClr val="bg1"/>
                </a:solidFill>
              </a:defRPr>
            </a:lvl2pPr>
            <a:lvl3pPr marL="0" indent="0" algn="ctr">
              <a:spcBef>
                <a:spcPts val="0"/>
              </a:spcBef>
              <a:buNone/>
              <a:defRPr b="1">
                <a:solidFill>
                  <a:schemeClr val="bg1"/>
                </a:solidFill>
              </a:defRPr>
            </a:lvl3pPr>
            <a:lvl4pPr marL="0" indent="0" algn="ctr">
              <a:spcBef>
                <a:spcPts val="0"/>
              </a:spcBef>
              <a:buNone/>
              <a:defRPr b="1">
                <a:solidFill>
                  <a:schemeClr val="bg1"/>
                </a:solidFill>
              </a:defRPr>
            </a:lvl4pPr>
            <a:lvl5pPr marL="0" indent="0" algn="ctr">
              <a:spcBef>
                <a:spcPts val="0"/>
              </a:spcBef>
              <a:buNone/>
              <a:defRPr b="1">
                <a:solidFill>
                  <a:schemeClr val="bg1"/>
                </a:solidFill>
              </a:defRPr>
            </a:lvl5pPr>
          </a:lstStyle>
          <a:p>
            <a:pPr lvl="0"/>
            <a:r>
              <a:rPr lang="en-US" noProof="0"/>
              <a:t>Click to edit Master text styles</a:t>
            </a:r>
            <a:endParaRPr lang="en-US"/>
          </a:p>
        </p:txBody>
      </p:sp>
    </p:spTree>
    <p:extLst>
      <p:ext uri="{BB962C8B-B14F-4D97-AF65-F5344CB8AC3E}">
        <p14:creationId xmlns:p14="http://schemas.microsoft.com/office/powerpoint/2010/main" val="70909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rocess: 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4372-55C2-4676-BE1B-7AB5862BEE24}"/>
              </a:ext>
            </a:extLst>
          </p:cNvPr>
          <p:cNvSpPr>
            <a:spLocks noGrp="1"/>
          </p:cNvSpPr>
          <p:nvPr>
            <p:ph type="title"/>
          </p:nvPr>
        </p:nvSpPr>
        <p:spPr>
          <a:xfrm>
            <a:off x="331200" y="691200"/>
            <a:ext cx="11530800" cy="367200"/>
          </a:xfrm>
        </p:spPr>
        <p:txBody>
          <a:bodyPr lIns="0" tIns="0" rIns="0" bIns="0"/>
          <a:lstStyle>
            <a:lvl1pPr>
              <a:defRPr b="1"/>
            </a:lvl1pPr>
          </a:lstStyle>
          <a:p>
            <a:r>
              <a:rPr lang="en-US" noProof="0"/>
              <a:t>Click to edit Master title style</a:t>
            </a:r>
          </a:p>
        </p:txBody>
      </p:sp>
      <p:sp>
        <p:nvSpPr>
          <p:cNvPr id="7" name="Text Placeholder 9">
            <a:extLst>
              <a:ext uri="{FF2B5EF4-FFF2-40B4-BE49-F238E27FC236}">
                <a16:creationId xmlns:a16="http://schemas.microsoft.com/office/drawing/2014/main" id="{191F879A-9D5C-4572-8E7C-BF6305780851}"/>
              </a:ext>
            </a:extLst>
          </p:cNvPr>
          <p:cNvSpPr>
            <a:spLocks noGrp="1"/>
          </p:cNvSpPr>
          <p:nvPr>
            <p:ph type="body" sz="quarter" idx="14" hasCustomPrompt="1"/>
          </p:nvPr>
        </p:nvSpPr>
        <p:spPr>
          <a:xfrm>
            <a:off x="331789" y="1057498"/>
            <a:ext cx="11530800" cy="486000"/>
          </a:xfrm>
        </p:spPr>
        <p:txBody>
          <a:bodyPr lIns="0" tIns="0" rIns="0" bIns="0"/>
          <a:lstStyle>
            <a:lvl1pPr>
              <a:defRPr sz="24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13" name="Content Placeholder 8">
            <a:extLst>
              <a:ext uri="{FF2B5EF4-FFF2-40B4-BE49-F238E27FC236}">
                <a16:creationId xmlns:a16="http://schemas.microsoft.com/office/drawing/2014/main" id="{17F53BD8-37C5-48ED-B4A6-D7482E31399E}"/>
              </a:ext>
            </a:extLst>
          </p:cNvPr>
          <p:cNvSpPr>
            <a:spLocks noGrp="1"/>
          </p:cNvSpPr>
          <p:nvPr>
            <p:ph sz="quarter" idx="23"/>
          </p:nvPr>
        </p:nvSpPr>
        <p:spPr>
          <a:xfrm>
            <a:off x="331199" y="1929600"/>
            <a:ext cx="3701051" cy="360000"/>
          </a:xfrm>
          <a:prstGeom prst="homePlate">
            <a:avLst/>
          </a:prstGeom>
          <a:solidFill>
            <a:schemeClr val="bg2"/>
          </a:solidFill>
        </p:spPr>
        <p:txBody>
          <a:bodyPr lIns="0" tIns="0" rIns="0" bIns="0" anchor="ctr"/>
          <a:lstStyle>
            <a:lvl1pPr algn="ctr">
              <a:defRPr sz="1400" b="1">
                <a:solidFill>
                  <a:schemeClr val="bg1"/>
                </a:solidFill>
              </a:defRPr>
            </a:lvl1pPr>
          </a:lstStyle>
          <a:p>
            <a:pPr lvl="0"/>
            <a:r>
              <a:rPr lang="en-US"/>
              <a:t>Click to edit Master text styles</a:t>
            </a:r>
          </a:p>
        </p:txBody>
      </p:sp>
      <p:sp>
        <p:nvSpPr>
          <p:cNvPr id="15" name="Content Placeholder 8">
            <a:extLst>
              <a:ext uri="{FF2B5EF4-FFF2-40B4-BE49-F238E27FC236}">
                <a16:creationId xmlns:a16="http://schemas.microsoft.com/office/drawing/2014/main" id="{41D5ECEA-2E5E-4D71-841F-95A2A0D97798}"/>
              </a:ext>
            </a:extLst>
          </p:cNvPr>
          <p:cNvSpPr>
            <a:spLocks noGrp="1"/>
          </p:cNvSpPr>
          <p:nvPr>
            <p:ph sz="quarter" idx="24"/>
          </p:nvPr>
        </p:nvSpPr>
        <p:spPr>
          <a:xfrm>
            <a:off x="4245975" y="1929600"/>
            <a:ext cx="3701051" cy="360000"/>
          </a:xfrm>
          <a:prstGeom prst="chevron">
            <a:avLst/>
          </a:prstGeom>
          <a:solidFill>
            <a:schemeClr val="bg2"/>
          </a:solidFill>
        </p:spPr>
        <p:txBody>
          <a:bodyPr lIns="0" tIns="0" rIns="0" bIns="0" anchor="ctr"/>
          <a:lstStyle>
            <a:lvl1pPr algn="ctr">
              <a:defRPr sz="1400" b="1">
                <a:solidFill>
                  <a:schemeClr val="bg1"/>
                </a:solidFill>
              </a:defRPr>
            </a:lvl1pPr>
          </a:lstStyle>
          <a:p>
            <a:pPr lvl="0"/>
            <a:r>
              <a:rPr lang="en-US"/>
              <a:t>Click to edit Master text styles</a:t>
            </a:r>
          </a:p>
        </p:txBody>
      </p:sp>
      <p:sp>
        <p:nvSpPr>
          <p:cNvPr id="17" name="Content Placeholder 8">
            <a:extLst>
              <a:ext uri="{FF2B5EF4-FFF2-40B4-BE49-F238E27FC236}">
                <a16:creationId xmlns:a16="http://schemas.microsoft.com/office/drawing/2014/main" id="{041C7270-2AD5-4174-9BB6-40887670ECE3}"/>
              </a:ext>
            </a:extLst>
          </p:cNvPr>
          <p:cNvSpPr>
            <a:spLocks noGrp="1"/>
          </p:cNvSpPr>
          <p:nvPr>
            <p:ph sz="quarter" idx="25"/>
          </p:nvPr>
        </p:nvSpPr>
        <p:spPr>
          <a:xfrm>
            <a:off x="8160749" y="1929600"/>
            <a:ext cx="3701051" cy="360000"/>
          </a:xfrm>
          <a:prstGeom prst="chevron">
            <a:avLst/>
          </a:prstGeom>
          <a:solidFill>
            <a:schemeClr val="bg2"/>
          </a:solidFill>
        </p:spPr>
        <p:txBody>
          <a:bodyPr lIns="0" tIns="0" rIns="0" bIns="0" anchor="ctr"/>
          <a:lstStyle>
            <a:lvl1pPr algn="ctr">
              <a:defRPr sz="1400" b="1">
                <a:solidFill>
                  <a:schemeClr val="bg1"/>
                </a:solidFill>
              </a:defRPr>
            </a:lvl1pPr>
          </a:lstStyle>
          <a:p>
            <a:pPr lvl="0"/>
            <a:r>
              <a:rPr lang="en-US"/>
              <a:t>Click to edit Master text styles</a:t>
            </a:r>
          </a:p>
        </p:txBody>
      </p:sp>
      <p:sp>
        <p:nvSpPr>
          <p:cNvPr id="22" name="Content Placeholder 8">
            <a:extLst>
              <a:ext uri="{FF2B5EF4-FFF2-40B4-BE49-F238E27FC236}">
                <a16:creationId xmlns:a16="http://schemas.microsoft.com/office/drawing/2014/main" id="{E6F51FA5-7813-4436-9E2D-0AA10EED3502}"/>
              </a:ext>
            </a:extLst>
          </p:cNvPr>
          <p:cNvSpPr>
            <a:spLocks noGrp="1"/>
          </p:cNvSpPr>
          <p:nvPr>
            <p:ph sz="quarter" idx="17"/>
          </p:nvPr>
        </p:nvSpPr>
        <p:spPr>
          <a:xfrm>
            <a:off x="331200" y="2401200"/>
            <a:ext cx="3701050" cy="3110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8">
            <a:extLst>
              <a:ext uri="{FF2B5EF4-FFF2-40B4-BE49-F238E27FC236}">
                <a16:creationId xmlns:a16="http://schemas.microsoft.com/office/drawing/2014/main" id="{E6214208-AE04-4F1F-B879-DC21F5861A5B}"/>
              </a:ext>
            </a:extLst>
          </p:cNvPr>
          <p:cNvSpPr>
            <a:spLocks noGrp="1"/>
          </p:cNvSpPr>
          <p:nvPr>
            <p:ph sz="quarter" idx="18"/>
          </p:nvPr>
        </p:nvSpPr>
        <p:spPr>
          <a:xfrm>
            <a:off x="4245975" y="2401200"/>
            <a:ext cx="3701050" cy="3110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8">
            <a:extLst>
              <a:ext uri="{FF2B5EF4-FFF2-40B4-BE49-F238E27FC236}">
                <a16:creationId xmlns:a16="http://schemas.microsoft.com/office/drawing/2014/main" id="{C5BC1243-5335-403B-A737-9CF168164EF1}"/>
              </a:ext>
            </a:extLst>
          </p:cNvPr>
          <p:cNvSpPr>
            <a:spLocks noGrp="1"/>
          </p:cNvSpPr>
          <p:nvPr>
            <p:ph sz="quarter" idx="19"/>
          </p:nvPr>
        </p:nvSpPr>
        <p:spPr>
          <a:xfrm>
            <a:off x="8160749" y="2401200"/>
            <a:ext cx="3701050" cy="3110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9720BA48-2EC3-4080-A97C-33DE1D74B9FF}"/>
              </a:ext>
            </a:extLst>
          </p:cNvPr>
          <p:cNvSpPr>
            <a:spLocks noGrp="1"/>
          </p:cNvSpPr>
          <p:nvPr>
            <p:ph type="ftr" sz="quarter" idx="10"/>
          </p:nvPr>
        </p:nvSpPr>
        <p:spPr/>
        <p:txBody>
          <a:bodyPr lIns="0" tIns="0" rIns="0" bIns="0"/>
          <a:lstStyle/>
          <a:p>
            <a:endParaRPr lang="en-US" noProof="0"/>
          </a:p>
        </p:txBody>
      </p:sp>
      <p:sp>
        <p:nvSpPr>
          <p:cNvPr id="4" name="Date Placeholder 3">
            <a:extLst>
              <a:ext uri="{FF2B5EF4-FFF2-40B4-BE49-F238E27FC236}">
                <a16:creationId xmlns:a16="http://schemas.microsoft.com/office/drawing/2014/main" id="{BD672ED8-D8A6-4B60-9145-0B2F226FCF90}"/>
              </a:ext>
            </a:extLst>
          </p:cNvPr>
          <p:cNvSpPr>
            <a:spLocks noGrp="1"/>
          </p:cNvSpPr>
          <p:nvPr>
            <p:ph type="dt" sz="half" idx="11"/>
          </p:nvPr>
        </p:nvSpPr>
        <p:spPr/>
        <p:txBody>
          <a:bodyPr lIns="0" tIns="0" rIns="0" bIns="0"/>
          <a:lstStyle/>
          <a:p>
            <a:fld id="{119626B5-1F46-41F6-BEF7-1D8C4DEA0344}" type="datetime4">
              <a:rPr lang="en-US" noProof="0" smtClean="0"/>
              <a:t>April 25, 2024</a:t>
            </a:fld>
            <a:endParaRPr lang="en-US" noProof="0"/>
          </a:p>
        </p:txBody>
      </p:sp>
      <p:sp>
        <p:nvSpPr>
          <p:cNvPr id="5" name="Slide Number Placeholder 4">
            <a:extLst>
              <a:ext uri="{FF2B5EF4-FFF2-40B4-BE49-F238E27FC236}">
                <a16:creationId xmlns:a16="http://schemas.microsoft.com/office/drawing/2014/main" id="{B89B7E41-ACE0-4535-9419-94A5884DC919}"/>
              </a:ext>
            </a:extLst>
          </p:cNvPr>
          <p:cNvSpPr>
            <a:spLocks noGrp="1"/>
          </p:cNvSpPr>
          <p:nvPr>
            <p:ph type="sldNum" sz="quarter" idx="12"/>
          </p:nvPr>
        </p:nvSpPr>
        <p:spPr/>
        <p:txBody>
          <a:bodyPr lIns="0" tIns="0" rIns="0" bIns="0"/>
          <a:lstStyle/>
          <a:p>
            <a:r>
              <a:rPr lang="en-US" noProof="0"/>
              <a:t>Slide </a:t>
            </a:r>
            <a:fld id="{619F89D8-7AE3-494A-97F3-03D680869632}" type="slidenum">
              <a:rPr lang="en-US" noProof="0" smtClean="0"/>
              <a:pPr/>
              <a:t>‹#›</a:t>
            </a:fld>
            <a:endParaRPr lang="en-US" noProof="0"/>
          </a:p>
        </p:txBody>
      </p:sp>
      <p:sp>
        <p:nvSpPr>
          <p:cNvPr id="18" name="Text Placeholder 9">
            <a:extLst>
              <a:ext uri="{FF2B5EF4-FFF2-40B4-BE49-F238E27FC236}">
                <a16:creationId xmlns:a16="http://schemas.microsoft.com/office/drawing/2014/main" id="{C01AE2CA-8A5F-4992-AB7D-3C309899A56F}"/>
              </a:ext>
            </a:extLst>
          </p:cNvPr>
          <p:cNvSpPr>
            <a:spLocks noGrp="1"/>
          </p:cNvSpPr>
          <p:nvPr>
            <p:ph type="body" sz="quarter" idx="16"/>
          </p:nvPr>
        </p:nvSpPr>
        <p:spPr>
          <a:xfrm>
            <a:off x="331200" y="5634000"/>
            <a:ext cx="11530600" cy="540000"/>
          </a:xfrm>
          <a:solidFill>
            <a:schemeClr val="accent3"/>
          </a:solidFill>
        </p:spPr>
        <p:txBody>
          <a:bodyPr lIns="0" tIns="0" rIns="0" bIns="0" anchor="ctr"/>
          <a:lstStyle>
            <a:lvl1pPr marL="0" algn="ctr">
              <a:spcBef>
                <a:spcPts val="0"/>
              </a:spcBef>
              <a:defRPr b="1">
                <a:solidFill>
                  <a:schemeClr val="bg1"/>
                </a:solidFill>
              </a:defRPr>
            </a:lvl1pPr>
            <a:lvl2pPr marL="0" indent="0" algn="ctr">
              <a:spcBef>
                <a:spcPts val="0"/>
              </a:spcBef>
              <a:buNone/>
              <a:defRPr b="1">
                <a:solidFill>
                  <a:schemeClr val="bg1"/>
                </a:solidFill>
              </a:defRPr>
            </a:lvl2pPr>
            <a:lvl3pPr marL="0" indent="0" algn="ctr">
              <a:spcBef>
                <a:spcPts val="0"/>
              </a:spcBef>
              <a:buNone/>
              <a:defRPr b="1">
                <a:solidFill>
                  <a:schemeClr val="bg1"/>
                </a:solidFill>
              </a:defRPr>
            </a:lvl3pPr>
            <a:lvl4pPr marL="0" indent="0" algn="ctr">
              <a:spcBef>
                <a:spcPts val="0"/>
              </a:spcBef>
              <a:buNone/>
              <a:defRPr b="1">
                <a:solidFill>
                  <a:schemeClr val="bg1"/>
                </a:solidFill>
              </a:defRPr>
            </a:lvl4pPr>
            <a:lvl5pPr marL="0" indent="0" algn="ctr">
              <a:spcBef>
                <a:spcPts val="0"/>
              </a:spcBef>
              <a:buNone/>
              <a:defRPr b="1">
                <a:solidFill>
                  <a:schemeClr val="bg1"/>
                </a:solidFill>
              </a:defRPr>
            </a:lvl5pPr>
          </a:lstStyle>
          <a:p>
            <a:pPr lvl="0"/>
            <a:r>
              <a:rPr lang="en-US" noProof="0"/>
              <a:t>Click to edit Master text styles</a:t>
            </a:r>
            <a:endParaRPr lang="en-US"/>
          </a:p>
        </p:txBody>
      </p:sp>
    </p:spTree>
    <p:extLst>
      <p:ext uri="{BB962C8B-B14F-4D97-AF65-F5344CB8AC3E}">
        <p14:creationId xmlns:p14="http://schemas.microsoft.com/office/powerpoint/2010/main" val="678648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meline: five text boxes &amp;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4372-55C2-4676-BE1B-7AB5862BEE24}"/>
              </a:ext>
            </a:extLst>
          </p:cNvPr>
          <p:cNvSpPr>
            <a:spLocks noGrp="1"/>
          </p:cNvSpPr>
          <p:nvPr>
            <p:ph type="title"/>
          </p:nvPr>
        </p:nvSpPr>
        <p:spPr>
          <a:xfrm>
            <a:off x="331200" y="691200"/>
            <a:ext cx="11530800" cy="367200"/>
          </a:xfrm>
        </p:spPr>
        <p:txBody>
          <a:bodyPr lIns="0" tIns="0" rIns="0" bIns="0"/>
          <a:lstStyle>
            <a:lvl1pPr>
              <a:defRPr b="1"/>
            </a:lvl1pPr>
          </a:lstStyle>
          <a:p>
            <a:r>
              <a:rPr lang="en-US" noProof="0"/>
              <a:t>Click to edit Master title style</a:t>
            </a:r>
          </a:p>
        </p:txBody>
      </p:sp>
      <p:sp>
        <p:nvSpPr>
          <p:cNvPr id="7" name="Text Placeholder 9">
            <a:extLst>
              <a:ext uri="{FF2B5EF4-FFF2-40B4-BE49-F238E27FC236}">
                <a16:creationId xmlns:a16="http://schemas.microsoft.com/office/drawing/2014/main" id="{191F879A-9D5C-4572-8E7C-BF6305780851}"/>
              </a:ext>
            </a:extLst>
          </p:cNvPr>
          <p:cNvSpPr>
            <a:spLocks noGrp="1"/>
          </p:cNvSpPr>
          <p:nvPr>
            <p:ph type="body" sz="quarter" idx="14" hasCustomPrompt="1"/>
          </p:nvPr>
        </p:nvSpPr>
        <p:spPr>
          <a:xfrm>
            <a:off x="331789" y="1057498"/>
            <a:ext cx="11530800" cy="486000"/>
          </a:xfrm>
        </p:spPr>
        <p:txBody>
          <a:bodyPr lIns="0" tIns="0" rIns="0" bIns="0"/>
          <a:lstStyle>
            <a:lvl1pPr>
              <a:defRPr sz="24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20" name="Text Placeholder 11">
            <a:extLst>
              <a:ext uri="{FF2B5EF4-FFF2-40B4-BE49-F238E27FC236}">
                <a16:creationId xmlns:a16="http://schemas.microsoft.com/office/drawing/2014/main" id="{907891A7-3AF7-4352-8C25-93B984B9D5F8}"/>
              </a:ext>
            </a:extLst>
          </p:cNvPr>
          <p:cNvSpPr>
            <a:spLocks noGrp="1"/>
          </p:cNvSpPr>
          <p:nvPr>
            <p:ph type="body" sz="quarter" idx="26"/>
          </p:nvPr>
        </p:nvSpPr>
        <p:spPr bwMode="gray">
          <a:xfrm>
            <a:off x="338400" y="5227200"/>
            <a:ext cx="11520000" cy="0"/>
          </a:xfrm>
          <a:custGeom>
            <a:avLst/>
            <a:gdLst>
              <a:gd name="connsiteX0" fmla="*/ 0 w 2066400"/>
              <a:gd name="connsiteY0" fmla="*/ 0 h 118800"/>
              <a:gd name="connsiteX1" fmla="*/ 2066400 w 2066400"/>
              <a:gd name="connsiteY1" fmla="*/ 0 h 118800"/>
              <a:gd name="connsiteX2" fmla="*/ 2066400 w 2066400"/>
              <a:gd name="connsiteY2" fmla="*/ 118800 h 118800"/>
              <a:gd name="connsiteX3" fmla="*/ 0 w 2066400"/>
              <a:gd name="connsiteY3" fmla="*/ 118800 h 118800"/>
              <a:gd name="connsiteX4" fmla="*/ 0 w 2066400"/>
              <a:gd name="connsiteY4" fmla="*/ 0 h 118800"/>
              <a:gd name="connsiteX0" fmla="*/ 2066400 w 2157840"/>
              <a:gd name="connsiteY0" fmla="*/ 118800 h 210240"/>
              <a:gd name="connsiteX1" fmla="*/ 0 w 2157840"/>
              <a:gd name="connsiteY1" fmla="*/ 118800 h 210240"/>
              <a:gd name="connsiteX2" fmla="*/ 0 w 2157840"/>
              <a:gd name="connsiteY2" fmla="*/ 0 h 210240"/>
              <a:gd name="connsiteX3" fmla="*/ 2066400 w 2157840"/>
              <a:gd name="connsiteY3" fmla="*/ 0 h 210240"/>
              <a:gd name="connsiteX4" fmla="*/ 2157840 w 2157840"/>
              <a:gd name="connsiteY4" fmla="*/ 210240 h 210240"/>
              <a:gd name="connsiteX0" fmla="*/ 2066400 w 2066400"/>
              <a:gd name="connsiteY0" fmla="*/ 118800 h 118800"/>
              <a:gd name="connsiteX1" fmla="*/ 0 w 2066400"/>
              <a:gd name="connsiteY1" fmla="*/ 118800 h 118800"/>
              <a:gd name="connsiteX2" fmla="*/ 0 w 2066400"/>
              <a:gd name="connsiteY2" fmla="*/ 0 h 118800"/>
              <a:gd name="connsiteX3" fmla="*/ 2066400 w 2066400"/>
              <a:gd name="connsiteY3" fmla="*/ 0 h 118800"/>
              <a:gd name="connsiteX0" fmla="*/ 0 w 2066400"/>
              <a:gd name="connsiteY0" fmla="*/ 118800 h 118800"/>
              <a:gd name="connsiteX1" fmla="*/ 0 w 2066400"/>
              <a:gd name="connsiteY1" fmla="*/ 0 h 118800"/>
              <a:gd name="connsiteX2" fmla="*/ 2066400 w 2066400"/>
              <a:gd name="connsiteY2" fmla="*/ 0 h 118800"/>
              <a:gd name="connsiteX0" fmla="*/ 0 w 2066400"/>
              <a:gd name="connsiteY0" fmla="*/ 0 h 0"/>
              <a:gd name="connsiteX1" fmla="*/ 2066400 w 2066400"/>
              <a:gd name="connsiteY1" fmla="*/ 0 h 0"/>
            </a:gdLst>
            <a:ahLst/>
            <a:cxnLst>
              <a:cxn ang="0">
                <a:pos x="connsiteX0" y="connsiteY0"/>
              </a:cxn>
              <a:cxn ang="0">
                <a:pos x="connsiteX1" y="connsiteY1"/>
              </a:cxn>
            </a:cxnLst>
            <a:rect l="l" t="t" r="r" b="b"/>
            <a:pathLst>
              <a:path w="2066400">
                <a:moveTo>
                  <a:pt x="0" y="0"/>
                </a:moveTo>
                <a:lnTo>
                  <a:pt x="2066400" y="0"/>
                </a:lnTo>
              </a:path>
            </a:pathLst>
          </a:custGeom>
          <a:ln w="15875">
            <a:solidFill>
              <a:schemeClr val="accent4"/>
            </a:solidFill>
            <a:tailEnd type="arrow" w="med" len="sm"/>
          </a:ln>
        </p:spPr>
        <p:txBody>
          <a:bodyPr lIns="0" tIns="0" rIns="0" bIns="0" anchor="t"/>
          <a:lstStyle>
            <a:lvl1pPr>
              <a:defRPr sz="1400" b="1">
                <a:noFill/>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p:txBody>
      </p:sp>
      <p:sp>
        <p:nvSpPr>
          <p:cNvPr id="21" name="Text Placeholder 11">
            <a:extLst>
              <a:ext uri="{FF2B5EF4-FFF2-40B4-BE49-F238E27FC236}">
                <a16:creationId xmlns:a16="http://schemas.microsoft.com/office/drawing/2014/main" id="{116A6796-F195-444B-8CAF-9408872890E2}"/>
              </a:ext>
            </a:extLst>
          </p:cNvPr>
          <p:cNvSpPr>
            <a:spLocks noGrp="1"/>
          </p:cNvSpPr>
          <p:nvPr>
            <p:ph type="body" sz="quarter" idx="27" hasCustomPrompt="1"/>
          </p:nvPr>
        </p:nvSpPr>
        <p:spPr>
          <a:xfrm>
            <a:off x="331200" y="5173200"/>
            <a:ext cx="108000" cy="108000"/>
          </a:xfrm>
          <a:prstGeom prst="ellipse">
            <a:avLst/>
          </a:prstGeom>
          <a:solidFill>
            <a:schemeClr val="bg2"/>
          </a:solidFill>
          <a:ln>
            <a:solidFill>
              <a:schemeClr val="bg2"/>
            </a:solidFill>
          </a:ln>
        </p:spPr>
        <p:txBody>
          <a:bodyPr lIns="0" tIns="0" rIns="0" bIns="0" anchor="t"/>
          <a:lstStyle>
            <a:lvl1pPr>
              <a:defRPr sz="1400" b="1">
                <a:noFill/>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Edit Master text styles</a:t>
            </a:r>
            <a:endParaRPr lang="en-US"/>
          </a:p>
        </p:txBody>
      </p:sp>
      <p:sp>
        <p:nvSpPr>
          <p:cNvPr id="22" name="Text Placeholder 11">
            <a:extLst>
              <a:ext uri="{FF2B5EF4-FFF2-40B4-BE49-F238E27FC236}">
                <a16:creationId xmlns:a16="http://schemas.microsoft.com/office/drawing/2014/main" id="{6A84518F-EB08-4F36-8400-95AB01D38109}"/>
              </a:ext>
            </a:extLst>
          </p:cNvPr>
          <p:cNvSpPr>
            <a:spLocks noGrp="1"/>
          </p:cNvSpPr>
          <p:nvPr>
            <p:ph type="body" sz="quarter" idx="28" hasCustomPrompt="1"/>
          </p:nvPr>
        </p:nvSpPr>
        <p:spPr>
          <a:xfrm>
            <a:off x="2724447" y="5173200"/>
            <a:ext cx="108000" cy="108000"/>
          </a:xfrm>
          <a:prstGeom prst="ellipse">
            <a:avLst/>
          </a:prstGeom>
          <a:solidFill>
            <a:schemeClr val="bg2"/>
          </a:solidFill>
          <a:ln>
            <a:solidFill>
              <a:schemeClr val="bg2"/>
            </a:solidFill>
          </a:ln>
        </p:spPr>
        <p:txBody>
          <a:bodyPr lIns="0" tIns="0" rIns="0" bIns="0" anchor="t"/>
          <a:lstStyle>
            <a:lvl1pPr>
              <a:defRPr sz="1400" b="1">
                <a:noFill/>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Edit Master text styles</a:t>
            </a:r>
            <a:endParaRPr lang="en-US"/>
          </a:p>
        </p:txBody>
      </p:sp>
      <p:sp>
        <p:nvSpPr>
          <p:cNvPr id="23" name="Text Placeholder 11">
            <a:extLst>
              <a:ext uri="{FF2B5EF4-FFF2-40B4-BE49-F238E27FC236}">
                <a16:creationId xmlns:a16="http://schemas.microsoft.com/office/drawing/2014/main" id="{C503EA10-D1F3-4AA4-8CED-AEE30E121F6D}"/>
              </a:ext>
            </a:extLst>
          </p:cNvPr>
          <p:cNvSpPr>
            <a:spLocks noGrp="1"/>
          </p:cNvSpPr>
          <p:nvPr>
            <p:ph type="body" sz="quarter" idx="29" hasCustomPrompt="1"/>
          </p:nvPr>
        </p:nvSpPr>
        <p:spPr>
          <a:xfrm>
            <a:off x="5117694" y="5173200"/>
            <a:ext cx="108000" cy="108000"/>
          </a:xfrm>
          <a:prstGeom prst="ellipse">
            <a:avLst/>
          </a:prstGeom>
          <a:solidFill>
            <a:schemeClr val="bg2"/>
          </a:solidFill>
          <a:ln>
            <a:solidFill>
              <a:schemeClr val="bg2"/>
            </a:solidFill>
          </a:ln>
        </p:spPr>
        <p:txBody>
          <a:bodyPr lIns="0" tIns="0" rIns="0" bIns="0" anchor="t"/>
          <a:lstStyle>
            <a:lvl1pPr>
              <a:defRPr sz="1400" b="1">
                <a:noFill/>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Edit Master text styles</a:t>
            </a:r>
            <a:endParaRPr lang="en-US"/>
          </a:p>
        </p:txBody>
      </p:sp>
      <p:sp>
        <p:nvSpPr>
          <p:cNvPr id="24" name="Text Placeholder 11">
            <a:extLst>
              <a:ext uri="{FF2B5EF4-FFF2-40B4-BE49-F238E27FC236}">
                <a16:creationId xmlns:a16="http://schemas.microsoft.com/office/drawing/2014/main" id="{DF438A3D-D3E1-4D5D-BA34-887EAEB9949A}"/>
              </a:ext>
            </a:extLst>
          </p:cNvPr>
          <p:cNvSpPr>
            <a:spLocks noGrp="1"/>
          </p:cNvSpPr>
          <p:nvPr>
            <p:ph type="body" sz="quarter" idx="30" hasCustomPrompt="1"/>
          </p:nvPr>
        </p:nvSpPr>
        <p:spPr>
          <a:xfrm>
            <a:off x="7510941" y="5173200"/>
            <a:ext cx="108000" cy="108000"/>
          </a:xfrm>
          <a:prstGeom prst="ellipse">
            <a:avLst/>
          </a:prstGeom>
          <a:solidFill>
            <a:schemeClr val="bg2"/>
          </a:solidFill>
          <a:ln>
            <a:solidFill>
              <a:schemeClr val="bg2"/>
            </a:solidFill>
          </a:ln>
        </p:spPr>
        <p:txBody>
          <a:bodyPr lIns="0" tIns="0" rIns="0" bIns="0" anchor="t"/>
          <a:lstStyle>
            <a:lvl1pPr>
              <a:defRPr sz="1400" b="1">
                <a:noFill/>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Edit Master text styles</a:t>
            </a:r>
            <a:endParaRPr lang="en-US"/>
          </a:p>
        </p:txBody>
      </p:sp>
      <p:sp>
        <p:nvSpPr>
          <p:cNvPr id="25" name="Text Placeholder 11">
            <a:extLst>
              <a:ext uri="{FF2B5EF4-FFF2-40B4-BE49-F238E27FC236}">
                <a16:creationId xmlns:a16="http://schemas.microsoft.com/office/drawing/2014/main" id="{3EDD5930-9373-4D21-B203-C97F69292A19}"/>
              </a:ext>
            </a:extLst>
          </p:cNvPr>
          <p:cNvSpPr>
            <a:spLocks noGrp="1"/>
          </p:cNvSpPr>
          <p:nvPr>
            <p:ph type="body" sz="quarter" idx="31" hasCustomPrompt="1"/>
          </p:nvPr>
        </p:nvSpPr>
        <p:spPr>
          <a:xfrm>
            <a:off x="9904189" y="5173200"/>
            <a:ext cx="108000" cy="108000"/>
          </a:xfrm>
          <a:prstGeom prst="ellipse">
            <a:avLst/>
          </a:prstGeom>
          <a:solidFill>
            <a:schemeClr val="bg2"/>
          </a:solidFill>
          <a:ln>
            <a:solidFill>
              <a:schemeClr val="bg2"/>
            </a:solidFill>
          </a:ln>
        </p:spPr>
        <p:txBody>
          <a:bodyPr lIns="0" tIns="0" rIns="0" bIns="0" anchor="t"/>
          <a:lstStyle>
            <a:lvl1pPr>
              <a:defRPr sz="1400" b="1">
                <a:noFill/>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Edit Master text styles</a:t>
            </a:r>
            <a:endParaRPr lang="en-US"/>
          </a:p>
        </p:txBody>
      </p:sp>
      <p:sp>
        <p:nvSpPr>
          <p:cNvPr id="8" name="Text Placeholder 11">
            <a:extLst>
              <a:ext uri="{FF2B5EF4-FFF2-40B4-BE49-F238E27FC236}">
                <a16:creationId xmlns:a16="http://schemas.microsoft.com/office/drawing/2014/main" id="{052090D4-EA65-4144-A397-14AB024F1477}"/>
              </a:ext>
            </a:extLst>
          </p:cNvPr>
          <p:cNvSpPr>
            <a:spLocks noGrp="1"/>
          </p:cNvSpPr>
          <p:nvPr>
            <p:ph type="body" sz="quarter" idx="15"/>
          </p:nvPr>
        </p:nvSpPr>
        <p:spPr>
          <a:xfrm>
            <a:off x="331200" y="1929600"/>
            <a:ext cx="1957975" cy="3099600"/>
          </a:xfrm>
        </p:spPr>
        <p:txBody>
          <a:bodyPr lIns="0" tIns="0" rIns="0" bIns="0" anchor="b"/>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p>
        </p:txBody>
      </p:sp>
      <p:sp>
        <p:nvSpPr>
          <p:cNvPr id="11" name="Text Placeholder 11">
            <a:extLst>
              <a:ext uri="{FF2B5EF4-FFF2-40B4-BE49-F238E27FC236}">
                <a16:creationId xmlns:a16="http://schemas.microsoft.com/office/drawing/2014/main" id="{5AE7A1D2-DAC3-46BE-AA9A-E1EB0825207A}"/>
              </a:ext>
            </a:extLst>
          </p:cNvPr>
          <p:cNvSpPr>
            <a:spLocks noGrp="1"/>
          </p:cNvSpPr>
          <p:nvPr>
            <p:ph type="body" sz="quarter" idx="17"/>
          </p:nvPr>
        </p:nvSpPr>
        <p:spPr>
          <a:xfrm>
            <a:off x="2724129" y="1929600"/>
            <a:ext cx="1958400" cy="3099600"/>
          </a:xfrm>
        </p:spPr>
        <p:txBody>
          <a:bodyPr lIns="0" tIns="0" rIns="0" bIns="0" anchor="b"/>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p>
        </p:txBody>
      </p:sp>
      <p:sp>
        <p:nvSpPr>
          <p:cNvPr id="12" name="Text Placeholder 11">
            <a:extLst>
              <a:ext uri="{FF2B5EF4-FFF2-40B4-BE49-F238E27FC236}">
                <a16:creationId xmlns:a16="http://schemas.microsoft.com/office/drawing/2014/main" id="{3CF0CC0E-6E4F-4BBB-AC3B-74E8C1262776}"/>
              </a:ext>
            </a:extLst>
          </p:cNvPr>
          <p:cNvSpPr>
            <a:spLocks noGrp="1"/>
          </p:cNvSpPr>
          <p:nvPr>
            <p:ph type="body" sz="quarter" idx="18"/>
          </p:nvPr>
        </p:nvSpPr>
        <p:spPr>
          <a:xfrm>
            <a:off x="5117483" y="1929600"/>
            <a:ext cx="1958400" cy="3099600"/>
          </a:xfrm>
        </p:spPr>
        <p:txBody>
          <a:bodyPr lIns="0" tIns="0" rIns="0" bIns="0" anchor="b"/>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13" name="Text Placeholder 11">
            <a:extLst>
              <a:ext uri="{FF2B5EF4-FFF2-40B4-BE49-F238E27FC236}">
                <a16:creationId xmlns:a16="http://schemas.microsoft.com/office/drawing/2014/main" id="{F46DB502-496B-4374-80BE-F2A5D51992FE}"/>
              </a:ext>
            </a:extLst>
          </p:cNvPr>
          <p:cNvSpPr>
            <a:spLocks noGrp="1"/>
          </p:cNvSpPr>
          <p:nvPr>
            <p:ph type="body" sz="quarter" idx="19"/>
          </p:nvPr>
        </p:nvSpPr>
        <p:spPr>
          <a:xfrm>
            <a:off x="7510837" y="1929600"/>
            <a:ext cx="1958400" cy="3099600"/>
          </a:xfrm>
        </p:spPr>
        <p:txBody>
          <a:bodyPr lIns="0" tIns="0" rIns="0" bIns="0" anchor="b"/>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14" name="Text Placeholder 11">
            <a:extLst>
              <a:ext uri="{FF2B5EF4-FFF2-40B4-BE49-F238E27FC236}">
                <a16:creationId xmlns:a16="http://schemas.microsoft.com/office/drawing/2014/main" id="{4B72E113-B74F-4C8D-B9C6-1799A1DAE158}"/>
              </a:ext>
            </a:extLst>
          </p:cNvPr>
          <p:cNvSpPr>
            <a:spLocks noGrp="1"/>
          </p:cNvSpPr>
          <p:nvPr>
            <p:ph type="body" sz="quarter" idx="20"/>
          </p:nvPr>
        </p:nvSpPr>
        <p:spPr>
          <a:xfrm>
            <a:off x="9904189" y="1929600"/>
            <a:ext cx="1958400" cy="3099600"/>
          </a:xfrm>
        </p:spPr>
        <p:txBody>
          <a:bodyPr lIns="0" tIns="0" rIns="0" bIns="0" anchor="b"/>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p>
        </p:txBody>
      </p:sp>
      <p:sp>
        <p:nvSpPr>
          <p:cNvPr id="15" name="Text Placeholder 11">
            <a:extLst>
              <a:ext uri="{FF2B5EF4-FFF2-40B4-BE49-F238E27FC236}">
                <a16:creationId xmlns:a16="http://schemas.microsoft.com/office/drawing/2014/main" id="{9AE4540D-5837-4887-82D2-ADB1E470A04C}"/>
              </a:ext>
            </a:extLst>
          </p:cNvPr>
          <p:cNvSpPr>
            <a:spLocks noGrp="1"/>
          </p:cNvSpPr>
          <p:nvPr>
            <p:ph type="body" sz="quarter" idx="21"/>
          </p:nvPr>
        </p:nvSpPr>
        <p:spPr>
          <a:xfrm>
            <a:off x="331200" y="5421600"/>
            <a:ext cx="1958400" cy="392400"/>
          </a:xfrm>
        </p:spPr>
        <p:txBody>
          <a:bodyPr lIns="0" tIns="0" rIns="0" bIns="0" anchor="t"/>
          <a:lstStyle>
            <a:lvl1pPr>
              <a:defRPr sz="1400" b="1">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p:txBody>
      </p:sp>
      <p:sp>
        <p:nvSpPr>
          <p:cNvPr id="16" name="Text Placeholder 11">
            <a:extLst>
              <a:ext uri="{FF2B5EF4-FFF2-40B4-BE49-F238E27FC236}">
                <a16:creationId xmlns:a16="http://schemas.microsoft.com/office/drawing/2014/main" id="{441512B5-B055-451B-A63A-61AC3D27A779}"/>
              </a:ext>
            </a:extLst>
          </p:cNvPr>
          <p:cNvSpPr>
            <a:spLocks noGrp="1"/>
          </p:cNvSpPr>
          <p:nvPr>
            <p:ph type="body" sz="quarter" idx="22"/>
          </p:nvPr>
        </p:nvSpPr>
        <p:spPr>
          <a:xfrm>
            <a:off x="2724447" y="5421600"/>
            <a:ext cx="1958400" cy="392400"/>
          </a:xfrm>
        </p:spPr>
        <p:txBody>
          <a:bodyPr lIns="0" tIns="0" rIns="0" bIns="0" anchor="t"/>
          <a:lstStyle>
            <a:lvl1pPr>
              <a:defRPr sz="1400" b="1">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p:txBody>
      </p:sp>
      <p:sp>
        <p:nvSpPr>
          <p:cNvPr id="17" name="Text Placeholder 11">
            <a:extLst>
              <a:ext uri="{FF2B5EF4-FFF2-40B4-BE49-F238E27FC236}">
                <a16:creationId xmlns:a16="http://schemas.microsoft.com/office/drawing/2014/main" id="{1272552C-9A92-45B5-9658-E0A7758AE5F7}"/>
              </a:ext>
            </a:extLst>
          </p:cNvPr>
          <p:cNvSpPr>
            <a:spLocks noGrp="1"/>
          </p:cNvSpPr>
          <p:nvPr>
            <p:ph type="body" sz="quarter" idx="23"/>
          </p:nvPr>
        </p:nvSpPr>
        <p:spPr>
          <a:xfrm>
            <a:off x="5117694" y="5421600"/>
            <a:ext cx="1958400" cy="392400"/>
          </a:xfrm>
        </p:spPr>
        <p:txBody>
          <a:bodyPr lIns="0" tIns="0" rIns="0" bIns="0" anchor="t"/>
          <a:lstStyle>
            <a:lvl1pPr>
              <a:defRPr sz="1400" b="1">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p:txBody>
      </p:sp>
      <p:sp>
        <p:nvSpPr>
          <p:cNvPr id="18" name="Text Placeholder 11">
            <a:extLst>
              <a:ext uri="{FF2B5EF4-FFF2-40B4-BE49-F238E27FC236}">
                <a16:creationId xmlns:a16="http://schemas.microsoft.com/office/drawing/2014/main" id="{B93E5512-D171-4A0F-A84D-1429CB1B2404}"/>
              </a:ext>
            </a:extLst>
          </p:cNvPr>
          <p:cNvSpPr>
            <a:spLocks noGrp="1"/>
          </p:cNvSpPr>
          <p:nvPr>
            <p:ph type="body" sz="quarter" idx="24"/>
          </p:nvPr>
        </p:nvSpPr>
        <p:spPr>
          <a:xfrm>
            <a:off x="7510941" y="5421600"/>
            <a:ext cx="1958400" cy="392400"/>
          </a:xfrm>
        </p:spPr>
        <p:txBody>
          <a:bodyPr lIns="0" tIns="0" rIns="0" bIns="0" anchor="t"/>
          <a:lstStyle>
            <a:lvl1pPr>
              <a:defRPr sz="1400" b="1">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p:txBody>
      </p:sp>
      <p:sp>
        <p:nvSpPr>
          <p:cNvPr id="19" name="Text Placeholder 11">
            <a:extLst>
              <a:ext uri="{FF2B5EF4-FFF2-40B4-BE49-F238E27FC236}">
                <a16:creationId xmlns:a16="http://schemas.microsoft.com/office/drawing/2014/main" id="{A19BB1C7-BB18-4D53-B7FD-0B43DE543E7B}"/>
              </a:ext>
            </a:extLst>
          </p:cNvPr>
          <p:cNvSpPr>
            <a:spLocks noGrp="1"/>
          </p:cNvSpPr>
          <p:nvPr>
            <p:ph type="body" sz="quarter" idx="25"/>
          </p:nvPr>
        </p:nvSpPr>
        <p:spPr>
          <a:xfrm>
            <a:off x="9904189" y="5421600"/>
            <a:ext cx="1958400" cy="392400"/>
          </a:xfrm>
        </p:spPr>
        <p:txBody>
          <a:bodyPr lIns="0" tIns="0" rIns="0" bIns="0" anchor="t"/>
          <a:lstStyle>
            <a:lvl1pPr>
              <a:defRPr sz="1400" b="1">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p:txBody>
      </p:sp>
      <p:sp>
        <p:nvSpPr>
          <p:cNvPr id="3" name="Footer Placeholder 2">
            <a:extLst>
              <a:ext uri="{FF2B5EF4-FFF2-40B4-BE49-F238E27FC236}">
                <a16:creationId xmlns:a16="http://schemas.microsoft.com/office/drawing/2014/main" id="{9720BA48-2EC3-4080-A97C-33DE1D74B9FF}"/>
              </a:ext>
            </a:extLst>
          </p:cNvPr>
          <p:cNvSpPr>
            <a:spLocks noGrp="1"/>
          </p:cNvSpPr>
          <p:nvPr>
            <p:ph type="ftr" sz="quarter" idx="10"/>
          </p:nvPr>
        </p:nvSpPr>
        <p:spPr/>
        <p:txBody>
          <a:bodyPr lIns="0" tIns="0" rIns="0" bIns="0"/>
          <a:lstStyle/>
          <a:p>
            <a:endParaRPr lang="en-US" noProof="0"/>
          </a:p>
        </p:txBody>
      </p:sp>
      <p:sp>
        <p:nvSpPr>
          <p:cNvPr id="4" name="Date Placeholder 3">
            <a:extLst>
              <a:ext uri="{FF2B5EF4-FFF2-40B4-BE49-F238E27FC236}">
                <a16:creationId xmlns:a16="http://schemas.microsoft.com/office/drawing/2014/main" id="{BD672ED8-D8A6-4B60-9145-0B2F226FCF90}"/>
              </a:ext>
            </a:extLst>
          </p:cNvPr>
          <p:cNvSpPr>
            <a:spLocks noGrp="1"/>
          </p:cNvSpPr>
          <p:nvPr>
            <p:ph type="dt" sz="half" idx="11"/>
          </p:nvPr>
        </p:nvSpPr>
        <p:spPr/>
        <p:txBody>
          <a:bodyPr lIns="0" tIns="0" rIns="0" bIns="0"/>
          <a:lstStyle/>
          <a:p>
            <a:fld id="{34B7327F-B9B9-4FCD-9D42-CEC50A1073FB}" type="datetime4">
              <a:rPr lang="en-US" noProof="0" smtClean="0"/>
              <a:t>April 25, 2024</a:t>
            </a:fld>
            <a:endParaRPr lang="en-US" noProof="0"/>
          </a:p>
        </p:txBody>
      </p:sp>
      <p:sp>
        <p:nvSpPr>
          <p:cNvPr id="5" name="Slide Number Placeholder 4">
            <a:extLst>
              <a:ext uri="{FF2B5EF4-FFF2-40B4-BE49-F238E27FC236}">
                <a16:creationId xmlns:a16="http://schemas.microsoft.com/office/drawing/2014/main" id="{B89B7E41-ACE0-4535-9419-94A5884DC919}"/>
              </a:ext>
            </a:extLst>
          </p:cNvPr>
          <p:cNvSpPr>
            <a:spLocks noGrp="1"/>
          </p:cNvSpPr>
          <p:nvPr>
            <p:ph type="sldNum" sz="quarter" idx="12"/>
          </p:nvPr>
        </p:nvSpPr>
        <p:spPr/>
        <p:txBody>
          <a:bodyPr lIns="0" tIns="0" rIns="0" bIns="0"/>
          <a:lstStyle/>
          <a:p>
            <a:r>
              <a:rPr lang="en-US" noProof="0"/>
              <a:t>Slide </a:t>
            </a:r>
            <a:fld id="{619F89D8-7AE3-494A-97F3-03D680869632}" type="slidenum">
              <a:rPr lang="en-US" noProof="0" smtClean="0"/>
              <a:pPr/>
              <a:t>‹#›</a:t>
            </a:fld>
            <a:endParaRPr lang="en-US" noProof="0"/>
          </a:p>
        </p:txBody>
      </p:sp>
    </p:spTree>
    <p:extLst>
      <p:ext uri="{BB962C8B-B14F-4D97-AF65-F5344CB8AC3E}">
        <p14:creationId xmlns:p14="http://schemas.microsoft.com/office/powerpoint/2010/main" val="4175311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meline: seven text boxes &amp;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4372-55C2-4676-BE1B-7AB5862BEE24}"/>
              </a:ext>
            </a:extLst>
          </p:cNvPr>
          <p:cNvSpPr>
            <a:spLocks noGrp="1"/>
          </p:cNvSpPr>
          <p:nvPr>
            <p:ph type="title"/>
          </p:nvPr>
        </p:nvSpPr>
        <p:spPr>
          <a:xfrm>
            <a:off x="331200" y="691200"/>
            <a:ext cx="11530800" cy="367200"/>
          </a:xfrm>
        </p:spPr>
        <p:txBody>
          <a:bodyPr lIns="0" tIns="0" rIns="0" bIns="0"/>
          <a:lstStyle>
            <a:lvl1pPr>
              <a:defRPr b="1"/>
            </a:lvl1pPr>
          </a:lstStyle>
          <a:p>
            <a:r>
              <a:rPr lang="en-US" noProof="0"/>
              <a:t>Click to edit Master title style</a:t>
            </a:r>
          </a:p>
        </p:txBody>
      </p:sp>
      <p:sp>
        <p:nvSpPr>
          <p:cNvPr id="7" name="Text Placeholder 9">
            <a:extLst>
              <a:ext uri="{FF2B5EF4-FFF2-40B4-BE49-F238E27FC236}">
                <a16:creationId xmlns:a16="http://schemas.microsoft.com/office/drawing/2014/main" id="{191F879A-9D5C-4572-8E7C-BF6305780851}"/>
              </a:ext>
            </a:extLst>
          </p:cNvPr>
          <p:cNvSpPr>
            <a:spLocks noGrp="1"/>
          </p:cNvSpPr>
          <p:nvPr>
            <p:ph type="body" sz="quarter" idx="14" hasCustomPrompt="1"/>
          </p:nvPr>
        </p:nvSpPr>
        <p:spPr>
          <a:xfrm>
            <a:off x="331789" y="1057498"/>
            <a:ext cx="11530800" cy="486000"/>
          </a:xfrm>
        </p:spPr>
        <p:txBody>
          <a:bodyPr lIns="0" tIns="0" rIns="0" bIns="0"/>
          <a:lstStyle>
            <a:lvl1pPr>
              <a:defRPr sz="24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15" name="Text Placeholder 11">
            <a:extLst>
              <a:ext uri="{FF2B5EF4-FFF2-40B4-BE49-F238E27FC236}">
                <a16:creationId xmlns:a16="http://schemas.microsoft.com/office/drawing/2014/main" id="{9AE4540D-5837-4887-82D2-ADB1E470A04C}"/>
              </a:ext>
            </a:extLst>
          </p:cNvPr>
          <p:cNvSpPr>
            <a:spLocks noGrp="1"/>
          </p:cNvSpPr>
          <p:nvPr>
            <p:ph type="body" sz="quarter" idx="21"/>
          </p:nvPr>
        </p:nvSpPr>
        <p:spPr>
          <a:xfrm>
            <a:off x="331200" y="5400000"/>
            <a:ext cx="1296000" cy="392400"/>
          </a:xfrm>
        </p:spPr>
        <p:txBody>
          <a:bodyPr lIns="0" tIns="0" rIns="0" bIns="0" anchor="t"/>
          <a:lstStyle>
            <a:lvl1pPr>
              <a:defRPr sz="1000" b="1">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p:txBody>
      </p:sp>
      <p:sp>
        <p:nvSpPr>
          <p:cNvPr id="16" name="Text Placeholder 11">
            <a:extLst>
              <a:ext uri="{FF2B5EF4-FFF2-40B4-BE49-F238E27FC236}">
                <a16:creationId xmlns:a16="http://schemas.microsoft.com/office/drawing/2014/main" id="{441512B5-B055-451B-A63A-61AC3D27A779}"/>
              </a:ext>
            </a:extLst>
          </p:cNvPr>
          <p:cNvSpPr>
            <a:spLocks noGrp="1"/>
          </p:cNvSpPr>
          <p:nvPr>
            <p:ph type="body" sz="quarter" idx="22"/>
          </p:nvPr>
        </p:nvSpPr>
        <p:spPr>
          <a:xfrm>
            <a:off x="1980600" y="5400000"/>
            <a:ext cx="1296000" cy="392400"/>
          </a:xfrm>
        </p:spPr>
        <p:txBody>
          <a:bodyPr lIns="0" tIns="0" rIns="0" bIns="0" anchor="t"/>
          <a:lstStyle>
            <a:lvl1pPr>
              <a:defRPr sz="1000" b="1">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p:txBody>
      </p:sp>
      <p:sp>
        <p:nvSpPr>
          <p:cNvPr id="17" name="Text Placeholder 11">
            <a:extLst>
              <a:ext uri="{FF2B5EF4-FFF2-40B4-BE49-F238E27FC236}">
                <a16:creationId xmlns:a16="http://schemas.microsoft.com/office/drawing/2014/main" id="{1272552C-9A92-45B5-9658-E0A7758AE5F7}"/>
              </a:ext>
            </a:extLst>
          </p:cNvPr>
          <p:cNvSpPr>
            <a:spLocks noGrp="1"/>
          </p:cNvSpPr>
          <p:nvPr>
            <p:ph type="body" sz="quarter" idx="23"/>
          </p:nvPr>
        </p:nvSpPr>
        <p:spPr>
          <a:xfrm>
            <a:off x="3630000" y="5400000"/>
            <a:ext cx="1296000" cy="392400"/>
          </a:xfrm>
        </p:spPr>
        <p:txBody>
          <a:bodyPr lIns="0" tIns="0" rIns="0" bIns="0" anchor="t"/>
          <a:lstStyle>
            <a:lvl1pPr>
              <a:defRPr sz="1000" b="1">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p:txBody>
      </p:sp>
      <p:sp>
        <p:nvSpPr>
          <p:cNvPr id="18" name="Text Placeholder 11">
            <a:extLst>
              <a:ext uri="{FF2B5EF4-FFF2-40B4-BE49-F238E27FC236}">
                <a16:creationId xmlns:a16="http://schemas.microsoft.com/office/drawing/2014/main" id="{B93E5512-D171-4A0F-A84D-1429CB1B2404}"/>
              </a:ext>
            </a:extLst>
          </p:cNvPr>
          <p:cNvSpPr>
            <a:spLocks noGrp="1"/>
          </p:cNvSpPr>
          <p:nvPr>
            <p:ph type="body" sz="quarter" idx="24"/>
          </p:nvPr>
        </p:nvSpPr>
        <p:spPr>
          <a:xfrm>
            <a:off x="5279400" y="5400000"/>
            <a:ext cx="1296000" cy="392400"/>
          </a:xfrm>
        </p:spPr>
        <p:txBody>
          <a:bodyPr lIns="0" tIns="0" rIns="0" bIns="0" anchor="t"/>
          <a:lstStyle>
            <a:lvl1pPr>
              <a:defRPr sz="1000" b="1">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p:txBody>
      </p:sp>
      <p:sp>
        <p:nvSpPr>
          <p:cNvPr id="19" name="Text Placeholder 11">
            <a:extLst>
              <a:ext uri="{FF2B5EF4-FFF2-40B4-BE49-F238E27FC236}">
                <a16:creationId xmlns:a16="http://schemas.microsoft.com/office/drawing/2014/main" id="{A19BB1C7-BB18-4D53-B7FD-0B43DE543E7B}"/>
              </a:ext>
            </a:extLst>
          </p:cNvPr>
          <p:cNvSpPr>
            <a:spLocks noGrp="1"/>
          </p:cNvSpPr>
          <p:nvPr>
            <p:ph type="body" sz="quarter" idx="25"/>
          </p:nvPr>
        </p:nvSpPr>
        <p:spPr>
          <a:xfrm>
            <a:off x="6928800" y="5400000"/>
            <a:ext cx="1296000" cy="392400"/>
          </a:xfrm>
        </p:spPr>
        <p:txBody>
          <a:bodyPr lIns="0" tIns="0" rIns="0" bIns="0" anchor="t"/>
          <a:lstStyle>
            <a:lvl1pPr>
              <a:defRPr sz="1000" b="1">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p:txBody>
      </p:sp>
      <p:sp>
        <p:nvSpPr>
          <p:cNvPr id="27" name="Text Placeholder 11">
            <a:extLst>
              <a:ext uri="{FF2B5EF4-FFF2-40B4-BE49-F238E27FC236}">
                <a16:creationId xmlns:a16="http://schemas.microsoft.com/office/drawing/2014/main" id="{6189B57F-C66A-4C80-8E4E-09199BDEEA46}"/>
              </a:ext>
            </a:extLst>
          </p:cNvPr>
          <p:cNvSpPr>
            <a:spLocks noGrp="1"/>
          </p:cNvSpPr>
          <p:nvPr>
            <p:ph type="body" sz="quarter" idx="27"/>
          </p:nvPr>
        </p:nvSpPr>
        <p:spPr>
          <a:xfrm>
            <a:off x="8578200" y="5400000"/>
            <a:ext cx="1296000" cy="392400"/>
          </a:xfrm>
        </p:spPr>
        <p:txBody>
          <a:bodyPr lIns="0" tIns="0" rIns="0" bIns="0" anchor="t"/>
          <a:lstStyle>
            <a:lvl1pPr>
              <a:defRPr sz="1000" b="1">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p:txBody>
      </p:sp>
      <p:sp>
        <p:nvSpPr>
          <p:cNvPr id="29" name="Text Placeholder 11">
            <a:extLst>
              <a:ext uri="{FF2B5EF4-FFF2-40B4-BE49-F238E27FC236}">
                <a16:creationId xmlns:a16="http://schemas.microsoft.com/office/drawing/2014/main" id="{6FC8D2EC-39D1-4154-8306-67F231081AD5}"/>
              </a:ext>
            </a:extLst>
          </p:cNvPr>
          <p:cNvSpPr>
            <a:spLocks noGrp="1"/>
          </p:cNvSpPr>
          <p:nvPr>
            <p:ph type="body" sz="quarter" idx="29"/>
          </p:nvPr>
        </p:nvSpPr>
        <p:spPr>
          <a:xfrm>
            <a:off x="10227600" y="5400000"/>
            <a:ext cx="1296000" cy="392400"/>
          </a:xfrm>
        </p:spPr>
        <p:txBody>
          <a:bodyPr lIns="0" tIns="0" rIns="0" bIns="0" anchor="t"/>
          <a:lstStyle>
            <a:lvl1pPr>
              <a:defRPr sz="1000" b="1">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p:txBody>
      </p:sp>
      <p:sp>
        <p:nvSpPr>
          <p:cNvPr id="30" name="Text Placeholder 11">
            <a:extLst>
              <a:ext uri="{FF2B5EF4-FFF2-40B4-BE49-F238E27FC236}">
                <a16:creationId xmlns:a16="http://schemas.microsoft.com/office/drawing/2014/main" id="{A4C85EBA-3628-4B96-A145-783BC7DB5012}"/>
              </a:ext>
            </a:extLst>
          </p:cNvPr>
          <p:cNvSpPr>
            <a:spLocks noGrp="1"/>
          </p:cNvSpPr>
          <p:nvPr>
            <p:ph type="body" sz="quarter" idx="30" hasCustomPrompt="1"/>
          </p:nvPr>
        </p:nvSpPr>
        <p:spPr bwMode="gray">
          <a:xfrm>
            <a:off x="338400" y="5227200"/>
            <a:ext cx="11520000" cy="0"/>
          </a:xfrm>
          <a:custGeom>
            <a:avLst/>
            <a:gdLst>
              <a:gd name="connsiteX0" fmla="*/ 0 w 11520000"/>
              <a:gd name="connsiteY0" fmla="*/ 0 h 392400"/>
              <a:gd name="connsiteX1" fmla="*/ 11520000 w 11520000"/>
              <a:gd name="connsiteY1" fmla="*/ 0 h 392400"/>
              <a:gd name="connsiteX2" fmla="*/ 11520000 w 11520000"/>
              <a:gd name="connsiteY2" fmla="*/ 392400 h 392400"/>
              <a:gd name="connsiteX3" fmla="*/ 0 w 11520000"/>
              <a:gd name="connsiteY3" fmla="*/ 392400 h 392400"/>
              <a:gd name="connsiteX4" fmla="*/ 0 w 11520000"/>
              <a:gd name="connsiteY4" fmla="*/ 0 h 392400"/>
              <a:gd name="connsiteX0" fmla="*/ 11520000 w 11611440"/>
              <a:gd name="connsiteY0" fmla="*/ 392400 h 483840"/>
              <a:gd name="connsiteX1" fmla="*/ 0 w 11611440"/>
              <a:gd name="connsiteY1" fmla="*/ 392400 h 483840"/>
              <a:gd name="connsiteX2" fmla="*/ 0 w 11611440"/>
              <a:gd name="connsiteY2" fmla="*/ 0 h 483840"/>
              <a:gd name="connsiteX3" fmla="*/ 11520000 w 11611440"/>
              <a:gd name="connsiteY3" fmla="*/ 0 h 483840"/>
              <a:gd name="connsiteX4" fmla="*/ 11611440 w 11611440"/>
              <a:gd name="connsiteY4" fmla="*/ 483840 h 483840"/>
              <a:gd name="connsiteX0" fmla="*/ 11520000 w 11520000"/>
              <a:gd name="connsiteY0" fmla="*/ 392400 h 392400"/>
              <a:gd name="connsiteX1" fmla="*/ 0 w 11520000"/>
              <a:gd name="connsiteY1" fmla="*/ 392400 h 392400"/>
              <a:gd name="connsiteX2" fmla="*/ 0 w 11520000"/>
              <a:gd name="connsiteY2" fmla="*/ 0 h 392400"/>
              <a:gd name="connsiteX3" fmla="*/ 11520000 w 11520000"/>
              <a:gd name="connsiteY3" fmla="*/ 0 h 392400"/>
              <a:gd name="connsiteX0" fmla="*/ 0 w 11520000"/>
              <a:gd name="connsiteY0" fmla="*/ 392400 h 392400"/>
              <a:gd name="connsiteX1" fmla="*/ 0 w 11520000"/>
              <a:gd name="connsiteY1" fmla="*/ 0 h 392400"/>
              <a:gd name="connsiteX2" fmla="*/ 11520000 w 11520000"/>
              <a:gd name="connsiteY2" fmla="*/ 0 h 392400"/>
              <a:gd name="connsiteX0" fmla="*/ 0 w 11520000"/>
              <a:gd name="connsiteY0" fmla="*/ 0 h 0"/>
              <a:gd name="connsiteX1" fmla="*/ 11520000 w 11520000"/>
              <a:gd name="connsiteY1" fmla="*/ 0 h 0"/>
            </a:gdLst>
            <a:ahLst/>
            <a:cxnLst>
              <a:cxn ang="0">
                <a:pos x="connsiteX0" y="connsiteY0"/>
              </a:cxn>
              <a:cxn ang="0">
                <a:pos x="connsiteX1" y="connsiteY1"/>
              </a:cxn>
            </a:cxnLst>
            <a:rect l="l" t="t" r="r" b="b"/>
            <a:pathLst>
              <a:path w="11520000">
                <a:moveTo>
                  <a:pt x="0" y="0"/>
                </a:moveTo>
                <a:lnTo>
                  <a:pt x="11520000" y="0"/>
                </a:lnTo>
              </a:path>
            </a:pathLst>
          </a:custGeom>
          <a:ln w="15875">
            <a:solidFill>
              <a:schemeClr val="accent4"/>
            </a:solidFill>
            <a:tailEnd type="arrow" w="med" len="sm"/>
          </a:ln>
        </p:spPr>
        <p:txBody>
          <a:bodyPr lIns="0" tIns="0" rIns="0" bIns="0" anchor="t"/>
          <a:lstStyle>
            <a:lvl1pPr>
              <a:defRPr sz="1000" b="1">
                <a:noFill/>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Edit Master text styles</a:t>
            </a:r>
            <a:endParaRPr lang="en-US"/>
          </a:p>
        </p:txBody>
      </p:sp>
      <p:sp>
        <p:nvSpPr>
          <p:cNvPr id="31" name="Text Placeholder 11">
            <a:extLst>
              <a:ext uri="{FF2B5EF4-FFF2-40B4-BE49-F238E27FC236}">
                <a16:creationId xmlns:a16="http://schemas.microsoft.com/office/drawing/2014/main" id="{24B2DA46-341A-4D4F-9970-F7FCB405515D}"/>
              </a:ext>
            </a:extLst>
          </p:cNvPr>
          <p:cNvSpPr>
            <a:spLocks noGrp="1"/>
          </p:cNvSpPr>
          <p:nvPr>
            <p:ph type="body" sz="quarter" idx="31" hasCustomPrompt="1"/>
          </p:nvPr>
        </p:nvSpPr>
        <p:spPr>
          <a:xfrm>
            <a:off x="334800" y="5173200"/>
            <a:ext cx="108000" cy="108000"/>
          </a:xfrm>
          <a:prstGeom prst="ellipse">
            <a:avLst/>
          </a:prstGeom>
          <a:solidFill>
            <a:schemeClr val="bg2"/>
          </a:solidFill>
          <a:ln>
            <a:solidFill>
              <a:schemeClr val="bg2"/>
            </a:solidFill>
          </a:ln>
        </p:spPr>
        <p:txBody>
          <a:bodyPr lIns="0" tIns="0" rIns="0" bIns="0" anchor="t"/>
          <a:lstStyle>
            <a:lvl1pPr>
              <a:defRPr sz="1000" b="1">
                <a:noFill/>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Edit Master text styles</a:t>
            </a:r>
            <a:endParaRPr lang="en-US"/>
          </a:p>
        </p:txBody>
      </p:sp>
      <p:sp>
        <p:nvSpPr>
          <p:cNvPr id="32" name="Text Placeholder 11">
            <a:extLst>
              <a:ext uri="{FF2B5EF4-FFF2-40B4-BE49-F238E27FC236}">
                <a16:creationId xmlns:a16="http://schemas.microsoft.com/office/drawing/2014/main" id="{EED18986-BEAB-4E6C-81DE-64316E13BD03}"/>
              </a:ext>
            </a:extLst>
          </p:cNvPr>
          <p:cNvSpPr>
            <a:spLocks noGrp="1"/>
          </p:cNvSpPr>
          <p:nvPr>
            <p:ph type="body" sz="quarter" idx="32" hasCustomPrompt="1"/>
          </p:nvPr>
        </p:nvSpPr>
        <p:spPr>
          <a:xfrm>
            <a:off x="1983600" y="5173200"/>
            <a:ext cx="108000" cy="108000"/>
          </a:xfrm>
          <a:prstGeom prst="ellipse">
            <a:avLst/>
          </a:prstGeom>
          <a:solidFill>
            <a:schemeClr val="bg2"/>
          </a:solidFill>
          <a:ln>
            <a:solidFill>
              <a:schemeClr val="bg2"/>
            </a:solidFill>
          </a:ln>
        </p:spPr>
        <p:txBody>
          <a:bodyPr lIns="0" tIns="0" rIns="0" bIns="0" anchor="t"/>
          <a:lstStyle>
            <a:lvl1pPr>
              <a:defRPr sz="1000" b="1">
                <a:noFill/>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Edit Master text styles</a:t>
            </a:r>
            <a:endParaRPr lang="en-US"/>
          </a:p>
        </p:txBody>
      </p:sp>
      <p:sp>
        <p:nvSpPr>
          <p:cNvPr id="33" name="Text Placeholder 11">
            <a:extLst>
              <a:ext uri="{FF2B5EF4-FFF2-40B4-BE49-F238E27FC236}">
                <a16:creationId xmlns:a16="http://schemas.microsoft.com/office/drawing/2014/main" id="{DAF1745E-D93E-4B2F-BF38-5CD3330E0402}"/>
              </a:ext>
            </a:extLst>
          </p:cNvPr>
          <p:cNvSpPr>
            <a:spLocks noGrp="1"/>
          </p:cNvSpPr>
          <p:nvPr>
            <p:ph type="body" sz="quarter" idx="33" hasCustomPrompt="1"/>
          </p:nvPr>
        </p:nvSpPr>
        <p:spPr>
          <a:xfrm>
            <a:off x="3632400" y="5173200"/>
            <a:ext cx="108000" cy="108000"/>
          </a:xfrm>
          <a:prstGeom prst="ellipse">
            <a:avLst/>
          </a:prstGeom>
          <a:solidFill>
            <a:schemeClr val="bg2"/>
          </a:solidFill>
          <a:ln>
            <a:solidFill>
              <a:schemeClr val="bg2"/>
            </a:solidFill>
          </a:ln>
        </p:spPr>
        <p:txBody>
          <a:bodyPr lIns="0" tIns="0" rIns="0" bIns="0" anchor="t"/>
          <a:lstStyle>
            <a:lvl1pPr>
              <a:defRPr sz="1000" b="1">
                <a:noFill/>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Edit Master text styles</a:t>
            </a:r>
            <a:endParaRPr lang="en-US"/>
          </a:p>
        </p:txBody>
      </p:sp>
      <p:sp>
        <p:nvSpPr>
          <p:cNvPr id="34" name="Text Placeholder 11">
            <a:extLst>
              <a:ext uri="{FF2B5EF4-FFF2-40B4-BE49-F238E27FC236}">
                <a16:creationId xmlns:a16="http://schemas.microsoft.com/office/drawing/2014/main" id="{429D6633-25A8-4FC0-B518-3616DF6C6530}"/>
              </a:ext>
            </a:extLst>
          </p:cNvPr>
          <p:cNvSpPr>
            <a:spLocks noGrp="1"/>
          </p:cNvSpPr>
          <p:nvPr>
            <p:ph type="body" sz="quarter" idx="34" hasCustomPrompt="1"/>
          </p:nvPr>
        </p:nvSpPr>
        <p:spPr>
          <a:xfrm>
            <a:off x="5281200" y="5173200"/>
            <a:ext cx="108000" cy="108000"/>
          </a:xfrm>
          <a:prstGeom prst="ellipse">
            <a:avLst/>
          </a:prstGeom>
          <a:solidFill>
            <a:schemeClr val="bg2"/>
          </a:solidFill>
          <a:ln>
            <a:solidFill>
              <a:schemeClr val="bg2"/>
            </a:solidFill>
          </a:ln>
        </p:spPr>
        <p:txBody>
          <a:bodyPr lIns="0" tIns="0" rIns="0" bIns="0" anchor="t"/>
          <a:lstStyle>
            <a:lvl1pPr>
              <a:defRPr sz="1000" b="1">
                <a:noFill/>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Edit Master text styles</a:t>
            </a:r>
            <a:endParaRPr lang="en-US"/>
          </a:p>
        </p:txBody>
      </p:sp>
      <p:sp>
        <p:nvSpPr>
          <p:cNvPr id="35" name="Text Placeholder 11">
            <a:extLst>
              <a:ext uri="{FF2B5EF4-FFF2-40B4-BE49-F238E27FC236}">
                <a16:creationId xmlns:a16="http://schemas.microsoft.com/office/drawing/2014/main" id="{ACF9310C-4C08-4791-82FA-D88032731F32}"/>
              </a:ext>
            </a:extLst>
          </p:cNvPr>
          <p:cNvSpPr>
            <a:spLocks noGrp="1"/>
          </p:cNvSpPr>
          <p:nvPr>
            <p:ph type="body" sz="quarter" idx="35" hasCustomPrompt="1"/>
          </p:nvPr>
        </p:nvSpPr>
        <p:spPr>
          <a:xfrm>
            <a:off x="6930000" y="5173200"/>
            <a:ext cx="108000" cy="108000"/>
          </a:xfrm>
          <a:prstGeom prst="ellipse">
            <a:avLst/>
          </a:prstGeom>
          <a:solidFill>
            <a:schemeClr val="bg2"/>
          </a:solidFill>
          <a:ln>
            <a:solidFill>
              <a:schemeClr val="bg2"/>
            </a:solidFill>
          </a:ln>
        </p:spPr>
        <p:txBody>
          <a:bodyPr lIns="0" tIns="0" rIns="0" bIns="0" anchor="t"/>
          <a:lstStyle>
            <a:lvl1pPr>
              <a:defRPr sz="1000" b="1">
                <a:noFill/>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Edit Master text styles</a:t>
            </a:r>
            <a:endParaRPr lang="en-US"/>
          </a:p>
        </p:txBody>
      </p:sp>
      <p:sp>
        <p:nvSpPr>
          <p:cNvPr id="36" name="Text Placeholder 11">
            <a:extLst>
              <a:ext uri="{FF2B5EF4-FFF2-40B4-BE49-F238E27FC236}">
                <a16:creationId xmlns:a16="http://schemas.microsoft.com/office/drawing/2014/main" id="{190FAD99-82FB-4521-87C2-193E1163DE9E}"/>
              </a:ext>
            </a:extLst>
          </p:cNvPr>
          <p:cNvSpPr>
            <a:spLocks noGrp="1"/>
          </p:cNvSpPr>
          <p:nvPr>
            <p:ph type="body" sz="quarter" idx="36" hasCustomPrompt="1"/>
          </p:nvPr>
        </p:nvSpPr>
        <p:spPr>
          <a:xfrm>
            <a:off x="8578800" y="5173200"/>
            <a:ext cx="108000" cy="108000"/>
          </a:xfrm>
          <a:prstGeom prst="ellipse">
            <a:avLst/>
          </a:prstGeom>
          <a:solidFill>
            <a:schemeClr val="bg2"/>
          </a:solidFill>
          <a:ln>
            <a:solidFill>
              <a:schemeClr val="bg2"/>
            </a:solidFill>
          </a:ln>
        </p:spPr>
        <p:txBody>
          <a:bodyPr lIns="0" tIns="0" rIns="0" bIns="0" anchor="t"/>
          <a:lstStyle>
            <a:lvl1pPr>
              <a:defRPr sz="1000" b="1">
                <a:noFill/>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Edit Master text styles</a:t>
            </a:r>
            <a:endParaRPr lang="en-US"/>
          </a:p>
        </p:txBody>
      </p:sp>
      <p:sp>
        <p:nvSpPr>
          <p:cNvPr id="37" name="Text Placeholder 11">
            <a:extLst>
              <a:ext uri="{FF2B5EF4-FFF2-40B4-BE49-F238E27FC236}">
                <a16:creationId xmlns:a16="http://schemas.microsoft.com/office/drawing/2014/main" id="{70230B34-0C99-4086-AE59-3593C6921A24}"/>
              </a:ext>
            </a:extLst>
          </p:cNvPr>
          <p:cNvSpPr>
            <a:spLocks noGrp="1"/>
          </p:cNvSpPr>
          <p:nvPr>
            <p:ph type="body" sz="quarter" idx="37" hasCustomPrompt="1"/>
          </p:nvPr>
        </p:nvSpPr>
        <p:spPr>
          <a:xfrm>
            <a:off x="10227600" y="5173200"/>
            <a:ext cx="108000" cy="108000"/>
          </a:xfrm>
          <a:prstGeom prst="ellipse">
            <a:avLst/>
          </a:prstGeom>
          <a:solidFill>
            <a:schemeClr val="bg2"/>
          </a:solidFill>
          <a:ln>
            <a:solidFill>
              <a:schemeClr val="bg2"/>
            </a:solidFill>
          </a:ln>
        </p:spPr>
        <p:txBody>
          <a:bodyPr lIns="0" tIns="0" rIns="0" bIns="0" anchor="t"/>
          <a:lstStyle>
            <a:lvl1pPr>
              <a:defRPr sz="1000" b="1">
                <a:noFill/>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Edit Master text styles</a:t>
            </a:r>
            <a:endParaRPr lang="en-US"/>
          </a:p>
        </p:txBody>
      </p:sp>
      <p:sp>
        <p:nvSpPr>
          <p:cNvPr id="8" name="Text Placeholder 11">
            <a:extLst>
              <a:ext uri="{FF2B5EF4-FFF2-40B4-BE49-F238E27FC236}">
                <a16:creationId xmlns:a16="http://schemas.microsoft.com/office/drawing/2014/main" id="{052090D4-EA65-4144-A397-14AB024F1477}"/>
              </a:ext>
            </a:extLst>
          </p:cNvPr>
          <p:cNvSpPr>
            <a:spLocks noGrp="1"/>
          </p:cNvSpPr>
          <p:nvPr>
            <p:ph type="body" sz="quarter" idx="15"/>
          </p:nvPr>
        </p:nvSpPr>
        <p:spPr>
          <a:xfrm>
            <a:off x="331200" y="1916102"/>
            <a:ext cx="1296000" cy="3099600"/>
          </a:xfrm>
        </p:spPr>
        <p:txBody>
          <a:bodyPr lIns="0" tIns="0" rIns="0" bIns="0" anchor="b"/>
          <a:lstStyle>
            <a:lvl1pPr>
              <a:defRPr sz="1000" b="0">
                <a:latin typeface="+mn-lt"/>
                <a:ea typeface="ABBvoice Light" panose="020D0403020503020204" pitchFamily="34" charset="0"/>
                <a:cs typeface="ABBvoice Light" panose="020D0403020503020204" pitchFamily="34" charset="0"/>
              </a:defRPr>
            </a:lvl1pPr>
            <a:lvl2pPr marL="108000" indent="-108000">
              <a:defRPr sz="1000" b="0">
                <a:latin typeface="+mn-lt"/>
                <a:ea typeface="ABBvoice Light" panose="020D0403020503020204" pitchFamily="34" charset="0"/>
                <a:cs typeface="ABBvoice Light" panose="020D0403020503020204" pitchFamily="34" charset="0"/>
              </a:defRPr>
            </a:lvl2pPr>
            <a:lvl3pPr marL="216000" indent="-108000">
              <a:defRPr sz="1000" b="0">
                <a:latin typeface="+mn-lt"/>
                <a:ea typeface="ABBvoice Light" panose="020D0403020503020204" pitchFamily="34" charset="0"/>
                <a:cs typeface="ABBvoice Light" panose="020D0403020503020204" pitchFamily="34" charset="0"/>
              </a:defRPr>
            </a:lvl3pPr>
            <a:lvl4pPr marL="216000" indent="-108000">
              <a:defRPr sz="1000" b="0">
                <a:latin typeface="+mn-lt"/>
                <a:ea typeface="ABBvoice Light" panose="020D0403020503020204" pitchFamily="34" charset="0"/>
                <a:cs typeface="ABBvoice Light" panose="020D0403020503020204" pitchFamily="34" charset="0"/>
              </a:defRPr>
            </a:lvl4pPr>
            <a:lvl5pPr marL="216000" indent="-108000">
              <a:defRPr sz="10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p>
        </p:txBody>
      </p:sp>
      <p:sp>
        <p:nvSpPr>
          <p:cNvPr id="11" name="Text Placeholder 11">
            <a:extLst>
              <a:ext uri="{FF2B5EF4-FFF2-40B4-BE49-F238E27FC236}">
                <a16:creationId xmlns:a16="http://schemas.microsoft.com/office/drawing/2014/main" id="{5AE7A1D2-DAC3-46BE-AA9A-E1EB0825207A}"/>
              </a:ext>
            </a:extLst>
          </p:cNvPr>
          <p:cNvSpPr>
            <a:spLocks noGrp="1"/>
          </p:cNvSpPr>
          <p:nvPr>
            <p:ph type="body" sz="quarter" idx="17"/>
          </p:nvPr>
        </p:nvSpPr>
        <p:spPr>
          <a:xfrm>
            <a:off x="1980600" y="1916102"/>
            <a:ext cx="1296000" cy="3099600"/>
          </a:xfrm>
        </p:spPr>
        <p:txBody>
          <a:bodyPr lIns="0" tIns="0" rIns="0" bIns="0" anchor="b"/>
          <a:lstStyle>
            <a:lvl1pPr>
              <a:defRPr sz="1000" b="0">
                <a:latin typeface="+mn-lt"/>
                <a:ea typeface="ABBvoice Light" panose="020D0403020503020204" pitchFamily="34" charset="0"/>
                <a:cs typeface="ABBvoice Light" panose="020D0403020503020204" pitchFamily="34" charset="0"/>
              </a:defRPr>
            </a:lvl1pPr>
            <a:lvl2pPr marL="108000" indent="-108000">
              <a:defRPr sz="1000" b="0">
                <a:latin typeface="+mn-lt"/>
                <a:ea typeface="ABBvoice Light" panose="020D0403020503020204" pitchFamily="34" charset="0"/>
                <a:cs typeface="ABBvoice Light" panose="020D0403020503020204" pitchFamily="34" charset="0"/>
              </a:defRPr>
            </a:lvl2pPr>
            <a:lvl3pPr marL="216000" indent="-108000">
              <a:defRPr sz="1000" b="0">
                <a:latin typeface="+mn-lt"/>
                <a:ea typeface="ABBvoice Light" panose="020D0403020503020204" pitchFamily="34" charset="0"/>
                <a:cs typeface="ABBvoice Light" panose="020D0403020503020204" pitchFamily="34" charset="0"/>
              </a:defRPr>
            </a:lvl3pPr>
            <a:lvl4pPr marL="216000" indent="-108000">
              <a:defRPr sz="1000" b="0">
                <a:latin typeface="+mn-lt"/>
                <a:ea typeface="ABBvoice Light" panose="020D0403020503020204" pitchFamily="34" charset="0"/>
                <a:cs typeface="ABBvoice Light" panose="020D0403020503020204" pitchFamily="34" charset="0"/>
              </a:defRPr>
            </a:lvl4pPr>
            <a:lvl5pPr marL="216000" indent="-108000">
              <a:defRPr sz="10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p>
        </p:txBody>
      </p:sp>
      <p:sp>
        <p:nvSpPr>
          <p:cNvPr id="12" name="Text Placeholder 11">
            <a:extLst>
              <a:ext uri="{FF2B5EF4-FFF2-40B4-BE49-F238E27FC236}">
                <a16:creationId xmlns:a16="http://schemas.microsoft.com/office/drawing/2014/main" id="{3CF0CC0E-6E4F-4BBB-AC3B-74E8C1262776}"/>
              </a:ext>
            </a:extLst>
          </p:cNvPr>
          <p:cNvSpPr>
            <a:spLocks noGrp="1"/>
          </p:cNvSpPr>
          <p:nvPr>
            <p:ph type="body" sz="quarter" idx="18"/>
          </p:nvPr>
        </p:nvSpPr>
        <p:spPr>
          <a:xfrm>
            <a:off x="3630000" y="1929600"/>
            <a:ext cx="1296000" cy="3099600"/>
          </a:xfrm>
        </p:spPr>
        <p:txBody>
          <a:bodyPr lIns="0" tIns="0" rIns="0" bIns="0" anchor="b"/>
          <a:lstStyle>
            <a:lvl1pPr>
              <a:defRPr sz="1000" b="0">
                <a:latin typeface="+mn-lt"/>
                <a:ea typeface="ABBvoice Light" panose="020D0403020503020204" pitchFamily="34" charset="0"/>
                <a:cs typeface="ABBvoice Light" panose="020D0403020503020204" pitchFamily="34" charset="0"/>
              </a:defRPr>
            </a:lvl1pPr>
            <a:lvl2pPr marL="108000" indent="-108000">
              <a:defRPr sz="1000" b="0">
                <a:latin typeface="+mn-lt"/>
                <a:ea typeface="ABBvoice Light" panose="020D0403020503020204" pitchFamily="34" charset="0"/>
                <a:cs typeface="ABBvoice Light" panose="020D0403020503020204" pitchFamily="34" charset="0"/>
              </a:defRPr>
            </a:lvl2pPr>
            <a:lvl3pPr marL="216000" indent="-108000">
              <a:defRPr sz="1000" b="0">
                <a:latin typeface="+mn-lt"/>
                <a:ea typeface="ABBvoice Light" panose="020D0403020503020204" pitchFamily="34" charset="0"/>
                <a:cs typeface="ABBvoice Light" panose="020D0403020503020204" pitchFamily="34" charset="0"/>
              </a:defRPr>
            </a:lvl3pPr>
            <a:lvl4pPr marL="216000" indent="-108000">
              <a:defRPr sz="1000" b="0">
                <a:latin typeface="+mn-lt"/>
                <a:ea typeface="ABBvoice Light" panose="020D0403020503020204" pitchFamily="34" charset="0"/>
                <a:cs typeface="ABBvoice Light" panose="020D0403020503020204" pitchFamily="34" charset="0"/>
              </a:defRPr>
            </a:lvl4pPr>
            <a:lvl5pPr marL="216000" indent="-108000">
              <a:defRPr sz="10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p>
        </p:txBody>
      </p:sp>
      <p:sp>
        <p:nvSpPr>
          <p:cNvPr id="13" name="Text Placeholder 11">
            <a:extLst>
              <a:ext uri="{FF2B5EF4-FFF2-40B4-BE49-F238E27FC236}">
                <a16:creationId xmlns:a16="http://schemas.microsoft.com/office/drawing/2014/main" id="{F46DB502-496B-4374-80BE-F2A5D51992FE}"/>
              </a:ext>
            </a:extLst>
          </p:cNvPr>
          <p:cNvSpPr>
            <a:spLocks noGrp="1"/>
          </p:cNvSpPr>
          <p:nvPr>
            <p:ph type="body" sz="quarter" idx="19"/>
          </p:nvPr>
        </p:nvSpPr>
        <p:spPr>
          <a:xfrm>
            <a:off x="5279400" y="1929600"/>
            <a:ext cx="1296000" cy="3099600"/>
          </a:xfrm>
        </p:spPr>
        <p:txBody>
          <a:bodyPr lIns="0" tIns="0" rIns="0" bIns="0" anchor="b"/>
          <a:lstStyle>
            <a:lvl1pPr>
              <a:defRPr sz="1000" b="0">
                <a:latin typeface="+mn-lt"/>
                <a:ea typeface="ABBvoice Light" panose="020D0403020503020204" pitchFamily="34" charset="0"/>
                <a:cs typeface="ABBvoice Light" panose="020D0403020503020204" pitchFamily="34" charset="0"/>
              </a:defRPr>
            </a:lvl1pPr>
            <a:lvl2pPr marL="108000" indent="-108000">
              <a:defRPr sz="1000" b="0">
                <a:latin typeface="+mn-lt"/>
                <a:ea typeface="ABBvoice Light" panose="020D0403020503020204" pitchFamily="34" charset="0"/>
                <a:cs typeface="ABBvoice Light" panose="020D0403020503020204" pitchFamily="34" charset="0"/>
              </a:defRPr>
            </a:lvl2pPr>
            <a:lvl3pPr marL="216000" indent="-108000">
              <a:defRPr sz="1000" b="0">
                <a:latin typeface="+mn-lt"/>
                <a:ea typeface="ABBvoice Light" panose="020D0403020503020204" pitchFamily="34" charset="0"/>
                <a:cs typeface="ABBvoice Light" panose="020D0403020503020204" pitchFamily="34" charset="0"/>
              </a:defRPr>
            </a:lvl3pPr>
            <a:lvl4pPr marL="216000" indent="-108000">
              <a:defRPr sz="1000" b="0">
                <a:latin typeface="+mn-lt"/>
                <a:ea typeface="ABBvoice Light" panose="020D0403020503020204" pitchFamily="34" charset="0"/>
                <a:cs typeface="ABBvoice Light" panose="020D0403020503020204" pitchFamily="34" charset="0"/>
              </a:defRPr>
            </a:lvl4pPr>
            <a:lvl5pPr marL="216000" indent="-108000">
              <a:defRPr sz="10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p>
        </p:txBody>
      </p:sp>
      <p:sp>
        <p:nvSpPr>
          <p:cNvPr id="14" name="Text Placeholder 11">
            <a:extLst>
              <a:ext uri="{FF2B5EF4-FFF2-40B4-BE49-F238E27FC236}">
                <a16:creationId xmlns:a16="http://schemas.microsoft.com/office/drawing/2014/main" id="{4B72E113-B74F-4C8D-B9C6-1799A1DAE158}"/>
              </a:ext>
            </a:extLst>
          </p:cNvPr>
          <p:cNvSpPr>
            <a:spLocks noGrp="1"/>
          </p:cNvSpPr>
          <p:nvPr>
            <p:ph type="body" sz="quarter" idx="20"/>
          </p:nvPr>
        </p:nvSpPr>
        <p:spPr>
          <a:xfrm>
            <a:off x="6928800" y="1929600"/>
            <a:ext cx="1296000" cy="3099600"/>
          </a:xfrm>
        </p:spPr>
        <p:txBody>
          <a:bodyPr lIns="0" tIns="0" rIns="0" bIns="0" anchor="b"/>
          <a:lstStyle>
            <a:lvl1pPr>
              <a:defRPr sz="1000" b="0">
                <a:latin typeface="+mn-lt"/>
                <a:ea typeface="ABBvoice Light" panose="020D0403020503020204" pitchFamily="34" charset="0"/>
                <a:cs typeface="ABBvoice Light" panose="020D0403020503020204" pitchFamily="34" charset="0"/>
              </a:defRPr>
            </a:lvl1pPr>
            <a:lvl2pPr marL="108000" indent="-108000">
              <a:defRPr sz="1000" b="0">
                <a:latin typeface="+mn-lt"/>
                <a:ea typeface="ABBvoice Light" panose="020D0403020503020204" pitchFamily="34" charset="0"/>
                <a:cs typeface="ABBvoice Light" panose="020D0403020503020204" pitchFamily="34" charset="0"/>
              </a:defRPr>
            </a:lvl2pPr>
            <a:lvl3pPr marL="216000" indent="-108000">
              <a:defRPr sz="1000" b="0">
                <a:latin typeface="+mn-lt"/>
                <a:ea typeface="ABBvoice Light" panose="020D0403020503020204" pitchFamily="34" charset="0"/>
                <a:cs typeface="ABBvoice Light" panose="020D0403020503020204" pitchFamily="34" charset="0"/>
              </a:defRPr>
            </a:lvl3pPr>
            <a:lvl4pPr marL="216000" indent="-108000">
              <a:defRPr sz="1000" b="0">
                <a:latin typeface="+mn-lt"/>
                <a:ea typeface="ABBvoice Light" panose="020D0403020503020204" pitchFamily="34" charset="0"/>
                <a:cs typeface="ABBvoice Light" panose="020D0403020503020204" pitchFamily="34" charset="0"/>
              </a:defRPr>
            </a:lvl4pPr>
            <a:lvl5pPr marL="216000" indent="-108000">
              <a:defRPr sz="10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p>
        </p:txBody>
      </p:sp>
      <p:sp>
        <p:nvSpPr>
          <p:cNvPr id="26" name="Text Placeholder 11">
            <a:extLst>
              <a:ext uri="{FF2B5EF4-FFF2-40B4-BE49-F238E27FC236}">
                <a16:creationId xmlns:a16="http://schemas.microsoft.com/office/drawing/2014/main" id="{FE86579E-E5FB-4B48-A02E-380334B3B7D7}"/>
              </a:ext>
            </a:extLst>
          </p:cNvPr>
          <p:cNvSpPr>
            <a:spLocks noGrp="1"/>
          </p:cNvSpPr>
          <p:nvPr>
            <p:ph type="body" sz="quarter" idx="26"/>
          </p:nvPr>
        </p:nvSpPr>
        <p:spPr>
          <a:xfrm>
            <a:off x="8578200" y="1929600"/>
            <a:ext cx="1296000" cy="3099600"/>
          </a:xfrm>
        </p:spPr>
        <p:txBody>
          <a:bodyPr lIns="0" tIns="0" rIns="0" bIns="0" anchor="b"/>
          <a:lstStyle>
            <a:lvl1pPr>
              <a:defRPr sz="1000" b="0">
                <a:latin typeface="+mn-lt"/>
                <a:ea typeface="ABBvoice Light" panose="020D0403020503020204" pitchFamily="34" charset="0"/>
                <a:cs typeface="ABBvoice Light" panose="020D0403020503020204" pitchFamily="34" charset="0"/>
              </a:defRPr>
            </a:lvl1pPr>
            <a:lvl2pPr marL="108000" indent="-108000">
              <a:defRPr sz="1000" b="0">
                <a:latin typeface="+mn-lt"/>
                <a:ea typeface="ABBvoice Light" panose="020D0403020503020204" pitchFamily="34" charset="0"/>
                <a:cs typeface="ABBvoice Light" panose="020D0403020503020204" pitchFamily="34" charset="0"/>
              </a:defRPr>
            </a:lvl2pPr>
            <a:lvl3pPr marL="216000" indent="-108000">
              <a:defRPr sz="1000" b="0">
                <a:latin typeface="+mn-lt"/>
                <a:ea typeface="ABBvoice Light" panose="020D0403020503020204" pitchFamily="34" charset="0"/>
                <a:cs typeface="ABBvoice Light" panose="020D0403020503020204" pitchFamily="34" charset="0"/>
              </a:defRPr>
            </a:lvl3pPr>
            <a:lvl4pPr marL="216000" indent="-108000">
              <a:defRPr sz="1000" b="0">
                <a:latin typeface="+mn-lt"/>
                <a:ea typeface="ABBvoice Light" panose="020D0403020503020204" pitchFamily="34" charset="0"/>
                <a:cs typeface="ABBvoice Light" panose="020D0403020503020204" pitchFamily="34" charset="0"/>
              </a:defRPr>
            </a:lvl4pPr>
            <a:lvl5pPr marL="216000" indent="-108000">
              <a:defRPr sz="10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p>
        </p:txBody>
      </p:sp>
      <p:sp>
        <p:nvSpPr>
          <p:cNvPr id="28" name="Text Placeholder 11">
            <a:extLst>
              <a:ext uri="{FF2B5EF4-FFF2-40B4-BE49-F238E27FC236}">
                <a16:creationId xmlns:a16="http://schemas.microsoft.com/office/drawing/2014/main" id="{4FB5AF6E-663D-4AEE-B328-405A089F5CCF}"/>
              </a:ext>
            </a:extLst>
          </p:cNvPr>
          <p:cNvSpPr>
            <a:spLocks noGrp="1"/>
          </p:cNvSpPr>
          <p:nvPr>
            <p:ph type="body" sz="quarter" idx="28"/>
          </p:nvPr>
        </p:nvSpPr>
        <p:spPr>
          <a:xfrm>
            <a:off x="10227600" y="1929600"/>
            <a:ext cx="1296000" cy="3099600"/>
          </a:xfrm>
        </p:spPr>
        <p:txBody>
          <a:bodyPr lIns="0" tIns="0" rIns="0" bIns="0" anchor="b"/>
          <a:lstStyle>
            <a:lvl1pPr>
              <a:defRPr sz="1000" b="0">
                <a:latin typeface="+mn-lt"/>
                <a:ea typeface="ABBvoice Light" panose="020D0403020503020204" pitchFamily="34" charset="0"/>
                <a:cs typeface="ABBvoice Light" panose="020D0403020503020204" pitchFamily="34" charset="0"/>
              </a:defRPr>
            </a:lvl1pPr>
            <a:lvl2pPr marL="108000" indent="-108000">
              <a:defRPr sz="1000" b="0">
                <a:latin typeface="+mn-lt"/>
                <a:ea typeface="ABBvoice Light" panose="020D0403020503020204" pitchFamily="34" charset="0"/>
                <a:cs typeface="ABBvoice Light" panose="020D0403020503020204" pitchFamily="34" charset="0"/>
              </a:defRPr>
            </a:lvl2pPr>
            <a:lvl3pPr marL="216000" indent="-108000">
              <a:defRPr sz="1000" b="0">
                <a:latin typeface="+mn-lt"/>
                <a:ea typeface="ABBvoice Light" panose="020D0403020503020204" pitchFamily="34" charset="0"/>
                <a:cs typeface="ABBvoice Light" panose="020D0403020503020204" pitchFamily="34" charset="0"/>
              </a:defRPr>
            </a:lvl3pPr>
            <a:lvl4pPr marL="216000" indent="-108000">
              <a:defRPr sz="1000" b="0">
                <a:latin typeface="+mn-lt"/>
                <a:ea typeface="ABBvoice Light" panose="020D0403020503020204" pitchFamily="34" charset="0"/>
                <a:cs typeface="ABBvoice Light" panose="020D0403020503020204" pitchFamily="34" charset="0"/>
              </a:defRPr>
            </a:lvl4pPr>
            <a:lvl5pPr marL="216000" indent="-108000">
              <a:defRPr sz="10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p>
        </p:txBody>
      </p:sp>
      <p:sp>
        <p:nvSpPr>
          <p:cNvPr id="3" name="Footer Placeholder 2">
            <a:extLst>
              <a:ext uri="{FF2B5EF4-FFF2-40B4-BE49-F238E27FC236}">
                <a16:creationId xmlns:a16="http://schemas.microsoft.com/office/drawing/2014/main" id="{9720BA48-2EC3-4080-A97C-33DE1D74B9FF}"/>
              </a:ext>
            </a:extLst>
          </p:cNvPr>
          <p:cNvSpPr>
            <a:spLocks noGrp="1"/>
          </p:cNvSpPr>
          <p:nvPr>
            <p:ph type="ftr" sz="quarter" idx="10"/>
          </p:nvPr>
        </p:nvSpPr>
        <p:spPr/>
        <p:txBody>
          <a:bodyPr lIns="0" tIns="0" rIns="0" bIns="0"/>
          <a:lstStyle/>
          <a:p>
            <a:endParaRPr lang="en-US" noProof="0"/>
          </a:p>
        </p:txBody>
      </p:sp>
      <p:sp>
        <p:nvSpPr>
          <p:cNvPr id="4" name="Date Placeholder 3">
            <a:extLst>
              <a:ext uri="{FF2B5EF4-FFF2-40B4-BE49-F238E27FC236}">
                <a16:creationId xmlns:a16="http://schemas.microsoft.com/office/drawing/2014/main" id="{BD672ED8-D8A6-4B60-9145-0B2F226FCF90}"/>
              </a:ext>
            </a:extLst>
          </p:cNvPr>
          <p:cNvSpPr>
            <a:spLocks noGrp="1"/>
          </p:cNvSpPr>
          <p:nvPr>
            <p:ph type="dt" sz="half" idx="11"/>
          </p:nvPr>
        </p:nvSpPr>
        <p:spPr/>
        <p:txBody>
          <a:bodyPr lIns="0" tIns="0" rIns="0" bIns="0"/>
          <a:lstStyle/>
          <a:p>
            <a:fld id="{CB798486-D620-4807-AC6D-3BD811E629F8}" type="datetime4">
              <a:rPr lang="en-US" noProof="0" smtClean="0"/>
              <a:t>April 25, 2024</a:t>
            </a:fld>
            <a:endParaRPr lang="en-US" noProof="0"/>
          </a:p>
        </p:txBody>
      </p:sp>
      <p:sp>
        <p:nvSpPr>
          <p:cNvPr id="5" name="Slide Number Placeholder 4">
            <a:extLst>
              <a:ext uri="{FF2B5EF4-FFF2-40B4-BE49-F238E27FC236}">
                <a16:creationId xmlns:a16="http://schemas.microsoft.com/office/drawing/2014/main" id="{B89B7E41-ACE0-4535-9419-94A5884DC919}"/>
              </a:ext>
            </a:extLst>
          </p:cNvPr>
          <p:cNvSpPr>
            <a:spLocks noGrp="1"/>
          </p:cNvSpPr>
          <p:nvPr>
            <p:ph type="sldNum" sz="quarter" idx="12"/>
          </p:nvPr>
        </p:nvSpPr>
        <p:spPr/>
        <p:txBody>
          <a:bodyPr lIns="0" tIns="0" rIns="0" bIns="0"/>
          <a:lstStyle/>
          <a:p>
            <a:r>
              <a:rPr lang="en-US" noProof="0"/>
              <a:t>Slide </a:t>
            </a:r>
            <a:fld id="{619F89D8-7AE3-494A-97F3-03D680869632}" type="slidenum">
              <a:rPr lang="en-US" noProof="0" smtClean="0"/>
              <a:pPr/>
              <a:t>‹#›</a:t>
            </a:fld>
            <a:endParaRPr lang="en-US" noProof="0"/>
          </a:p>
        </p:txBody>
      </p:sp>
    </p:spTree>
    <p:extLst>
      <p:ext uri="{BB962C8B-B14F-4D97-AF65-F5344CB8AC3E}">
        <p14:creationId xmlns:p14="http://schemas.microsoft.com/office/powerpoint/2010/main" val="153571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meline: five icons &amp; text boxe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BF765AB-40ED-47AF-8160-91C7A2FA6D0E}"/>
              </a:ext>
            </a:extLst>
          </p:cNvPr>
          <p:cNvSpPr>
            <a:spLocks noGrp="1"/>
          </p:cNvSpPr>
          <p:nvPr>
            <p:ph type="pic" sz="quarter" idx="17" hasCustomPrompt="1"/>
          </p:nvPr>
        </p:nvSpPr>
        <p:spPr>
          <a:xfrm>
            <a:off x="367200" y="2628000"/>
            <a:ext cx="457200" cy="457200"/>
          </a:xfrm>
        </p:spPr>
        <p:txBody>
          <a:bodyPr lIns="0" tIns="0" rIns="0" bIns="0"/>
          <a:lstStyle>
            <a:lvl1pPr algn="ctr">
              <a:defRPr sz="700" b="1"/>
            </a:lvl1pPr>
          </a:lstStyle>
          <a:p>
            <a:r>
              <a:rPr lang="en-US" noProof="0"/>
              <a:t>Please add icon</a:t>
            </a:r>
            <a:endParaRPr lang="en-US"/>
          </a:p>
        </p:txBody>
      </p:sp>
      <p:sp>
        <p:nvSpPr>
          <p:cNvPr id="2" name="Title 1">
            <a:extLst>
              <a:ext uri="{FF2B5EF4-FFF2-40B4-BE49-F238E27FC236}">
                <a16:creationId xmlns:a16="http://schemas.microsoft.com/office/drawing/2014/main" id="{7E404372-55C2-4676-BE1B-7AB5862BEE24}"/>
              </a:ext>
            </a:extLst>
          </p:cNvPr>
          <p:cNvSpPr>
            <a:spLocks noGrp="1"/>
          </p:cNvSpPr>
          <p:nvPr>
            <p:ph type="title"/>
          </p:nvPr>
        </p:nvSpPr>
        <p:spPr>
          <a:xfrm>
            <a:off x="331200" y="691200"/>
            <a:ext cx="11530800" cy="367200"/>
          </a:xfrm>
        </p:spPr>
        <p:txBody>
          <a:bodyPr lIns="0" tIns="0" rIns="0" bIns="0"/>
          <a:lstStyle>
            <a:lvl1pPr>
              <a:defRPr b="1"/>
            </a:lvl1pPr>
          </a:lstStyle>
          <a:p>
            <a:r>
              <a:rPr lang="en-US" noProof="0"/>
              <a:t>Click to edit Master title style</a:t>
            </a:r>
          </a:p>
        </p:txBody>
      </p:sp>
      <p:sp>
        <p:nvSpPr>
          <p:cNvPr id="7" name="Text Placeholder 9">
            <a:extLst>
              <a:ext uri="{FF2B5EF4-FFF2-40B4-BE49-F238E27FC236}">
                <a16:creationId xmlns:a16="http://schemas.microsoft.com/office/drawing/2014/main" id="{191F879A-9D5C-4572-8E7C-BF6305780851}"/>
              </a:ext>
            </a:extLst>
          </p:cNvPr>
          <p:cNvSpPr>
            <a:spLocks noGrp="1"/>
          </p:cNvSpPr>
          <p:nvPr>
            <p:ph type="body" sz="quarter" idx="14" hasCustomPrompt="1"/>
          </p:nvPr>
        </p:nvSpPr>
        <p:spPr>
          <a:xfrm>
            <a:off x="331789" y="1057498"/>
            <a:ext cx="11530800" cy="486000"/>
          </a:xfrm>
        </p:spPr>
        <p:txBody>
          <a:bodyPr lIns="0" tIns="0" rIns="0" bIns="0"/>
          <a:lstStyle>
            <a:lvl1pPr>
              <a:defRPr sz="24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12" name="Picture Placeholder 10">
            <a:extLst>
              <a:ext uri="{FF2B5EF4-FFF2-40B4-BE49-F238E27FC236}">
                <a16:creationId xmlns:a16="http://schemas.microsoft.com/office/drawing/2014/main" id="{7EED09D4-E380-4A7C-846A-59CC78C71D9B}"/>
              </a:ext>
            </a:extLst>
          </p:cNvPr>
          <p:cNvSpPr>
            <a:spLocks noGrp="1"/>
          </p:cNvSpPr>
          <p:nvPr>
            <p:ph type="pic" sz="quarter" idx="18" hasCustomPrompt="1"/>
          </p:nvPr>
        </p:nvSpPr>
        <p:spPr>
          <a:xfrm>
            <a:off x="2707200" y="2628000"/>
            <a:ext cx="457200" cy="457200"/>
          </a:xfrm>
        </p:spPr>
        <p:txBody>
          <a:bodyPr lIns="0" tIns="0" rIns="0" bIns="0"/>
          <a:lstStyle>
            <a:lvl1pPr algn="ctr">
              <a:defRPr sz="700" b="1"/>
            </a:lvl1pPr>
          </a:lstStyle>
          <a:p>
            <a:r>
              <a:rPr lang="en-US" noProof="0"/>
              <a:t>Please add icon</a:t>
            </a:r>
            <a:endParaRPr lang="en-US"/>
          </a:p>
        </p:txBody>
      </p:sp>
      <p:sp>
        <p:nvSpPr>
          <p:cNvPr id="14" name="Picture Placeholder 10">
            <a:extLst>
              <a:ext uri="{FF2B5EF4-FFF2-40B4-BE49-F238E27FC236}">
                <a16:creationId xmlns:a16="http://schemas.microsoft.com/office/drawing/2014/main" id="{00F97195-D372-415F-88C4-B0B8FB856244}"/>
              </a:ext>
            </a:extLst>
          </p:cNvPr>
          <p:cNvSpPr>
            <a:spLocks noGrp="1"/>
          </p:cNvSpPr>
          <p:nvPr>
            <p:ph type="pic" sz="quarter" idx="20" hasCustomPrompt="1"/>
          </p:nvPr>
        </p:nvSpPr>
        <p:spPr>
          <a:xfrm>
            <a:off x="5047200" y="2628000"/>
            <a:ext cx="457200" cy="457200"/>
          </a:xfrm>
        </p:spPr>
        <p:txBody>
          <a:bodyPr lIns="0" tIns="0" rIns="0" bIns="0"/>
          <a:lstStyle>
            <a:lvl1pPr algn="ctr">
              <a:defRPr sz="700" b="1"/>
            </a:lvl1pPr>
          </a:lstStyle>
          <a:p>
            <a:r>
              <a:rPr lang="en-US" noProof="0"/>
              <a:t>Please add icon</a:t>
            </a:r>
            <a:endParaRPr lang="en-US"/>
          </a:p>
        </p:txBody>
      </p:sp>
      <p:sp>
        <p:nvSpPr>
          <p:cNvPr id="16" name="Picture Placeholder 10">
            <a:extLst>
              <a:ext uri="{FF2B5EF4-FFF2-40B4-BE49-F238E27FC236}">
                <a16:creationId xmlns:a16="http://schemas.microsoft.com/office/drawing/2014/main" id="{334E3EA7-307D-4F31-A26B-D859C8B762B2}"/>
              </a:ext>
            </a:extLst>
          </p:cNvPr>
          <p:cNvSpPr>
            <a:spLocks noGrp="1"/>
          </p:cNvSpPr>
          <p:nvPr>
            <p:ph type="pic" sz="quarter" idx="22" hasCustomPrompt="1"/>
          </p:nvPr>
        </p:nvSpPr>
        <p:spPr>
          <a:xfrm>
            <a:off x="7387200" y="2628000"/>
            <a:ext cx="457200" cy="457200"/>
          </a:xfrm>
        </p:spPr>
        <p:txBody>
          <a:bodyPr lIns="0" tIns="0" rIns="0" bIns="0"/>
          <a:lstStyle>
            <a:lvl1pPr algn="ctr">
              <a:defRPr sz="700" b="1"/>
            </a:lvl1pPr>
          </a:lstStyle>
          <a:p>
            <a:r>
              <a:rPr lang="en-US" noProof="0"/>
              <a:t>Please add icon</a:t>
            </a:r>
            <a:endParaRPr lang="en-US"/>
          </a:p>
        </p:txBody>
      </p:sp>
      <p:sp>
        <p:nvSpPr>
          <p:cNvPr id="18" name="Picture Placeholder 10">
            <a:extLst>
              <a:ext uri="{FF2B5EF4-FFF2-40B4-BE49-F238E27FC236}">
                <a16:creationId xmlns:a16="http://schemas.microsoft.com/office/drawing/2014/main" id="{994AE89A-301F-4C26-92ED-B2EC1B81C77D}"/>
              </a:ext>
            </a:extLst>
          </p:cNvPr>
          <p:cNvSpPr>
            <a:spLocks noGrp="1"/>
          </p:cNvSpPr>
          <p:nvPr>
            <p:ph type="pic" sz="quarter" idx="24" hasCustomPrompt="1"/>
          </p:nvPr>
        </p:nvSpPr>
        <p:spPr>
          <a:xfrm>
            <a:off x="9727200" y="2628000"/>
            <a:ext cx="457200" cy="457200"/>
          </a:xfrm>
        </p:spPr>
        <p:txBody>
          <a:bodyPr lIns="0" tIns="0" rIns="0" bIns="0"/>
          <a:lstStyle>
            <a:lvl1pPr algn="ctr">
              <a:defRPr sz="700" b="1"/>
            </a:lvl1pPr>
          </a:lstStyle>
          <a:p>
            <a:r>
              <a:rPr lang="en-US" noProof="0"/>
              <a:t>Please add icon</a:t>
            </a:r>
            <a:endParaRPr lang="en-US"/>
          </a:p>
        </p:txBody>
      </p:sp>
      <p:sp>
        <p:nvSpPr>
          <p:cNvPr id="22" name="Text Placeholder 11">
            <a:extLst>
              <a:ext uri="{FF2B5EF4-FFF2-40B4-BE49-F238E27FC236}">
                <a16:creationId xmlns:a16="http://schemas.microsoft.com/office/drawing/2014/main" id="{5CE67186-CCF3-4DDD-89EF-CB4B536BBBF0}"/>
              </a:ext>
            </a:extLst>
          </p:cNvPr>
          <p:cNvSpPr>
            <a:spLocks noGrp="1"/>
          </p:cNvSpPr>
          <p:nvPr>
            <p:ph type="body" sz="quarter" idx="26"/>
          </p:nvPr>
        </p:nvSpPr>
        <p:spPr bwMode="gray">
          <a:xfrm>
            <a:off x="594000" y="3258000"/>
            <a:ext cx="11264400" cy="0"/>
          </a:xfrm>
          <a:custGeom>
            <a:avLst/>
            <a:gdLst>
              <a:gd name="connsiteX0" fmla="*/ 0 w 7652632"/>
              <a:gd name="connsiteY0" fmla="*/ 0 h 174512"/>
              <a:gd name="connsiteX1" fmla="*/ 7652632 w 7652632"/>
              <a:gd name="connsiteY1" fmla="*/ 0 h 174512"/>
              <a:gd name="connsiteX2" fmla="*/ 7652632 w 7652632"/>
              <a:gd name="connsiteY2" fmla="*/ 174512 h 174512"/>
              <a:gd name="connsiteX3" fmla="*/ 0 w 7652632"/>
              <a:gd name="connsiteY3" fmla="*/ 174512 h 174512"/>
              <a:gd name="connsiteX4" fmla="*/ 0 w 7652632"/>
              <a:gd name="connsiteY4" fmla="*/ 0 h 174512"/>
              <a:gd name="connsiteX0" fmla="*/ 0 w 7652632"/>
              <a:gd name="connsiteY0" fmla="*/ 174512 h 265952"/>
              <a:gd name="connsiteX1" fmla="*/ 0 w 7652632"/>
              <a:gd name="connsiteY1" fmla="*/ 0 h 265952"/>
              <a:gd name="connsiteX2" fmla="*/ 7652632 w 7652632"/>
              <a:gd name="connsiteY2" fmla="*/ 0 h 265952"/>
              <a:gd name="connsiteX3" fmla="*/ 7652632 w 7652632"/>
              <a:gd name="connsiteY3" fmla="*/ 174512 h 265952"/>
              <a:gd name="connsiteX4" fmla="*/ 91440 w 7652632"/>
              <a:gd name="connsiteY4" fmla="*/ 265952 h 265952"/>
              <a:gd name="connsiteX0" fmla="*/ 0 w 7652632"/>
              <a:gd name="connsiteY0" fmla="*/ 174512 h 174512"/>
              <a:gd name="connsiteX1" fmla="*/ 0 w 7652632"/>
              <a:gd name="connsiteY1" fmla="*/ 0 h 174512"/>
              <a:gd name="connsiteX2" fmla="*/ 7652632 w 7652632"/>
              <a:gd name="connsiteY2" fmla="*/ 0 h 174512"/>
              <a:gd name="connsiteX3" fmla="*/ 7652632 w 7652632"/>
              <a:gd name="connsiteY3" fmla="*/ 174512 h 174512"/>
              <a:gd name="connsiteX0" fmla="*/ 0 w 7652632"/>
              <a:gd name="connsiteY0" fmla="*/ 0 h 174512"/>
              <a:gd name="connsiteX1" fmla="*/ 7652632 w 7652632"/>
              <a:gd name="connsiteY1" fmla="*/ 0 h 174512"/>
              <a:gd name="connsiteX2" fmla="*/ 7652632 w 7652632"/>
              <a:gd name="connsiteY2" fmla="*/ 174512 h 174512"/>
              <a:gd name="connsiteX0" fmla="*/ 0 w 7652632"/>
              <a:gd name="connsiteY0" fmla="*/ 0 h 0"/>
              <a:gd name="connsiteX1" fmla="*/ 7652632 w 7652632"/>
              <a:gd name="connsiteY1" fmla="*/ 0 h 0"/>
            </a:gdLst>
            <a:ahLst/>
            <a:cxnLst>
              <a:cxn ang="0">
                <a:pos x="connsiteX0" y="connsiteY0"/>
              </a:cxn>
              <a:cxn ang="0">
                <a:pos x="connsiteX1" y="connsiteY1"/>
              </a:cxn>
            </a:cxnLst>
            <a:rect l="l" t="t" r="r" b="b"/>
            <a:pathLst>
              <a:path w="7652632">
                <a:moveTo>
                  <a:pt x="0" y="0"/>
                </a:moveTo>
                <a:lnTo>
                  <a:pt x="7652632" y="0"/>
                </a:lnTo>
              </a:path>
            </a:pathLst>
          </a:custGeom>
          <a:ln w="15875">
            <a:solidFill>
              <a:schemeClr val="accent4"/>
            </a:solidFill>
            <a:tailEnd type="arrow" w="med" len="sm"/>
          </a:ln>
        </p:spPr>
        <p:txBody>
          <a:bodyPr lIns="0" tIns="0" rIns="0" bIns="0"/>
          <a:lstStyle>
            <a:lvl1pPr>
              <a:defRPr sz="1400" b="0">
                <a:noFill/>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p:txBody>
      </p:sp>
      <p:sp>
        <p:nvSpPr>
          <p:cNvPr id="23" name="Text Placeholder 11">
            <a:extLst>
              <a:ext uri="{FF2B5EF4-FFF2-40B4-BE49-F238E27FC236}">
                <a16:creationId xmlns:a16="http://schemas.microsoft.com/office/drawing/2014/main" id="{976CC6DF-7551-4B6C-A618-D58E9805CE92}"/>
              </a:ext>
            </a:extLst>
          </p:cNvPr>
          <p:cNvSpPr>
            <a:spLocks noGrp="1"/>
          </p:cNvSpPr>
          <p:nvPr>
            <p:ph type="body" sz="quarter" idx="27"/>
          </p:nvPr>
        </p:nvSpPr>
        <p:spPr>
          <a:xfrm>
            <a:off x="543600" y="3204000"/>
            <a:ext cx="108000" cy="108000"/>
          </a:xfrm>
          <a:prstGeom prst="ellipse">
            <a:avLst/>
          </a:prstGeom>
          <a:solidFill>
            <a:schemeClr val="bg2"/>
          </a:solidFill>
          <a:ln>
            <a:solidFill>
              <a:schemeClr val="bg2"/>
            </a:solidFill>
          </a:ln>
        </p:spPr>
        <p:txBody>
          <a:bodyPr lIns="0" tIns="0" rIns="0" bIns="0"/>
          <a:lstStyle>
            <a:lvl1pPr>
              <a:defRPr sz="1400" b="0">
                <a:noFill/>
                <a:latin typeface="+mn-lt"/>
                <a:ea typeface="ABBvoice Light" panose="020D0403020503020204" pitchFamily="34" charset="0"/>
                <a:cs typeface="ABBvoice Light" panose="020D0403020503020204" pitchFamily="34" charset="0"/>
              </a:defRPr>
            </a:lvl1pPr>
            <a:lvl2pPr>
              <a:defRPr sz="1400" b="0">
                <a:noFill/>
                <a:latin typeface="+mn-lt"/>
                <a:ea typeface="ABBvoice Light" panose="020D0403020503020204" pitchFamily="34" charset="0"/>
                <a:cs typeface="ABBvoice Light" panose="020D0403020503020204" pitchFamily="34" charset="0"/>
              </a:defRPr>
            </a:lvl2pPr>
            <a:lvl3pPr>
              <a:defRPr sz="1400" b="0">
                <a:noFill/>
                <a:latin typeface="+mn-lt"/>
                <a:ea typeface="ABBvoice Light" panose="020D0403020503020204" pitchFamily="34" charset="0"/>
                <a:cs typeface="ABBvoice Light" panose="020D0403020503020204" pitchFamily="34" charset="0"/>
              </a:defRPr>
            </a:lvl3pPr>
            <a:lvl4pPr>
              <a:defRPr sz="1400" b="0">
                <a:noFill/>
                <a:latin typeface="+mn-lt"/>
                <a:ea typeface="ABBvoice Light" panose="020D0403020503020204" pitchFamily="34" charset="0"/>
                <a:cs typeface="ABBvoice Light" panose="020D0403020503020204" pitchFamily="34" charset="0"/>
              </a:defRPr>
            </a:lvl4pPr>
            <a:lvl5pPr>
              <a:defRPr sz="1400" b="0">
                <a:noFill/>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p>
        </p:txBody>
      </p:sp>
      <p:sp>
        <p:nvSpPr>
          <p:cNvPr id="24" name="Text Placeholder 11">
            <a:extLst>
              <a:ext uri="{FF2B5EF4-FFF2-40B4-BE49-F238E27FC236}">
                <a16:creationId xmlns:a16="http://schemas.microsoft.com/office/drawing/2014/main" id="{55E7D41C-3046-4F7E-8B69-F4C83361509F}"/>
              </a:ext>
            </a:extLst>
          </p:cNvPr>
          <p:cNvSpPr>
            <a:spLocks noGrp="1"/>
          </p:cNvSpPr>
          <p:nvPr>
            <p:ph type="body" sz="quarter" idx="28"/>
          </p:nvPr>
        </p:nvSpPr>
        <p:spPr>
          <a:xfrm>
            <a:off x="2883600" y="3204000"/>
            <a:ext cx="108000" cy="108000"/>
          </a:xfrm>
          <a:prstGeom prst="ellipse">
            <a:avLst/>
          </a:prstGeom>
          <a:solidFill>
            <a:schemeClr val="bg2"/>
          </a:solidFill>
          <a:ln>
            <a:solidFill>
              <a:schemeClr val="bg2"/>
            </a:solidFill>
          </a:ln>
        </p:spPr>
        <p:txBody>
          <a:bodyPr lIns="0" tIns="0" rIns="0" bIns="0"/>
          <a:lstStyle>
            <a:lvl1pPr>
              <a:defRPr sz="1400" b="0">
                <a:noFill/>
                <a:latin typeface="+mn-lt"/>
                <a:ea typeface="ABBvoice Light" panose="020D0403020503020204" pitchFamily="34" charset="0"/>
                <a:cs typeface="ABBvoice Light" panose="020D0403020503020204" pitchFamily="34" charset="0"/>
              </a:defRPr>
            </a:lvl1pPr>
            <a:lvl2pPr>
              <a:defRPr sz="1400" b="0">
                <a:noFill/>
                <a:latin typeface="+mn-lt"/>
                <a:ea typeface="ABBvoice Light" panose="020D0403020503020204" pitchFamily="34" charset="0"/>
                <a:cs typeface="ABBvoice Light" panose="020D0403020503020204" pitchFamily="34" charset="0"/>
              </a:defRPr>
            </a:lvl2pPr>
            <a:lvl3pPr>
              <a:defRPr sz="1400" b="0">
                <a:noFill/>
                <a:latin typeface="+mn-lt"/>
                <a:ea typeface="ABBvoice Light" panose="020D0403020503020204" pitchFamily="34" charset="0"/>
                <a:cs typeface="ABBvoice Light" panose="020D0403020503020204" pitchFamily="34" charset="0"/>
              </a:defRPr>
            </a:lvl3pPr>
            <a:lvl4pPr>
              <a:defRPr sz="1400" b="0">
                <a:noFill/>
                <a:latin typeface="+mn-lt"/>
                <a:ea typeface="ABBvoice Light" panose="020D0403020503020204" pitchFamily="34" charset="0"/>
                <a:cs typeface="ABBvoice Light" panose="020D0403020503020204" pitchFamily="34" charset="0"/>
              </a:defRPr>
            </a:lvl4pPr>
            <a:lvl5pPr>
              <a:defRPr sz="1400" b="0">
                <a:noFill/>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25" name="Text Placeholder 11">
            <a:extLst>
              <a:ext uri="{FF2B5EF4-FFF2-40B4-BE49-F238E27FC236}">
                <a16:creationId xmlns:a16="http://schemas.microsoft.com/office/drawing/2014/main" id="{DAC75856-6BC0-4D21-AF0C-407CC2A03047}"/>
              </a:ext>
            </a:extLst>
          </p:cNvPr>
          <p:cNvSpPr>
            <a:spLocks noGrp="1"/>
          </p:cNvSpPr>
          <p:nvPr>
            <p:ph type="body" sz="quarter" idx="29"/>
          </p:nvPr>
        </p:nvSpPr>
        <p:spPr>
          <a:xfrm>
            <a:off x="5223600" y="3204000"/>
            <a:ext cx="108000" cy="108000"/>
          </a:xfrm>
          <a:prstGeom prst="ellipse">
            <a:avLst/>
          </a:prstGeom>
          <a:solidFill>
            <a:schemeClr val="bg2"/>
          </a:solidFill>
          <a:ln>
            <a:solidFill>
              <a:schemeClr val="bg2"/>
            </a:solidFill>
          </a:ln>
        </p:spPr>
        <p:txBody>
          <a:bodyPr lIns="0" tIns="0" rIns="0" bIns="0"/>
          <a:lstStyle>
            <a:lvl1pPr>
              <a:defRPr sz="1400" b="0">
                <a:noFill/>
                <a:latin typeface="+mn-lt"/>
                <a:ea typeface="ABBvoice Light" panose="020D0403020503020204" pitchFamily="34" charset="0"/>
                <a:cs typeface="ABBvoice Light" panose="020D0403020503020204" pitchFamily="34" charset="0"/>
              </a:defRPr>
            </a:lvl1pPr>
            <a:lvl2pPr>
              <a:defRPr sz="1400" b="0">
                <a:noFill/>
                <a:latin typeface="+mn-lt"/>
                <a:ea typeface="ABBvoice Light" panose="020D0403020503020204" pitchFamily="34" charset="0"/>
                <a:cs typeface="ABBvoice Light" panose="020D0403020503020204" pitchFamily="34" charset="0"/>
              </a:defRPr>
            </a:lvl2pPr>
            <a:lvl3pPr>
              <a:defRPr sz="1400" b="0">
                <a:noFill/>
                <a:latin typeface="+mn-lt"/>
                <a:ea typeface="ABBvoice Light" panose="020D0403020503020204" pitchFamily="34" charset="0"/>
                <a:cs typeface="ABBvoice Light" panose="020D0403020503020204" pitchFamily="34" charset="0"/>
              </a:defRPr>
            </a:lvl3pPr>
            <a:lvl4pPr>
              <a:defRPr sz="1400" b="0">
                <a:noFill/>
                <a:latin typeface="+mn-lt"/>
                <a:ea typeface="ABBvoice Light" panose="020D0403020503020204" pitchFamily="34" charset="0"/>
                <a:cs typeface="ABBvoice Light" panose="020D0403020503020204" pitchFamily="34" charset="0"/>
              </a:defRPr>
            </a:lvl4pPr>
            <a:lvl5pPr>
              <a:defRPr sz="1400" b="0">
                <a:noFill/>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26" name="Text Placeholder 11">
            <a:extLst>
              <a:ext uri="{FF2B5EF4-FFF2-40B4-BE49-F238E27FC236}">
                <a16:creationId xmlns:a16="http://schemas.microsoft.com/office/drawing/2014/main" id="{ECF624F4-7D6E-415F-B67F-32ED309EB60C}"/>
              </a:ext>
            </a:extLst>
          </p:cNvPr>
          <p:cNvSpPr>
            <a:spLocks noGrp="1"/>
          </p:cNvSpPr>
          <p:nvPr>
            <p:ph type="body" sz="quarter" idx="30"/>
          </p:nvPr>
        </p:nvSpPr>
        <p:spPr>
          <a:xfrm>
            <a:off x="7563600" y="3204000"/>
            <a:ext cx="108000" cy="108000"/>
          </a:xfrm>
          <a:prstGeom prst="ellipse">
            <a:avLst/>
          </a:prstGeom>
          <a:solidFill>
            <a:schemeClr val="bg2"/>
          </a:solidFill>
          <a:ln>
            <a:solidFill>
              <a:schemeClr val="bg2"/>
            </a:solidFill>
          </a:ln>
        </p:spPr>
        <p:txBody>
          <a:bodyPr lIns="0" tIns="0" rIns="0" bIns="0"/>
          <a:lstStyle>
            <a:lvl1pPr>
              <a:defRPr sz="1400" b="0">
                <a:noFill/>
                <a:latin typeface="+mn-lt"/>
                <a:ea typeface="ABBvoice Light" panose="020D0403020503020204" pitchFamily="34" charset="0"/>
                <a:cs typeface="ABBvoice Light" panose="020D0403020503020204" pitchFamily="34" charset="0"/>
              </a:defRPr>
            </a:lvl1pPr>
            <a:lvl2pPr>
              <a:defRPr sz="1400" b="0">
                <a:noFill/>
                <a:latin typeface="+mn-lt"/>
                <a:ea typeface="ABBvoice Light" panose="020D0403020503020204" pitchFamily="34" charset="0"/>
                <a:cs typeface="ABBvoice Light" panose="020D0403020503020204" pitchFamily="34" charset="0"/>
              </a:defRPr>
            </a:lvl2pPr>
            <a:lvl3pPr>
              <a:defRPr sz="1400" b="0">
                <a:noFill/>
                <a:latin typeface="+mn-lt"/>
                <a:ea typeface="ABBvoice Light" panose="020D0403020503020204" pitchFamily="34" charset="0"/>
                <a:cs typeface="ABBvoice Light" panose="020D0403020503020204" pitchFamily="34" charset="0"/>
              </a:defRPr>
            </a:lvl3pPr>
            <a:lvl4pPr>
              <a:defRPr sz="1400" b="0">
                <a:noFill/>
                <a:latin typeface="+mn-lt"/>
                <a:ea typeface="ABBvoice Light" panose="020D0403020503020204" pitchFamily="34" charset="0"/>
                <a:cs typeface="ABBvoice Light" panose="020D0403020503020204" pitchFamily="34" charset="0"/>
              </a:defRPr>
            </a:lvl4pPr>
            <a:lvl5pPr>
              <a:defRPr sz="1400" b="0">
                <a:noFill/>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27" name="Text Placeholder 11">
            <a:extLst>
              <a:ext uri="{FF2B5EF4-FFF2-40B4-BE49-F238E27FC236}">
                <a16:creationId xmlns:a16="http://schemas.microsoft.com/office/drawing/2014/main" id="{EB82237B-1203-4191-BF1A-5B4068747CF6}"/>
              </a:ext>
            </a:extLst>
          </p:cNvPr>
          <p:cNvSpPr>
            <a:spLocks noGrp="1"/>
          </p:cNvSpPr>
          <p:nvPr>
            <p:ph type="body" sz="quarter" idx="31"/>
          </p:nvPr>
        </p:nvSpPr>
        <p:spPr>
          <a:xfrm>
            <a:off x="9903600" y="3204000"/>
            <a:ext cx="108000" cy="108000"/>
          </a:xfrm>
          <a:prstGeom prst="ellipse">
            <a:avLst/>
          </a:prstGeom>
          <a:solidFill>
            <a:schemeClr val="bg2"/>
          </a:solidFill>
          <a:ln>
            <a:solidFill>
              <a:schemeClr val="bg2"/>
            </a:solidFill>
          </a:ln>
        </p:spPr>
        <p:txBody>
          <a:bodyPr lIns="0" tIns="0" rIns="0" bIns="0"/>
          <a:lstStyle>
            <a:lvl1pPr>
              <a:defRPr sz="1400" b="0">
                <a:noFill/>
                <a:latin typeface="+mn-lt"/>
                <a:ea typeface="ABBvoice Light" panose="020D0403020503020204" pitchFamily="34" charset="0"/>
                <a:cs typeface="ABBvoice Light" panose="020D0403020503020204" pitchFamily="34" charset="0"/>
              </a:defRPr>
            </a:lvl1pPr>
            <a:lvl2pPr>
              <a:defRPr sz="1400" b="0">
                <a:noFill/>
                <a:latin typeface="+mn-lt"/>
                <a:ea typeface="ABBvoice Light" panose="020D0403020503020204" pitchFamily="34" charset="0"/>
                <a:cs typeface="ABBvoice Light" panose="020D0403020503020204" pitchFamily="34" charset="0"/>
              </a:defRPr>
            </a:lvl2pPr>
            <a:lvl3pPr>
              <a:defRPr sz="1400" b="0">
                <a:noFill/>
                <a:latin typeface="+mn-lt"/>
                <a:ea typeface="ABBvoice Light" panose="020D0403020503020204" pitchFamily="34" charset="0"/>
                <a:cs typeface="ABBvoice Light" panose="020D0403020503020204" pitchFamily="34" charset="0"/>
              </a:defRPr>
            </a:lvl3pPr>
            <a:lvl4pPr>
              <a:defRPr sz="1400" b="0">
                <a:noFill/>
                <a:latin typeface="+mn-lt"/>
                <a:ea typeface="ABBvoice Light" panose="020D0403020503020204" pitchFamily="34" charset="0"/>
                <a:cs typeface="ABBvoice Light" panose="020D0403020503020204" pitchFamily="34" charset="0"/>
              </a:defRPr>
            </a:lvl4pPr>
            <a:lvl5pPr>
              <a:defRPr sz="1400" b="0">
                <a:noFill/>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8" name="Text Placeholder 11">
            <a:extLst>
              <a:ext uri="{FF2B5EF4-FFF2-40B4-BE49-F238E27FC236}">
                <a16:creationId xmlns:a16="http://schemas.microsoft.com/office/drawing/2014/main" id="{052090D4-EA65-4144-A397-14AB024F1477}"/>
              </a:ext>
            </a:extLst>
          </p:cNvPr>
          <p:cNvSpPr>
            <a:spLocks noGrp="1"/>
          </p:cNvSpPr>
          <p:nvPr>
            <p:ph type="body" sz="quarter" idx="15"/>
          </p:nvPr>
        </p:nvSpPr>
        <p:spPr>
          <a:xfrm>
            <a:off x="543600" y="3420000"/>
            <a:ext cx="1756800" cy="2757600"/>
          </a:xfrm>
        </p:spPr>
        <p:txBody>
          <a:bodyPr lIns="0" tIns="0" rIns="0" bIns="0"/>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p>
        </p:txBody>
      </p:sp>
      <p:sp>
        <p:nvSpPr>
          <p:cNvPr id="13" name="Text Placeholder 11">
            <a:extLst>
              <a:ext uri="{FF2B5EF4-FFF2-40B4-BE49-F238E27FC236}">
                <a16:creationId xmlns:a16="http://schemas.microsoft.com/office/drawing/2014/main" id="{0A9E9979-248E-4746-8425-8D44D1E79638}"/>
              </a:ext>
            </a:extLst>
          </p:cNvPr>
          <p:cNvSpPr>
            <a:spLocks noGrp="1"/>
          </p:cNvSpPr>
          <p:nvPr>
            <p:ph type="body" sz="quarter" idx="19"/>
          </p:nvPr>
        </p:nvSpPr>
        <p:spPr>
          <a:xfrm>
            <a:off x="2883600" y="3420000"/>
            <a:ext cx="1756800" cy="2757600"/>
          </a:xfrm>
        </p:spPr>
        <p:txBody>
          <a:bodyPr lIns="0" tIns="0" rIns="0" bIns="0"/>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p>
        </p:txBody>
      </p:sp>
      <p:sp>
        <p:nvSpPr>
          <p:cNvPr id="15" name="Text Placeholder 11">
            <a:extLst>
              <a:ext uri="{FF2B5EF4-FFF2-40B4-BE49-F238E27FC236}">
                <a16:creationId xmlns:a16="http://schemas.microsoft.com/office/drawing/2014/main" id="{D049D639-BFD2-4CC0-8424-B791511A500E}"/>
              </a:ext>
            </a:extLst>
          </p:cNvPr>
          <p:cNvSpPr>
            <a:spLocks noGrp="1"/>
          </p:cNvSpPr>
          <p:nvPr>
            <p:ph type="body" sz="quarter" idx="21"/>
          </p:nvPr>
        </p:nvSpPr>
        <p:spPr>
          <a:xfrm>
            <a:off x="5223600" y="3420000"/>
            <a:ext cx="1756800" cy="2757600"/>
          </a:xfrm>
        </p:spPr>
        <p:txBody>
          <a:bodyPr lIns="0" tIns="0" rIns="0" bIns="0"/>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17" name="Text Placeholder 11">
            <a:extLst>
              <a:ext uri="{FF2B5EF4-FFF2-40B4-BE49-F238E27FC236}">
                <a16:creationId xmlns:a16="http://schemas.microsoft.com/office/drawing/2014/main" id="{E52081B8-FFAB-490A-9295-579843631D21}"/>
              </a:ext>
            </a:extLst>
          </p:cNvPr>
          <p:cNvSpPr>
            <a:spLocks noGrp="1"/>
          </p:cNvSpPr>
          <p:nvPr>
            <p:ph type="body" sz="quarter" idx="23"/>
          </p:nvPr>
        </p:nvSpPr>
        <p:spPr>
          <a:xfrm>
            <a:off x="7563600" y="3420000"/>
            <a:ext cx="1756800" cy="2757600"/>
          </a:xfrm>
        </p:spPr>
        <p:txBody>
          <a:bodyPr lIns="0" tIns="0" rIns="0" bIns="0"/>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19" name="Text Placeholder 11">
            <a:extLst>
              <a:ext uri="{FF2B5EF4-FFF2-40B4-BE49-F238E27FC236}">
                <a16:creationId xmlns:a16="http://schemas.microsoft.com/office/drawing/2014/main" id="{D300B7C1-8FE5-4B19-8D3E-BBDE06098E64}"/>
              </a:ext>
            </a:extLst>
          </p:cNvPr>
          <p:cNvSpPr>
            <a:spLocks noGrp="1"/>
          </p:cNvSpPr>
          <p:nvPr>
            <p:ph type="body" sz="quarter" idx="25"/>
          </p:nvPr>
        </p:nvSpPr>
        <p:spPr>
          <a:xfrm>
            <a:off x="9903600" y="3420000"/>
            <a:ext cx="1756800" cy="2757600"/>
          </a:xfrm>
        </p:spPr>
        <p:txBody>
          <a:bodyPr lIns="0" tIns="0" rIns="0" bIns="0"/>
          <a:lstStyle>
            <a:lvl1pPr>
              <a:defRPr sz="1400" b="0">
                <a:latin typeface="+mn-lt"/>
                <a:ea typeface="ABBvoice Light" panose="020D0403020503020204" pitchFamily="34" charset="0"/>
                <a:cs typeface="ABBvoice Light" panose="020D0403020503020204" pitchFamily="34" charset="0"/>
              </a:defRPr>
            </a:lvl1pPr>
            <a:lvl2pPr>
              <a:defRPr sz="1400" b="0">
                <a:latin typeface="+mn-lt"/>
                <a:ea typeface="ABBvoice Light" panose="020D0403020503020204" pitchFamily="34" charset="0"/>
                <a:cs typeface="ABBvoice Light" panose="020D0403020503020204" pitchFamily="34" charset="0"/>
              </a:defRPr>
            </a:lvl2pPr>
            <a:lvl3pPr>
              <a:defRPr sz="1400" b="0">
                <a:latin typeface="+mn-lt"/>
                <a:ea typeface="ABBvoice Light" panose="020D0403020503020204" pitchFamily="34" charset="0"/>
                <a:cs typeface="ABBvoice Light" panose="020D0403020503020204" pitchFamily="34" charset="0"/>
              </a:defRPr>
            </a:lvl3pPr>
            <a:lvl4pPr>
              <a:defRPr sz="1400" b="0">
                <a:latin typeface="+mn-lt"/>
                <a:ea typeface="ABBvoice Light" panose="020D0403020503020204" pitchFamily="34" charset="0"/>
                <a:cs typeface="ABBvoice Light" panose="020D0403020503020204" pitchFamily="34" charset="0"/>
              </a:defRPr>
            </a:lvl4pPr>
            <a:lvl5pPr>
              <a:defRPr sz="14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3" name="Footer Placeholder 2">
            <a:extLst>
              <a:ext uri="{FF2B5EF4-FFF2-40B4-BE49-F238E27FC236}">
                <a16:creationId xmlns:a16="http://schemas.microsoft.com/office/drawing/2014/main" id="{9720BA48-2EC3-4080-A97C-33DE1D74B9FF}"/>
              </a:ext>
            </a:extLst>
          </p:cNvPr>
          <p:cNvSpPr>
            <a:spLocks noGrp="1"/>
          </p:cNvSpPr>
          <p:nvPr>
            <p:ph type="ftr" sz="quarter" idx="10"/>
          </p:nvPr>
        </p:nvSpPr>
        <p:spPr/>
        <p:txBody>
          <a:bodyPr lIns="0" tIns="0" rIns="0" bIns="0"/>
          <a:lstStyle/>
          <a:p>
            <a:endParaRPr lang="en-US" noProof="0"/>
          </a:p>
        </p:txBody>
      </p:sp>
      <p:sp>
        <p:nvSpPr>
          <p:cNvPr id="4" name="Date Placeholder 3">
            <a:extLst>
              <a:ext uri="{FF2B5EF4-FFF2-40B4-BE49-F238E27FC236}">
                <a16:creationId xmlns:a16="http://schemas.microsoft.com/office/drawing/2014/main" id="{BD672ED8-D8A6-4B60-9145-0B2F226FCF90}"/>
              </a:ext>
            </a:extLst>
          </p:cNvPr>
          <p:cNvSpPr>
            <a:spLocks noGrp="1"/>
          </p:cNvSpPr>
          <p:nvPr>
            <p:ph type="dt" sz="half" idx="11"/>
          </p:nvPr>
        </p:nvSpPr>
        <p:spPr/>
        <p:txBody>
          <a:bodyPr lIns="0" tIns="0" rIns="0" bIns="0"/>
          <a:lstStyle/>
          <a:p>
            <a:fld id="{058D6B7A-9754-4804-8F5A-2118F4CADF5E}" type="datetime4">
              <a:rPr lang="en-US" noProof="0" smtClean="0"/>
              <a:t>April 25, 2024</a:t>
            </a:fld>
            <a:endParaRPr lang="en-US" noProof="0"/>
          </a:p>
        </p:txBody>
      </p:sp>
      <p:sp>
        <p:nvSpPr>
          <p:cNvPr id="5" name="Slide Number Placeholder 4">
            <a:extLst>
              <a:ext uri="{FF2B5EF4-FFF2-40B4-BE49-F238E27FC236}">
                <a16:creationId xmlns:a16="http://schemas.microsoft.com/office/drawing/2014/main" id="{B89B7E41-ACE0-4535-9419-94A5884DC919}"/>
              </a:ext>
            </a:extLst>
          </p:cNvPr>
          <p:cNvSpPr>
            <a:spLocks noGrp="1"/>
          </p:cNvSpPr>
          <p:nvPr>
            <p:ph type="sldNum" sz="quarter" idx="12"/>
          </p:nvPr>
        </p:nvSpPr>
        <p:spPr/>
        <p:txBody>
          <a:bodyPr lIns="0" tIns="0" rIns="0" bIns="0"/>
          <a:lstStyle/>
          <a:p>
            <a:r>
              <a:rPr lang="en-US" noProof="0"/>
              <a:t>Slide </a:t>
            </a:r>
            <a:fld id="{619F89D8-7AE3-494A-97F3-03D680869632}" type="slidenum">
              <a:rPr lang="en-US" noProof="0" smtClean="0"/>
              <a:pPr/>
              <a:t>‹#›</a:t>
            </a:fld>
            <a:endParaRPr lang="en-US" noProof="0"/>
          </a:p>
        </p:txBody>
      </p:sp>
    </p:spTree>
    <p:extLst>
      <p:ext uri="{BB962C8B-B14F-4D97-AF65-F5344CB8AC3E}">
        <p14:creationId xmlns:p14="http://schemas.microsoft.com/office/powerpoint/2010/main" val="3108923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meline: eight icons &amp; text boxes">
    <p:spTree>
      <p:nvGrpSpPr>
        <p:cNvPr id="1" name=""/>
        <p:cNvGrpSpPr/>
        <p:nvPr/>
      </p:nvGrpSpPr>
      <p:grpSpPr>
        <a:xfrm>
          <a:off x="0" y="0"/>
          <a:ext cx="0" cy="0"/>
          <a:chOff x="0" y="0"/>
          <a:chExt cx="0" cy="0"/>
        </a:xfrm>
      </p:grpSpPr>
      <p:sp>
        <p:nvSpPr>
          <p:cNvPr id="34" name="Text Placeholder 11">
            <a:extLst>
              <a:ext uri="{FF2B5EF4-FFF2-40B4-BE49-F238E27FC236}">
                <a16:creationId xmlns:a16="http://schemas.microsoft.com/office/drawing/2014/main" id="{9F115F95-ABE8-402C-A02F-266D5B211E49}"/>
              </a:ext>
            </a:extLst>
          </p:cNvPr>
          <p:cNvSpPr>
            <a:spLocks noGrp="1"/>
          </p:cNvSpPr>
          <p:nvPr>
            <p:ph type="body" sz="quarter" idx="32"/>
          </p:nvPr>
        </p:nvSpPr>
        <p:spPr bwMode="gray">
          <a:xfrm>
            <a:off x="558000" y="3258000"/>
            <a:ext cx="11296800" cy="0"/>
          </a:xfrm>
          <a:custGeom>
            <a:avLst/>
            <a:gdLst>
              <a:gd name="connsiteX0" fmla="*/ 0 w 1152000"/>
              <a:gd name="connsiteY0" fmla="*/ 0 h 93031"/>
              <a:gd name="connsiteX1" fmla="*/ 1152000 w 1152000"/>
              <a:gd name="connsiteY1" fmla="*/ 0 h 93031"/>
              <a:gd name="connsiteX2" fmla="*/ 1152000 w 1152000"/>
              <a:gd name="connsiteY2" fmla="*/ 93031 h 93031"/>
              <a:gd name="connsiteX3" fmla="*/ 0 w 1152000"/>
              <a:gd name="connsiteY3" fmla="*/ 93031 h 93031"/>
              <a:gd name="connsiteX4" fmla="*/ 0 w 1152000"/>
              <a:gd name="connsiteY4" fmla="*/ 0 h 93031"/>
              <a:gd name="connsiteX0" fmla="*/ 1152000 w 1243440"/>
              <a:gd name="connsiteY0" fmla="*/ 93031 h 184471"/>
              <a:gd name="connsiteX1" fmla="*/ 0 w 1243440"/>
              <a:gd name="connsiteY1" fmla="*/ 93031 h 184471"/>
              <a:gd name="connsiteX2" fmla="*/ 0 w 1243440"/>
              <a:gd name="connsiteY2" fmla="*/ 0 h 184471"/>
              <a:gd name="connsiteX3" fmla="*/ 1152000 w 1243440"/>
              <a:gd name="connsiteY3" fmla="*/ 0 h 184471"/>
              <a:gd name="connsiteX4" fmla="*/ 1243440 w 1243440"/>
              <a:gd name="connsiteY4" fmla="*/ 184471 h 184471"/>
              <a:gd name="connsiteX0" fmla="*/ 1152000 w 1152000"/>
              <a:gd name="connsiteY0" fmla="*/ 93031 h 93031"/>
              <a:gd name="connsiteX1" fmla="*/ 0 w 1152000"/>
              <a:gd name="connsiteY1" fmla="*/ 93031 h 93031"/>
              <a:gd name="connsiteX2" fmla="*/ 0 w 1152000"/>
              <a:gd name="connsiteY2" fmla="*/ 0 h 93031"/>
              <a:gd name="connsiteX3" fmla="*/ 1152000 w 1152000"/>
              <a:gd name="connsiteY3" fmla="*/ 0 h 93031"/>
              <a:gd name="connsiteX0" fmla="*/ 0 w 1152000"/>
              <a:gd name="connsiteY0" fmla="*/ 93031 h 93031"/>
              <a:gd name="connsiteX1" fmla="*/ 0 w 1152000"/>
              <a:gd name="connsiteY1" fmla="*/ 0 h 93031"/>
              <a:gd name="connsiteX2" fmla="*/ 1152000 w 1152000"/>
              <a:gd name="connsiteY2" fmla="*/ 0 h 93031"/>
              <a:gd name="connsiteX0" fmla="*/ 0 w 1152000"/>
              <a:gd name="connsiteY0" fmla="*/ 0 h 0"/>
              <a:gd name="connsiteX1" fmla="*/ 1152000 w 1152000"/>
              <a:gd name="connsiteY1" fmla="*/ 0 h 0"/>
            </a:gdLst>
            <a:ahLst/>
            <a:cxnLst>
              <a:cxn ang="0">
                <a:pos x="connsiteX0" y="connsiteY0"/>
              </a:cxn>
              <a:cxn ang="0">
                <a:pos x="connsiteX1" y="connsiteY1"/>
              </a:cxn>
            </a:cxnLst>
            <a:rect l="l" t="t" r="r" b="b"/>
            <a:pathLst>
              <a:path w="1152000">
                <a:moveTo>
                  <a:pt x="0" y="0"/>
                </a:moveTo>
                <a:lnTo>
                  <a:pt x="1152000" y="0"/>
                </a:lnTo>
              </a:path>
            </a:pathLst>
          </a:custGeom>
          <a:ln w="15875">
            <a:solidFill>
              <a:schemeClr val="accent4"/>
            </a:solidFill>
            <a:tailEnd type="arrow" w="med" len="sm"/>
          </a:ln>
        </p:spPr>
        <p:txBody>
          <a:bodyPr lIns="0" tIns="0" rIns="0" bIns="0"/>
          <a:lstStyle>
            <a:lvl1pPr>
              <a:defRPr sz="1000" b="0">
                <a:noFill/>
                <a:latin typeface="+mn-lt"/>
                <a:ea typeface="ABBvoice Light" panose="020D0403020503020204" pitchFamily="34" charset="0"/>
                <a:cs typeface="ABBvoice Light" panose="020D0403020503020204" pitchFamily="34" charset="0"/>
              </a:defRPr>
            </a:lvl1pPr>
            <a:lvl2pPr>
              <a:defRPr sz="1000" b="0">
                <a:noFill/>
                <a:latin typeface="+mn-lt"/>
                <a:ea typeface="ABBvoice Light" panose="020D0403020503020204" pitchFamily="34" charset="0"/>
                <a:cs typeface="ABBvoice Light" panose="020D0403020503020204" pitchFamily="34" charset="0"/>
              </a:defRPr>
            </a:lvl2pPr>
            <a:lvl3pPr>
              <a:defRPr sz="1000" b="0">
                <a:noFill/>
                <a:latin typeface="+mn-lt"/>
                <a:ea typeface="ABBvoice Light" panose="020D0403020503020204" pitchFamily="34" charset="0"/>
                <a:cs typeface="ABBvoice Light" panose="020D0403020503020204" pitchFamily="34" charset="0"/>
              </a:defRPr>
            </a:lvl3pPr>
            <a:lvl4pPr>
              <a:defRPr sz="1000" b="0">
                <a:noFill/>
                <a:latin typeface="+mn-lt"/>
                <a:ea typeface="ABBvoice Light" panose="020D0403020503020204" pitchFamily="34" charset="0"/>
                <a:cs typeface="ABBvoice Light" panose="020D0403020503020204" pitchFamily="34" charset="0"/>
              </a:defRPr>
            </a:lvl4pPr>
            <a:lvl5pPr>
              <a:defRPr sz="1000" b="0">
                <a:noFill/>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p>
        </p:txBody>
      </p:sp>
      <p:sp>
        <p:nvSpPr>
          <p:cNvPr id="11" name="Picture Placeholder 10">
            <a:extLst>
              <a:ext uri="{FF2B5EF4-FFF2-40B4-BE49-F238E27FC236}">
                <a16:creationId xmlns:a16="http://schemas.microsoft.com/office/drawing/2014/main" id="{9BF765AB-40ED-47AF-8160-91C7A2FA6D0E}"/>
              </a:ext>
            </a:extLst>
          </p:cNvPr>
          <p:cNvSpPr>
            <a:spLocks noGrp="1"/>
          </p:cNvSpPr>
          <p:nvPr>
            <p:ph type="pic" sz="quarter" idx="17" hasCustomPrompt="1"/>
          </p:nvPr>
        </p:nvSpPr>
        <p:spPr>
          <a:xfrm>
            <a:off x="367200" y="2628000"/>
            <a:ext cx="457200" cy="457200"/>
          </a:xfrm>
        </p:spPr>
        <p:txBody>
          <a:bodyPr lIns="0" tIns="0" rIns="0" bIns="0"/>
          <a:lstStyle>
            <a:lvl1pPr algn="ctr">
              <a:defRPr sz="700" b="1"/>
            </a:lvl1pPr>
          </a:lstStyle>
          <a:p>
            <a:r>
              <a:rPr lang="en-US" noProof="0"/>
              <a:t>Please add icon</a:t>
            </a:r>
            <a:endParaRPr lang="en-US"/>
          </a:p>
        </p:txBody>
      </p:sp>
      <p:sp>
        <p:nvSpPr>
          <p:cNvPr id="2" name="Title 1">
            <a:extLst>
              <a:ext uri="{FF2B5EF4-FFF2-40B4-BE49-F238E27FC236}">
                <a16:creationId xmlns:a16="http://schemas.microsoft.com/office/drawing/2014/main" id="{7E404372-55C2-4676-BE1B-7AB5862BEE24}"/>
              </a:ext>
            </a:extLst>
          </p:cNvPr>
          <p:cNvSpPr>
            <a:spLocks noGrp="1"/>
          </p:cNvSpPr>
          <p:nvPr>
            <p:ph type="title"/>
          </p:nvPr>
        </p:nvSpPr>
        <p:spPr>
          <a:xfrm>
            <a:off x="331200" y="691200"/>
            <a:ext cx="11530800" cy="367200"/>
          </a:xfrm>
        </p:spPr>
        <p:txBody>
          <a:bodyPr lIns="0" tIns="0" rIns="0" bIns="0"/>
          <a:lstStyle>
            <a:lvl1pPr>
              <a:defRPr b="1"/>
            </a:lvl1pPr>
          </a:lstStyle>
          <a:p>
            <a:r>
              <a:rPr lang="en-US" noProof="0"/>
              <a:t>Click to edit Master title style</a:t>
            </a:r>
          </a:p>
        </p:txBody>
      </p:sp>
      <p:sp>
        <p:nvSpPr>
          <p:cNvPr id="7" name="Text Placeholder 9">
            <a:extLst>
              <a:ext uri="{FF2B5EF4-FFF2-40B4-BE49-F238E27FC236}">
                <a16:creationId xmlns:a16="http://schemas.microsoft.com/office/drawing/2014/main" id="{191F879A-9D5C-4572-8E7C-BF6305780851}"/>
              </a:ext>
            </a:extLst>
          </p:cNvPr>
          <p:cNvSpPr>
            <a:spLocks noGrp="1"/>
          </p:cNvSpPr>
          <p:nvPr>
            <p:ph type="body" sz="quarter" idx="14" hasCustomPrompt="1"/>
          </p:nvPr>
        </p:nvSpPr>
        <p:spPr>
          <a:xfrm>
            <a:off x="331789" y="1057498"/>
            <a:ext cx="11530800" cy="486000"/>
          </a:xfrm>
        </p:spPr>
        <p:txBody>
          <a:bodyPr lIns="0" tIns="0" rIns="0" bIns="0"/>
          <a:lstStyle>
            <a:lvl1pPr>
              <a:defRPr sz="24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12" name="Picture Placeholder 10">
            <a:extLst>
              <a:ext uri="{FF2B5EF4-FFF2-40B4-BE49-F238E27FC236}">
                <a16:creationId xmlns:a16="http://schemas.microsoft.com/office/drawing/2014/main" id="{7EED09D4-E380-4A7C-846A-59CC78C71D9B}"/>
              </a:ext>
            </a:extLst>
          </p:cNvPr>
          <p:cNvSpPr>
            <a:spLocks noGrp="1"/>
          </p:cNvSpPr>
          <p:nvPr>
            <p:ph type="pic" sz="quarter" idx="18" hasCustomPrompt="1"/>
          </p:nvPr>
        </p:nvSpPr>
        <p:spPr>
          <a:xfrm>
            <a:off x="1789714" y="2628000"/>
            <a:ext cx="457200" cy="457200"/>
          </a:xfrm>
        </p:spPr>
        <p:txBody>
          <a:bodyPr lIns="0" tIns="0" rIns="0" bIns="0"/>
          <a:lstStyle>
            <a:lvl1pPr algn="ctr">
              <a:defRPr sz="700" b="1"/>
            </a:lvl1pPr>
          </a:lstStyle>
          <a:p>
            <a:r>
              <a:rPr lang="en-US" noProof="0"/>
              <a:t>Please add icon</a:t>
            </a:r>
            <a:endParaRPr lang="en-US"/>
          </a:p>
        </p:txBody>
      </p:sp>
      <p:sp>
        <p:nvSpPr>
          <p:cNvPr id="14" name="Picture Placeholder 10">
            <a:extLst>
              <a:ext uri="{FF2B5EF4-FFF2-40B4-BE49-F238E27FC236}">
                <a16:creationId xmlns:a16="http://schemas.microsoft.com/office/drawing/2014/main" id="{00F97195-D372-415F-88C4-B0B8FB856244}"/>
              </a:ext>
            </a:extLst>
          </p:cNvPr>
          <p:cNvSpPr>
            <a:spLocks noGrp="1"/>
          </p:cNvSpPr>
          <p:nvPr>
            <p:ph type="pic" sz="quarter" idx="20" hasCustomPrompt="1"/>
          </p:nvPr>
        </p:nvSpPr>
        <p:spPr>
          <a:xfrm>
            <a:off x="3212228" y="2628000"/>
            <a:ext cx="457200" cy="457200"/>
          </a:xfrm>
        </p:spPr>
        <p:txBody>
          <a:bodyPr lIns="0" tIns="0" rIns="0" bIns="0"/>
          <a:lstStyle>
            <a:lvl1pPr algn="ctr">
              <a:defRPr sz="700" b="1"/>
            </a:lvl1pPr>
          </a:lstStyle>
          <a:p>
            <a:r>
              <a:rPr lang="en-US" noProof="0"/>
              <a:t>Please add icon</a:t>
            </a:r>
            <a:endParaRPr lang="en-US"/>
          </a:p>
        </p:txBody>
      </p:sp>
      <p:sp>
        <p:nvSpPr>
          <p:cNvPr id="16" name="Picture Placeholder 10">
            <a:extLst>
              <a:ext uri="{FF2B5EF4-FFF2-40B4-BE49-F238E27FC236}">
                <a16:creationId xmlns:a16="http://schemas.microsoft.com/office/drawing/2014/main" id="{334E3EA7-307D-4F31-A26B-D859C8B762B2}"/>
              </a:ext>
            </a:extLst>
          </p:cNvPr>
          <p:cNvSpPr>
            <a:spLocks noGrp="1"/>
          </p:cNvSpPr>
          <p:nvPr>
            <p:ph type="pic" sz="quarter" idx="22" hasCustomPrompt="1"/>
          </p:nvPr>
        </p:nvSpPr>
        <p:spPr>
          <a:xfrm>
            <a:off x="4634742" y="2628000"/>
            <a:ext cx="457200" cy="457200"/>
          </a:xfrm>
        </p:spPr>
        <p:txBody>
          <a:bodyPr lIns="0" tIns="0" rIns="0" bIns="0"/>
          <a:lstStyle>
            <a:lvl1pPr algn="ctr">
              <a:defRPr sz="700" b="1"/>
            </a:lvl1pPr>
          </a:lstStyle>
          <a:p>
            <a:r>
              <a:rPr lang="en-US" noProof="0"/>
              <a:t>Please add icon</a:t>
            </a:r>
            <a:endParaRPr lang="en-US"/>
          </a:p>
        </p:txBody>
      </p:sp>
      <p:sp>
        <p:nvSpPr>
          <p:cNvPr id="18" name="Picture Placeholder 10">
            <a:extLst>
              <a:ext uri="{FF2B5EF4-FFF2-40B4-BE49-F238E27FC236}">
                <a16:creationId xmlns:a16="http://schemas.microsoft.com/office/drawing/2014/main" id="{994AE89A-301F-4C26-92ED-B2EC1B81C77D}"/>
              </a:ext>
            </a:extLst>
          </p:cNvPr>
          <p:cNvSpPr>
            <a:spLocks noGrp="1"/>
          </p:cNvSpPr>
          <p:nvPr>
            <p:ph type="pic" sz="quarter" idx="24" hasCustomPrompt="1"/>
          </p:nvPr>
        </p:nvSpPr>
        <p:spPr>
          <a:xfrm>
            <a:off x="6057256" y="2628000"/>
            <a:ext cx="457200" cy="457200"/>
          </a:xfrm>
        </p:spPr>
        <p:txBody>
          <a:bodyPr lIns="0" tIns="0" rIns="0" bIns="0"/>
          <a:lstStyle>
            <a:lvl1pPr algn="ctr">
              <a:defRPr sz="700" b="1"/>
            </a:lvl1pPr>
          </a:lstStyle>
          <a:p>
            <a:r>
              <a:rPr lang="en-US" noProof="0"/>
              <a:t>Please add icon</a:t>
            </a:r>
            <a:endParaRPr lang="en-US"/>
          </a:p>
        </p:txBody>
      </p:sp>
      <p:sp>
        <p:nvSpPr>
          <p:cNvPr id="28" name="Picture Placeholder 10">
            <a:extLst>
              <a:ext uri="{FF2B5EF4-FFF2-40B4-BE49-F238E27FC236}">
                <a16:creationId xmlns:a16="http://schemas.microsoft.com/office/drawing/2014/main" id="{BE766B07-3708-4890-9255-CC2A2A5CECBF}"/>
              </a:ext>
            </a:extLst>
          </p:cNvPr>
          <p:cNvSpPr>
            <a:spLocks noGrp="1"/>
          </p:cNvSpPr>
          <p:nvPr>
            <p:ph type="pic" sz="quarter" idx="26" hasCustomPrompt="1"/>
          </p:nvPr>
        </p:nvSpPr>
        <p:spPr>
          <a:xfrm>
            <a:off x="7479770" y="2628000"/>
            <a:ext cx="457200" cy="457200"/>
          </a:xfrm>
        </p:spPr>
        <p:txBody>
          <a:bodyPr lIns="0" tIns="0" rIns="0" bIns="0"/>
          <a:lstStyle>
            <a:lvl1pPr algn="ctr">
              <a:defRPr sz="700" b="1"/>
            </a:lvl1pPr>
          </a:lstStyle>
          <a:p>
            <a:r>
              <a:rPr lang="en-US" noProof="0"/>
              <a:t>Please add icon</a:t>
            </a:r>
            <a:endParaRPr lang="en-US"/>
          </a:p>
        </p:txBody>
      </p:sp>
      <p:sp>
        <p:nvSpPr>
          <p:cNvPr id="30" name="Picture Placeholder 10">
            <a:extLst>
              <a:ext uri="{FF2B5EF4-FFF2-40B4-BE49-F238E27FC236}">
                <a16:creationId xmlns:a16="http://schemas.microsoft.com/office/drawing/2014/main" id="{65E2D852-BE36-42A3-A2B8-94EA0CA4EE6D}"/>
              </a:ext>
            </a:extLst>
          </p:cNvPr>
          <p:cNvSpPr>
            <a:spLocks noGrp="1"/>
          </p:cNvSpPr>
          <p:nvPr>
            <p:ph type="pic" sz="quarter" idx="28" hasCustomPrompt="1"/>
          </p:nvPr>
        </p:nvSpPr>
        <p:spPr>
          <a:xfrm>
            <a:off x="8902284" y="2628000"/>
            <a:ext cx="457200" cy="457200"/>
          </a:xfrm>
        </p:spPr>
        <p:txBody>
          <a:bodyPr lIns="0" tIns="0" rIns="0" bIns="0"/>
          <a:lstStyle>
            <a:lvl1pPr algn="ctr">
              <a:defRPr sz="700" b="1"/>
            </a:lvl1pPr>
          </a:lstStyle>
          <a:p>
            <a:r>
              <a:rPr lang="en-US" noProof="0"/>
              <a:t>Please add icon</a:t>
            </a:r>
            <a:endParaRPr lang="en-US"/>
          </a:p>
        </p:txBody>
      </p:sp>
      <p:sp>
        <p:nvSpPr>
          <p:cNvPr id="32" name="Picture Placeholder 10">
            <a:extLst>
              <a:ext uri="{FF2B5EF4-FFF2-40B4-BE49-F238E27FC236}">
                <a16:creationId xmlns:a16="http://schemas.microsoft.com/office/drawing/2014/main" id="{47866753-9238-4EF3-9507-1A1A08058E9C}"/>
              </a:ext>
            </a:extLst>
          </p:cNvPr>
          <p:cNvSpPr>
            <a:spLocks noGrp="1"/>
          </p:cNvSpPr>
          <p:nvPr>
            <p:ph type="pic" sz="quarter" idx="30" hasCustomPrompt="1"/>
          </p:nvPr>
        </p:nvSpPr>
        <p:spPr>
          <a:xfrm>
            <a:off x="10324800" y="2628000"/>
            <a:ext cx="457200" cy="457200"/>
          </a:xfrm>
        </p:spPr>
        <p:txBody>
          <a:bodyPr lIns="0" tIns="0" rIns="0" bIns="0"/>
          <a:lstStyle>
            <a:lvl1pPr algn="ctr">
              <a:defRPr sz="700" b="1"/>
            </a:lvl1pPr>
          </a:lstStyle>
          <a:p>
            <a:r>
              <a:rPr lang="en-US" noProof="0"/>
              <a:t>Please add icon</a:t>
            </a:r>
            <a:endParaRPr lang="en-US"/>
          </a:p>
        </p:txBody>
      </p:sp>
      <p:sp>
        <p:nvSpPr>
          <p:cNvPr id="35" name="Text Placeholder 11">
            <a:extLst>
              <a:ext uri="{FF2B5EF4-FFF2-40B4-BE49-F238E27FC236}">
                <a16:creationId xmlns:a16="http://schemas.microsoft.com/office/drawing/2014/main" id="{C6B1807F-9211-4322-A9DE-43E7460326F6}"/>
              </a:ext>
            </a:extLst>
          </p:cNvPr>
          <p:cNvSpPr>
            <a:spLocks noGrp="1"/>
          </p:cNvSpPr>
          <p:nvPr>
            <p:ph type="body" sz="quarter" idx="33"/>
          </p:nvPr>
        </p:nvSpPr>
        <p:spPr>
          <a:xfrm>
            <a:off x="543600" y="3204000"/>
            <a:ext cx="108000" cy="108000"/>
          </a:xfrm>
          <a:prstGeom prst="ellipse">
            <a:avLst/>
          </a:prstGeom>
          <a:solidFill>
            <a:schemeClr val="bg2"/>
          </a:solidFill>
          <a:ln>
            <a:solidFill>
              <a:schemeClr val="bg2"/>
            </a:solidFill>
          </a:ln>
        </p:spPr>
        <p:txBody>
          <a:bodyPr lIns="0" tIns="0" rIns="0" bIns="0"/>
          <a:lstStyle>
            <a:lvl1pPr>
              <a:defRPr sz="1000" b="0">
                <a:noFill/>
                <a:latin typeface="+mn-lt"/>
                <a:ea typeface="ABBvoice Light" panose="020D0403020503020204" pitchFamily="34" charset="0"/>
                <a:cs typeface="ABBvoice Light" panose="020D0403020503020204" pitchFamily="34" charset="0"/>
              </a:defRPr>
            </a:lvl1pPr>
            <a:lvl2pPr>
              <a:defRPr sz="1000" b="0">
                <a:noFill/>
                <a:latin typeface="+mn-lt"/>
                <a:ea typeface="ABBvoice Light" panose="020D0403020503020204" pitchFamily="34" charset="0"/>
                <a:cs typeface="ABBvoice Light" panose="020D0403020503020204" pitchFamily="34" charset="0"/>
              </a:defRPr>
            </a:lvl2pPr>
            <a:lvl3pPr>
              <a:defRPr sz="1000" b="0">
                <a:noFill/>
                <a:latin typeface="+mn-lt"/>
                <a:ea typeface="ABBvoice Light" panose="020D0403020503020204" pitchFamily="34" charset="0"/>
                <a:cs typeface="ABBvoice Light" panose="020D0403020503020204" pitchFamily="34" charset="0"/>
              </a:defRPr>
            </a:lvl3pPr>
            <a:lvl4pPr>
              <a:defRPr sz="1000" b="0">
                <a:noFill/>
                <a:latin typeface="+mn-lt"/>
                <a:ea typeface="ABBvoice Light" panose="020D0403020503020204" pitchFamily="34" charset="0"/>
                <a:cs typeface="ABBvoice Light" panose="020D0403020503020204" pitchFamily="34" charset="0"/>
              </a:defRPr>
            </a:lvl4pPr>
            <a:lvl5pPr>
              <a:defRPr sz="1000" b="0">
                <a:noFill/>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p>
        </p:txBody>
      </p:sp>
      <p:sp>
        <p:nvSpPr>
          <p:cNvPr id="36" name="Text Placeholder 11">
            <a:extLst>
              <a:ext uri="{FF2B5EF4-FFF2-40B4-BE49-F238E27FC236}">
                <a16:creationId xmlns:a16="http://schemas.microsoft.com/office/drawing/2014/main" id="{713703C9-52F7-41B2-8F89-4F2E87FC5B78}"/>
              </a:ext>
            </a:extLst>
          </p:cNvPr>
          <p:cNvSpPr>
            <a:spLocks noGrp="1"/>
          </p:cNvSpPr>
          <p:nvPr>
            <p:ph type="body" sz="quarter" idx="34"/>
          </p:nvPr>
        </p:nvSpPr>
        <p:spPr>
          <a:xfrm>
            <a:off x="1966114" y="3204000"/>
            <a:ext cx="108000" cy="108000"/>
          </a:xfrm>
          <a:prstGeom prst="ellipse">
            <a:avLst/>
          </a:prstGeom>
          <a:solidFill>
            <a:schemeClr val="bg2"/>
          </a:solidFill>
          <a:ln>
            <a:solidFill>
              <a:schemeClr val="bg2"/>
            </a:solidFill>
          </a:ln>
        </p:spPr>
        <p:txBody>
          <a:bodyPr lIns="0" tIns="0" rIns="0" bIns="0"/>
          <a:lstStyle>
            <a:lvl1pPr>
              <a:defRPr sz="1000" b="0">
                <a:noFill/>
                <a:latin typeface="+mn-lt"/>
                <a:ea typeface="ABBvoice Light" panose="020D0403020503020204" pitchFamily="34" charset="0"/>
                <a:cs typeface="ABBvoice Light" panose="020D0403020503020204" pitchFamily="34" charset="0"/>
              </a:defRPr>
            </a:lvl1pPr>
            <a:lvl2pPr>
              <a:defRPr sz="1000" b="0">
                <a:noFill/>
                <a:latin typeface="+mn-lt"/>
                <a:ea typeface="ABBvoice Light" panose="020D0403020503020204" pitchFamily="34" charset="0"/>
                <a:cs typeface="ABBvoice Light" panose="020D0403020503020204" pitchFamily="34" charset="0"/>
              </a:defRPr>
            </a:lvl2pPr>
            <a:lvl3pPr>
              <a:defRPr sz="1000" b="0">
                <a:noFill/>
                <a:latin typeface="+mn-lt"/>
                <a:ea typeface="ABBvoice Light" panose="020D0403020503020204" pitchFamily="34" charset="0"/>
                <a:cs typeface="ABBvoice Light" panose="020D0403020503020204" pitchFamily="34" charset="0"/>
              </a:defRPr>
            </a:lvl3pPr>
            <a:lvl4pPr>
              <a:defRPr sz="1000" b="0">
                <a:noFill/>
                <a:latin typeface="+mn-lt"/>
                <a:ea typeface="ABBvoice Light" panose="020D0403020503020204" pitchFamily="34" charset="0"/>
                <a:cs typeface="ABBvoice Light" panose="020D0403020503020204" pitchFamily="34" charset="0"/>
              </a:defRPr>
            </a:lvl4pPr>
            <a:lvl5pPr>
              <a:defRPr sz="1000" b="0">
                <a:noFill/>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37" name="Text Placeholder 11">
            <a:extLst>
              <a:ext uri="{FF2B5EF4-FFF2-40B4-BE49-F238E27FC236}">
                <a16:creationId xmlns:a16="http://schemas.microsoft.com/office/drawing/2014/main" id="{CD7859A9-DEAC-44BA-90B2-C59341DD7AA5}"/>
              </a:ext>
            </a:extLst>
          </p:cNvPr>
          <p:cNvSpPr>
            <a:spLocks noGrp="1"/>
          </p:cNvSpPr>
          <p:nvPr>
            <p:ph type="body" sz="quarter" idx="35"/>
          </p:nvPr>
        </p:nvSpPr>
        <p:spPr>
          <a:xfrm>
            <a:off x="3388628" y="3204000"/>
            <a:ext cx="108000" cy="108000"/>
          </a:xfrm>
          <a:prstGeom prst="ellipse">
            <a:avLst/>
          </a:prstGeom>
          <a:solidFill>
            <a:schemeClr val="bg2"/>
          </a:solidFill>
          <a:ln>
            <a:solidFill>
              <a:schemeClr val="bg2"/>
            </a:solidFill>
          </a:ln>
        </p:spPr>
        <p:txBody>
          <a:bodyPr lIns="0" tIns="0" rIns="0" bIns="0"/>
          <a:lstStyle>
            <a:lvl1pPr>
              <a:defRPr sz="1000" b="0">
                <a:noFill/>
                <a:latin typeface="+mn-lt"/>
                <a:ea typeface="ABBvoice Light" panose="020D0403020503020204" pitchFamily="34" charset="0"/>
                <a:cs typeface="ABBvoice Light" panose="020D0403020503020204" pitchFamily="34" charset="0"/>
              </a:defRPr>
            </a:lvl1pPr>
            <a:lvl2pPr>
              <a:defRPr sz="1000" b="0">
                <a:noFill/>
                <a:latin typeface="+mn-lt"/>
                <a:ea typeface="ABBvoice Light" panose="020D0403020503020204" pitchFamily="34" charset="0"/>
                <a:cs typeface="ABBvoice Light" panose="020D0403020503020204" pitchFamily="34" charset="0"/>
              </a:defRPr>
            </a:lvl2pPr>
            <a:lvl3pPr>
              <a:defRPr sz="1000" b="0">
                <a:noFill/>
                <a:latin typeface="+mn-lt"/>
                <a:ea typeface="ABBvoice Light" panose="020D0403020503020204" pitchFamily="34" charset="0"/>
                <a:cs typeface="ABBvoice Light" panose="020D0403020503020204" pitchFamily="34" charset="0"/>
              </a:defRPr>
            </a:lvl3pPr>
            <a:lvl4pPr>
              <a:defRPr sz="1000" b="0">
                <a:noFill/>
                <a:latin typeface="+mn-lt"/>
                <a:ea typeface="ABBvoice Light" panose="020D0403020503020204" pitchFamily="34" charset="0"/>
                <a:cs typeface="ABBvoice Light" panose="020D0403020503020204" pitchFamily="34" charset="0"/>
              </a:defRPr>
            </a:lvl4pPr>
            <a:lvl5pPr>
              <a:defRPr sz="1000" b="0">
                <a:noFill/>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38" name="Text Placeholder 11">
            <a:extLst>
              <a:ext uri="{FF2B5EF4-FFF2-40B4-BE49-F238E27FC236}">
                <a16:creationId xmlns:a16="http://schemas.microsoft.com/office/drawing/2014/main" id="{F2B89E32-E735-4545-BDE1-3CA3BEDF7DE6}"/>
              </a:ext>
            </a:extLst>
          </p:cNvPr>
          <p:cNvSpPr>
            <a:spLocks noGrp="1"/>
          </p:cNvSpPr>
          <p:nvPr>
            <p:ph type="body" sz="quarter" idx="36"/>
          </p:nvPr>
        </p:nvSpPr>
        <p:spPr>
          <a:xfrm>
            <a:off x="4811142" y="3204000"/>
            <a:ext cx="108000" cy="108000"/>
          </a:xfrm>
          <a:prstGeom prst="ellipse">
            <a:avLst/>
          </a:prstGeom>
          <a:solidFill>
            <a:schemeClr val="bg2"/>
          </a:solidFill>
          <a:ln>
            <a:solidFill>
              <a:schemeClr val="bg2"/>
            </a:solidFill>
          </a:ln>
        </p:spPr>
        <p:txBody>
          <a:bodyPr lIns="0" tIns="0" rIns="0" bIns="0"/>
          <a:lstStyle>
            <a:lvl1pPr>
              <a:defRPr sz="1000" b="0">
                <a:noFill/>
                <a:latin typeface="+mn-lt"/>
                <a:ea typeface="ABBvoice Light" panose="020D0403020503020204" pitchFamily="34" charset="0"/>
                <a:cs typeface="ABBvoice Light" panose="020D0403020503020204" pitchFamily="34" charset="0"/>
              </a:defRPr>
            </a:lvl1pPr>
            <a:lvl2pPr>
              <a:defRPr sz="1000" b="0">
                <a:noFill/>
                <a:latin typeface="+mn-lt"/>
                <a:ea typeface="ABBvoice Light" panose="020D0403020503020204" pitchFamily="34" charset="0"/>
                <a:cs typeface="ABBvoice Light" panose="020D0403020503020204" pitchFamily="34" charset="0"/>
              </a:defRPr>
            </a:lvl2pPr>
            <a:lvl3pPr>
              <a:defRPr sz="1000" b="0">
                <a:noFill/>
                <a:latin typeface="+mn-lt"/>
                <a:ea typeface="ABBvoice Light" panose="020D0403020503020204" pitchFamily="34" charset="0"/>
                <a:cs typeface="ABBvoice Light" panose="020D0403020503020204" pitchFamily="34" charset="0"/>
              </a:defRPr>
            </a:lvl3pPr>
            <a:lvl4pPr>
              <a:defRPr sz="1000" b="0">
                <a:noFill/>
                <a:latin typeface="+mn-lt"/>
                <a:ea typeface="ABBvoice Light" panose="020D0403020503020204" pitchFamily="34" charset="0"/>
                <a:cs typeface="ABBvoice Light" panose="020D0403020503020204" pitchFamily="34" charset="0"/>
              </a:defRPr>
            </a:lvl4pPr>
            <a:lvl5pPr>
              <a:defRPr sz="1000" b="0">
                <a:noFill/>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39" name="Text Placeholder 11">
            <a:extLst>
              <a:ext uri="{FF2B5EF4-FFF2-40B4-BE49-F238E27FC236}">
                <a16:creationId xmlns:a16="http://schemas.microsoft.com/office/drawing/2014/main" id="{79DB9110-B5F8-423A-A697-8591E76C9EE4}"/>
              </a:ext>
            </a:extLst>
          </p:cNvPr>
          <p:cNvSpPr>
            <a:spLocks noGrp="1"/>
          </p:cNvSpPr>
          <p:nvPr>
            <p:ph type="body" sz="quarter" idx="37"/>
          </p:nvPr>
        </p:nvSpPr>
        <p:spPr>
          <a:xfrm>
            <a:off x="6233656" y="3204000"/>
            <a:ext cx="108000" cy="108000"/>
          </a:xfrm>
          <a:prstGeom prst="ellipse">
            <a:avLst/>
          </a:prstGeom>
          <a:solidFill>
            <a:schemeClr val="bg2"/>
          </a:solidFill>
          <a:ln>
            <a:solidFill>
              <a:schemeClr val="bg2"/>
            </a:solidFill>
          </a:ln>
        </p:spPr>
        <p:txBody>
          <a:bodyPr lIns="0" tIns="0" rIns="0" bIns="0"/>
          <a:lstStyle>
            <a:lvl1pPr>
              <a:defRPr sz="1000" b="0">
                <a:noFill/>
                <a:latin typeface="+mn-lt"/>
                <a:ea typeface="ABBvoice Light" panose="020D0403020503020204" pitchFamily="34" charset="0"/>
                <a:cs typeface="ABBvoice Light" panose="020D0403020503020204" pitchFamily="34" charset="0"/>
              </a:defRPr>
            </a:lvl1pPr>
            <a:lvl2pPr>
              <a:defRPr sz="1000" b="0">
                <a:noFill/>
                <a:latin typeface="+mn-lt"/>
                <a:ea typeface="ABBvoice Light" panose="020D0403020503020204" pitchFamily="34" charset="0"/>
                <a:cs typeface="ABBvoice Light" panose="020D0403020503020204" pitchFamily="34" charset="0"/>
              </a:defRPr>
            </a:lvl2pPr>
            <a:lvl3pPr>
              <a:defRPr sz="1000" b="0">
                <a:noFill/>
                <a:latin typeface="+mn-lt"/>
                <a:ea typeface="ABBvoice Light" panose="020D0403020503020204" pitchFamily="34" charset="0"/>
                <a:cs typeface="ABBvoice Light" panose="020D0403020503020204" pitchFamily="34" charset="0"/>
              </a:defRPr>
            </a:lvl3pPr>
            <a:lvl4pPr>
              <a:defRPr sz="1000" b="0">
                <a:noFill/>
                <a:latin typeface="+mn-lt"/>
                <a:ea typeface="ABBvoice Light" panose="020D0403020503020204" pitchFamily="34" charset="0"/>
                <a:cs typeface="ABBvoice Light" panose="020D0403020503020204" pitchFamily="34" charset="0"/>
              </a:defRPr>
            </a:lvl4pPr>
            <a:lvl5pPr>
              <a:defRPr sz="1000" b="0">
                <a:noFill/>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40" name="Text Placeholder 11">
            <a:extLst>
              <a:ext uri="{FF2B5EF4-FFF2-40B4-BE49-F238E27FC236}">
                <a16:creationId xmlns:a16="http://schemas.microsoft.com/office/drawing/2014/main" id="{4A113945-5C37-4C98-9F22-2E8E222896F0}"/>
              </a:ext>
            </a:extLst>
          </p:cNvPr>
          <p:cNvSpPr>
            <a:spLocks noGrp="1"/>
          </p:cNvSpPr>
          <p:nvPr>
            <p:ph type="body" sz="quarter" idx="38"/>
          </p:nvPr>
        </p:nvSpPr>
        <p:spPr>
          <a:xfrm>
            <a:off x="7656170" y="3204000"/>
            <a:ext cx="108000" cy="108000"/>
          </a:xfrm>
          <a:prstGeom prst="ellipse">
            <a:avLst/>
          </a:prstGeom>
          <a:solidFill>
            <a:schemeClr val="bg2"/>
          </a:solidFill>
          <a:ln>
            <a:solidFill>
              <a:schemeClr val="bg2"/>
            </a:solidFill>
          </a:ln>
        </p:spPr>
        <p:txBody>
          <a:bodyPr lIns="0" tIns="0" rIns="0" bIns="0"/>
          <a:lstStyle>
            <a:lvl1pPr>
              <a:defRPr sz="1000" b="0">
                <a:noFill/>
                <a:latin typeface="+mn-lt"/>
                <a:ea typeface="ABBvoice Light" panose="020D0403020503020204" pitchFamily="34" charset="0"/>
                <a:cs typeface="ABBvoice Light" panose="020D0403020503020204" pitchFamily="34" charset="0"/>
              </a:defRPr>
            </a:lvl1pPr>
            <a:lvl2pPr>
              <a:defRPr sz="1000" b="0">
                <a:noFill/>
                <a:latin typeface="+mn-lt"/>
                <a:ea typeface="ABBvoice Light" panose="020D0403020503020204" pitchFamily="34" charset="0"/>
                <a:cs typeface="ABBvoice Light" panose="020D0403020503020204" pitchFamily="34" charset="0"/>
              </a:defRPr>
            </a:lvl2pPr>
            <a:lvl3pPr>
              <a:defRPr sz="1000" b="0">
                <a:noFill/>
                <a:latin typeface="+mn-lt"/>
                <a:ea typeface="ABBvoice Light" panose="020D0403020503020204" pitchFamily="34" charset="0"/>
                <a:cs typeface="ABBvoice Light" panose="020D0403020503020204" pitchFamily="34" charset="0"/>
              </a:defRPr>
            </a:lvl3pPr>
            <a:lvl4pPr>
              <a:defRPr sz="1000" b="0">
                <a:noFill/>
                <a:latin typeface="+mn-lt"/>
                <a:ea typeface="ABBvoice Light" panose="020D0403020503020204" pitchFamily="34" charset="0"/>
                <a:cs typeface="ABBvoice Light" panose="020D0403020503020204" pitchFamily="34" charset="0"/>
              </a:defRPr>
            </a:lvl4pPr>
            <a:lvl5pPr>
              <a:defRPr sz="1000" b="0">
                <a:noFill/>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41" name="Text Placeholder 11">
            <a:extLst>
              <a:ext uri="{FF2B5EF4-FFF2-40B4-BE49-F238E27FC236}">
                <a16:creationId xmlns:a16="http://schemas.microsoft.com/office/drawing/2014/main" id="{6CFB8023-5E64-4185-A3F2-D0F8FCB194A8}"/>
              </a:ext>
            </a:extLst>
          </p:cNvPr>
          <p:cNvSpPr>
            <a:spLocks noGrp="1"/>
          </p:cNvSpPr>
          <p:nvPr>
            <p:ph type="body" sz="quarter" idx="39"/>
          </p:nvPr>
        </p:nvSpPr>
        <p:spPr>
          <a:xfrm>
            <a:off x="9078684" y="3204000"/>
            <a:ext cx="108000" cy="108000"/>
          </a:xfrm>
          <a:prstGeom prst="ellipse">
            <a:avLst/>
          </a:prstGeom>
          <a:solidFill>
            <a:schemeClr val="bg2"/>
          </a:solidFill>
          <a:ln>
            <a:solidFill>
              <a:schemeClr val="bg2"/>
            </a:solidFill>
          </a:ln>
        </p:spPr>
        <p:txBody>
          <a:bodyPr lIns="0" tIns="0" rIns="0" bIns="0"/>
          <a:lstStyle>
            <a:lvl1pPr>
              <a:defRPr sz="1000" b="0">
                <a:noFill/>
                <a:latin typeface="+mn-lt"/>
                <a:ea typeface="ABBvoice Light" panose="020D0403020503020204" pitchFamily="34" charset="0"/>
                <a:cs typeface="ABBvoice Light" panose="020D0403020503020204" pitchFamily="34" charset="0"/>
              </a:defRPr>
            </a:lvl1pPr>
            <a:lvl2pPr>
              <a:defRPr sz="1000" b="0">
                <a:noFill/>
                <a:latin typeface="+mn-lt"/>
                <a:ea typeface="ABBvoice Light" panose="020D0403020503020204" pitchFamily="34" charset="0"/>
                <a:cs typeface="ABBvoice Light" panose="020D0403020503020204" pitchFamily="34" charset="0"/>
              </a:defRPr>
            </a:lvl2pPr>
            <a:lvl3pPr>
              <a:defRPr sz="1000" b="0">
                <a:noFill/>
                <a:latin typeface="+mn-lt"/>
                <a:ea typeface="ABBvoice Light" panose="020D0403020503020204" pitchFamily="34" charset="0"/>
                <a:cs typeface="ABBvoice Light" panose="020D0403020503020204" pitchFamily="34" charset="0"/>
              </a:defRPr>
            </a:lvl3pPr>
            <a:lvl4pPr>
              <a:defRPr sz="1000" b="0">
                <a:noFill/>
                <a:latin typeface="+mn-lt"/>
                <a:ea typeface="ABBvoice Light" panose="020D0403020503020204" pitchFamily="34" charset="0"/>
                <a:cs typeface="ABBvoice Light" panose="020D0403020503020204" pitchFamily="34" charset="0"/>
              </a:defRPr>
            </a:lvl4pPr>
            <a:lvl5pPr>
              <a:defRPr sz="1000" b="0">
                <a:noFill/>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endParaRPr lang="en-US"/>
          </a:p>
        </p:txBody>
      </p:sp>
      <p:sp>
        <p:nvSpPr>
          <p:cNvPr id="42" name="Text Placeholder 11">
            <a:extLst>
              <a:ext uri="{FF2B5EF4-FFF2-40B4-BE49-F238E27FC236}">
                <a16:creationId xmlns:a16="http://schemas.microsoft.com/office/drawing/2014/main" id="{E41837A5-5A9E-4304-9788-7F565C602441}"/>
              </a:ext>
            </a:extLst>
          </p:cNvPr>
          <p:cNvSpPr>
            <a:spLocks noGrp="1"/>
          </p:cNvSpPr>
          <p:nvPr>
            <p:ph type="body" sz="quarter" idx="40"/>
          </p:nvPr>
        </p:nvSpPr>
        <p:spPr>
          <a:xfrm>
            <a:off x="10501200" y="3204000"/>
            <a:ext cx="108000" cy="108000"/>
          </a:xfrm>
          <a:prstGeom prst="ellipse">
            <a:avLst/>
          </a:prstGeom>
          <a:solidFill>
            <a:schemeClr val="bg2"/>
          </a:solidFill>
          <a:ln>
            <a:solidFill>
              <a:schemeClr val="bg2"/>
            </a:solidFill>
          </a:ln>
        </p:spPr>
        <p:txBody>
          <a:bodyPr lIns="0" tIns="0" rIns="0" bIns="0"/>
          <a:lstStyle>
            <a:lvl1pPr>
              <a:defRPr sz="1000" b="0">
                <a:noFill/>
                <a:latin typeface="+mn-lt"/>
                <a:ea typeface="ABBvoice Light" panose="020D0403020503020204" pitchFamily="34" charset="0"/>
                <a:cs typeface="ABBvoice Light" panose="020D0403020503020204" pitchFamily="34" charset="0"/>
              </a:defRPr>
            </a:lvl1pPr>
            <a:lvl2pPr>
              <a:defRPr sz="1000" b="0">
                <a:noFill/>
                <a:latin typeface="+mn-lt"/>
                <a:ea typeface="ABBvoice Light" panose="020D0403020503020204" pitchFamily="34" charset="0"/>
                <a:cs typeface="ABBvoice Light" panose="020D0403020503020204" pitchFamily="34" charset="0"/>
              </a:defRPr>
            </a:lvl2pPr>
            <a:lvl3pPr>
              <a:defRPr sz="1000" b="0">
                <a:noFill/>
                <a:latin typeface="+mn-lt"/>
                <a:ea typeface="ABBvoice Light" panose="020D0403020503020204" pitchFamily="34" charset="0"/>
                <a:cs typeface="ABBvoice Light" panose="020D0403020503020204" pitchFamily="34" charset="0"/>
              </a:defRPr>
            </a:lvl3pPr>
            <a:lvl4pPr>
              <a:defRPr sz="1000" b="0">
                <a:noFill/>
                <a:latin typeface="+mn-lt"/>
                <a:ea typeface="ABBvoice Light" panose="020D0403020503020204" pitchFamily="34" charset="0"/>
                <a:cs typeface="ABBvoice Light" panose="020D0403020503020204" pitchFamily="34" charset="0"/>
              </a:defRPr>
            </a:lvl4pPr>
            <a:lvl5pPr>
              <a:defRPr sz="1000" b="0">
                <a:noFill/>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p>
        </p:txBody>
      </p:sp>
      <p:sp>
        <p:nvSpPr>
          <p:cNvPr id="8" name="Text Placeholder 11">
            <a:extLst>
              <a:ext uri="{FF2B5EF4-FFF2-40B4-BE49-F238E27FC236}">
                <a16:creationId xmlns:a16="http://schemas.microsoft.com/office/drawing/2014/main" id="{052090D4-EA65-4144-A397-14AB024F1477}"/>
              </a:ext>
            </a:extLst>
          </p:cNvPr>
          <p:cNvSpPr>
            <a:spLocks noGrp="1"/>
          </p:cNvSpPr>
          <p:nvPr>
            <p:ph type="body" sz="quarter" idx="15"/>
          </p:nvPr>
        </p:nvSpPr>
        <p:spPr>
          <a:xfrm>
            <a:off x="543600" y="3420000"/>
            <a:ext cx="1152000" cy="2757600"/>
          </a:xfrm>
        </p:spPr>
        <p:txBody>
          <a:bodyPr lIns="0" tIns="0" rIns="0" bIns="0"/>
          <a:lstStyle>
            <a:lvl1pPr>
              <a:defRPr sz="1000" b="0">
                <a:latin typeface="+mn-lt"/>
                <a:ea typeface="ABBvoice Light" panose="020D0403020503020204" pitchFamily="34" charset="0"/>
                <a:cs typeface="ABBvoice Light" panose="020D0403020503020204" pitchFamily="34" charset="0"/>
              </a:defRPr>
            </a:lvl1pPr>
            <a:lvl2pPr marL="108000" indent="-108000">
              <a:defRPr sz="1000" b="0">
                <a:latin typeface="+mn-lt"/>
                <a:ea typeface="ABBvoice Light" panose="020D0403020503020204" pitchFamily="34" charset="0"/>
                <a:cs typeface="ABBvoice Light" panose="020D0403020503020204" pitchFamily="34" charset="0"/>
              </a:defRPr>
            </a:lvl2pPr>
            <a:lvl3pPr marL="216000" indent="-108000">
              <a:defRPr sz="1000" b="0">
                <a:latin typeface="+mn-lt"/>
                <a:ea typeface="ABBvoice Light" panose="020D0403020503020204" pitchFamily="34" charset="0"/>
                <a:cs typeface="ABBvoice Light" panose="020D0403020503020204" pitchFamily="34" charset="0"/>
              </a:defRPr>
            </a:lvl3pPr>
            <a:lvl4pPr marL="216000" indent="-108000">
              <a:defRPr sz="1000" b="0">
                <a:latin typeface="+mn-lt"/>
                <a:ea typeface="ABBvoice Light" panose="020D0403020503020204" pitchFamily="34" charset="0"/>
                <a:cs typeface="ABBvoice Light" panose="020D0403020503020204" pitchFamily="34" charset="0"/>
              </a:defRPr>
            </a:lvl4pPr>
            <a:lvl5pPr marL="216000" indent="-108000">
              <a:defRPr sz="10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p>
        </p:txBody>
      </p:sp>
      <p:sp>
        <p:nvSpPr>
          <p:cNvPr id="51" name="Text Placeholder 11">
            <a:extLst>
              <a:ext uri="{FF2B5EF4-FFF2-40B4-BE49-F238E27FC236}">
                <a16:creationId xmlns:a16="http://schemas.microsoft.com/office/drawing/2014/main" id="{4D6AB49F-5CDC-4EA4-8AD2-A427B0E0BBA5}"/>
              </a:ext>
            </a:extLst>
          </p:cNvPr>
          <p:cNvSpPr>
            <a:spLocks noGrp="1"/>
          </p:cNvSpPr>
          <p:nvPr>
            <p:ph type="body" sz="quarter" idx="41"/>
          </p:nvPr>
        </p:nvSpPr>
        <p:spPr>
          <a:xfrm>
            <a:off x="1966114" y="3420000"/>
            <a:ext cx="1152000" cy="2757600"/>
          </a:xfrm>
        </p:spPr>
        <p:txBody>
          <a:bodyPr lIns="0" tIns="0" rIns="0" bIns="0"/>
          <a:lstStyle>
            <a:lvl1pPr>
              <a:defRPr sz="1000" b="0">
                <a:latin typeface="+mn-lt"/>
                <a:ea typeface="ABBvoice Light" panose="020D0403020503020204" pitchFamily="34" charset="0"/>
                <a:cs typeface="ABBvoice Light" panose="020D0403020503020204" pitchFamily="34" charset="0"/>
              </a:defRPr>
            </a:lvl1pPr>
            <a:lvl2pPr marL="108000" indent="-108000">
              <a:defRPr sz="1000" b="0">
                <a:latin typeface="+mn-lt"/>
                <a:ea typeface="ABBvoice Light" panose="020D0403020503020204" pitchFamily="34" charset="0"/>
                <a:cs typeface="ABBvoice Light" panose="020D0403020503020204" pitchFamily="34" charset="0"/>
              </a:defRPr>
            </a:lvl2pPr>
            <a:lvl3pPr marL="216000" indent="-108000">
              <a:defRPr sz="1000" b="0">
                <a:latin typeface="+mn-lt"/>
                <a:ea typeface="ABBvoice Light" panose="020D0403020503020204" pitchFamily="34" charset="0"/>
                <a:cs typeface="ABBvoice Light" panose="020D0403020503020204" pitchFamily="34" charset="0"/>
              </a:defRPr>
            </a:lvl3pPr>
            <a:lvl4pPr marL="216000" indent="-108000">
              <a:defRPr sz="1000" b="0">
                <a:latin typeface="+mn-lt"/>
                <a:ea typeface="ABBvoice Light" panose="020D0403020503020204" pitchFamily="34" charset="0"/>
                <a:cs typeface="ABBvoice Light" panose="020D0403020503020204" pitchFamily="34" charset="0"/>
              </a:defRPr>
            </a:lvl4pPr>
            <a:lvl5pPr marL="216000" indent="-108000">
              <a:defRPr sz="10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p>
        </p:txBody>
      </p:sp>
      <p:sp>
        <p:nvSpPr>
          <p:cNvPr id="52" name="Text Placeholder 11">
            <a:extLst>
              <a:ext uri="{FF2B5EF4-FFF2-40B4-BE49-F238E27FC236}">
                <a16:creationId xmlns:a16="http://schemas.microsoft.com/office/drawing/2014/main" id="{F463238E-B23C-4F7A-B1CE-7F163AD95E4B}"/>
              </a:ext>
            </a:extLst>
          </p:cNvPr>
          <p:cNvSpPr>
            <a:spLocks noGrp="1"/>
          </p:cNvSpPr>
          <p:nvPr>
            <p:ph type="body" sz="quarter" idx="42"/>
          </p:nvPr>
        </p:nvSpPr>
        <p:spPr>
          <a:xfrm>
            <a:off x="3388628" y="3420000"/>
            <a:ext cx="1152000" cy="2757600"/>
          </a:xfrm>
        </p:spPr>
        <p:txBody>
          <a:bodyPr lIns="0" tIns="0" rIns="0" bIns="0"/>
          <a:lstStyle>
            <a:lvl1pPr>
              <a:defRPr sz="1000" b="0">
                <a:latin typeface="+mn-lt"/>
                <a:ea typeface="ABBvoice Light" panose="020D0403020503020204" pitchFamily="34" charset="0"/>
                <a:cs typeface="ABBvoice Light" panose="020D0403020503020204" pitchFamily="34" charset="0"/>
              </a:defRPr>
            </a:lvl1pPr>
            <a:lvl2pPr marL="108000" indent="-108000">
              <a:defRPr sz="1000" b="0">
                <a:latin typeface="+mn-lt"/>
                <a:ea typeface="ABBvoice Light" panose="020D0403020503020204" pitchFamily="34" charset="0"/>
                <a:cs typeface="ABBvoice Light" panose="020D0403020503020204" pitchFamily="34" charset="0"/>
              </a:defRPr>
            </a:lvl2pPr>
            <a:lvl3pPr marL="216000" indent="-108000">
              <a:defRPr sz="1000" b="0">
                <a:latin typeface="+mn-lt"/>
                <a:ea typeface="ABBvoice Light" panose="020D0403020503020204" pitchFamily="34" charset="0"/>
                <a:cs typeface="ABBvoice Light" panose="020D0403020503020204" pitchFamily="34" charset="0"/>
              </a:defRPr>
            </a:lvl3pPr>
            <a:lvl4pPr marL="216000" indent="-108000">
              <a:defRPr sz="1000" b="0">
                <a:latin typeface="+mn-lt"/>
                <a:ea typeface="ABBvoice Light" panose="020D0403020503020204" pitchFamily="34" charset="0"/>
                <a:cs typeface="ABBvoice Light" panose="020D0403020503020204" pitchFamily="34" charset="0"/>
              </a:defRPr>
            </a:lvl4pPr>
            <a:lvl5pPr marL="216000" indent="-108000">
              <a:defRPr sz="10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p>
        </p:txBody>
      </p:sp>
      <p:sp>
        <p:nvSpPr>
          <p:cNvPr id="53" name="Text Placeholder 11">
            <a:extLst>
              <a:ext uri="{FF2B5EF4-FFF2-40B4-BE49-F238E27FC236}">
                <a16:creationId xmlns:a16="http://schemas.microsoft.com/office/drawing/2014/main" id="{5DB448C2-2659-44FA-83F9-45594F8D9494}"/>
              </a:ext>
            </a:extLst>
          </p:cNvPr>
          <p:cNvSpPr>
            <a:spLocks noGrp="1"/>
          </p:cNvSpPr>
          <p:nvPr>
            <p:ph type="body" sz="quarter" idx="43"/>
          </p:nvPr>
        </p:nvSpPr>
        <p:spPr>
          <a:xfrm>
            <a:off x="4811142" y="3420000"/>
            <a:ext cx="1152000" cy="2757600"/>
          </a:xfrm>
        </p:spPr>
        <p:txBody>
          <a:bodyPr lIns="0" tIns="0" rIns="0" bIns="0"/>
          <a:lstStyle>
            <a:lvl1pPr>
              <a:defRPr sz="1000" b="0">
                <a:latin typeface="+mn-lt"/>
                <a:ea typeface="ABBvoice Light" panose="020D0403020503020204" pitchFamily="34" charset="0"/>
                <a:cs typeface="ABBvoice Light" panose="020D0403020503020204" pitchFamily="34" charset="0"/>
              </a:defRPr>
            </a:lvl1pPr>
            <a:lvl2pPr marL="108000" indent="-108000">
              <a:defRPr sz="1000" b="0">
                <a:latin typeface="+mn-lt"/>
                <a:ea typeface="ABBvoice Light" panose="020D0403020503020204" pitchFamily="34" charset="0"/>
                <a:cs typeface="ABBvoice Light" panose="020D0403020503020204" pitchFamily="34" charset="0"/>
              </a:defRPr>
            </a:lvl2pPr>
            <a:lvl3pPr marL="216000" indent="-108000">
              <a:defRPr sz="1000" b="0">
                <a:latin typeface="+mn-lt"/>
                <a:ea typeface="ABBvoice Light" panose="020D0403020503020204" pitchFamily="34" charset="0"/>
                <a:cs typeface="ABBvoice Light" panose="020D0403020503020204" pitchFamily="34" charset="0"/>
              </a:defRPr>
            </a:lvl3pPr>
            <a:lvl4pPr marL="216000" indent="-108000">
              <a:defRPr sz="1000" b="0">
                <a:latin typeface="+mn-lt"/>
                <a:ea typeface="ABBvoice Light" panose="020D0403020503020204" pitchFamily="34" charset="0"/>
                <a:cs typeface="ABBvoice Light" panose="020D0403020503020204" pitchFamily="34" charset="0"/>
              </a:defRPr>
            </a:lvl4pPr>
            <a:lvl5pPr marL="216000" indent="-108000">
              <a:defRPr sz="10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p>
        </p:txBody>
      </p:sp>
      <p:sp>
        <p:nvSpPr>
          <p:cNvPr id="54" name="Text Placeholder 11">
            <a:extLst>
              <a:ext uri="{FF2B5EF4-FFF2-40B4-BE49-F238E27FC236}">
                <a16:creationId xmlns:a16="http://schemas.microsoft.com/office/drawing/2014/main" id="{0790F9F6-D5F4-45A2-A221-F081E5C91D0B}"/>
              </a:ext>
            </a:extLst>
          </p:cNvPr>
          <p:cNvSpPr>
            <a:spLocks noGrp="1"/>
          </p:cNvSpPr>
          <p:nvPr>
            <p:ph type="body" sz="quarter" idx="44"/>
          </p:nvPr>
        </p:nvSpPr>
        <p:spPr>
          <a:xfrm>
            <a:off x="6233656" y="3420000"/>
            <a:ext cx="1152000" cy="2757600"/>
          </a:xfrm>
        </p:spPr>
        <p:txBody>
          <a:bodyPr lIns="0" tIns="0" rIns="0" bIns="0"/>
          <a:lstStyle>
            <a:lvl1pPr>
              <a:defRPr sz="1000" b="0">
                <a:latin typeface="+mn-lt"/>
                <a:ea typeface="ABBvoice Light" panose="020D0403020503020204" pitchFamily="34" charset="0"/>
                <a:cs typeface="ABBvoice Light" panose="020D0403020503020204" pitchFamily="34" charset="0"/>
              </a:defRPr>
            </a:lvl1pPr>
            <a:lvl2pPr marL="108000" indent="-108000">
              <a:defRPr sz="1000" b="0">
                <a:latin typeface="+mn-lt"/>
                <a:ea typeface="ABBvoice Light" panose="020D0403020503020204" pitchFamily="34" charset="0"/>
                <a:cs typeface="ABBvoice Light" panose="020D0403020503020204" pitchFamily="34" charset="0"/>
              </a:defRPr>
            </a:lvl2pPr>
            <a:lvl3pPr marL="216000" indent="-108000">
              <a:defRPr sz="1000" b="0">
                <a:latin typeface="+mn-lt"/>
                <a:ea typeface="ABBvoice Light" panose="020D0403020503020204" pitchFamily="34" charset="0"/>
                <a:cs typeface="ABBvoice Light" panose="020D0403020503020204" pitchFamily="34" charset="0"/>
              </a:defRPr>
            </a:lvl3pPr>
            <a:lvl4pPr marL="216000" indent="-108000">
              <a:defRPr sz="1000" b="0">
                <a:latin typeface="+mn-lt"/>
                <a:ea typeface="ABBvoice Light" panose="020D0403020503020204" pitchFamily="34" charset="0"/>
                <a:cs typeface="ABBvoice Light" panose="020D0403020503020204" pitchFamily="34" charset="0"/>
              </a:defRPr>
            </a:lvl4pPr>
            <a:lvl5pPr marL="216000" indent="-108000">
              <a:defRPr sz="10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p>
        </p:txBody>
      </p:sp>
      <p:sp>
        <p:nvSpPr>
          <p:cNvPr id="55" name="Text Placeholder 11">
            <a:extLst>
              <a:ext uri="{FF2B5EF4-FFF2-40B4-BE49-F238E27FC236}">
                <a16:creationId xmlns:a16="http://schemas.microsoft.com/office/drawing/2014/main" id="{D2ADD6FC-36B5-4CFB-851C-0D31F197AB4A}"/>
              </a:ext>
            </a:extLst>
          </p:cNvPr>
          <p:cNvSpPr>
            <a:spLocks noGrp="1"/>
          </p:cNvSpPr>
          <p:nvPr>
            <p:ph type="body" sz="quarter" idx="45"/>
          </p:nvPr>
        </p:nvSpPr>
        <p:spPr>
          <a:xfrm>
            <a:off x="7656170" y="3420000"/>
            <a:ext cx="1152000" cy="2757600"/>
          </a:xfrm>
        </p:spPr>
        <p:txBody>
          <a:bodyPr lIns="0" tIns="0" rIns="0" bIns="0"/>
          <a:lstStyle>
            <a:lvl1pPr>
              <a:defRPr sz="1000" b="0">
                <a:latin typeface="+mn-lt"/>
                <a:ea typeface="ABBvoice Light" panose="020D0403020503020204" pitchFamily="34" charset="0"/>
                <a:cs typeface="ABBvoice Light" panose="020D0403020503020204" pitchFamily="34" charset="0"/>
              </a:defRPr>
            </a:lvl1pPr>
            <a:lvl2pPr marL="108000" indent="-108000">
              <a:defRPr sz="1000" b="0">
                <a:latin typeface="+mn-lt"/>
                <a:ea typeface="ABBvoice Light" panose="020D0403020503020204" pitchFamily="34" charset="0"/>
                <a:cs typeface="ABBvoice Light" panose="020D0403020503020204" pitchFamily="34" charset="0"/>
              </a:defRPr>
            </a:lvl2pPr>
            <a:lvl3pPr marL="216000" indent="-108000">
              <a:defRPr sz="1000" b="0">
                <a:latin typeface="+mn-lt"/>
                <a:ea typeface="ABBvoice Light" panose="020D0403020503020204" pitchFamily="34" charset="0"/>
                <a:cs typeface="ABBvoice Light" panose="020D0403020503020204" pitchFamily="34" charset="0"/>
              </a:defRPr>
            </a:lvl3pPr>
            <a:lvl4pPr marL="216000" indent="-108000">
              <a:defRPr sz="1000" b="0">
                <a:latin typeface="+mn-lt"/>
                <a:ea typeface="ABBvoice Light" panose="020D0403020503020204" pitchFamily="34" charset="0"/>
                <a:cs typeface="ABBvoice Light" panose="020D0403020503020204" pitchFamily="34" charset="0"/>
              </a:defRPr>
            </a:lvl4pPr>
            <a:lvl5pPr marL="216000" indent="-108000">
              <a:defRPr sz="10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p>
        </p:txBody>
      </p:sp>
      <p:sp>
        <p:nvSpPr>
          <p:cNvPr id="56" name="Text Placeholder 11">
            <a:extLst>
              <a:ext uri="{FF2B5EF4-FFF2-40B4-BE49-F238E27FC236}">
                <a16:creationId xmlns:a16="http://schemas.microsoft.com/office/drawing/2014/main" id="{021BC5A5-67A6-48CA-A81C-99793628929B}"/>
              </a:ext>
            </a:extLst>
          </p:cNvPr>
          <p:cNvSpPr>
            <a:spLocks noGrp="1"/>
          </p:cNvSpPr>
          <p:nvPr>
            <p:ph type="body" sz="quarter" idx="46"/>
          </p:nvPr>
        </p:nvSpPr>
        <p:spPr>
          <a:xfrm>
            <a:off x="9078684" y="3420000"/>
            <a:ext cx="1152000" cy="2757600"/>
          </a:xfrm>
        </p:spPr>
        <p:txBody>
          <a:bodyPr lIns="0" tIns="0" rIns="0" bIns="0"/>
          <a:lstStyle>
            <a:lvl1pPr>
              <a:defRPr sz="1000" b="0">
                <a:latin typeface="+mn-lt"/>
                <a:ea typeface="ABBvoice Light" panose="020D0403020503020204" pitchFamily="34" charset="0"/>
                <a:cs typeface="ABBvoice Light" panose="020D0403020503020204" pitchFamily="34" charset="0"/>
              </a:defRPr>
            </a:lvl1pPr>
            <a:lvl2pPr marL="108000" indent="-108000">
              <a:defRPr sz="1000" b="0">
                <a:latin typeface="+mn-lt"/>
                <a:ea typeface="ABBvoice Light" panose="020D0403020503020204" pitchFamily="34" charset="0"/>
                <a:cs typeface="ABBvoice Light" panose="020D0403020503020204" pitchFamily="34" charset="0"/>
              </a:defRPr>
            </a:lvl2pPr>
            <a:lvl3pPr marL="216000" indent="-108000">
              <a:defRPr sz="1000" b="0">
                <a:latin typeface="+mn-lt"/>
                <a:ea typeface="ABBvoice Light" panose="020D0403020503020204" pitchFamily="34" charset="0"/>
                <a:cs typeface="ABBvoice Light" panose="020D0403020503020204" pitchFamily="34" charset="0"/>
              </a:defRPr>
            </a:lvl3pPr>
            <a:lvl4pPr marL="216000" indent="-108000">
              <a:defRPr sz="1000" b="0">
                <a:latin typeface="+mn-lt"/>
                <a:ea typeface="ABBvoice Light" panose="020D0403020503020204" pitchFamily="34" charset="0"/>
                <a:cs typeface="ABBvoice Light" panose="020D0403020503020204" pitchFamily="34" charset="0"/>
              </a:defRPr>
            </a:lvl4pPr>
            <a:lvl5pPr marL="216000" indent="-108000">
              <a:defRPr sz="10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p>
        </p:txBody>
      </p:sp>
      <p:sp>
        <p:nvSpPr>
          <p:cNvPr id="57" name="Text Placeholder 11">
            <a:extLst>
              <a:ext uri="{FF2B5EF4-FFF2-40B4-BE49-F238E27FC236}">
                <a16:creationId xmlns:a16="http://schemas.microsoft.com/office/drawing/2014/main" id="{FB6B97BC-758E-4B5D-BE93-360237912AC9}"/>
              </a:ext>
            </a:extLst>
          </p:cNvPr>
          <p:cNvSpPr>
            <a:spLocks noGrp="1"/>
          </p:cNvSpPr>
          <p:nvPr>
            <p:ph type="body" sz="quarter" idx="47"/>
          </p:nvPr>
        </p:nvSpPr>
        <p:spPr>
          <a:xfrm>
            <a:off x="10501200" y="3420000"/>
            <a:ext cx="1152000" cy="2757600"/>
          </a:xfrm>
        </p:spPr>
        <p:txBody>
          <a:bodyPr lIns="0" tIns="0" rIns="0" bIns="0"/>
          <a:lstStyle>
            <a:lvl1pPr>
              <a:defRPr sz="1000" b="0">
                <a:latin typeface="+mn-lt"/>
                <a:ea typeface="ABBvoice Light" panose="020D0403020503020204" pitchFamily="34" charset="0"/>
                <a:cs typeface="ABBvoice Light" panose="020D0403020503020204" pitchFamily="34" charset="0"/>
              </a:defRPr>
            </a:lvl1pPr>
            <a:lvl2pPr marL="108000" indent="-108000">
              <a:defRPr sz="1000" b="0">
                <a:latin typeface="+mn-lt"/>
                <a:ea typeface="ABBvoice Light" panose="020D0403020503020204" pitchFamily="34" charset="0"/>
                <a:cs typeface="ABBvoice Light" panose="020D0403020503020204" pitchFamily="34" charset="0"/>
              </a:defRPr>
            </a:lvl2pPr>
            <a:lvl3pPr marL="216000" indent="-108000">
              <a:defRPr sz="1000" b="0">
                <a:latin typeface="+mn-lt"/>
                <a:ea typeface="ABBvoice Light" panose="020D0403020503020204" pitchFamily="34" charset="0"/>
                <a:cs typeface="ABBvoice Light" panose="020D0403020503020204" pitchFamily="34" charset="0"/>
              </a:defRPr>
            </a:lvl3pPr>
            <a:lvl4pPr marL="216000" indent="-108000">
              <a:defRPr sz="1000" b="0">
                <a:latin typeface="+mn-lt"/>
                <a:ea typeface="ABBvoice Light" panose="020D0403020503020204" pitchFamily="34" charset="0"/>
                <a:cs typeface="ABBvoice Light" panose="020D0403020503020204" pitchFamily="34" charset="0"/>
              </a:defRPr>
            </a:lvl4pPr>
            <a:lvl5pPr marL="216000" indent="-108000">
              <a:defRPr sz="1000" b="0">
                <a:latin typeface="+mn-lt"/>
                <a:ea typeface="ABBvoice Light" panose="020D0403020503020204" pitchFamily="34" charset="0"/>
                <a:cs typeface="ABBvoice Light" panose="020D0403020503020204" pitchFamily="34" charset="0"/>
              </a:defRPr>
            </a:lvl5pPr>
          </a:lstStyle>
          <a:p>
            <a:pPr lvl="0"/>
            <a:r>
              <a:rPr lang="en-US" noProof="0"/>
              <a:t>Click to edit Master text styles</a:t>
            </a:r>
            <a:endParaRPr lang="en-US"/>
          </a:p>
          <a:p>
            <a:pPr lvl="1"/>
            <a:r>
              <a:rPr lang="en-US" noProof="0"/>
              <a:t>Second level</a:t>
            </a:r>
            <a:endParaRPr lang="en-US"/>
          </a:p>
          <a:p>
            <a:pPr lvl="2"/>
            <a:r>
              <a:rPr lang="en-US" noProof="0"/>
              <a:t>Third level</a:t>
            </a:r>
            <a:endParaRPr lang="en-US"/>
          </a:p>
          <a:p>
            <a:pPr lvl="3"/>
            <a:r>
              <a:rPr lang="en-US" noProof="0"/>
              <a:t>Fourth level</a:t>
            </a:r>
            <a:endParaRPr lang="en-US"/>
          </a:p>
          <a:p>
            <a:pPr lvl="4"/>
            <a:r>
              <a:rPr lang="en-US" noProof="0"/>
              <a:t>Fifth level</a:t>
            </a:r>
          </a:p>
        </p:txBody>
      </p:sp>
      <p:sp>
        <p:nvSpPr>
          <p:cNvPr id="3" name="Footer Placeholder 2">
            <a:extLst>
              <a:ext uri="{FF2B5EF4-FFF2-40B4-BE49-F238E27FC236}">
                <a16:creationId xmlns:a16="http://schemas.microsoft.com/office/drawing/2014/main" id="{9720BA48-2EC3-4080-A97C-33DE1D74B9FF}"/>
              </a:ext>
            </a:extLst>
          </p:cNvPr>
          <p:cNvSpPr>
            <a:spLocks noGrp="1"/>
          </p:cNvSpPr>
          <p:nvPr>
            <p:ph type="ftr" sz="quarter" idx="10"/>
          </p:nvPr>
        </p:nvSpPr>
        <p:spPr/>
        <p:txBody>
          <a:bodyPr lIns="0" tIns="0" rIns="0" bIns="0"/>
          <a:lstStyle/>
          <a:p>
            <a:endParaRPr lang="en-US" noProof="0"/>
          </a:p>
        </p:txBody>
      </p:sp>
      <p:sp>
        <p:nvSpPr>
          <p:cNvPr id="4" name="Date Placeholder 3">
            <a:extLst>
              <a:ext uri="{FF2B5EF4-FFF2-40B4-BE49-F238E27FC236}">
                <a16:creationId xmlns:a16="http://schemas.microsoft.com/office/drawing/2014/main" id="{BD672ED8-D8A6-4B60-9145-0B2F226FCF90}"/>
              </a:ext>
            </a:extLst>
          </p:cNvPr>
          <p:cNvSpPr>
            <a:spLocks noGrp="1"/>
          </p:cNvSpPr>
          <p:nvPr>
            <p:ph type="dt" sz="half" idx="11"/>
          </p:nvPr>
        </p:nvSpPr>
        <p:spPr/>
        <p:txBody>
          <a:bodyPr lIns="0" tIns="0" rIns="0" bIns="0"/>
          <a:lstStyle/>
          <a:p>
            <a:fld id="{70A194E1-1044-493D-918F-B69AC62FD765}" type="datetime4">
              <a:rPr lang="en-US" noProof="0" smtClean="0"/>
              <a:t>April 25, 2024</a:t>
            </a:fld>
            <a:endParaRPr lang="en-US" noProof="0"/>
          </a:p>
        </p:txBody>
      </p:sp>
      <p:sp>
        <p:nvSpPr>
          <p:cNvPr id="5" name="Slide Number Placeholder 4">
            <a:extLst>
              <a:ext uri="{FF2B5EF4-FFF2-40B4-BE49-F238E27FC236}">
                <a16:creationId xmlns:a16="http://schemas.microsoft.com/office/drawing/2014/main" id="{B89B7E41-ACE0-4535-9419-94A5884DC919}"/>
              </a:ext>
            </a:extLst>
          </p:cNvPr>
          <p:cNvSpPr>
            <a:spLocks noGrp="1"/>
          </p:cNvSpPr>
          <p:nvPr>
            <p:ph type="sldNum" sz="quarter" idx="12"/>
          </p:nvPr>
        </p:nvSpPr>
        <p:spPr/>
        <p:txBody>
          <a:bodyPr lIns="0" tIns="0" rIns="0" bIns="0"/>
          <a:lstStyle/>
          <a:p>
            <a:r>
              <a:rPr lang="en-US" noProof="0"/>
              <a:t>Slide </a:t>
            </a:r>
            <a:fld id="{619F89D8-7AE3-494A-97F3-03D680869632}" type="slidenum">
              <a:rPr lang="en-US" noProof="0" smtClean="0"/>
              <a:pPr/>
              <a:t>‹#›</a:t>
            </a:fld>
            <a:endParaRPr lang="en-US" noProof="0"/>
          </a:p>
        </p:txBody>
      </p:sp>
    </p:spTree>
    <p:extLst>
      <p:ext uri="{BB962C8B-B14F-4D97-AF65-F5344CB8AC3E}">
        <p14:creationId xmlns:p14="http://schemas.microsoft.com/office/powerpoint/2010/main" val="2912456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4372-55C2-4676-BE1B-7AB5862BEE24}"/>
              </a:ext>
            </a:extLst>
          </p:cNvPr>
          <p:cNvSpPr>
            <a:spLocks noGrp="1"/>
          </p:cNvSpPr>
          <p:nvPr>
            <p:ph type="title"/>
          </p:nvPr>
        </p:nvSpPr>
        <p:spPr>
          <a:xfrm>
            <a:off x="331200" y="691200"/>
            <a:ext cx="11530800" cy="367200"/>
          </a:xfrm>
        </p:spPr>
        <p:txBody>
          <a:bodyPr lIns="0" tIns="0" rIns="0" bIns="0"/>
          <a:lstStyle>
            <a:lvl1pPr>
              <a:defRPr b="1"/>
            </a:lvl1pPr>
          </a:lstStyle>
          <a:p>
            <a:r>
              <a:rPr lang="en-US" noProof="0"/>
              <a:t>Click to edit Master title style</a:t>
            </a:r>
          </a:p>
        </p:txBody>
      </p:sp>
      <p:sp>
        <p:nvSpPr>
          <p:cNvPr id="7" name="Text Placeholder 9">
            <a:extLst>
              <a:ext uri="{FF2B5EF4-FFF2-40B4-BE49-F238E27FC236}">
                <a16:creationId xmlns:a16="http://schemas.microsoft.com/office/drawing/2014/main" id="{191F879A-9D5C-4572-8E7C-BF6305780851}"/>
              </a:ext>
            </a:extLst>
          </p:cNvPr>
          <p:cNvSpPr>
            <a:spLocks noGrp="1"/>
          </p:cNvSpPr>
          <p:nvPr>
            <p:ph type="body" sz="quarter" idx="14" hasCustomPrompt="1"/>
          </p:nvPr>
        </p:nvSpPr>
        <p:spPr>
          <a:xfrm>
            <a:off x="331789" y="1057498"/>
            <a:ext cx="11530800" cy="486000"/>
          </a:xfrm>
        </p:spPr>
        <p:txBody>
          <a:bodyPr lIns="0" tIns="0" rIns="0" bIns="0"/>
          <a:lstStyle>
            <a:lvl1pPr>
              <a:defRPr sz="24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3" name="Footer Placeholder 2">
            <a:extLst>
              <a:ext uri="{FF2B5EF4-FFF2-40B4-BE49-F238E27FC236}">
                <a16:creationId xmlns:a16="http://schemas.microsoft.com/office/drawing/2014/main" id="{9720BA48-2EC3-4080-A97C-33DE1D74B9FF}"/>
              </a:ext>
            </a:extLst>
          </p:cNvPr>
          <p:cNvSpPr>
            <a:spLocks noGrp="1"/>
          </p:cNvSpPr>
          <p:nvPr>
            <p:ph type="ftr" sz="quarter" idx="10"/>
          </p:nvPr>
        </p:nvSpPr>
        <p:spPr/>
        <p:txBody>
          <a:bodyPr lIns="0" tIns="0" rIns="0" bIns="0"/>
          <a:lstStyle/>
          <a:p>
            <a:endParaRPr lang="en-US" noProof="0"/>
          </a:p>
        </p:txBody>
      </p:sp>
      <p:sp>
        <p:nvSpPr>
          <p:cNvPr id="4" name="Date Placeholder 3">
            <a:extLst>
              <a:ext uri="{FF2B5EF4-FFF2-40B4-BE49-F238E27FC236}">
                <a16:creationId xmlns:a16="http://schemas.microsoft.com/office/drawing/2014/main" id="{BD672ED8-D8A6-4B60-9145-0B2F226FCF90}"/>
              </a:ext>
            </a:extLst>
          </p:cNvPr>
          <p:cNvSpPr>
            <a:spLocks noGrp="1"/>
          </p:cNvSpPr>
          <p:nvPr>
            <p:ph type="dt" sz="half" idx="11"/>
          </p:nvPr>
        </p:nvSpPr>
        <p:spPr/>
        <p:txBody>
          <a:bodyPr lIns="0" tIns="0" rIns="0" bIns="0"/>
          <a:lstStyle/>
          <a:p>
            <a:fld id="{94A38730-8F41-4295-B8CF-123547F4AF8F}" type="datetime4">
              <a:rPr lang="en-US" noProof="0" smtClean="0"/>
              <a:t>April 25, 2024</a:t>
            </a:fld>
            <a:endParaRPr lang="en-US" noProof="0"/>
          </a:p>
        </p:txBody>
      </p:sp>
      <p:sp>
        <p:nvSpPr>
          <p:cNvPr id="5" name="Slide Number Placeholder 4">
            <a:extLst>
              <a:ext uri="{FF2B5EF4-FFF2-40B4-BE49-F238E27FC236}">
                <a16:creationId xmlns:a16="http://schemas.microsoft.com/office/drawing/2014/main" id="{B89B7E41-ACE0-4535-9419-94A5884DC919}"/>
              </a:ext>
            </a:extLst>
          </p:cNvPr>
          <p:cNvSpPr>
            <a:spLocks noGrp="1"/>
          </p:cNvSpPr>
          <p:nvPr>
            <p:ph type="sldNum" sz="quarter" idx="12"/>
          </p:nvPr>
        </p:nvSpPr>
        <p:spPr/>
        <p:txBody>
          <a:bodyPr lIns="0" tIns="0" rIns="0" bIns="0"/>
          <a:lstStyle/>
          <a:p>
            <a:r>
              <a:rPr lang="en-US" noProof="0"/>
              <a:t>Slide </a:t>
            </a:r>
            <a:fld id="{619F89D8-7AE3-494A-97F3-03D680869632}" type="slidenum">
              <a:rPr lang="en-US" noProof="0" smtClean="0"/>
              <a:pPr/>
              <a:t>‹#›</a:t>
            </a:fld>
            <a:endParaRPr lang="en-US" noProof="0"/>
          </a:p>
        </p:txBody>
      </p:sp>
    </p:spTree>
    <p:extLst>
      <p:ext uri="{BB962C8B-B14F-4D97-AF65-F5344CB8AC3E}">
        <p14:creationId xmlns:p14="http://schemas.microsoft.com/office/powerpoint/2010/main" val="2976963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925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5" name="Logo">
            <a:extLst>
              <a:ext uri="{FF2B5EF4-FFF2-40B4-BE49-F238E27FC236}">
                <a16:creationId xmlns:a16="http://schemas.microsoft.com/office/drawing/2014/main" id="{BD622A39-4236-4AD5-88CF-54333D308F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49000" y="2793222"/>
            <a:ext cx="3294000" cy="1263978"/>
          </a:xfrm>
          <a:prstGeom prst="rect">
            <a:avLst/>
          </a:prstGeom>
        </p:spPr>
      </p:pic>
    </p:spTree>
    <p:extLst>
      <p:ext uri="{BB962C8B-B14F-4D97-AF65-F5344CB8AC3E}">
        <p14:creationId xmlns:p14="http://schemas.microsoft.com/office/powerpoint/2010/main" val="2623416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F">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D93B1FE-B926-469A-85A8-E00CA4FBFE95}"/>
              </a:ext>
            </a:extLst>
          </p:cNvPr>
          <p:cNvSpPr>
            <a:spLocks noGrp="1"/>
          </p:cNvSpPr>
          <p:nvPr>
            <p:ph type="pic" sz="quarter" idx="16"/>
          </p:nvPr>
        </p:nvSpPr>
        <p:spPr>
          <a:xfrm>
            <a:off x="0" y="0"/>
            <a:ext cx="12192000" cy="4611600"/>
          </a:xfrm>
        </p:spPr>
        <p:txBody>
          <a:bodyPr lIns="0" tIns="0" rIns="0" bIns="0"/>
          <a:lstStyle/>
          <a:p>
            <a:r>
              <a:rPr lang="en-US"/>
              <a:t>Click icon to add picture</a:t>
            </a:r>
          </a:p>
        </p:txBody>
      </p:sp>
      <p:sp>
        <p:nvSpPr>
          <p:cNvPr id="12" name="Title 1">
            <a:extLst>
              <a:ext uri="{FF2B5EF4-FFF2-40B4-BE49-F238E27FC236}">
                <a16:creationId xmlns:a16="http://schemas.microsoft.com/office/drawing/2014/main" id="{CD08DEBF-5D94-4EC5-9268-53E64944E561}"/>
              </a:ext>
            </a:extLst>
          </p:cNvPr>
          <p:cNvSpPr>
            <a:spLocks noGrp="1"/>
          </p:cNvSpPr>
          <p:nvPr>
            <p:ph type="title"/>
          </p:nvPr>
        </p:nvSpPr>
        <p:spPr>
          <a:xfrm>
            <a:off x="331200" y="5139290"/>
            <a:ext cx="9787525" cy="486000"/>
          </a:xfrm>
        </p:spPr>
        <p:txBody>
          <a:bodyPr/>
          <a:lstStyle>
            <a:lvl1pPr>
              <a:defRPr sz="3200" b="1"/>
            </a:lvl1pPr>
          </a:lstStyle>
          <a:p>
            <a:r>
              <a:rPr lang="en-US" noProof="0"/>
              <a:t>Click to edit Master title style</a:t>
            </a:r>
          </a:p>
        </p:txBody>
      </p:sp>
      <p:sp>
        <p:nvSpPr>
          <p:cNvPr id="14" name="Text Placeholder 9">
            <a:extLst>
              <a:ext uri="{FF2B5EF4-FFF2-40B4-BE49-F238E27FC236}">
                <a16:creationId xmlns:a16="http://schemas.microsoft.com/office/drawing/2014/main" id="{D1D0512A-9CA1-454B-B205-24CCE4C1BB6B}"/>
              </a:ext>
            </a:extLst>
          </p:cNvPr>
          <p:cNvSpPr>
            <a:spLocks noGrp="1"/>
          </p:cNvSpPr>
          <p:nvPr>
            <p:ph type="body" sz="quarter" idx="14" hasCustomPrompt="1"/>
          </p:nvPr>
        </p:nvSpPr>
        <p:spPr>
          <a:xfrm>
            <a:off x="331200" y="5622439"/>
            <a:ext cx="9787525" cy="486000"/>
          </a:xfrm>
        </p:spPr>
        <p:txBody>
          <a:bodyPr lIns="0"/>
          <a:lstStyle>
            <a:lvl1pPr>
              <a:defRPr sz="32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p>
        </p:txBody>
      </p:sp>
      <p:sp>
        <p:nvSpPr>
          <p:cNvPr id="9" name="Text Placeholder 6">
            <a:extLst>
              <a:ext uri="{FF2B5EF4-FFF2-40B4-BE49-F238E27FC236}">
                <a16:creationId xmlns:a16="http://schemas.microsoft.com/office/drawing/2014/main" id="{44186AE2-439F-4822-BDFB-97546FD2D79E}"/>
              </a:ext>
            </a:extLst>
          </p:cNvPr>
          <p:cNvSpPr txBox="1">
            <a:spLocks/>
          </p:cNvSpPr>
          <p:nvPr userDrawn="1"/>
        </p:nvSpPr>
        <p:spPr>
          <a:xfrm>
            <a:off x="331199" y="4900566"/>
            <a:ext cx="406799" cy="45719"/>
          </a:xfrm>
          <a:prstGeom prst="rect">
            <a:avLst/>
          </a:prstGeom>
        </p:spPr>
        <p:txBody>
          <a:bodyPr lIns="0" tIns="0" rIns="0" bIns="540000"/>
          <a:lstStyle>
            <a:lvl1pPr marL="0" indent="0" algn="l" defTabSz="914491" rtl="0" eaLnBrk="1" latinLnBrk="0" hangingPunct="1">
              <a:spcBef>
                <a:spcPts val="600"/>
              </a:spcBef>
              <a:buFont typeface="ABBvoice" panose="020B0604020202020204" pitchFamily="34" charset="0"/>
              <a:buNone/>
              <a:defRPr sz="2400" b="1" kern="1200">
                <a:solidFill>
                  <a:srgbClr val="FF0000"/>
                </a:solidFill>
                <a:latin typeface="+mn-lt"/>
                <a:ea typeface="+mn-ea"/>
                <a:cs typeface="+mn-cs"/>
              </a:defRPr>
            </a:lvl1pPr>
            <a:lvl2pPr marL="180018"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9pPr>
          </a:lstStyle>
          <a:p>
            <a:r>
              <a:rPr lang="en-US" sz="3200"/>
              <a:t>—</a:t>
            </a:r>
            <a:endParaRPr lang="en-US"/>
          </a:p>
        </p:txBody>
      </p:sp>
      <p:sp>
        <p:nvSpPr>
          <p:cNvPr id="13" name="Date Placeholder 2" hidden="1">
            <a:extLst>
              <a:ext uri="{FF2B5EF4-FFF2-40B4-BE49-F238E27FC236}">
                <a16:creationId xmlns:a16="http://schemas.microsoft.com/office/drawing/2014/main" id="{86899F48-C911-4CD2-8537-1874E4E7FFEA}"/>
              </a:ext>
            </a:extLst>
          </p:cNvPr>
          <p:cNvSpPr>
            <a:spLocks noGrp="1" noRot="1" noMove="1" noResize="1" noEditPoints="1" noAdjustHandles="1" noChangeArrowheads="1" noChangeShapeType="1"/>
          </p:cNvSpPr>
          <p:nvPr>
            <p:ph type="dt" sz="half" idx="23"/>
          </p:nvPr>
        </p:nvSpPr>
        <p:spPr>
          <a:xfrm>
            <a:off x="0" y="6858000"/>
            <a:ext cx="0" cy="0"/>
          </a:xfrm>
        </p:spPr>
        <p:txBody>
          <a:bodyPr/>
          <a:lstStyle>
            <a:lvl1pPr>
              <a:defRPr>
                <a:noFill/>
              </a:defRPr>
            </a:lvl1pPr>
          </a:lstStyle>
          <a:p>
            <a:fld id="{1D6F7FAA-DD9E-4605-ADA9-64A74D15ED2D}" type="datetime4">
              <a:rPr lang="en-US" smtClean="0"/>
              <a:t>April 25, 2024</a:t>
            </a:fld>
            <a:endParaRPr lang="en-US"/>
          </a:p>
        </p:txBody>
      </p:sp>
      <p:sp>
        <p:nvSpPr>
          <p:cNvPr id="16" name="Footer Placeholder 5" hidden="1">
            <a:extLst>
              <a:ext uri="{FF2B5EF4-FFF2-40B4-BE49-F238E27FC236}">
                <a16:creationId xmlns:a16="http://schemas.microsoft.com/office/drawing/2014/main" id="{7DCDF680-C48C-4D0A-9069-B2F60D63B78A}"/>
              </a:ext>
            </a:extLst>
          </p:cNvPr>
          <p:cNvSpPr>
            <a:spLocks noGrp="1" noRot="1" noMove="1" noResize="1" noEditPoints="1" noAdjustHandles="1" noChangeArrowheads="1" noChangeShapeType="1"/>
          </p:cNvSpPr>
          <p:nvPr>
            <p:ph type="ftr" sz="quarter" idx="24"/>
          </p:nvPr>
        </p:nvSpPr>
        <p:spPr>
          <a:xfrm>
            <a:off x="0" y="6858000"/>
            <a:ext cx="0" cy="0"/>
          </a:xfrm>
        </p:spPr>
        <p:txBody>
          <a:bodyPr/>
          <a:lstStyle>
            <a:lvl1pPr>
              <a:defRPr>
                <a:noFill/>
              </a:defRPr>
            </a:lvl1pPr>
          </a:lstStyle>
          <a:p>
            <a:endParaRPr lang="en-US"/>
          </a:p>
        </p:txBody>
      </p:sp>
      <p:sp>
        <p:nvSpPr>
          <p:cNvPr id="17" name="Slide Number Placeholder 6" hidden="1">
            <a:extLst>
              <a:ext uri="{FF2B5EF4-FFF2-40B4-BE49-F238E27FC236}">
                <a16:creationId xmlns:a16="http://schemas.microsoft.com/office/drawing/2014/main" id="{0266C1C2-4C9C-4B41-96AD-AEADB16E34D4}"/>
              </a:ext>
            </a:extLst>
          </p:cNvPr>
          <p:cNvSpPr>
            <a:spLocks noGrp="1" noRot="1" noMove="1" noResize="1" noEditPoints="1" noAdjustHandles="1" noChangeArrowheads="1" noChangeShapeType="1"/>
          </p:cNvSpPr>
          <p:nvPr>
            <p:ph type="sldNum" sz="quarter" idx="25"/>
          </p:nvPr>
        </p:nvSpPr>
        <p:spPr>
          <a:xfrm>
            <a:off x="0" y="6858000"/>
            <a:ext cx="0" cy="0"/>
          </a:xfrm>
        </p:spPr>
        <p:txBody>
          <a:bodyPr/>
          <a:lstStyle>
            <a:lvl1pPr>
              <a:defRPr>
                <a:noFill/>
              </a:defRPr>
            </a:lvl1pPr>
          </a:lstStyle>
          <a:p>
            <a:r>
              <a:rPr lang="en-US"/>
              <a:t>Slide </a:t>
            </a:r>
            <a:fld id="{619F89D8-7AE3-494A-97F3-03D680869632}" type="slidenum">
              <a:rPr lang="en-US" smtClean="0"/>
              <a:pPr/>
              <a:t>‹#›</a:t>
            </a:fld>
            <a:endParaRPr lang="en-US"/>
          </a:p>
        </p:txBody>
      </p:sp>
      <p:pic>
        <p:nvPicPr>
          <p:cNvPr id="23" name="Logo">
            <a:extLst>
              <a:ext uri="{FF2B5EF4-FFF2-40B4-BE49-F238E27FC236}">
                <a16:creationId xmlns:a16="http://schemas.microsoft.com/office/drawing/2014/main" id="{6E96A828-2243-44DA-97DD-66BBAE00B7B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9643" y="6159885"/>
            <a:ext cx="873621" cy="335227"/>
          </a:xfrm>
          <a:prstGeom prst="rect">
            <a:avLst/>
          </a:prstGeom>
        </p:spPr>
      </p:pic>
      <p:sp>
        <p:nvSpPr>
          <p:cNvPr id="31" name="Textbox for metadata">
            <a:extLst>
              <a:ext uri="{FF2B5EF4-FFF2-40B4-BE49-F238E27FC236}">
                <a16:creationId xmlns:a16="http://schemas.microsoft.com/office/drawing/2014/main" id="{E3F50A39-4A37-4A8F-8A6D-C4F1265DDE55}"/>
              </a:ext>
            </a:extLst>
          </p:cNvPr>
          <p:cNvSpPr txBox="1">
            <a:spLocks/>
          </p:cNvSpPr>
          <p:nvPr userDrawn="1"/>
        </p:nvSpPr>
        <p:spPr>
          <a:xfrm>
            <a:off x="331196" y="6506816"/>
            <a:ext cx="4680000" cy="118800"/>
          </a:xfrm>
          <a:prstGeom prst="rect">
            <a:avLst/>
          </a:prstGeom>
        </p:spPr>
        <p:txBody>
          <a:bodyPr lIns="0" tIns="0" rIns="0" bIns="0" anchor="t"/>
          <a:lstStyle>
            <a:lvl1pPr marL="0" indent="0" algn="l" defTabSz="914491" rtl="0" eaLnBrk="1" latinLnBrk="0" hangingPunct="1">
              <a:spcBef>
                <a:spcPts val="600"/>
              </a:spcBef>
              <a:buFont typeface="ABBvoice" panose="020B0604020202020204" pitchFamily="34" charset="0"/>
              <a:buNone/>
              <a:defRPr sz="1000" kern="1200">
                <a:solidFill>
                  <a:schemeClr val="tx1"/>
                </a:solidFill>
                <a:latin typeface="+mn-lt"/>
                <a:ea typeface="+mn-ea"/>
                <a:cs typeface="+mn-cs"/>
              </a:defRPr>
            </a:lvl1pPr>
            <a:lvl2pPr marL="180018"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9pPr>
          </a:lstStyle>
          <a:p>
            <a:endParaRPr lang="en-US" sz="800">
              <a:solidFill>
                <a:schemeClr val="tx1"/>
              </a:solidFill>
            </a:endParaRPr>
          </a:p>
        </p:txBody>
      </p:sp>
      <p:sp>
        <p:nvSpPr>
          <p:cNvPr id="21" name="Copyright" descr="{&#10; &quot;SkabelonDesign&quot;: {&#10; &quot;textualValue&quot;: &quot;&lt;s&gt;&lt;![CDATA[© ]]&gt;&lt;/s&gt;&lt;key1/&gt;&lt;s&gt;&lt;![CDATA[ ]]&gt;&lt;/s&gt;&lt;key2/&gt;&lt;s&gt;&lt;![CDATA[. All rights reserved.]]&gt;&lt;/s&gt;&quot;,&#10; &quot;bindingCollection&quot;: {&#10; &quot;key1&quot;: {&quot;SkabelonDesign&quot;:{&quot;type&quot;:&quot;Date&quot;,&quot;ignoreBlank&quot;:&quot;true&quot;,&quot;binding&quot;:&quot;Doc.DateTime.Today&quot;,&quot;format&quot;:&quot;yyyy&quot;}},&#10; &quot;key2&quot;: {&quot;SkabelonDesign&quot;:{&quot;type&quot;:&quot;Text&quot;,&quot;ignoreBlank&quot;:&quot;true&quot;,&quot;binding&quot;:&quot;Doc.Prop.BrandName&quot;}}&#10; }&#10; }&#10;}&#10;">
            <a:extLst>
              <a:ext uri="{FF2B5EF4-FFF2-40B4-BE49-F238E27FC236}">
                <a16:creationId xmlns:a16="http://schemas.microsoft.com/office/drawing/2014/main" id="{72C259B8-2007-488D-8494-693ADFA23A83}"/>
              </a:ext>
            </a:extLst>
          </p:cNvPr>
          <p:cNvSpPr txBox="1"/>
          <p:nvPr userDrawn="1"/>
        </p:nvSpPr>
        <p:spPr bwMode="gray">
          <a:xfrm>
            <a:off x="329522" y="6523200"/>
            <a:ext cx="1745341" cy="169200"/>
          </a:xfrm>
          <a:prstGeom prst="rect">
            <a:avLst/>
          </a:prstGeom>
          <a:noFill/>
          <a:ln>
            <a:noFill/>
          </a:ln>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10" normalizeH="0" baseline="0" noProof="0">
                <a:ln>
                  <a:noFill/>
                </a:ln>
                <a:solidFill>
                  <a:schemeClr val="tx1"/>
                </a:solidFill>
                <a:effectLst/>
                <a:uLnTx/>
                <a:uFillTx/>
                <a:latin typeface="+mn-lt"/>
                <a:ea typeface="+mn-ea"/>
                <a:cs typeface="+mn-cs"/>
              </a:rPr>
              <a:t>© 2024 ABB. All rights reserved.</a:t>
            </a:r>
          </a:p>
        </p:txBody>
      </p:sp>
      <p:sp>
        <p:nvSpPr>
          <p:cNvPr id="2" name="DocumentID" descr="{&#10; &quot;SkabelonDesign&quot;: {&#10; &quot;textualValue&quot;: &quot;&lt;key1/&gt;&quot;,&#10; &quot;bindingCollection&quot;: {&#10; &quot;key1&quot;: {&quot;SkabelonDesign&quot;:{&quot;type&quot;:&quot;Text&quot;,&quot;binding&quot;:&quot;PPMetadata&quot;}}&#10; }&#10; }&#10;}">
            <a:extLst>
              <a:ext uri="{FF2B5EF4-FFF2-40B4-BE49-F238E27FC236}">
                <a16:creationId xmlns:a16="http://schemas.microsoft.com/office/drawing/2014/main" id="{E14ED6E7-A503-94E7-7189-8682343C0CC9}"/>
              </a:ext>
            </a:extLst>
          </p:cNvPr>
          <p:cNvSpPr txBox="1"/>
          <p:nvPr userDrawn="1"/>
        </p:nvSpPr>
        <p:spPr bwMode="gray">
          <a:xfrm>
            <a:off x="2125496" y="6523200"/>
            <a:ext cx="1679368" cy="169200"/>
          </a:xfrm>
          <a:prstGeom prst="rect">
            <a:avLst/>
          </a:prstGeom>
          <a:noFill/>
          <a:ln>
            <a:noFill/>
          </a:ln>
        </p:spPr>
        <p:txBody>
          <a:bodyPr wrap="square" lIns="0" tIns="0" rIns="0" bIns="0" rtlCol="0" anchor="ctr">
            <a:noAutofit/>
          </a:bodyPr>
          <a:lstStyle/>
          <a:p>
            <a:pPr algn="ctr"/>
            <a:endParaRPr lang="en-US" sz="800" noProof="0">
              <a:solidFill>
                <a:schemeClr val="tx1"/>
              </a:solidFill>
            </a:endParaRPr>
          </a:p>
        </p:txBody>
      </p:sp>
      <p:sp>
        <p:nvSpPr>
          <p:cNvPr id="3" name="Revision" descr="{&#10; &quot;SkabelonDesign&quot;: {&#10; &quot;textualValue&quot;: &quot;&lt;key1/&gt;&quot;,&#10; &quot;bindingCollection&quot;: {&#10; &quot;key1&quot;: {&quot;SkabelonDesign&quot;:{&quot;type&quot;:&quot;Text&quot;,&quot;binding&quot;:&quot;DocumentRevisionIdLabelAndValue&quot;}}&#10; }&#10; }&#10;}">
            <a:extLst>
              <a:ext uri="{FF2B5EF4-FFF2-40B4-BE49-F238E27FC236}">
                <a16:creationId xmlns:a16="http://schemas.microsoft.com/office/drawing/2014/main" id="{199FB105-4978-F0FF-EAB3-A9357DD6E547}"/>
              </a:ext>
            </a:extLst>
          </p:cNvPr>
          <p:cNvSpPr txBox="1"/>
          <p:nvPr userDrawn="1"/>
        </p:nvSpPr>
        <p:spPr bwMode="gray">
          <a:xfrm>
            <a:off x="4143600" y="6523200"/>
            <a:ext cx="756000" cy="169200"/>
          </a:xfrm>
          <a:prstGeom prst="rect">
            <a:avLst/>
          </a:prstGeom>
          <a:noFill/>
          <a:ln>
            <a:noFill/>
          </a:ln>
        </p:spPr>
        <p:txBody>
          <a:bodyPr wrap="square" lIns="0" tIns="0" rIns="0" bIns="0" rtlCol="0" anchor="ctr">
            <a:noAutofit/>
          </a:bodyPr>
          <a:lstStyle/>
          <a:p>
            <a:pPr algn="l"/>
            <a:endParaRPr lang="en-US" sz="800" noProof="0">
              <a:solidFill>
                <a:schemeClr val="tx1"/>
              </a:solidFill>
            </a:endParaRPr>
          </a:p>
        </p:txBody>
      </p:sp>
      <p:pic>
        <p:nvPicPr>
          <p:cNvPr id="106884033" name="Classification" descr="{&quot;templafy&quot;:{&quot;id&quot;:&quot;af957f6f-1f57-42a9-941c-89e90d69b699&quot;}}"/>
          <p:cNvPicPr>
            <a:picLocks noChangeAspect="1"/>
          </p:cNvPicPr>
          <p:nvPr/>
        </p:nvPicPr>
        <p:blipFill>
          <a:blip r:embed="rId4"/>
          <a:stretch>
            <a:fillRect/>
          </a:stretch>
        </p:blipFill>
        <p:spPr>
          <a:xfrm>
            <a:off x="331200" y="367200"/>
            <a:ext cx="1530000" cy="252000"/>
          </a:xfrm>
          <a:prstGeom prst="rect">
            <a:avLst/>
          </a:prstGeom>
        </p:spPr>
      </p:pic>
    </p:spTree>
    <p:extLst>
      <p:ext uri="{BB962C8B-B14F-4D97-AF65-F5344CB8AC3E}">
        <p14:creationId xmlns:p14="http://schemas.microsoft.com/office/powerpoint/2010/main" val="73776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23" name="Text Box 3">
            <a:extLst>
              <a:ext uri="{FF2B5EF4-FFF2-40B4-BE49-F238E27FC236}">
                <a16:creationId xmlns:a16="http://schemas.microsoft.com/office/drawing/2014/main" id="{19798472-DC87-414E-BC4E-CFAF99EF0ED7}"/>
              </a:ext>
            </a:extLst>
          </p:cNvPr>
          <p:cNvSpPr txBox="1">
            <a:spLocks noChangeArrowheads="1"/>
          </p:cNvSpPr>
          <p:nvPr userDrawn="1"/>
        </p:nvSpPr>
        <p:spPr bwMode="auto">
          <a:xfrm>
            <a:off x="4256188" y="1336538"/>
            <a:ext cx="2772000" cy="490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lang="en-US" sz="1600">
                <a:latin typeface="+mn-lt"/>
                <a:cs typeface="Arial" panose="020B0604020202020204" pitchFamily="34" charset="0"/>
              </a:rPr>
              <a:t>PICTURES</a:t>
            </a:r>
            <a:br>
              <a:rPr lang="en-GB" sz="900">
                <a:latin typeface="+mn-lt"/>
                <a:cs typeface="Arial" panose="020B0604020202020204" pitchFamily="34" charset="0"/>
              </a:rPr>
            </a:br>
            <a:r>
              <a:rPr lang="en-US" sz="900" b="1" noProof="1">
                <a:solidFill>
                  <a:schemeClr val="tx1"/>
                </a:solidFill>
                <a:latin typeface="+mn-lt"/>
                <a:cs typeface="Arial" panose="020B0604020202020204" pitchFamily="34" charset="0"/>
              </a:rPr>
              <a:t>Insert corporate picture from Templafy</a:t>
            </a:r>
            <a:endParaRPr lang="en-US"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1" noProof="1">
                <a:solidFill>
                  <a:schemeClr val="tx1"/>
                </a:solidFill>
                <a:latin typeface="+mn-lt"/>
                <a:cs typeface="Arial" panose="020B0604020202020204" pitchFamily="34" charset="0"/>
              </a:rPr>
              <a:t>1.</a:t>
            </a:r>
            <a:r>
              <a:rPr lang="en-US" altLang="da-DK" sz="900" b="0" noProof="1">
                <a:solidFill>
                  <a:schemeClr val="tx1"/>
                </a:solidFill>
                <a:latin typeface="+mn-lt"/>
                <a:cs typeface="Arial" panose="020B0604020202020204" pitchFamily="34" charset="0"/>
              </a:rPr>
              <a:t> Click the blue </a:t>
            </a:r>
            <a:r>
              <a:rPr lang="en-US" altLang="da-DK" sz="900" b="1" baseline="0" noProof="1">
                <a:solidFill>
                  <a:schemeClr val="tx1"/>
                </a:solidFill>
                <a:latin typeface="+mn-lt"/>
                <a:cs typeface="Arial" panose="020B0604020202020204" pitchFamily="34" charset="0"/>
              </a:rPr>
              <a:t>Templafy </a:t>
            </a:r>
            <a:r>
              <a:rPr lang="en-US" altLang="da-DK" sz="900" b="0" baseline="0" noProof="1">
                <a:solidFill>
                  <a:schemeClr val="tx1"/>
                </a:solidFill>
                <a:latin typeface="+mn-lt"/>
                <a:cs typeface="Arial" panose="020B0604020202020204" pitchFamily="34" charset="0"/>
              </a:rPr>
              <a:t>button to view T</a:t>
            </a:r>
            <a:br>
              <a:rPr lang="en-GB" altLang="da-DK" sz="900" b="0" baseline="0" noProof="1">
                <a:solidFill>
                  <a:schemeClr val="tx1"/>
                </a:solidFill>
                <a:latin typeface="+mn-lt"/>
                <a:cs typeface="Arial" panose="020B0604020202020204" pitchFamily="34" charset="0"/>
              </a:rPr>
            </a:br>
            <a:r>
              <a:rPr lang="en-US" altLang="da-DK" sz="900" b="0" baseline="0" noProof="1">
                <a:solidFill>
                  <a:schemeClr val="tx1"/>
                </a:solidFill>
                <a:latin typeface="+mn-lt"/>
                <a:cs typeface="Arial" panose="020B0604020202020204" pitchFamily="34" charset="0"/>
              </a:rPr>
              <a:t>emplafy pane on right side of the screen, if it </a:t>
            </a:r>
            <a:br>
              <a:rPr lang="en-GB" altLang="da-DK" sz="900" b="0" baseline="0" noProof="1">
                <a:solidFill>
                  <a:schemeClr val="tx1"/>
                </a:solidFill>
                <a:latin typeface="+mn-lt"/>
                <a:cs typeface="Arial" panose="020B0604020202020204" pitchFamily="34" charset="0"/>
              </a:rPr>
            </a:br>
            <a:r>
              <a:rPr lang="en-US" altLang="da-DK" sz="900" b="0" baseline="0" noProof="1">
                <a:solidFill>
                  <a:schemeClr val="tx1"/>
                </a:solidFill>
                <a:latin typeface="+mn-lt"/>
                <a:cs typeface="Arial" panose="020B0604020202020204" pitchFamily="34" charset="0"/>
              </a:rPr>
              <a:t>is not already there</a:t>
            </a:r>
            <a:endParaRPr lang="en-US"/>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1" baseline="0" noProof="1">
                <a:solidFill>
                  <a:schemeClr val="tx1"/>
                </a:solidFill>
                <a:latin typeface="+mn-lt"/>
                <a:cs typeface="Arial" panose="020B0604020202020204" pitchFamily="34" charset="0"/>
              </a:rPr>
              <a:t>2. </a:t>
            </a:r>
            <a:r>
              <a:rPr lang="en-US" altLang="da-DK" sz="900" b="0" baseline="0" noProof="1">
                <a:solidFill>
                  <a:schemeClr val="tx1"/>
                </a:solidFill>
                <a:latin typeface="+mn-lt"/>
                <a:cs typeface="Arial" panose="020B0604020202020204" pitchFamily="34" charset="0"/>
              </a:rPr>
              <a:t>Select picture placeholder by clicking on the frame (at the edge)</a:t>
            </a:r>
            <a:endParaRPr lang="en-US"/>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1" baseline="0" noProof="1">
                <a:solidFill>
                  <a:schemeClr val="tx1"/>
                </a:solidFill>
                <a:latin typeface="+mn-lt"/>
                <a:cs typeface="Arial" panose="020B0604020202020204" pitchFamily="34" charset="0"/>
              </a:rPr>
              <a:t>3. </a:t>
            </a:r>
            <a:r>
              <a:rPr lang="en-US" altLang="da-DK" sz="900" b="0" baseline="0" noProof="1">
                <a:solidFill>
                  <a:schemeClr val="tx1"/>
                </a:solidFill>
                <a:latin typeface="+mn-lt"/>
                <a:cs typeface="Arial" panose="020B0604020202020204" pitchFamily="34" charset="0"/>
              </a:rPr>
              <a:t>Click the </a:t>
            </a:r>
            <a:r>
              <a:rPr lang="en-US" altLang="da-DK" sz="900" b="1" baseline="0" noProof="1">
                <a:solidFill>
                  <a:schemeClr val="tx1"/>
                </a:solidFill>
                <a:latin typeface="+mn-lt"/>
                <a:cs typeface="Arial" panose="020B0604020202020204" pitchFamily="34" charset="0"/>
              </a:rPr>
              <a:t>Images </a:t>
            </a:r>
            <a:r>
              <a:rPr lang="en-US" altLang="da-DK" sz="900" b="0" i="0" baseline="0" noProof="1">
                <a:solidFill>
                  <a:schemeClr val="tx1"/>
                </a:solidFill>
                <a:latin typeface="+mn-lt"/>
                <a:cs typeface="Arial" panose="020B0604020202020204" pitchFamily="34" charset="0"/>
              </a:rPr>
              <a:t>button</a:t>
            </a:r>
            <a:r>
              <a:rPr lang="en-US" altLang="da-DK" sz="900" b="0" baseline="0" noProof="1">
                <a:solidFill>
                  <a:schemeClr val="tx1"/>
                </a:solidFill>
                <a:latin typeface="+mn-lt"/>
                <a:cs typeface="Arial" panose="020B0604020202020204" pitchFamily="34" charset="0"/>
              </a:rPr>
              <a:t> in the Templafy pane</a:t>
            </a:r>
            <a:br>
              <a:rPr lang="en-GB" altLang="da-DK" sz="900" b="0" baseline="0" noProof="1">
                <a:solidFill>
                  <a:schemeClr val="tx1"/>
                </a:solidFill>
                <a:latin typeface="+mn-lt"/>
                <a:cs typeface="Arial" panose="020B0604020202020204" pitchFamily="34" charset="0"/>
              </a:rPr>
            </a:br>
            <a:endParaRPr lang="en-US" altLang="da-DK" sz="900" b="0" baseline="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1" baseline="0" noProof="1">
                <a:solidFill>
                  <a:schemeClr val="tx1"/>
                </a:solidFill>
                <a:latin typeface="+mn-lt"/>
                <a:cs typeface="Arial" panose="020B0604020202020204" pitchFamily="34" charset="0"/>
              </a:rPr>
              <a:t>Insert picture</a:t>
            </a:r>
            <a:endParaRPr lang="en-US"/>
          </a:p>
          <a:p>
            <a:pPr eaLnBrk="1" hangingPunct="1">
              <a:spcAft>
                <a:spcPts val="600"/>
              </a:spcAft>
              <a:defRPr/>
            </a:pPr>
            <a:r>
              <a:rPr lang="en-US" altLang="da-DK" sz="900" b="0" noProof="1">
                <a:solidFill>
                  <a:schemeClr val="tx1"/>
                </a:solidFill>
                <a:latin typeface="+mn-lt"/>
                <a:cs typeface="Arial" panose="020B0604020202020204" pitchFamily="34" charset="0"/>
              </a:rPr>
              <a:t>On slides with pictureplaceholder, click on </a:t>
            </a:r>
            <a:br>
              <a:rPr lang="en-GB"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the icon and choose </a:t>
            </a:r>
            <a:r>
              <a:rPr lang="en-US" altLang="da-DK" sz="900" b="1" noProof="1">
                <a:solidFill>
                  <a:schemeClr val="tx1"/>
                </a:solidFill>
                <a:latin typeface="+mn-lt"/>
                <a:cs typeface="Arial" panose="020B0604020202020204" pitchFamily="34" charset="0"/>
              </a:rPr>
              <a:t>Insert </a:t>
            </a:r>
            <a:r>
              <a:rPr lang="en-US" altLang="da-DK" sz="900" b="0" noProof="1">
                <a:solidFill>
                  <a:schemeClr val="tx1"/>
                </a:solidFill>
                <a:latin typeface="+mn-lt"/>
                <a:cs typeface="Arial" panose="020B0604020202020204" pitchFamily="34" charset="0"/>
              </a:rPr>
              <a:t>to browse for picture</a:t>
            </a:r>
            <a:endParaRPr lang="en-US"/>
          </a:p>
          <a:p>
            <a:pPr eaLnBrk="1" hangingPunct="1">
              <a:spcBef>
                <a:spcPts val="1200"/>
              </a:spcBef>
              <a:spcAft>
                <a:spcPts val="600"/>
              </a:spcAft>
              <a:defRPr/>
            </a:pPr>
            <a:r>
              <a:rPr lang="en-US" sz="900" b="1" noProof="1">
                <a:solidFill>
                  <a:schemeClr val="tx1"/>
                </a:solidFill>
                <a:latin typeface="+mn-lt"/>
                <a:cs typeface="Arial" panose="020B0604020202020204" pitchFamily="34" charset="0"/>
              </a:rPr>
              <a:t>Crop picture</a:t>
            </a:r>
            <a:endParaRPr lang="en-US"/>
          </a:p>
          <a:p>
            <a:pPr eaLnBrk="1" hangingPunct="1">
              <a:spcAft>
                <a:spcPts val="600"/>
              </a:spcAft>
              <a:defRPr/>
            </a:pPr>
            <a:r>
              <a:rPr lang="en-US" altLang="da-DK" sz="900" b="1" noProof="1">
                <a:solidFill>
                  <a:schemeClr val="tx1"/>
                </a:solidFill>
                <a:latin typeface="+mn-lt"/>
                <a:cs typeface="Arial" panose="020B0604020202020204" pitchFamily="34" charset="0"/>
              </a:rPr>
              <a:t>1. </a:t>
            </a:r>
            <a:r>
              <a:rPr lang="en-US" altLang="da-DK" sz="900" b="0" noProof="1">
                <a:solidFill>
                  <a:schemeClr val="tx1"/>
                </a:solidFill>
                <a:latin typeface="+mn-lt"/>
                <a:cs typeface="Arial" panose="020B0604020202020204" pitchFamily="34" charset="0"/>
              </a:rPr>
              <a:t>Click </a:t>
            </a:r>
            <a:r>
              <a:rPr lang="en-US" altLang="da-DK" sz="900" b="1" noProof="1">
                <a:solidFill>
                  <a:schemeClr val="tx1"/>
                </a:solidFill>
                <a:latin typeface="+mn-lt"/>
                <a:cs typeface="Arial" panose="020B0604020202020204" pitchFamily="34" charset="0"/>
              </a:rPr>
              <a:t>Crop</a:t>
            </a:r>
            <a:r>
              <a:rPr lang="en-US" altLang="da-DK" sz="900" b="0" noProof="1">
                <a:solidFill>
                  <a:schemeClr val="tx1"/>
                </a:solidFill>
                <a:latin typeface="+mn-lt"/>
                <a:cs typeface="Arial" panose="020B0604020202020204" pitchFamily="34" charset="0"/>
              </a:rPr>
              <a:t> to change size or focus of the </a:t>
            </a:r>
            <a:br>
              <a:rPr lang="en-GB"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picture</a:t>
            </a:r>
            <a:endParaRPr lang="en-US"/>
          </a:p>
          <a:p>
            <a:pPr eaLnBrk="1" hangingPunct="1">
              <a:spcAft>
                <a:spcPts val="600"/>
              </a:spcAft>
              <a:defRPr/>
            </a:pPr>
            <a:r>
              <a:rPr lang="en-US" altLang="da-DK" sz="900" b="1" noProof="1">
                <a:solidFill>
                  <a:schemeClr val="tx1"/>
                </a:solidFill>
                <a:latin typeface="+mn-lt"/>
                <a:cs typeface="Arial" panose="020B0604020202020204" pitchFamily="34" charset="0"/>
              </a:rPr>
              <a:t>2. </a:t>
            </a:r>
            <a:r>
              <a:rPr lang="en-US" altLang="da-DK" sz="900" b="0" noProof="1">
                <a:solidFill>
                  <a:schemeClr val="tx1"/>
                </a:solidFill>
                <a:latin typeface="+mn-lt"/>
                <a:cs typeface="Arial" panose="020B0604020202020204" pitchFamily="34" charset="0"/>
              </a:rPr>
              <a:t>If you want to scale the picture, hold </a:t>
            </a:r>
            <a:r>
              <a:rPr lang="en-US" altLang="da-DK" sz="900" b="1" noProof="1">
                <a:solidFill>
                  <a:schemeClr val="tx1"/>
                </a:solidFill>
                <a:latin typeface="+mn-lt"/>
                <a:cs typeface="Arial" panose="020B0604020202020204" pitchFamily="34" charset="0"/>
              </a:rPr>
              <a:t>SHIFT</a:t>
            </a:r>
            <a:r>
              <a:rPr lang="en-US" altLang="da-DK" sz="900" b="0" noProof="1">
                <a:solidFill>
                  <a:schemeClr val="tx1"/>
                </a:solidFill>
                <a:latin typeface="+mn-lt"/>
                <a:cs typeface="Arial" panose="020B0604020202020204" pitchFamily="34" charset="0"/>
              </a:rPr>
              <a:t>-key down while dragging the corners of the picture</a:t>
            </a:r>
            <a:br>
              <a:rPr lang="en-GB" altLang="da-DK" sz="900" b="0" noProof="1">
                <a:solidFill>
                  <a:schemeClr val="tx1"/>
                </a:solidFill>
                <a:latin typeface="+mn-lt"/>
                <a:cs typeface="Arial" panose="020B0604020202020204" pitchFamily="34" charset="0"/>
              </a:rPr>
            </a:br>
            <a:endParaRPr lang="en-US" altLang="da-DK" sz="900" b="0" noProof="1">
              <a:solidFill>
                <a:schemeClr val="tx1"/>
              </a:solidFill>
              <a:latin typeface="+mn-lt"/>
              <a:cs typeface="Arial" panose="020B0604020202020204" pitchFamily="34" charset="0"/>
            </a:endParaRPr>
          </a:p>
          <a:p>
            <a:pPr eaLnBrk="1" hangingPunct="1">
              <a:spcAft>
                <a:spcPts val="600"/>
              </a:spcAft>
              <a:defRPr/>
            </a:pPr>
            <a:r>
              <a:rPr lang="en-US" altLang="da-DK" sz="900" b="1" noProof="1">
                <a:solidFill>
                  <a:schemeClr val="tx1"/>
                </a:solidFill>
                <a:latin typeface="+mn-lt"/>
                <a:cs typeface="Arial" panose="020B0604020202020204" pitchFamily="34" charset="0"/>
              </a:rPr>
              <a:t>HINT: </a:t>
            </a:r>
            <a:r>
              <a:rPr lang="en-US" altLang="da-DK" sz="900" b="0" noProof="1">
                <a:solidFill>
                  <a:schemeClr val="tx1"/>
                </a:solidFill>
                <a:latin typeface="+mn-lt"/>
                <a:cs typeface="Arial" panose="020B0604020202020204" pitchFamily="34" charset="0"/>
              </a:rPr>
              <a:t>If you delete the picture and insert a new one, the picture may lie in front of the text or graphic. If this happens, select the picture, </a:t>
            </a:r>
            <a:br>
              <a:rPr lang="en-GB"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right-click and choose </a:t>
            </a:r>
            <a:r>
              <a:rPr lang="en-US" altLang="da-DK" sz="900" b="1" noProof="1">
                <a:solidFill>
                  <a:schemeClr val="tx1"/>
                </a:solidFill>
                <a:latin typeface="+mn-lt"/>
                <a:cs typeface="Arial" panose="020B0604020202020204" pitchFamily="34" charset="0"/>
              </a:rPr>
              <a:t>Send to Back</a:t>
            </a:r>
            <a:endParaRPr lang="en-US"/>
          </a:p>
          <a:p>
            <a:pPr marL="0" marR="0" lvl="0" indent="0" algn="l" defTabSz="914400" rtl="0" eaLnBrk="1" fontAlgn="auto" latinLnBrk="0" hangingPunct="1">
              <a:lnSpc>
                <a:spcPct val="100000"/>
              </a:lnSpc>
              <a:spcBef>
                <a:spcPts val="1200"/>
              </a:spcBef>
              <a:spcAft>
                <a:spcPts val="600"/>
              </a:spcAft>
              <a:buClrTx/>
              <a:buSzTx/>
              <a:buFontTx/>
              <a:buNone/>
              <a:tabLst/>
              <a:defRPr/>
            </a:pPr>
            <a:r>
              <a:rPr lang="en-US" sz="1600">
                <a:latin typeface="+mn-lt"/>
                <a:cs typeface="Arial" panose="020B0604020202020204" pitchFamily="34" charset="0"/>
              </a:rPr>
              <a:t>GUIDES</a:t>
            </a:r>
            <a:endParaRPr lang="en-US" sz="1600" b="1" noProof="1">
              <a:solidFill>
                <a:schemeClr val="tx1"/>
              </a:solidFill>
              <a:latin typeface="+mn-lt"/>
              <a:cs typeface="Arial" panose="020B0604020202020204" pitchFamily="34" charset="0"/>
            </a:endParaRPr>
          </a:p>
          <a:p>
            <a:pPr eaLnBrk="1" hangingPunct="1">
              <a:spcAft>
                <a:spcPts val="600"/>
              </a:spcAft>
              <a:defRPr/>
            </a:pPr>
            <a:r>
              <a:rPr lang="en-US" altLang="da-DK" sz="900" b="0" noProof="1">
                <a:solidFill>
                  <a:schemeClr val="tx1"/>
                </a:solidFill>
                <a:latin typeface="+mn-lt"/>
                <a:cs typeface="Arial" panose="020B0604020202020204" pitchFamily="34" charset="0"/>
              </a:rPr>
              <a:t>Click the </a:t>
            </a:r>
            <a:r>
              <a:rPr lang="en-US" altLang="da-DK" sz="900" b="1" noProof="1">
                <a:solidFill>
                  <a:schemeClr val="tx1"/>
                </a:solidFill>
                <a:latin typeface="+mn-lt"/>
                <a:cs typeface="Arial" panose="020B0604020202020204" pitchFamily="34" charset="0"/>
              </a:rPr>
              <a:t>View</a:t>
            </a:r>
            <a:r>
              <a:rPr lang="en-US" altLang="da-DK" sz="900" b="0" noProof="1">
                <a:solidFill>
                  <a:schemeClr val="tx1"/>
                </a:solidFill>
                <a:latin typeface="+mn-lt"/>
                <a:cs typeface="Arial" panose="020B0604020202020204" pitchFamily="34" charset="0"/>
              </a:rPr>
              <a:t> tab and set tick mark next to </a:t>
            </a:r>
            <a:r>
              <a:rPr lang="en-US" altLang="da-DK" sz="900" b="1" noProof="1">
                <a:solidFill>
                  <a:schemeClr val="tx1"/>
                </a:solidFill>
                <a:latin typeface="+mn-lt"/>
                <a:cs typeface="Arial" panose="020B0604020202020204" pitchFamily="34" charset="0"/>
              </a:rPr>
              <a:t>Guides</a:t>
            </a:r>
            <a:endParaRPr lang="en-US" altLang="da-DK" sz="900" b="0" noProof="1">
              <a:solidFill>
                <a:schemeClr val="tx1"/>
              </a:solidFill>
              <a:latin typeface="+mn-lt"/>
              <a:cs typeface="Arial" panose="020B0604020202020204" pitchFamily="34" charset="0"/>
            </a:endParaRPr>
          </a:p>
          <a:p>
            <a:pPr eaLnBrk="1" hangingPunct="1">
              <a:spcAft>
                <a:spcPts val="600"/>
              </a:spcAft>
              <a:defRPr/>
            </a:pPr>
            <a:r>
              <a:rPr lang="en-US" altLang="da-DK" sz="900" b="1" noProof="1">
                <a:solidFill>
                  <a:schemeClr val="tx1"/>
                </a:solidFill>
                <a:latin typeface="+mn-lt"/>
                <a:cs typeface="Arial" panose="020B0604020202020204" pitchFamily="34" charset="0"/>
              </a:rPr>
              <a:t>HINT: Alt + F9 </a:t>
            </a:r>
            <a:r>
              <a:rPr lang="en-US" altLang="da-DK" sz="900" b="0" noProof="1">
                <a:solidFill>
                  <a:schemeClr val="tx1"/>
                </a:solidFill>
                <a:latin typeface="+mn-lt"/>
                <a:cs typeface="Arial" panose="020B0604020202020204" pitchFamily="34" charset="0"/>
              </a:rPr>
              <a:t>for quick view of guides</a:t>
            </a:r>
            <a:br>
              <a:rPr lang="en-GB" altLang="da-DK" sz="900" b="0" noProof="1">
                <a:solidFill>
                  <a:schemeClr val="tx1"/>
                </a:solidFill>
                <a:latin typeface="+mn-lt"/>
                <a:cs typeface="Arial" panose="020B0604020202020204" pitchFamily="34" charset="0"/>
              </a:rPr>
            </a:br>
            <a:r>
              <a:rPr lang="en-US" altLang="da-DK" sz="900" b="1" noProof="1">
                <a:solidFill>
                  <a:schemeClr val="tx1"/>
                </a:solidFill>
                <a:latin typeface="+mn-lt"/>
                <a:cs typeface="Arial" panose="020B0604020202020204" pitchFamily="34" charset="0"/>
              </a:rPr>
              <a:t>Mac: </a:t>
            </a:r>
            <a:r>
              <a:rPr lang="en-US" sz="900" b="0" i="0">
                <a:solidFill>
                  <a:srgbClr val="333333"/>
                </a:solidFill>
                <a:effectLst/>
                <a:latin typeface="Arial"/>
              </a:rPr>
              <a:t>⌘ </a:t>
            </a:r>
            <a:r>
              <a:rPr lang="en-US" altLang="da-DK" sz="900" b="0" noProof="1">
                <a:solidFill>
                  <a:schemeClr val="tx1"/>
                </a:solidFill>
                <a:latin typeface="+mn-lt"/>
                <a:cs typeface="Arial" panose="020B0604020202020204" pitchFamily="34" charset="0"/>
              </a:rPr>
              <a:t>+ option + ctrl + G</a:t>
            </a:r>
            <a:endParaRPr lang="en-US"/>
          </a:p>
        </p:txBody>
      </p:sp>
      <p:pic>
        <p:nvPicPr>
          <p:cNvPr id="27" name="Billede 26">
            <a:extLst>
              <a:ext uri="{FF2B5EF4-FFF2-40B4-BE49-F238E27FC236}">
                <a16:creationId xmlns:a16="http://schemas.microsoft.com/office/drawing/2014/main" id="{3A5D5234-21E3-4579-AE5E-A650C0CF9FBA}"/>
              </a:ext>
            </a:extLst>
          </p:cNvPr>
          <p:cNvPicPr>
            <a:picLocks noChangeAspect="1"/>
          </p:cNvPicPr>
          <p:nvPr userDrawn="1"/>
        </p:nvPicPr>
        <p:blipFill>
          <a:blip r:embed="rId2"/>
          <a:stretch>
            <a:fillRect/>
          </a:stretch>
        </p:blipFill>
        <p:spPr>
          <a:xfrm>
            <a:off x="7065739" y="1784704"/>
            <a:ext cx="305786" cy="365851"/>
          </a:xfrm>
          <a:prstGeom prst="rect">
            <a:avLst/>
          </a:prstGeom>
        </p:spPr>
      </p:pic>
      <p:pic>
        <p:nvPicPr>
          <p:cNvPr id="57" name="Picture 19">
            <a:extLst>
              <a:ext uri="{FF2B5EF4-FFF2-40B4-BE49-F238E27FC236}">
                <a16:creationId xmlns:a16="http://schemas.microsoft.com/office/drawing/2014/main" id="{E210FBD4-B8B9-4AFA-9670-2FEBAA1CF374}"/>
              </a:ext>
            </a:extLst>
          </p:cNvPr>
          <p:cNvPicPr>
            <a:picLocks noChangeAspect="1"/>
          </p:cNvPicPr>
          <p:nvPr userDrawn="1"/>
        </p:nvPicPr>
        <p:blipFill>
          <a:blip r:embed="rId3"/>
          <a:stretch>
            <a:fillRect/>
          </a:stretch>
        </p:blipFill>
        <p:spPr>
          <a:xfrm>
            <a:off x="7065739" y="3869641"/>
            <a:ext cx="313788" cy="543900"/>
          </a:xfrm>
          <a:prstGeom prst="rect">
            <a:avLst/>
          </a:prstGeom>
        </p:spPr>
      </p:pic>
      <p:sp>
        <p:nvSpPr>
          <p:cNvPr id="61" name="Text Box 4">
            <a:extLst>
              <a:ext uri="{FF2B5EF4-FFF2-40B4-BE49-F238E27FC236}">
                <a16:creationId xmlns:a16="http://schemas.microsoft.com/office/drawing/2014/main" id="{DD6A81B7-1FEE-46CF-A623-23E99CFEAFBC}"/>
              </a:ext>
            </a:extLst>
          </p:cNvPr>
          <p:cNvSpPr txBox="1">
            <a:spLocks noChangeArrowheads="1"/>
          </p:cNvSpPr>
          <p:nvPr userDrawn="1"/>
        </p:nvSpPr>
        <p:spPr bwMode="auto">
          <a:xfrm>
            <a:off x="8172496" y="1336538"/>
            <a:ext cx="2772000" cy="5192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a:latin typeface="+mn-lt"/>
                <a:cs typeface="Arial" panose="020B0604020202020204" pitchFamily="34" charset="0"/>
              </a:rPr>
              <a:t>HEADER &amp; FOOTER</a:t>
            </a:r>
            <a:endParaRPr lang="en-US"/>
          </a:p>
          <a:p>
            <a:pPr eaLnBrk="1" hangingPunct="1">
              <a:spcAft>
                <a:spcPts val="600"/>
              </a:spcAft>
              <a:defRPr/>
            </a:pPr>
            <a:r>
              <a:rPr lang="en-US" altLang="da-DK" sz="900" b="0" noProof="1">
                <a:solidFill>
                  <a:schemeClr val="tx1"/>
                </a:solidFill>
                <a:latin typeface="+mn-lt"/>
                <a:cs typeface="Arial" panose="020B0604020202020204" pitchFamily="34" charset="0"/>
              </a:rPr>
              <a:t>Do this at the very end to apply the changes </a:t>
            </a:r>
            <a:br>
              <a:rPr lang="en-GB"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on all slides</a:t>
            </a:r>
            <a:endParaRPr lang="en-US"/>
          </a:p>
          <a:p>
            <a:pPr eaLnBrk="1" hangingPunct="1">
              <a:spcAft>
                <a:spcPts val="600"/>
              </a:spcAft>
              <a:defRPr/>
            </a:pPr>
            <a:r>
              <a:rPr lang="en-US" altLang="da-DK" sz="900" b="0" noProof="1">
                <a:solidFill>
                  <a:schemeClr val="tx1"/>
                </a:solidFill>
                <a:latin typeface="+mn-lt"/>
                <a:cs typeface="Arial" panose="020B0604020202020204" pitchFamily="34" charset="0"/>
              </a:rPr>
              <a:t>Click on </a:t>
            </a:r>
            <a:r>
              <a:rPr lang="en-US" altLang="da-DK" sz="900" b="1" noProof="1">
                <a:solidFill>
                  <a:schemeClr val="tx1"/>
                </a:solidFill>
                <a:latin typeface="+mn-lt"/>
                <a:cs typeface="Arial" panose="020B0604020202020204" pitchFamily="34" charset="0"/>
              </a:rPr>
              <a:t>Header &amp; Footer </a:t>
            </a:r>
            <a:r>
              <a:rPr lang="en-US" altLang="da-DK" sz="900" b="0" noProof="1">
                <a:solidFill>
                  <a:schemeClr val="tx1"/>
                </a:solidFill>
                <a:latin typeface="+mn-lt"/>
                <a:cs typeface="Arial" panose="020B0604020202020204" pitchFamily="34" charset="0"/>
              </a:rPr>
              <a:t>in the </a:t>
            </a:r>
            <a:r>
              <a:rPr lang="en-US" altLang="da-DK" sz="900" b="1" noProof="1">
                <a:solidFill>
                  <a:schemeClr val="tx1"/>
                </a:solidFill>
                <a:latin typeface="+mn-lt"/>
                <a:cs typeface="Arial" panose="020B0604020202020204" pitchFamily="34" charset="0"/>
              </a:rPr>
              <a:t>Insert</a:t>
            </a:r>
            <a:r>
              <a:rPr lang="en-US" altLang="da-DK" sz="900" b="0" noProof="1">
                <a:solidFill>
                  <a:schemeClr val="tx1"/>
                </a:solidFill>
                <a:latin typeface="+mn-lt"/>
                <a:cs typeface="Arial" panose="020B0604020202020204" pitchFamily="34" charset="0"/>
              </a:rPr>
              <a:t> tab </a:t>
            </a:r>
            <a:br>
              <a:rPr lang="en-GB"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(write the desired text, click date or Slide </a:t>
            </a:r>
            <a:br>
              <a:rPr lang="en-GB"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number from or to)</a:t>
            </a:r>
            <a:endParaRPr lang="en-US"/>
          </a:p>
          <a:p>
            <a:pPr eaLnBrk="1" hangingPunct="1">
              <a:spcAft>
                <a:spcPts val="600"/>
              </a:spcAft>
              <a:defRPr/>
            </a:pPr>
            <a:r>
              <a:rPr lang="en-US" altLang="da-DK" sz="900" b="0" noProof="1">
                <a:solidFill>
                  <a:schemeClr val="tx1"/>
                </a:solidFill>
                <a:latin typeface="+mn-lt"/>
                <a:cs typeface="Arial" panose="020B0604020202020204" pitchFamily="34" charset="0"/>
              </a:rPr>
              <a:t>Click </a:t>
            </a:r>
            <a:r>
              <a:rPr lang="en-US" altLang="da-DK" sz="900" b="1" noProof="1">
                <a:solidFill>
                  <a:schemeClr val="tx1"/>
                </a:solidFill>
                <a:latin typeface="+mn-lt"/>
                <a:cs typeface="Arial" panose="020B0604020202020204" pitchFamily="34" charset="0"/>
              </a:rPr>
              <a:t>Apply to All </a:t>
            </a:r>
            <a:r>
              <a:rPr lang="en-US" altLang="da-DK" sz="900" b="0" noProof="1">
                <a:solidFill>
                  <a:schemeClr val="tx1"/>
                </a:solidFill>
                <a:latin typeface="+mn-lt"/>
                <a:cs typeface="Arial" panose="020B0604020202020204" pitchFamily="34" charset="0"/>
              </a:rPr>
              <a:t>or </a:t>
            </a:r>
            <a:r>
              <a:rPr lang="en-US" altLang="da-DK" sz="900" b="1" noProof="1">
                <a:solidFill>
                  <a:schemeClr val="tx1"/>
                </a:solidFill>
                <a:latin typeface="+mn-lt"/>
                <a:cs typeface="Arial" panose="020B0604020202020204" pitchFamily="34" charset="0"/>
              </a:rPr>
              <a:t>Apply</a:t>
            </a:r>
            <a:r>
              <a:rPr lang="en-US" altLang="da-DK" sz="900" b="0" noProof="1">
                <a:solidFill>
                  <a:schemeClr val="tx1"/>
                </a:solidFill>
                <a:latin typeface="+mn-lt"/>
                <a:cs typeface="Arial" panose="020B0604020202020204" pitchFamily="34" charset="0"/>
              </a:rPr>
              <a:t> if only used on one slide</a:t>
            </a:r>
            <a:endParaRPr lang="en-US"/>
          </a:p>
          <a:p>
            <a:pPr eaLnBrk="1" hangingPunct="1">
              <a:spcAft>
                <a:spcPts val="600"/>
              </a:spcAft>
              <a:defRPr/>
            </a:pPr>
            <a:endParaRPr lang="en-US" altLang="da-DK" sz="900" b="0" noProof="1">
              <a:solidFill>
                <a:schemeClr val="tx1"/>
              </a:solidFill>
              <a:latin typeface="+mn-lt"/>
              <a:cs typeface="Arial" panose="020B0604020202020204" pitchFamily="34" charset="0"/>
            </a:endParaRPr>
          </a:p>
          <a:p>
            <a:pPr eaLnBrk="1" hangingPunct="1">
              <a:spcAft>
                <a:spcPts val="600"/>
              </a:spcAft>
              <a:defRPr/>
            </a:pPr>
            <a:r>
              <a:rPr lang="en-US" altLang="da-DK" sz="1600" b="0" noProof="1">
                <a:solidFill>
                  <a:schemeClr val="tx1"/>
                </a:solidFill>
                <a:latin typeface="+mn-lt"/>
                <a:cs typeface="Arial" panose="020B0604020202020204" pitchFamily="34" charset="0"/>
              </a:rPr>
              <a:t>COPY/PASTE CONTENT</a:t>
            </a:r>
            <a:endParaRPr lang="en-US"/>
          </a:p>
          <a:p>
            <a:pPr eaLnBrk="1" hangingPunct="1">
              <a:spcAft>
                <a:spcPts val="600"/>
              </a:spcAft>
              <a:defRPr/>
            </a:pPr>
            <a:r>
              <a:rPr lang="en-US" altLang="da-DK" sz="900" b="0" noProof="1">
                <a:solidFill>
                  <a:schemeClr val="tx1"/>
                </a:solidFill>
                <a:latin typeface="+mn-lt"/>
                <a:cs typeface="Arial" panose="020B0604020202020204" pitchFamily="34" charset="0"/>
              </a:rPr>
              <a:t>When copying old content to your new presentation, </a:t>
            </a:r>
            <a:br>
              <a:rPr lang="en-GB"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2 options are available:</a:t>
            </a:r>
            <a:endParaRPr lang="en-US"/>
          </a:p>
          <a:p>
            <a:pPr eaLnBrk="1" hangingPunct="1">
              <a:spcAft>
                <a:spcPts val="600"/>
              </a:spcAft>
              <a:defRPr/>
            </a:pPr>
            <a:r>
              <a:rPr lang="en-US" altLang="da-DK" sz="900" b="1" noProof="1">
                <a:solidFill>
                  <a:schemeClr val="tx1"/>
                </a:solidFill>
                <a:latin typeface="+mn-lt"/>
                <a:cs typeface="Arial" panose="020B0604020202020204" pitchFamily="34" charset="0"/>
              </a:rPr>
              <a:t>1. Best practice: </a:t>
            </a:r>
            <a:r>
              <a:rPr lang="en-US" altLang="da-DK" sz="900" b="0" noProof="1">
                <a:solidFill>
                  <a:schemeClr val="tx1"/>
                </a:solidFill>
                <a:latin typeface="+mn-lt"/>
                <a:cs typeface="Arial" panose="020B0604020202020204" pitchFamily="34" charset="0"/>
              </a:rPr>
              <a:t>Create a slide in your new presentation and copy </a:t>
            </a:r>
            <a:r>
              <a:rPr lang="en-US" altLang="da-DK" sz="900" b="0" i="0" u="sng" noProof="1">
                <a:solidFill>
                  <a:schemeClr val="tx1"/>
                </a:solidFill>
                <a:latin typeface="+mn-lt"/>
                <a:cs typeface="Arial" panose="020B0604020202020204" pitchFamily="34" charset="0"/>
              </a:rPr>
              <a:t>one</a:t>
            </a:r>
            <a:r>
              <a:rPr lang="en-US" altLang="da-DK" sz="900" b="0" i="0" u="none" noProof="1">
                <a:solidFill>
                  <a:schemeClr val="tx1"/>
                </a:solidFill>
                <a:latin typeface="+mn-lt"/>
                <a:cs typeface="Arial" panose="020B0604020202020204" pitchFamily="34" charset="0"/>
              </a:rPr>
              <a:t> piece of content at a time (e.g. copy all text from </a:t>
            </a:r>
            <a:r>
              <a:rPr lang="en-US" altLang="da-DK" sz="900" b="0" i="0" u="sng" noProof="1">
                <a:solidFill>
                  <a:schemeClr val="tx1"/>
                </a:solidFill>
                <a:latin typeface="+mn-lt"/>
                <a:cs typeface="Arial" panose="020B0604020202020204" pitchFamily="34" charset="0"/>
              </a:rPr>
              <a:t>one</a:t>
            </a:r>
            <a:r>
              <a:rPr lang="en-US" altLang="da-DK" sz="900" b="0" i="0" u="none" noProof="1">
                <a:solidFill>
                  <a:schemeClr val="tx1"/>
                </a:solidFill>
                <a:latin typeface="+mn-lt"/>
                <a:cs typeface="Arial" panose="020B0604020202020204" pitchFamily="34" charset="0"/>
              </a:rPr>
              <a:t> textbox)</a:t>
            </a:r>
            <a:endParaRPr lang="en-US" altLang="da-DK" sz="900" b="1" i="0" u="sng" noProof="1">
              <a:solidFill>
                <a:schemeClr val="tx1"/>
              </a:solidFill>
              <a:latin typeface="+mn-lt"/>
              <a:cs typeface="Arial" panose="020B0604020202020204" pitchFamily="34" charset="0"/>
            </a:endParaRPr>
          </a:p>
          <a:p>
            <a:pPr eaLnBrk="1" hangingPunct="1">
              <a:spcAft>
                <a:spcPts val="600"/>
              </a:spcAft>
              <a:defRPr/>
            </a:pPr>
            <a:r>
              <a:rPr lang="en-US" altLang="da-DK" sz="900" b="1" noProof="1">
                <a:solidFill>
                  <a:schemeClr val="tx1"/>
                </a:solidFill>
                <a:latin typeface="+mn-lt"/>
                <a:cs typeface="Arial" panose="020B0604020202020204" pitchFamily="34" charset="0"/>
              </a:rPr>
              <a:t>2. </a:t>
            </a:r>
            <a:r>
              <a:rPr lang="en-US" altLang="da-DK" sz="900" b="0" noProof="1">
                <a:solidFill>
                  <a:schemeClr val="tx1"/>
                </a:solidFill>
                <a:latin typeface="+mn-lt"/>
                <a:cs typeface="Arial" panose="020B0604020202020204" pitchFamily="34" charset="0"/>
              </a:rPr>
              <a:t>Or copy an entire slide into your new presentation and then choose a fitting layout. Remember to delete the old, wrong layouts (go to View &gt; Slidemaster and delete them)</a:t>
            </a:r>
            <a:endParaRPr lang="en-US" altLang="da-DK" sz="900" b="1" noProof="1">
              <a:solidFill>
                <a:schemeClr val="tx1"/>
              </a:solidFill>
              <a:latin typeface="+mn-lt"/>
              <a:cs typeface="Arial" panose="020B0604020202020204" pitchFamily="34" charset="0"/>
            </a:endParaRPr>
          </a:p>
          <a:p>
            <a:pPr eaLnBrk="1" hangingPunct="1">
              <a:spcAft>
                <a:spcPts val="600"/>
              </a:spcAft>
              <a:defRPr/>
            </a:pPr>
            <a:endParaRPr lang="en-US"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a:latin typeface="+mn-lt"/>
                <a:cs typeface="Arial" panose="020B0604020202020204" pitchFamily="34" charset="0"/>
              </a:rPr>
              <a:t>SLIDES &amp; SLIDE ELEMENTS</a:t>
            </a:r>
            <a:endParaRPr lang="en-US"/>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0" noProof="1">
                <a:solidFill>
                  <a:schemeClr val="tx1"/>
                </a:solidFill>
                <a:latin typeface="+mn-lt"/>
                <a:cs typeface="Arial" panose="020B0604020202020204" pitchFamily="34" charset="0"/>
              </a:rPr>
              <a:t>Insert predefined slides and elements </a:t>
            </a:r>
            <a:br>
              <a:rPr lang="en-GB"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using the Templafy pane. Choose </a:t>
            </a:r>
            <a:br>
              <a:rPr lang="en-GB" altLang="da-DK" sz="900" b="0" noProof="1">
                <a:solidFill>
                  <a:schemeClr val="tx1"/>
                </a:solidFill>
                <a:latin typeface="+mn-lt"/>
                <a:cs typeface="Arial" panose="020B0604020202020204" pitchFamily="34" charset="0"/>
              </a:rPr>
            </a:br>
            <a:r>
              <a:rPr lang="en-US" altLang="da-DK" sz="900" b="1" noProof="1">
                <a:solidFill>
                  <a:schemeClr val="tx1"/>
                </a:solidFill>
                <a:latin typeface="+mn-lt"/>
                <a:cs typeface="Arial" panose="020B0604020202020204" pitchFamily="34" charset="0"/>
              </a:rPr>
              <a:t>Slides</a:t>
            </a:r>
            <a:r>
              <a:rPr lang="en-US" altLang="da-DK" sz="900" b="0" noProof="1">
                <a:solidFill>
                  <a:schemeClr val="tx1"/>
                </a:solidFill>
                <a:latin typeface="+mn-lt"/>
                <a:cs typeface="Arial" panose="020B0604020202020204" pitchFamily="34" charset="0"/>
              </a:rPr>
              <a:t> and </a:t>
            </a:r>
            <a:r>
              <a:rPr lang="en-US" altLang="da-DK" sz="900" b="1" noProof="1">
                <a:solidFill>
                  <a:schemeClr val="tx1"/>
                </a:solidFill>
                <a:latin typeface="+mn-lt"/>
                <a:cs typeface="Arial" panose="020B0604020202020204" pitchFamily="34" charset="0"/>
              </a:rPr>
              <a:t>Slide elements </a:t>
            </a:r>
            <a:r>
              <a:rPr lang="en-US" altLang="da-DK" sz="900" b="0" noProof="1">
                <a:solidFill>
                  <a:schemeClr val="tx1"/>
                </a:solidFill>
                <a:latin typeface="+mn-lt"/>
                <a:cs typeface="Arial" panose="020B0604020202020204" pitchFamily="34" charset="0"/>
              </a:rPr>
              <a:t>from the </a:t>
            </a:r>
            <a:br>
              <a:rPr lang="en-GB"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buttons in the Templafy pane on the </a:t>
            </a:r>
            <a:br>
              <a:rPr lang="en-GB"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right side of the screen</a:t>
            </a:r>
            <a:endParaRPr lang="en-US" altLang="da-DK" sz="900" b="1" noProof="1">
              <a:solidFill>
                <a:schemeClr val="tx1"/>
              </a:solidFill>
              <a:latin typeface="+mn-lt"/>
              <a:cs typeface="Arial" panose="020B0604020202020204" pitchFamily="34" charset="0"/>
            </a:endParaRPr>
          </a:p>
        </p:txBody>
      </p:sp>
      <p:sp>
        <p:nvSpPr>
          <p:cNvPr id="65" name="Fast overskrift">
            <a:extLst>
              <a:ext uri="{FF2B5EF4-FFF2-40B4-BE49-F238E27FC236}">
                <a16:creationId xmlns:a16="http://schemas.microsoft.com/office/drawing/2014/main" id="{09C05D50-8477-4113-8B72-9C373B0FF9F9}"/>
              </a:ext>
            </a:extLst>
          </p:cNvPr>
          <p:cNvSpPr txBox="1"/>
          <p:nvPr userDrawn="1"/>
        </p:nvSpPr>
        <p:spPr>
          <a:xfrm>
            <a:off x="331788" y="291401"/>
            <a:ext cx="11317285" cy="650171"/>
          </a:xfrm>
          <a:prstGeom prst="rect">
            <a:avLst/>
          </a:prstGeom>
          <a:noFill/>
        </p:spPr>
        <p:txBody>
          <a:bodyPr wrap="square" lIns="0" tIns="0" rIns="0" bIns="0" rtlCol="0" anchor="t" anchorCtr="0">
            <a:noAutofit/>
          </a:bodyPr>
          <a:lstStyle/>
          <a:p>
            <a:r>
              <a:rPr lang="en-US" sz="3200" b="0" noProof="1">
                <a:solidFill>
                  <a:schemeClr val="tx1"/>
                </a:solidFill>
                <a:latin typeface="+mj-lt"/>
                <a:cs typeface="Arial" panose="020B0604020202020204" pitchFamily="34" charset="0"/>
              </a:rPr>
              <a:t>TIPS &amp; TRICKS - YOUR USER GUIDE</a:t>
            </a:r>
            <a:endParaRPr lang="en-US"/>
          </a:p>
        </p:txBody>
      </p:sp>
      <p:pic>
        <p:nvPicPr>
          <p:cNvPr id="19" name="Picture 12">
            <a:extLst>
              <a:ext uri="{FF2B5EF4-FFF2-40B4-BE49-F238E27FC236}">
                <a16:creationId xmlns:a16="http://schemas.microsoft.com/office/drawing/2014/main" id="{D59A1415-DF88-48C2-BFBD-2900D34A9A2E}"/>
              </a:ext>
            </a:extLst>
          </p:cNvPr>
          <p:cNvPicPr>
            <a:picLocks noChangeAspect="1"/>
          </p:cNvPicPr>
          <p:nvPr userDrawn="1"/>
        </p:nvPicPr>
        <p:blipFill>
          <a:blip r:embed="rId4"/>
          <a:stretch>
            <a:fillRect/>
          </a:stretch>
        </p:blipFill>
        <p:spPr>
          <a:xfrm>
            <a:off x="10944496" y="1959171"/>
            <a:ext cx="378293" cy="543366"/>
          </a:xfrm>
          <a:prstGeom prst="rect">
            <a:avLst/>
          </a:prstGeom>
        </p:spPr>
      </p:pic>
      <p:sp>
        <p:nvSpPr>
          <p:cNvPr id="20" name="Date Placeholder 6">
            <a:extLst>
              <a:ext uri="{FF2B5EF4-FFF2-40B4-BE49-F238E27FC236}">
                <a16:creationId xmlns:a16="http://schemas.microsoft.com/office/drawing/2014/main" id="{56AA1691-6753-45B8-AB77-1105989467F7}"/>
              </a:ext>
            </a:extLst>
          </p:cNvPr>
          <p:cNvSpPr>
            <a:spLocks noGrp="1" noRot="1" noMove="1" noResize="1" noEditPoints="1" noAdjustHandles="1" noChangeArrowheads="1" noChangeShapeType="1"/>
          </p:cNvSpPr>
          <p:nvPr>
            <p:ph type="dt" sz="half" idx="15"/>
          </p:nvPr>
        </p:nvSpPr>
        <p:spPr>
          <a:xfrm>
            <a:off x="0" y="6858000"/>
            <a:ext cx="0" cy="0"/>
          </a:xfrm>
        </p:spPr>
        <p:txBody>
          <a:bodyPr/>
          <a:lstStyle>
            <a:lvl1pPr>
              <a:defRPr sz="100">
                <a:noFill/>
              </a:defRPr>
            </a:lvl1pPr>
          </a:lstStyle>
          <a:p>
            <a:fld id="{818B4985-F782-412B-98D5-683B123484E3}" type="datetime4">
              <a:rPr lang="en-US" smtClean="0"/>
              <a:t>April 25, 2024</a:t>
            </a:fld>
            <a:endParaRPr lang="en-US"/>
          </a:p>
        </p:txBody>
      </p:sp>
      <p:sp>
        <p:nvSpPr>
          <p:cNvPr id="21" name="Footer Placeholder 8" hidden="1">
            <a:extLst>
              <a:ext uri="{FF2B5EF4-FFF2-40B4-BE49-F238E27FC236}">
                <a16:creationId xmlns:a16="http://schemas.microsoft.com/office/drawing/2014/main" id="{2F8C9320-E8BF-471F-8DD3-1BC479021917}"/>
              </a:ext>
            </a:extLst>
          </p:cNvPr>
          <p:cNvSpPr>
            <a:spLocks noGrp="1" noRot="1" noMove="1" noResize="1" noEditPoints="1" noAdjustHandles="1" noChangeArrowheads="1" noChangeShapeType="1"/>
          </p:cNvSpPr>
          <p:nvPr>
            <p:ph type="ftr" sz="quarter" idx="16"/>
          </p:nvPr>
        </p:nvSpPr>
        <p:spPr>
          <a:xfrm>
            <a:off x="0" y="6858000"/>
            <a:ext cx="0" cy="0"/>
          </a:xfrm>
        </p:spPr>
        <p:txBody>
          <a:bodyPr/>
          <a:lstStyle>
            <a:lvl1pPr>
              <a:defRPr sz="100">
                <a:noFill/>
              </a:defRPr>
            </a:lvl1pPr>
          </a:lstStyle>
          <a:p>
            <a:endParaRPr lang="en-US"/>
          </a:p>
        </p:txBody>
      </p:sp>
      <p:sp>
        <p:nvSpPr>
          <p:cNvPr id="22" name="Slide Number Placeholder 10" hidden="1">
            <a:extLst>
              <a:ext uri="{FF2B5EF4-FFF2-40B4-BE49-F238E27FC236}">
                <a16:creationId xmlns:a16="http://schemas.microsoft.com/office/drawing/2014/main" id="{B01A309B-80AB-481C-AE3F-3C56C2C92EE2}"/>
              </a:ext>
            </a:extLst>
          </p:cNvPr>
          <p:cNvSpPr>
            <a:spLocks noGrp="1" noRot="1" noMove="1" noResize="1" noEditPoints="1" noAdjustHandles="1" noChangeArrowheads="1" noChangeShapeType="1"/>
          </p:cNvSpPr>
          <p:nvPr>
            <p:ph type="sldNum" sz="quarter" idx="17"/>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pic>
        <p:nvPicPr>
          <p:cNvPr id="9" name="Picture 33">
            <a:extLst>
              <a:ext uri="{FF2B5EF4-FFF2-40B4-BE49-F238E27FC236}">
                <a16:creationId xmlns:a16="http://schemas.microsoft.com/office/drawing/2014/main" id="{B03E872F-21DD-423D-B6DE-4945F155FB87}"/>
              </a:ext>
            </a:extLst>
          </p:cNvPr>
          <p:cNvPicPr>
            <a:picLocks noChangeAspect="1"/>
          </p:cNvPicPr>
          <p:nvPr userDrawn="1"/>
        </p:nvPicPr>
        <p:blipFill rotWithShape="1">
          <a:blip r:embed="rId5">
            <a:extLst>
              <a:ext uri="{28A0092B-C50C-407E-A947-70E740481C1C}">
                <a14:useLocalDpi xmlns:a14="http://schemas.microsoft.com/office/drawing/2010/main"/>
              </a:ext>
            </a:extLst>
          </a:blip>
          <a:srcRect/>
          <a:stretch/>
        </p:blipFill>
        <p:spPr>
          <a:xfrm>
            <a:off x="7065739" y="3152530"/>
            <a:ext cx="341204" cy="321707"/>
          </a:xfrm>
          <a:prstGeom prst="rect">
            <a:avLst/>
          </a:prstGeom>
        </p:spPr>
      </p:pic>
      <p:sp>
        <p:nvSpPr>
          <p:cNvPr id="24" name="Text Box 2">
            <a:extLst>
              <a:ext uri="{FF2B5EF4-FFF2-40B4-BE49-F238E27FC236}">
                <a16:creationId xmlns:a16="http://schemas.microsoft.com/office/drawing/2014/main" id="{8B1B4749-2B7E-4474-A2D3-2B2892ADCA26}"/>
              </a:ext>
            </a:extLst>
          </p:cNvPr>
          <p:cNvSpPr txBox="1">
            <a:spLocks noChangeArrowheads="1"/>
          </p:cNvSpPr>
          <p:nvPr userDrawn="1"/>
        </p:nvSpPr>
        <p:spPr bwMode="auto">
          <a:xfrm>
            <a:off x="331788" y="1336538"/>
            <a:ext cx="2772000" cy="464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a:latin typeface="+mn-lt"/>
                <a:cs typeface="Arial" panose="020B0604020202020204" pitchFamily="34" charset="0"/>
              </a:rPr>
              <a:t>TEXT STYLES</a:t>
            </a:r>
            <a:endParaRPr lang="en-US" altLang="da-DK" sz="1600" b="0" noProof="1">
              <a:solidFill>
                <a:schemeClr val="tx1"/>
              </a:solidFill>
              <a:latin typeface="+mn-lt"/>
              <a:cs typeface="Arial" panose="020B0604020202020204" pitchFamily="34" charset="0"/>
            </a:endParaRPr>
          </a:p>
          <a:p>
            <a:pPr eaLnBrk="1" hangingPunct="1">
              <a:spcAft>
                <a:spcPts val="600"/>
              </a:spcAft>
              <a:defRPr/>
            </a:pPr>
            <a:r>
              <a:rPr lang="en-US" altLang="da-DK" sz="900" b="0" noProof="1">
                <a:solidFill>
                  <a:schemeClr val="tx1"/>
                </a:solidFill>
                <a:latin typeface="+mn-lt"/>
                <a:cs typeface="Arial" panose="020B0604020202020204" pitchFamily="34" charset="0"/>
              </a:rPr>
              <a:t>Use the </a:t>
            </a:r>
            <a:r>
              <a:rPr lang="en-US" altLang="da-DK" sz="900" b="1" noProof="1">
                <a:solidFill>
                  <a:schemeClr val="tx1"/>
                </a:solidFill>
                <a:latin typeface="+mn-lt"/>
                <a:cs typeface="Arial" panose="020B0604020202020204" pitchFamily="34" charset="0"/>
              </a:rPr>
              <a:t>TAB</a:t>
            </a:r>
            <a:r>
              <a:rPr lang="en-US" altLang="da-DK" sz="900" b="0" noProof="1">
                <a:solidFill>
                  <a:schemeClr val="tx1"/>
                </a:solidFill>
                <a:latin typeface="+mn-lt"/>
                <a:cs typeface="Arial" panose="020B0604020202020204" pitchFamily="34" charset="0"/>
              </a:rPr>
              <a:t>-key</a:t>
            </a:r>
            <a:r>
              <a:rPr lang="en-US" altLang="da-DK" sz="900" b="0" baseline="0" noProof="1">
                <a:solidFill>
                  <a:schemeClr val="tx1"/>
                </a:solidFill>
                <a:latin typeface="+mn-lt"/>
                <a:cs typeface="Arial" panose="020B0604020202020204" pitchFamily="34" charset="0"/>
              </a:rPr>
              <a:t> to jump through levels. Click </a:t>
            </a:r>
            <a:r>
              <a:rPr lang="en-US" altLang="da-DK" sz="900" b="1" baseline="0" noProof="1">
                <a:solidFill>
                  <a:schemeClr val="tx1"/>
                </a:solidFill>
                <a:latin typeface="+mn-lt"/>
                <a:cs typeface="Arial" panose="020B0604020202020204" pitchFamily="34" charset="0"/>
              </a:rPr>
              <a:t>ENTER </a:t>
            </a:r>
            <a:r>
              <a:rPr lang="en-US" altLang="da-DK" sz="900" b="0" baseline="0" noProof="1">
                <a:solidFill>
                  <a:schemeClr val="tx1"/>
                </a:solidFill>
                <a:latin typeface="+mn-lt"/>
                <a:cs typeface="Arial" panose="020B0604020202020204" pitchFamily="34" charset="0"/>
              </a:rPr>
              <a:t>and</a:t>
            </a:r>
            <a:r>
              <a:rPr lang="en-US" altLang="da-DK" sz="900" b="1" baseline="0" noProof="1">
                <a:solidFill>
                  <a:schemeClr val="tx1"/>
                </a:solidFill>
                <a:latin typeface="+mn-lt"/>
                <a:cs typeface="Arial" panose="020B0604020202020204" pitchFamily="34" charset="0"/>
              </a:rPr>
              <a:t> TAB</a:t>
            </a:r>
            <a:r>
              <a:rPr lang="en-US" altLang="da-DK" sz="900" b="0" baseline="0" noProof="1">
                <a:solidFill>
                  <a:schemeClr val="tx1"/>
                </a:solidFill>
                <a:latin typeface="+mn-lt"/>
                <a:cs typeface="Arial" panose="020B0604020202020204" pitchFamily="34" charset="0"/>
              </a:rPr>
              <a:t> to switch from one level to the next level</a:t>
            </a:r>
            <a:endParaRPr lang="en-US"/>
          </a:p>
          <a:p>
            <a:pPr eaLnBrk="1" hangingPunct="1">
              <a:spcAft>
                <a:spcPts val="600"/>
              </a:spcAft>
              <a:defRPr/>
            </a:pPr>
            <a:r>
              <a:rPr lang="en-US" altLang="da-DK" sz="900" b="0" baseline="0" noProof="1">
                <a:solidFill>
                  <a:schemeClr val="tx1"/>
                </a:solidFill>
                <a:latin typeface="+mn-lt"/>
                <a:cs typeface="Arial" panose="020B0604020202020204" pitchFamily="34" charset="0"/>
              </a:rPr>
              <a:t>To go back in levels use </a:t>
            </a:r>
            <a:r>
              <a:rPr lang="en-US" altLang="da-DK" sz="900" b="1" baseline="0" noProof="1">
                <a:solidFill>
                  <a:schemeClr val="tx1"/>
                </a:solidFill>
                <a:latin typeface="+mn-lt"/>
                <a:cs typeface="Arial" panose="020B0604020202020204" pitchFamily="34" charset="0"/>
              </a:rPr>
              <a:t>SHIFT-TAB</a:t>
            </a:r>
            <a:endParaRPr lang="en-US" sz="900" b="1" noProof="1">
              <a:solidFill>
                <a:schemeClr val="tx1"/>
              </a:solidFill>
              <a:latin typeface="+mn-lt"/>
              <a:cs typeface="Arial" panose="020B0604020202020204" pitchFamily="34" charset="0"/>
            </a:endParaRPr>
          </a:p>
          <a:p>
            <a:pPr eaLnBrk="1" hangingPunct="1">
              <a:spcAft>
                <a:spcPts val="600"/>
              </a:spcAft>
              <a:defRPr/>
            </a:pPr>
            <a:r>
              <a:rPr lang="en-US" sz="900" noProof="1">
                <a:solidFill>
                  <a:schemeClr val="tx1"/>
                </a:solidFill>
                <a:latin typeface="+mn-lt"/>
                <a:cs typeface="Arial" panose="020B0604020202020204" pitchFamily="34" charset="0"/>
              </a:rPr>
              <a:t>Alternatively, </a:t>
            </a:r>
            <a:r>
              <a:rPr lang="en-US" sz="900" b="1" noProof="1">
                <a:solidFill>
                  <a:schemeClr val="tx1"/>
                </a:solidFill>
                <a:latin typeface="+mn-lt"/>
                <a:cs typeface="Arial" panose="020B0604020202020204" pitchFamily="34" charset="0"/>
              </a:rPr>
              <a:t>Increase</a:t>
            </a:r>
            <a:r>
              <a:rPr lang="en-US" sz="900" baseline="0" noProof="1">
                <a:solidFill>
                  <a:schemeClr val="tx1"/>
                </a:solidFill>
                <a:latin typeface="+mn-lt"/>
                <a:cs typeface="Arial" panose="020B0604020202020204" pitchFamily="34" charset="0"/>
              </a:rPr>
              <a:t> and </a:t>
            </a:r>
            <a:r>
              <a:rPr lang="en-US" sz="900" b="1" baseline="0" noProof="1">
                <a:solidFill>
                  <a:schemeClr val="tx1"/>
                </a:solidFill>
                <a:latin typeface="+mn-lt"/>
                <a:cs typeface="Arial" panose="020B0604020202020204" pitchFamily="34" charset="0"/>
              </a:rPr>
              <a:t>Decrease </a:t>
            </a:r>
            <a:r>
              <a:rPr lang="en-US" sz="900" baseline="0" noProof="1">
                <a:solidFill>
                  <a:schemeClr val="tx1"/>
                </a:solidFill>
                <a:latin typeface="+mn-lt"/>
                <a:cs typeface="Arial" panose="020B0604020202020204" pitchFamily="34" charset="0"/>
              </a:rPr>
              <a:t>list level can be used</a:t>
            </a:r>
            <a:br>
              <a:rPr lang="en-GB" sz="900" baseline="0" noProof="1">
                <a:solidFill>
                  <a:schemeClr val="tx1"/>
                </a:solidFill>
                <a:latin typeface="+mn-lt"/>
                <a:cs typeface="Arial" panose="020B0604020202020204" pitchFamily="34" charset="0"/>
              </a:rPr>
            </a:br>
            <a:endParaRPr lang="en-US" sz="900" baseline="0" noProof="1">
              <a:solidFill>
                <a:schemeClr val="tx1"/>
              </a:solidFill>
              <a:latin typeface="+mn-lt"/>
              <a:cs typeface="Arial" panose="020B0604020202020204" pitchFamily="34" charset="0"/>
            </a:endParaRPr>
          </a:p>
          <a:p>
            <a:pPr eaLnBrk="1" hangingPunct="1">
              <a:spcAft>
                <a:spcPts val="600"/>
              </a:spcAft>
              <a:defRPr/>
            </a:pPr>
            <a:r>
              <a:rPr lang="en-US" altLang="da-DK" sz="900" b="1" noProof="1">
                <a:solidFill>
                  <a:schemeClr val="tx1"/>
                </a:solidFill>
                <a:latin typeface="+mn-lt"/>
                <a:cs typeface="Arial" panose="020B0604020202020204" pitchFamily="34" charset="0"/>
              </a:rPr>
              <a:t>HINT: </a:t>
            </a:r>
            <a:r>
              <a:rPr lang="en-US" sz="900" b="1" noProof="1">
                <a:solidFill>
                  <a:schemeClr val="tx1"/>
                </a:solidFill>
                <a:latin typeface="+mn-lt"/>
                <a:cs typeface="Arial" panose="020B0604020202020204" pitchFamily="34" charset="0"/>
              </a:rPr>
              <a:t>Use bullet button</a:t>
            </a:r>
            <a:endParaRPr lang="en-US"/>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0" noProof="1">
                <a:solidFill>
                  <a:schemeClr val="tx1"/>
                </a:solidFill>
                <a:latin typeface="+mn-lt"/>
                <a:cs typeface="Arial" panose="020B0604020202020204" pitchFamily="34" charset="0"/>
              </a:rPr>
              <a:t>Delete bullet for regular text.</a:t>
            </a:r>
            <a:br>
              <a:rPr lang="en-GB"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Click on the bullet button to reaply the correct bullet again</a:t>
            </a:r>
            <a:endParaRPr lang="en-US"/>
          </a:p>
          <a:p>
            <a:pPr eaLnBrk="1" hangingPunct="1">
              <a:spcAft>
                <a:spcPts val="600"/>
              </a:spcAft>
              <a:defRPr/>
            </a:pPr>
            <a:br>
              <a:rPr lang="en-GB" altLang="da-DK" sz="900" b="0" noProof="1">
                <a:solidFill>
                  <a:schemeClr val="tx1"/>
                </a:solidFill>
                <a:latin typeface="+mn-lt"/>
                <a:cs typeface="Arial" panose="020B0604020202020204" pitchFamily="34" charset="0"/>
              </a:rPr>
            </a:br>
            <a:r>
              <a:rPr lang="en-US" sz="1600">
                <a:latin typeface="+mn-lt"/>
                <a:cs typeface="Arial" panose="020B0604020202020204" pitchFamily="34" charset="0"/>
              </a:rPr>
              <a:t>SLIDES &amp; LAYOUTS</a:t>
            </a:r>
            <a:endParaRPr lang="en-US"/>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0" noProof="1">
                <a:solidFill>
                  <a:schemeClr val="tx1"/>
                </a:solidFill>
                <a:latin typeface="+mn-lt"/>
                <a:cs typeface="Arial" panose="020B0604020202020204" pitchFamily="34" charset="0"/>
              </a:rPr>
              <a:t>Click on the menu </a:t>
            </a:r>
            <a:r>
              <a:rPr lang="en-US" altLang="da-DK" sz="900" b="1" noProof="1">
                <a:solidFill>
                  <a:schemeClr val="tx1"/>
                </a:solidFill>
                <a:latin typeface="+mn-lt"/>
                <a:cs typeface="Arial" panose="020B0604020202020204" pitchFamily="34" charset="0"/>
              </a:rPr>
              <a:t>New Slide </a:t>
            </a:r>
            <a:r>
              <a:rPr lang="en-US" altLang="da-DK" sz="900" b="0" noProof="1">
                <a:solidFill>
                  <a:schemeClr val="tx1"/>
                </a:solidFill>
                <a:latin typeface="+mn-lt"/>
                <a:cs typeface="Arial" panose="020B0604020202020204" pitchFamily="34" charset="0"/>
              </a:rPr>
              <a:t>in the </a:t>
            </a:r>
            <a:r>
              <a:rPr lang="en-US" altLang="da-DK" sz="900" b="1" noProof="1">
                <a:solidFill>
                  <a:schemeClr val="tx1"/>
                </a:solidFill>
                <a:latin typeface="+mn-lt"/>
                <a:cs typeface="Arial" panose="020B0604020202020204" pitchFamily="34" charset="0"/>
              </a:rPr>
              <a:t>Home</a:t>
            </a:r>
            <a:r>
              <a:rPr lang="en-US" altLang="da-DK" sz="900" b="0" noProof="1">
                <a:solidFill>
                  <a:schemeClr val="tx1"/>
                </a:solidFill>
                <a:latin typeface="+mn-lt"/>
                <a:cs typeface="Arial" panose="020B0604020202020204" pitchFamily="34" charset="0"/>
              </a:rPr>
              <a:t> tab </a:t>
            </a:r>
            <a:br>
              <a:rPr lang="en-GB"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to insert a new slide</a:t>
            </a:r>
            <a:br>
              <a:rPr lang="en-GB" altLang="da-DK" sz="900" b="0" noProof="1">
                <a:solidFill>
                  <a:schemeClr val="tx1"/>
                </a:solidFill>
                <a:latin typeface="+mn-lt"/>
                <a:cs typeface="Arial" panose="020B0604020202020204" pitchFamily="34" charset="0"/>
              </a:rPr>
            </a:br>
            <a:br>
              <a:rPr lang="en-GB" altLang="da-DK" sz="900" b="0" noProof="1">
                <a:solidFill>
                  <a:schemeClr val="tx1"/>
                </a:solidFill>
                <a:latin typeface="+mn-lt"/>
                <a:cs typeface="Arial" panose="020B0604020202020204" pitchFamily="34" charset="0"/>
              </a:rPr>
            </a:br>
            <a:r>
              <a:rPr lang="en-US" altLang="da-DK" sz="900" b="1" noProof="1">
                <a:solidFill>
                  <a:schemeClr val="tx1"/>
                </a:solidFill>
                <a:latin typeface="+mn-lt"/>
                <a:cs typeface="Arial" panose="020B0604020202020204" pitchFamily="34" charset="0"/>
              </a:rPr>
              <a:t>Change layout</a:t>
            </a:r>
            <a:endParaRPr lang="en-US" altLang="da-DK" sz="900" b="0" noProof="1">
              <a:solidFill>
                <a:schemeClr val="tx1"/>
              </a:solidFill>
              <a:latin typeface="+mn-lt"/>
              <a:cs typeface="Arial" panose="020B0604020202020204" pitchFamily="34" charset="0"/>
            </a:endParaRPr>
          </a:p>
          <a:p>
            <a:pPr marL="0" indent="0">
              <a:spcAft>
                <a:spcPts val="600"/>
              </a:spcAft>
              <a:buFont typeface="+mj-lt"/>
              <a:buNone/>
            </a:pPr>
            <a:r>
              <a:rPr lang="en-US" sz="900">
                <a:solidFill>
                  <a:srgbClr val="000000"/>
                </a:solidFill>
                <a:latin typeface="+mn-lt"/>
                <a:ea typeface="Arial" panose="020B0604020202020204" pitchFamily="34" charset="0"/>
              </a:rPr>
              <a:t>Click on the arrow next to </a:t>
            </a:r>
            <a:r>
              <a:rPr lang="en-US" sz="900" b="1">
                <a:solidFill>
                  <a:srgbClr val="000000"/>
                </a:solidFill>
                <a:latin typeface="+mn-lt"/>
                <a:ea typeface="Arial" panose="020B0604020202020204" pitchFamily="34" charset="0"/>
              </a:rPr>
              <a:t>Layout</a:t>
            </a:r>
            <a:br>
              <a:rPr lang="en-GB" sz="900" b="1">
                <a:solidFill>
                  <a:srgbClr val="000000"/>
                </a:solidFill>
                <a:latin typeface="+mn-lt"/>
                <a:ea typeface="Arial" panose="020B0604020202020204" pitchFamily="34" charset="0"/>
              </a:rPr>
            </a:br>
            <a:r>
              <a:rPr lang="en-US" sz="900">
                <a:solidFill>
                  <a:srgbClr val="000000"/>
                </a:solidFill>
                <a:latin typeface="+mn-lt"/>
                <a:ea typeface="Arial" panose="020B0604020202020204" pitchFamily="34" charset="0"/>
              </a:rPr>
              <a:t>to view a dropdown menu of possible slide layouts</a:t>
            </a:r>
            <a:br>
              <a:rPr lang="en-GB" sz="900">
                <a:solidFill>
                  <a:srgbClr val="000000"/>
                </a:solidFill>
                <a:latin typeface="+mn-lt"/>
                <a:ea typeface="Arial" panose="020B0604020202020204" pitchFamily="34" charset="0"/>
              </a:rPr>
            </a:br>
            <a:endParaRPr lang="en-US" sz="900">
              <a:solidFill>
                <a:srgbClr val="000000"/>
              </a:solidFill>
              <a:latin typeface="+mn-lt"/>
              <a:ea typeface="Arial" panose="020B0604020202020204" pitchFamily="34" charset="0"/>
            </a:endParaRPr>
          </a:p>
          <a:p>
            <a:pPr eaLnBrk="1" hangingPunct="1">
              <a:spcAft>
                <a:spcPts val="600"/>
              </a:spcAft>
              <a:defRPr/>
            </a:pPr>
            <a:r>
              <a:rPr lang="en-US" sz="900" b="1" noProof="1">
                <a:solidFill>
                  <a:schemeClr val="tx1"/>
                </a:solidFill>
                <a:latin typeface="+mn-lt"/>
                <a:cs typeface="Arial" panose="020B0604020202020204" pitchFamily="34" charset="0"/>
              </a:rPr>
              <a:t>Reset slide</a:t>
            </a:r>
            <a:endParaRPr lang="en-US"/>
          </a:p>
          <a:p>
            <a:pPr marL="0" marR="0" indent="0" algn="l" defTabSz="914400" rtl="0" eaLnBrk="1" fontAlgn="auto" latinLnBrk="0" hangingPunct="1">
              <a:lnSpc>
                <a:spcPct val="100000"/>
              </a:lnSpc>
              <a:spcBef>
                <a:spcPts val="0"/>
              </a:spcBef>
              <a:spcAft>
                <a:spcPts val="600"/>
              </a:spcAft>
              <a:buClrTx/>
              <a:buSzTx/>
              <a:buFont typeface="+mj-lt"/>
              <a:buNone/>
              <a:tabLst/>
              <a:defRPr/>
            </a:pPr>
            <a:r>
              <a:rPr lang="en-US" altLang="da-DK" sz="900" b="1" noProof="1">
                <a:solidFill>
                  <a:schemeClr val="tx1"/>
                </a:solidFill>
                <a:latin typeface="+mn-lt"/>
                <a:cs typeface="Arial" panose="020B0604020202020204" pitchFamily="34" charset="0"/>
              </a:rPr>
              <a:t>1. </a:t>
            </a:r>
            <a:r>
              <a:rPr lang="en-US" altLang="da-DK" sz="900" noProof="1">
                <a:solidFill>
                  <a:schemeClr val="tx1"/>
                </a:solidFill>
                <a:latin typeface="+mn-lt"/>
                <a:cs typeface="Arial" panose="020B0604020202020204" pitchFamily="34" charset="0"/>
              </a:rPr>
              <a:t>Click the </a:t>
            </a:r>
            <a:r>
              <a:rPr lang="en-US" altLang="da-DK" sz="900" b="1" noProof="1">
                <a:solidFill>
                  <a:schemeClr val="tx1"/>
                </a:solidFill>
                <a:latin typeface="+mn-lt"/>
                <a:cs typeface="Arial" panose="020B0604020202020204" pitchFamily="34" charset="0"/>
              </a:rPr>
              <a:t>Home</a:t>
            </a:r>
            <a:r>
              <a:rPr lang="en-US" altLang="da-DK" sz="900" noProof="1">
                <a:solidFill>
                  <a:schemeClr val="tx1"/>
                </a:solidFill>
                <a:latin typeface="+mn-lt"/>
                <a:cs typeface="Arial" panose="020B0604020202020204" pitchFamily="34" charset="0"/>
              </a:rPr>
              <a:t> tab</a:t>
            </a:r>
            <a:endParaRPr lang="en-US"/>
          </a:p>
          <a:p>
            <a:pPr marL="0" marR="0" indent="0" algn="l" defTabSz="914400" rtl="0" eaLnBrk="1" fontAlgn="auto" latinLnBrk="0" hangingPunct="1">
              <a:lnSpc>
                <a:spcPct val="100000"/>
              </a:lnSpc>
              <a:spcBef>
                <a:spcPts val="0"/>
              </a:spcBef>
              <a:spcAft>
                <a:spcPts val="600"/>
              </a:spcAft>
              <a:buClrTx/>
              <a:buSzTx/>
              <a:buFont typeface="+mj-lt"/>
              <a:buNone/>
              <a:tabLst/>
              <a:defRPr/>
            </a:pPr>
            <a:r>
              <a:rPr lang="en-US" altLang="da-DK" sz="900" b="1" noProof="1">
                <a:solidFill>
                  <a:schemeClr val="tx1"/>
                </a:solidFill>
                <a:latin typeface="+mn-lt"/>
                <a:cs typeface="Arial" panose="020B0604020202020204" pitchFamily="34" charset="0"/>
              </a:rPr>
              <a:t>2. </a:t>
            </a:r>
            <a:r>
              <a:rPr lang="en-US" altLang="da-DK" sz="900" noProof="1">
                <a:solidFill>
                  <a:schemeClr val="tx1"/>
                </a:solidFill>
                <a:latin typeface="+mn-lt"/>
                <a:cs typeface="Arial" panose="020B0604020202020204" pitchFamily="34" charset="0"/>
              </a:rPr>
              <a:t>Click the </a:t>
            </a:r>
            <a:r>
              <a:rPr lang="en-US" altLang="da-DK" sz="900" b="1" noProof="1">
                <a:solidFill>
                  <a:schemeClr val="tx1"/>
                </a:solidFill>
                <a:latin typeface="+mn-lt"/>
                <a:cs typeface="Arial" panose="020B0604020202020204" pitchFamily="34" charset="0"/>
              </a:rPr>
              <a:t>Reset</a:t>
            </a:r>
            <a:r>
              <a:rPr lang="en-US" altLang="da-DK" sz="900" noProof="1">
                <a:solidFill>
                  <a:schemeClr val="tx1"/>
                </a:solidFill>
                <a:latin typeface="+mn-lt"/>
                <a:cs typeface="Arial" panose="020B0604020202020204" pitchFamily="34" charset="0"/>
              </a:rPr>
              <a:t> menu to reset position, size and formatting of the slide placeholders to </a:t>
            </a:r>
            <a:br>
              <a:rPr lang="en-GB" altLang="da-DK" sz="900" noProof="1">
                <a:solidFill>
                  <a:schemeClr val="tx1"/>
                </a:solidFill>
                <a:latin typeface="+mn-lt"/>
                <a:cs typeface="Arial" panose="020B0604020202020204" pitchFamily="34" charset="0"/>
              </a:rPr>
            </a:br>
            <a:r>
              <a:rPr lang="en-US" altLang="da-DK" sz="900" noProof="1">
                <a:solidFill>
                  <a:schemeClr val="tx1"/>
                </a:solidFill>
                <a:latin typeface="+mn-lt"/>
                <a:cs typeface="Arial" panose="020B0604020202020204" pitchFamily="34" charset="0"/>
              </a:rPr>
              <a:t>their default settings</a:t>
            </a:r>
            <a:endParaRPr lang="en-US" sz="900">
              <a:latin typeface="+mn-lt"/>
              <a:ea typeface="Arial" panose="020B0604020202020204" pitchFamily="34" charset="0"/>
            </a:endParaRPr>
          </a:p>
        </p:txBody>
      </p:sp>
      <p:pic>
        <p:nvPicPr>
          <p:cNvPr id="28" name="Picture 27">
            <a:extLst>
              <a:ext uri="{FF2B5EF4-FFF2-40B4-BE49-F238E27FC236}">
                <a16:creationId xmlns:a16="http://schemas.microsoft.com/office/drawing/2014/main" id="{12B8CEB7-8718-40FB-BCC9-2AC96094B83E}"/>
              </a:ext>
            </a:extLst>
          </p:cNvPr>
          <p:cNvPicPr>
            <a:picLocks noChangeAspect="1"/>
          </p:cNvPicPr>
          <p:nvPr userDrawn="1"/>
        </p:nvPicPr>
        <p:blipFill>
          <a:blip r:embed="rId6"/>
          <a:stretch>
            <a:fillRect/>
          </a:stretch>
        </p:blipFill>
        <p:spPr>
          <a:xfrm>
            <a:off x="3055654" y="4701914"/>
            <a:ext cx="475428" cy="176762"/>
          </a:xfrm>
          <a:prstGeom prst="rect">
            <a:avLst/>
          </a:prstGeom>
        </p:spPr>
      </p:pic>
      <p:pic>
        <p:nvPicPr>
          <p:cNvPr id="29" name="Picture 16">
            <a:extLst>
              <a:ext uri="{FF2B5EF4-FFF2-40B4-BE49-F238E27FC236}">
                <a16:creationId xmlns:a16="http://schemas.microsoft.com/office/drawing/2014/main" id="{1543AAD2-58D2-4DCE-A080-AFA6A459F608}"/>
              </a:ext>
            </a:extLst>
          </p:cNvPr>
          <p:cNvPicPr>
            <a:picLocks noChangeAspect="1"/>
          </p:cNvPicPr>
          <p:nvPr userDrawn="1"/>
        </p:nvPicPr>
        <p:blipFill>
          <a:blip r:embed="rId7"/>
          <a:stretch>
            <a:fillRect/>
          </a:stretch>
        </p:blipFill>
        <p:spPr>
          <a:xfrm>
            <a:off x="3055654" y="3847595"/>
            <a:ext cx="328881" cy="505501"/>
          </a:xfrm>
          <a:prstGeom prst="rect">
            <a:avLst/>
          </a:prstGeom>
        </p:spPr>
      </p:pic>
      <p:pic>
        <p:nvPicPr>
          <p:cNvPr id="30" name="Picture 20">
            <a:extLst>
              <a:ext uri="{FF2B5EF4-FFF2-40B4-BE49-F238E27FC236}">
                <a16:creationId xmlns:a16="http://schemas.microsoft.com/office/drawing/2014/main" id="{F410AF64-93DE-4C35-8AC4-D2AFA638F572}"/>
              </a:ext>
            </a:extLst>
          </p:cNvPr>
          <p:cNvPicPr>
            <a:picLocks noChangeAspect="1"/>
          </p:cNvPicPr>
          <p:nvPr userDrawn="1"/>
        </p:nvPicPr>
        <p:blipFill>
          <a:blip r:embed="rId8"/>
          <a:stretch>
            <a:fillRect/>
          </a:stretch>
        </p:blipFill>
        <p:spPr>
          <a:xfrm>
            <a:off x="3058352" y="5601211"/>
            <a:ext cx="538465" cy="172841"/>
          </a:xfrm>
          <a:prstGeom prst="rect">
            <a:avLst/>
          </a:prstGeom>
        </p:spPr>
      </p:pic>
      <p:pic>
        <p:nvPicPr>
          <p:cNvPr id="31" name="Picture 30">
            <a:extLst>
              <a:ext uri="{FF2B5EF4-FFF2-40B4-BE49-F238E27FC236}">
                <a16:creationId xmlns:a16="http://schemas.microsoft.com/office/drawing/2014/main" id="{5AAFDC93-9DCC-4CE4-B8D7-6137FEEF048E}"/>
              </a:ext>
            </a:extLst>
          </p:cNvPr>
          <p:cNvPicPr>
            <a:picLocks noChangeAspect="1"/>
          </p:cNvPicPr>
          <p:nvPr userDrawn="1"/>
        </p:nvPicPr>
        <p:blipFill>
          <a:blip r:embed="rId9"/>
          <a:stretch>
            <a:fillRect/>
          </a:stretch>
        </p:blipFill>
        <p:spPr>
          <a:xfrm>
            <a:off x="3055654" y="2342337"/>
            <a:ext cx="457143" cy="257143"/>
          </a:xfrm>
          <a:prstGeom prst="rect">
            <a:avLst/>
          </a:prstGeom>
        </p:spPr>
      </p:pic>
      <p:pic>
        <p:nvPicPr>
          <p:cNvPr id="4" name="Picture 3">
            <a:extLst>
              <a:ext uri="{FF2B5EF4-FFF2-40B4-BE49-F238E27FC236}">
                <a16:creationId xmlns:a16="http://schemas.microsoft.com/office/drawing/2014/main" id="{292A5FDF-69DC-4DD2-BFF8-3478E75DBB76}"/>
              </a:ext>
            </a:extLst>
          </p:cNvPr>
          <p:cNvPicPr>
            <a:picLocks noChangeAspect="1"/>
          </p:cNvPicPr>
          <p:nvPr userDrawn="1"/>
        </p:nvPicPr>
        <p:blipFill rotWithShape="1">
          <a:blip r:embed="rId10">
            <a:extLst>
              <a:ext uri="{28A0092B-C50C-407E-A947-70E740481C1C}">
                <a14:useLocalDpi xmlns:a14="http://schemas.microsoft.com/office/drawing/2010/main"/>
              </a:ext>
            </a:extLst>
          </a:blip>
          <a:srcRect/>
          <a:stretch/>
        </p:blipFill>
        <p:spPr>
          <a:xfrm>
            <a:off x="7065739" y="2537285"/>
            <a:ext cx="437508" cy="365851"/>
          </a:xfrm>
          <a:prstGeom prst="rect">
            <a:avLst/>
          </a:prstGeom>
        </p:spPr>
      </p:pic>
      <p:grpSp>
        <p:nvGrpSpPr>
          <p:cNvPr id="10" name="Group 9">
            <a:extLst>
              <a:ext uri="{FF2B5EF4-FFF2-40B4-BE49-F238E27FC236}">
                <a16:creationId xmlns:a16="http://schemas.microsoft.com/office/drawing/2014/main" id="{D428E528-3C21-43A5-9A1F-5FC8A3BB1E92}"/>
              </a:ext>
            </a:extLst>
          </p:cNvPr>
          <p:cNvGrpSpPr/>
          <p:nvPr userDrawn="1"/>
        </p:nvGrpSpPr>
        <p:grpSpPr>
          <a:xfrm>
            <a:off x="10285258" y="5867321"/>
            <a:ext cx="991746" cy="384654"/>
            <a:chOff x="10992821" y="4404000"/>
            <a:chExt cx="1588357" cy="616052"/>
          </a:xfrm>
        </p:grpSpPr>
        <p:pic>
          <p:nvPicPr>
            <p:cNvPr id="8" name="Picture 7">
              <a:extLst>
                <a:ext uri="{FF2B5EF4-FFF2-40B4-BE49-F238E27FC236}">
                  <a16:creationId xmlns:a16="http://schemas.microsoft.com/office/drawing/2014/main" id="{A44E7E5B-C2F8-47A1-8626-A6E32640159D}"/>
                </a:ext>
              </a:extLst>
            </p:cNvPr>
            <p:cNvPicPr>
              <a:picLocks noChangeAspect="1"/>
            </p:cNvPicPr>
            <p:nvPr userDrawn="1"/>
          </p:nvPicPr>
          <p:blipFill rotWithShape="1">
            <a:blip r:embed="rId11">
              <a:extLst>
                <a:ext uri="{28A0092B-C50C-407E-A947-70E740481C1C}">
                  <a14:useLocalDpi xmlns:a14="http://schemas.microsoft.com/office/drawing/2010/main"/>
                </a:ext>
              </a:extLst>
            </a:blip>
            <a:srcRect/>
            <a:stretch/>
          </p:blipFill>
          <p:spPr>
            <a:xfrm>
              <a:off x="10992821" y="4404000"/>
              <a:ext cx="1588357" cy="616052"/>
            </a:xfrm>
            <a:prstGeom prst="rect">
              <a:avLst/>
            </a:prstGeom>
          </p:spPr>
        </p:pic>
        <p:pic>
          <p:nvPicPr>
            <p:cNvPr id="33" name="Picture 32">
              <a:extLst>
                <a:ext uri="{FF2B5EF4-FFF2-40B4-BE49-F238E27FC236}">
                  <a16:creationId xmlns:a16="http://schemas.microsoft.com/office/drawing/2014/main" id="{5065702C-2099-41C8-904A-A3616CD11CA4}"/>
                </a:ext>
              </a:extLst>
            </p:cNvPr>
            <p:cNvPicPr>
              <a:picLocks noChangeAspect="1"/>
            </p:cNvPicPr>
            <p:nvPr userDrawn="1"/>
          </p:nvPicPr>
          <p:blipFill rotWithShape="1">
            <a:blip r:embed="rId12">
              <a:extLst>
                <a:ext uri="{28A0092B-C50C-407E-A947-70E740481C1C}">
                  <a14:useLocalDpi xmlns:a14="http://schemas.microsoft.com/office/drawing/2010/main"/>
                </a:ext>
              </a:extLst>
            </a:blip>
            <a:srcRect/>
            <a:stretch/>
          </p:blipFill>
          <p:spPr>
            <a:xfrm>
              <a:off x="12479578" y="4785230"/>
              <a:ext cx="101600" cy="221441"/>
            </a:xfrm>
            <a:prstGeom prst="rect">
              <a:avLst/>
            </a:prstGeom>
          </p:spPr>
        </p:pic>
      </p:grpSp>
      <p:pic>
        <p:nvPicPr>
          <p:cNvPr id="34" name="Picture 2">
            <a:extLst>
              <a:ext uri="{FF2B5EF4-FFF2-40B4-BE49-F238E27FC236}">
                <a16:creationId xmlns:a16="http://schemas.microsoft.com/office/drawing/2014/main" id="{23C2B142-78D9-4D1A-A62B-85445D78273E}"/>
              </a:ext>
            </a:extLst>
          </p:cNvPr>
          <p:cNvPicPr>
            <a:picLocks noChangeAspect="1"/>
          </p:cNvPicPr>
          <p:nvPr userDrawn="1"/>
        </p:nvPicPr>
        <p:blipFill>
          <a:blip r:embed="rId13"/>
          <a:stretch>
            <a:fillRect/>
          </a:stretch>
        </p:blipFill>
        <p:spPr>
          <a:xfrm>
            <a:off x="3055654" y="3052205"/>
            <a:ext cx="257143" cy="285714"/>
          </a:xfrm>
          <a:prstGeom prst="rect">
            <a:avLst/>
          </a:prstGeom>
        </p:spPr>
      </p:pic>
    </p:spTree>
    <p:extLst>
      <p:ext uri="{BB962C8B-B14F-4D97-AF65-F5344CB8AC3E}">
        <p14:creationId xmlns:p14="http://schemas.microsoft.com/office/powerpoint/2010/main" val="411611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ltGray">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US" sz="140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US" sz="4400" b="0" noProof="0">
                <a:solidFill>
                  <a:schemeClr val="bg1"/>
                </a:solidFill>
              </a:rPr>
              <a:t>If you see any </a:t>
            </a:r>
            <a:r>
              <a:rPr lang="en-US" sz="4400" b="1" i="0" noProof="0">
                <a:solidFill>
                  <a:schemeClr val="bg1"/>
                </a:solidFill>
              </a:rPr>
              <a:t>layouts after this </a:t>
            </a:r>
            <a:r>
              <a:rPr lang="en-US" sz="4400" b="0" i="0" noProof="0">
                <a:solidFill>
                  <a:schemeClr val="bg1"/>
                </a:solidFill>
              </a:rPr>
              <a:t>one</a:t>
            </a:r>
            <a:r>
              <a:rPr lang="en-US" sz="4400" b="1" i="1" noProof="0">
                <a:solidFill>
                  <a:schemeClr val="bg1"/>
                </a:solidFill>
              </a:rPr>
              <a:t>,</a:t>
            </a:r>
            <a:br>
              <a:rPr lang="en-GB" sz="4400" b="0" i="0" noProof="0">
                <a:solidFill>
                  <a:schemeClr val="bg1"/>
                </a:solidFill>
              </a:rPr>
            </a:br>
            <a:r>
              <a:rPr lang="en-US" sz="4400" b="0" noProof="0">
                <a:solidFill>
                  <a:schemeClr val="bg1"/>
                </a:solidFill>
              </a:rPr>
              <a:t>do not use them. These layouts </a:t>
            </a:r>
            <a:r>
              <a:rPr lang="en-US" sz="4400" b="1" i="0" u="none" noProof="0">
                <a:solidFill>
                  <a:schemeClr val="bg1"/>
                </a:solidFill>
              </a:rPr>
              <a:t>are not </a:t>
            </a:r>
            <a:r>
              <a:rPr lang="en-US" sz="4400" b="0" noProof="0">
                <a:solidFill>
                  <a:schemeClr val="bg1"/>
                </a:solidFill>
              </a:rPr>
              <a:t>part of our corporate template.</a:t>
            </a:r>
            <a:br>
              <a:rPr lang="en-GB" sz="2800" b="0" noProof="0">
                <a:solidFill>
                  <a:schemeClr val="bg1"/>
                </a:solidFill>
              </a:rPr>
            </a:br>
            <a:br>
              <a:rPr lang="en-GB" sz="2800" b="0" noProof="0">
                <a:solidFill>
                  <a:schemeClr val="bg1"/>
                </a:solidFill>
              </a:rPr>
            </a:br>
            <a:endParaRPr lang="en-US" sz="2800" b="0" noProof="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black">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US" sz="140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US" sz="140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0" y="2578102"/>
            <a:ext cx="11218606" cy="2400657"/>
          </a:xfrm>
          <a:prstGeom prst="rect">
            <a:avLst/>
          </a:prstGeom>
        </p:spPr>
        <p:txBody>
          <a:bodyPr wrap="square">
            <a:spAutoFit/>
          </a:bodyPr>
          <a:lstStyle/>
          <a:p>
            <a:pPr algn="ctr"/>
            <a:r>
              <a:rPr lang="en-US" sz="15000" b="1" i="0" noProof="0">
                <a:solidFill>
                  <a:schemeClr val="bg1"/>
                </a:solidFill>
              </a:rPr>
              <a:t>Do not use </a:t>
            </a:r>
            <a:endParaRPr lang="en-US" sz="15000" b="1" i="0"/>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US" sz="2000" b="0" noProof="0">
                <a:solidFill>
                  <a:schemeClr val="bg1"/>
                </a:solidFill>
              </a:rPr>
              <a:t>Due to PowerPoint’s standard Copy/Paste functionality extra undesirable layouts can appear.</a:t>
            </a:r>
            <a:endParaRPr lang="en-US"/>
          </a:p>
          <a:p>
            <a:pPr marL="0" marR="0" indent="0" algn="ctr" fontAlgn="auto">
              <a:lnSpc>
                <a:spcPct val="100000"/>
              </a:lnSpc>
              <a:spcBef>
                <a:spcPts val="600"/>
              </a:spcBef>
              <a:spcAft>
                <a:spcPts val="0"/>
              </a:spcAft>
              <a:buClr>
                <a:srgbClr val="003755"/>
              </a:buClr>
              <a:buSzTx/>
              <a:buFontTx/>
              <a:buNone/>
              <a:tabLst/>
            </a:pPr>
            <a:r>
              <a:rPr lang="en-US" sz="2000" b="0" noProof="0">
                <a:solidFill>
                  <a:schemeClr val="bg1"/>
                </a:solidFill>
              </a:rPr>
              <a:t>Also notice: Layouts after this might contain potential confidential information.</a:t>
            </a:r>
            <a:br>
              <a:rPr lang="en-GB" sz="1800" b="0" noProof="0">
                <a:solidFill>
                  <a:schemeClr val="bg1"/>
                </a:solidFill>
              </a:rPr>
            </a:br>
            <a:endParaRPr lang="en-US" sz="1800" b="0" noProof="0">
              <a:solidFill>
                <a:schemeClr val="bg1"/>
              </a:solidFill>
            </a:endParaRPr>
          </a:p>
        </p:txBody>
      </p:sp>
      <p:sp>
        <p:nvSpPr>
          <p:cNvPr id="13" name="Date Placeholder 6" hidden="1">
            <a:extLst>
              <a:ext uri="{FF2B5EF4-FFF2-40B4-BE49-F238E27FC236}">
                <a16:creationId xmlns:a16="http://schemas.microsoft.com/office/drawing/2014/main" id="{706505A8-87EA-4BA0-B698-35156BC765D0}"/>
              </a:ext>
            </a:extLst>
          </p:cNvPr>
          <p:cNvSpPr>
            <a:spLocks noGrp="1" noRot="1" noMove="1" noResize="1" noEditPoints="1" noAdjustHandles="1" noChangeArrowheads="1" noChangeShapeType="1"/>
          </p:cNvSpPr>
          <p:nvPr>
            <p:ph type="dt" sz="half" idx="15"/>
          </p:nvPr>
        </p:nvSpPr>
        <p:spPr>
          <a:xfrm>
            <a:off x="0" y="6858000"/>
            <a:ext cx="0" cy="0"/>
          </a:xfrm>
        </p:spPr>
        <p:txBody>
          <a:bodyPr/>
          <a:lstStyle>
            <a:lvl1pPr>
              <a:defRPr sz="100">
                <a:noFill/>
              </a:defRPr>
            </a:lvl1pPr>
          </a:lstStyle>
          <a:p>
            <a:fld id="{2DE3FB73-D64F-4CD2-B936-34C12883B35A}" type="datetime4">
              <a:rPr lang="en-US" smtClean="0"/>
              <a:t>April 25, 2024</a:t>
            </a:fld>
            <a:endParaRPr lang="en-US"/>
          </a:p>
        </p:txBody>
      </p:sp>
      <p:sp>
        <p:nvSpPr>
          <p:cNvPr id="14" name="Footer Placeholder 8" hidden="1">
            <a:extLst>
              <a:ext uri="{FF2B5EF4-FFF2-40B4-BE49-F238E27FC236}">
                <a16:creationId xmlns:a16="http://schemas.microsoft.com/office/drawing/2014/main" id="{AB150C2C-2030-498B-8262-6BD5BCCBB345}"/>
              </a:ext>
            </a:extLst>
          </p:cNvPr>
          <p:cNvSpPr>
            <a:spLocks noGrp="1" noRot="1" noMove="1" noResize="1" noEditPoints="1" noAdjustHandles="1" noChangeArrowheads="1" noChangeShapeType="1"/>
          </p:cNvSpPr>
          <p:nvPr>
            <p:ph type="ftr" sz="quarter" idx="16"/>
          </p:nvPr>
        </p:nvSpPr>
        <p:spPr>
          <a:xfrm>
            <a:off x="0" y="6858000"/>
            <a:ext cx="0" cy="0"/>
          </a:xfrm>
        </p:spPr>
        <p:txBody>
          <a:bodyPr/>
          <a:lstStyle>
            <a:lvl1pPr>
              <a:defRPr sz="100">
                <a:noFill/>
              </a:defRPr>
            </a:lvl1pPr>
          </a:lstStyle>
          <a:p>
            <a:endParaRPr lang="en-US"/>
          </a:p>
        </p:txBody>
      </p:sp>
      <p:sp>
        <p:nvSpPr>
          <p:cNvPr id="15" name="Slide Number Placeholder 10" hidden="1">
            <a:extLst>
              <a:ext uri="{FF2B5EF4-FFF2-40B4-BE49-F238E27FC236}">
                <a16:creationId xmlns:a16="http://schemas.microsoft.com/office/drawing/2014/main" id="{E81B246F-92C7-4EF8-ACD0-05F73C7095BE}"/>
              </a:ext>
            </a:extLst>
          </p:cNvPr>
          <p:cNvSpPr>
            <a:spLocks noGrp="1" noRot="1" noMove="1" noResize="1" noEditPoints="1" noAdjustHandles="1" noChangeArrowheads="1" noChangeShapeType="1"/>
          </p:cNvSpPr>
          <p:nvPr>
            <p:ph type="sldNum" sz="quarter" idx="17"/>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spTree>
    <p:extLst>
      <p:ext uri="{BB962C8B-B14F-4D97-AF65-F5344CB8AC3E}">
        <p14:creationId xmlns:p14="http://schemas.microsoft.com/office/powerpoint/2010/main" val="3640166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4: Title Slide 4">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bwMode="gray">
          <a:xfrm>
            <a:off x="2" y="0"/>
            <a:ext cx="12192000" cy="4610100"/>
          </a:xfrm>
        </p:spPr>
        <p:txBody>
          <a:bodyPr/>
          <a:lstStyle/>
          <a:p>
            <a:r>
              <a:rPr lang="en-US"/>
              <a:t>Click icon to add picture</a:t>
            </a:r>
          </a:p>
        </p:txBody>
      </p:sp>
      <p:sp>
        <p:nvSpPr>
          <p:cNvPr id="22" name="Text Placeholder 5"/>
          <p:cNvSpPr>
            <a:spLocks noGrp="1"/>
          </p:cNvSpPr>
          <p:nvPr>
            <p:ph type="body" sz="quarter" idx="16"/>
          </p:nvPr>
        </p:nvSpPr>
        <p:spPr bwMode="gray">
          <a:xfrm>
            <a:off x="334963"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ctrTitle"/>
          </p:nvPr>
        </p:nvSpPr>
        <p:spPr bwMode="gray">
          <a:xfrm>
            <a:off x="340519" y="5205566"/>
            <a:ext cx="10112148" cy="504001"/>
          </a:xfrm>
        </p:spPr>
        <p:txBody>
          <a:bodyPr lIns="0" tIns="0" rIns="0" bIns="0" anchor="b"/>
          <a:lstStyle>
            <a:lvl1pPr>
              <a:defRPr sz="3200"/>
            </a:lvl1pPr>
          </a:lstStyle>
          <a:p>
            <a:r>
              <a:rPr lang="en-US"/>
              <a:t>Click to edit Master title style</a:t>
            </a:r>
          </a:p>
        </p:txBody>
      </p:sp>
      <p:sp>
        <p:nvSpPr>
          <p:cNvPr id="12" name="Subtitle 2"/>
          <p:cNvSpPr>
            <a:spLocks noGrp="1"/>
          </p:cNvSpPr>
          <p:nvPr>
            <p:ph type="subTitle" idx="1"/>
          </p:nvPr>
        </p:nvSpPr>
        <p:spPr bwMode="gray">
          <a:xfrm>
            <a:off x="340519"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13"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p:cNvSpPr/>
          <p:nvPr userDrawn="1"/>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2"/>
                </a:solidFill>
              </a:rPr>
              <a:t>—</a:t>
            </a:r>
            <a:endParaRPr lang="en-US" sz="3200" b="1" err="1">
              <a:solidFill>
                <a:schemeClr val="bg2"/>
              </a:solidFill>
            </a:endParaRPr>
          </a:p>
        </p:txBody>
      </p:sp>
      <p:pic>
        <p:nvPicPr>
          <p:cNvPr id="14" name="Picture 19"/>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60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53: 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4" name="Date Placeholder 3"/>
          <p:cNvSpPr>
            <a:spLocks noGrp="1"/>
          </p:cNvSpPr>
          <p:nvPr>
            <p:ph type="dt" sz="half" idx="14"/>
          </p:nvPr>
        </p:nvSpPr>
        <p:spPr bwMode="gray"/>
        <p:txBody>
          <a:bodyPr/>
          <a:lstStyle/>
          <a:p>
            <a:fld id="{A1F808C0-290B-4263-8A52-B569B4875133}" type="datetime4">
              <a:rPr lang="en-US" smtClean="0"/>
              <a:t>April 25, 2024</a:t>
            </a:fld>
            <a:endParaRPr lang="en-US"/>
          </a:p>
        </p:txBody>
      </p:sp>
      <p:sp>
        <p:nvSpPr>
          <p:cNvPr id="5" name="Footer Placeholder 4"/>
          <p:cNvSpPr>
            <a:spLocks noGrp="1"/>
          </p:cNvSpPr>
          <p:nvPr>
            <p:ph type="ftr" sz="quarter" idx="15"/>
          </p:nvPr>
        </p:nvSpPr>
        <p:spPr bwMode="gray"/>
        <p:txBody>
          <a:bodyPr/>
          <a:lstStyle/>
          <a:p>
            <a:pPr lvl="8"/>
            <a:endParaRPr lang="en-US"/>
          </a:p>
        </p:txBody>
      </p:sp>
      <p:sp>
        <p:nvSpPr>
          <p:cNvPr id="6" name="Slide Number Placeholder 5"/>
          <p:cNvSpPr>
            <a:spLocks noGrp="1"/>
          </p:cNvSpPr>
          <p:nvPr>
            <p:ph type="sldNum" sz="quarter" idx="16"/>
          </p:nvPr>
        </p:nvSpPr>
        <p:spPr bwMode="gray"/>
        <p:txBody>
          <a:bodyPr/>
          <a:lstStyle/>
          <a:p>
            <a:r>
              <a:rPr lang="en-US"/>
              <a:t>Slide </a:t>
            </a:r>
            <a:fld id="{619F89D8-7AE3-494A-97F3-03D680869632}" type="slidenum">
              <a:rPr lang="en-US" smtClean="0"/>
              <a:pPr/>
              <a:t>‹#›</a:t>
            </a:fld>
            <a:endParaRPr lang="en-US"/>
          </a:p>
        </p:txBody>
      </p:sp>
      <p:sp>
        <p:nvSpPr>
          <p:cNvPr id="18"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22227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8: Title (2) &amp;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B7A8DB10-9BF6-4473-AAA1-9EA8F472E094}" type="datetime4">
              <a:rPr lang="en-US" smtClean="0"/>
              <a:t>April 25, 2024</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7" name="Text Placeholder 11"/>
          <p:cNvSpPr>
            <a:spLocks noGrp="1"/>
          </p:cNvSpPr>
          <p:nvPr>
            <p:ph type="body" sz="quarter" idx="16"/>
          </p:nvPr>
        </p:nvSpPr>
        <p:spPr bwMode="gray">
          <a:xfrm>
            <a:off x="333435" y="1482621"/>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bwMode="gray">
          <a:xfrm>
            <a:off x="333435" y="1789923"/>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8327" y="1789923"/>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327" y="1482621"/>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0"/>
          </p:nvPr>
        </p:nvSpPr>
        <p:spPr bwMode="gray">
          <a:xfrm>
            <a:off x="6249107" y="1869066"/>
            <a:ext cx="5604420" cy="3594474"/>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2367" y="1869066"/>
            <a:ext cx="5603434"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1" name="Straight Connector 20"/>
          <p:cNvCxnSpPr>
            <a:cxnSpLocks/>
          </p:cNvCxnSpPr>
          <p:nvPr userDrawn="1"/>
        </p:nvCxnSpPr>
        <p:spPr bwMode="gray">
          <a:xfrm>
            <a:off x="6095999" y="1940271"/>
            <a:ext cx="0" cy="403783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17061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9: Content">
    <p:spTree>
      <p:nvGrpSpPr>
        <p:cNvPr id="1" name=""/>
        <p:cNvGrpSpPr/>
        <p:nvPr/>
      </p:nvGrpSpPr>
      <p:grpSpPr>
        <a:xfrm>
          <a:off x="0" y="0"/>
          <a:ext cx="0" cy="0"/>
          <a:chOff x="0" y="0"/>
          <a:chExt cx="0" cy="0"/>
        </a:xfrm>
      </p:grpSpPr>
      <p:sp>
        <p:nvSpPr>
          <p:cNvPr id="9" name="Content Placeholder 8"/>
          <p:cNvSpPr>
            <a:spLocks noGrp="1"/>
          </p:cNvSpPr>
          <p:nvPr>
            <p:ph sz="quarter" idx="21"/>
          </p:nvPr>
        </p:nvSpPr>
        <p:spPr bwMode="gray">
          <a:xfrm>
            <a:off x="332367" y="1931197"/>
            <a:ext cx="11520000" cy="39822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bwMode="gray">
          <a:xfrm>
            <a:off x="333264" y="682313"/>
            <a:ext cx="11520000" cy="396000"/>
          </a:xfrm>
        </p:spPr>
        <p:txBody>
          <a:bodyPr/>
          <a:lstStyle/>
          <a:p>
            <a:r>
              <a:rPr lang="en-US"/>
              <a:t>Click to edit Master title style</a:t>
            </a:r>
          </a:p>
        </p:txBody>
      </p:sp>
      <p:sp>
        <p:nvSpPr>
          <p:cNvPr id="4" name="Date Placeholder 3"/>
          <p:cNvSpPr>
            <a:spLocks noGrp="1"/>
          </p:cNvSpPr>
          <p:nvPr>
            <p:ph type="dt" sz="half" idx="18"/>
          </p:nvPr>
        </p:nvSpPr>
        <p:spPr bwMode="gray"/>
        <p:txBody>
          <a:bodyPr/>
          <a:lstStyle/>
          <a:p>
            <a:fld id="{DED11F41-F59E-4148-82B4-D5604C9DFCBD}" type="datetime4">
              <a:rPr lang="en-US" smtClean="0"/>
              <a:t>April 25, 2024</a:t>
            </a:fld>
            <a:endParaRPr lang="en-US"/>
          </a:p>
        </p:txBody>
      </p:sp>
      <p:sp>
        <p:nvSpPr>
          <p:cNvPr id="6" name="Footer Placeholder 5"/>
          <p:cNvSpPr>
            <a:spLocks noGrp="1"/>
          </p:cNvSpPr>
          <p:nvPr>
            <p:ph type="ftr" sz="quarter" idx="19"/>
          </p:nvPr>
        </p:nvSpPr>
        <p:spPr bwMode="gray"/>
        <p:txBody>
          <a:bodyPr/>
          <a:lstStyle/>
          <a:p>
            <a:pPr lvl="8"/>
            <a:endParaRPr lang="en-US"/>
          </a:p>
        </p:txBody>
      </p:sp>
      <p:sp>
        <p:nvSpPr>
          <p:cNvPr id="11" name="Slide Number Placeholder 10"/>
          <p:cNvSpPr>
            <a:spLocks noGrp="1"/>
          </p:cNvSpPr>
          <p:nvPr>
            <p:ph type="sldNum" sz="quarter" idx="20"/>
          </p:nvPr>
        </p:nvSpPr>
        <p:spPr bwMode="gray"/>
        <p:txBody>
          <a:bodyPr/>
          <a:lstStyle/>
          <a:p>
            <a:r>
              <a:rPr lang="en-US"/>
              <a:t>Slide </a:t>
            </a:r>
            <a:fld id="{619F89D8-7AE3-494A-97F3-03D680869632}" type="slidenum">
              <a:rPr lang="en-US" smtClean="0"/>
              <a:pPr/>
              <a:t>‹#›</a:t>
            </a:fld>
            <a:endParaRPr lang="en-US"/>
          </a:p>
        </p:txBody>
      </p:sp>
      <p:sp>
        <p:nvSpPr>
          <p:cNvPr id="8"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3594549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Fascination_3: Picture + Text 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460BE94-7991-405E-B930-0F942865A5BB}"/>
              </a:ext>
            </a:extLst>
          </p:cNvPr>
          <p:cNvSpPr>
            <a:spLocks noGrp="1"/>
          </p:cNvSpPr>
          <p:nvPr>
            <p:ph type="pic" sz="quarter" idx="10"/>
          </p:nvPr>
        </p:nvSpPr>
        <p:spPr>
          <a:xfrm>
            <a:off x="0" y="0"/>
            <a:ext cx="12192000" cy="6858000"/>
          </a:xfrm>
          <a:solidFill>
            <a:schemeClr val="bg2"/>
          </a:solidFill>
        </p:spPr>
        <p:txBody>
          <a:bodyPr lIns="0" tIns="0" rIns="0" bIns="0"/>
          <a:lstStyle/>
          <a:p>
            <a:r>
              <a:rPr lang="en-US"/>
              <a:t>Click icon to add picture</a:t>
            </a:r>
          </a:p>
        </p:txBody>
      </p:sp>
      <p:sp>
        <p:nvSpPr>
          <p:cNvPr id="2" name="Title 1">
            <a:extLst>
              <a:ext uri="{FF2B5EF4-FFF2-40B4-BE49-F238E27FC236}">
                <a16:creationId xmlns:a16="http://schemas.microsoft.com/office/drawing/2014/main" id="{87CF622D-52F4-4D6B-8A63-50559C741D14}"/>
              </a:ext>
            </a:extLst>
          </p:cNvPr>
          <p:cNvSpPr>
            <a:spLocks noGrp="1"/>
          </p:cNvSpPr>
          <p:nvPr>
            <p:ph type="title"/>
          </p:nvPr>
        </p:nvSpPr>
        <p:spPr>
          <a:xfrm>
            <a:off x="3611562" y="1268413"/>
            <a:ext cx="4968875" cy="4320827"/>
          </a:xfrm>
        </p:spPr>
        <p:txBody>
          <a:bodyPr lIns="0" tIns="0" rIns="0" bIns="0"/>
          <a:lstStyle>
            <a:lvl1pPr>
              <a:defRPr sz="3200">
                <a:solidFill>
                  <a:schemeClr val="bg1"/>
                </a:solidFill>
              </a:defRPr>
            </a:lvl1pPr>
          </a:lstStyle>
          <a:p>
            <a:r>
              <a:rPr lang="en-US"/>
              <a:t>Click to edit Master title style</a:t>
            </a:r>
          </a:p>
        </p:txBody>
      </p:sp>
      <p:sp>
        <p:nvSpPr>
          <p:cNvPr id="5" name="Text Placeholder 3">
            <a:extLst>
              <a:ext uri="{FF2B5EF4-FFF2-40B4-BE49-F238E27FC236}">
                <a16:creationId xmlns:a16="http://schemas.microsoft.com/office/drawing/2014/main" id="{0A28DE06-A6A7-4F5C-97B3-D72AD83A43B0}"/>
              </a:ext>
            </a:extLst>
          </p:cNvPr>
          <p:cNvSpPr>
            <a:spLocks noGrp="1"/>
          </p:cNvSpPr>
          <p:nvPr>
            <p:ph type="body" sz="quarter" idx="11" hasCustomPrompt="1"/>
          </p:nvPr>
        </p:nvSpPr>
        <p:spPr>
          <a:xfrm>
            <a:off x="-539849" y="476672"/>
            <a:ext cx="4619625" cy="6858000"/>
          </a:xfrm>
        </p:spPr>
        <p:txBody>
          <a:bodyPr lIns="0" tIns="0" rIns="0" bIns="0" anchor="ctr"/>
          <a:lstStyle>
            <a:lvl1pPr algn="l">
              <a:defRPr sz="70000" b="1">
                <a:solidFill>
                  <a:schemeClr val="bg1"/>
                </a:solidFill>
              </a:defRPr>
            </a:lvl1pPr>
          </a:lstStyle>
          <a:p>
            <a:pPr lvl="0"/>
            <a:r>
              <a:rPr lang="pl-PL"/>
              <a:t>1</a:t>
            </a:r>
            <a:endParaRPr lang="en-US"/>
          </a:p>
        </p:txBody>
      </p:sp>
    </p:spTree>
    <p:extLst>
      <p:ext uri="{BB962C8B-B14F-4D97-AF65-F5344CB8AC3E}">
        <p14:creationId xmlns:p14="http://schemas.microsoft.com/office/powerpoint/2010/main" val="383320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ver 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D93B1FE-B926-469A-85A8-E00CA4FBFE95}"/>
              </a:ext>
            </a:extLst>
          </p:cNvPr>
          <p:cNvSpPr>
            <a:spLocks noGrp="1"/>
          </p:cNvSpPr>
          <p:nvPr>
            <p:ph type="pic" sz="quarter" idx="16"/>
          </p:nvPr>
        </p:nvSpPr>
        <p:spPr>
          <a:xfrm>
            <a:off x="0" y="0"/>
            <a:ext cx="12192000" cy="6858000"/>
          </a:xfrm>
        </p:spPr>
        <p:txBody>
          <a:bodyPr/>
          <a:lstStyle/>
          <a:p>
            <a:r>
              <a:rPr lang="en-US" noProof="0"/>
              <a:t>Click icon to add picture</a:t>
            </a:r>
            <a:endParaRPr lang="en-US"/>
          </a:p>
        </p:txBody>
      </p:sp>
      <p:sp>
        <p:nvSpPr>
          <p:cNvPr id="13" name="Title 1">
            <a:extLst>
              <a:ext uri="{FF2B5EF4-FFF2-40B4-BE49-F238E27FC236}">
                <a16:creationId xmlns:a16="http://schemas.microsoft.com/office/drawing/2014/main" id="{B99D19C6-E807-43C7-BEAA-AD58FCBC34A5}"/>
              </a:ext>
            </a:extLst>
          </p:cNvPr>
          <p:cNvSpPr>
            <a:spLocks noGrp="1"/>
          </p:cNvSpPr>
          <p:nvPr>
            <p:ph type="title"/>
          </p:nvPr>
        </p:nvSpPr>
        <p:spPr>
          <a:xfrm>
            <a:off x="331200" y="4529791"/>
            <a:ext cx="9787525" cy="486000"/>
          </a:xfrm>
        </p:spPr>
        <p:txBody>
          <a:bodyPr/>
          <a:lstStyle>
            <a:lvl1pPr>
              <a:defRPr sz="3200" b="1"/>
            </a:lvl1pPr>
          </a:lstStyle>
          <a:p>
            <a:r>
              <a:rPr lang="en-US" noProof="0"/>
              <a:t>Click to edit Master title style</a:t>
            </a:r>
            <a:endParaRPr lang="en-US"/>
          </a:p>
        </p:txBody>
      </p:sp>
      <p:sp>
        <p:nvSpPr>
          <p:cNvPr id="15" name="Text Placeholder 2">
            <a:extLst>
              <a:ext uri="{FF2B5EF4-FFF2-40B4-BE49-F238E27FC236}">
                <a16:creationId xmlns:a16="http://schemas.microsoft.com/office/drawing/2014/main" id="{2A363561-1FD5-460C-857B-7475A52266A1}"/>
              </a:ext>
            </a:extLst>
          </p:cNvPr>
          <p:cNvSpPr>
            <a:spLocks noGrp="1"/>
          </p:cNvSpPr>
          <p:nvPr>
            <p:ph type="body" sz="quarter" idx="14" hasCustomPrompt="1"/>
          </p:nvPr>
        </p:nvSpPr>
        <p:spPr>
          <a:xfrm>
            <a:off x="331200" y="5012939"/>
            <a:ext cx="9787525" cy="1164023"/>
          </a:xfrm>
        </p:spPr>
        <p:txBody>
          <a:bodyPr lIns="0"/>
          <a:lstStyle>
            <a:lvl1pPr>
              <a:defRPr sz="32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endParaRPr lang="en-US"/>
          </a:p>
        </p:txBody>
      </p:sp>
      <p:sp>
        <p:nvSpPr>
          <p:cNvPr id="16" name="Text Placeholder 3">
            <a:extLst>
              <a:ext uri="{FF2B5EF4-FFF2-40B4-BE49-F238E27FC236}">
                <a16:creationId xmlns:a16="http://schemas.microsoft.com/office/drawing/2014/main" id="{31AB030A-2C35-47D8-BDF0-01351D32C768}"/>
              </a:ext>
            </a:extLst>
          </p:cNvPr>
          <p:cNvSpPr>
            <a:spLocks noGrp="1"/>
          </p:cNvSpPr>
          <p:nvPr>
            <p:ph type="body" sz="quarter" idx="17" hasCustomPrompt="1"/>
          </p:nvPr>
        </p:nvSpPr>
        <p:spPr>
          <a:xfrm>
            <a:off x="331200" y="4341199"/>
            <a:ext cx="9787525" cy="185926"/>
          </a:xfrm>
        </p:spPr>
        <p:txBody>
          <a:bodyPr lIns="0" anchor="t"/>
          <a:lstStyle>
            <a:lvl1pPr>
              <a:spcBef>
                <a:spcPts val="0"/>
              </a:spcBef>
              <a:defRPr sz="1200" cap="all" spc="200" baseline="0"/>
            </a:lvl1pPr>
          </a:lstStyle>
          <a:p>
            <a:pPr lvl="0"/>
            <a:r>
              <a:rPr lang="en-US" noProof="0"/>
              <a:t>DATE OR OTHER INFORMATION – THIS LINE IS NOT OBLIGATORY</a:t>
            </a:r>
            <a:endParaRPr lang="en-US"/>
          </a:p>
        </p:txBody>
      </p:sp>
      <p:sp>
        <p:nvSpPr>
          <p:cNvPr id="19" name="Date Placeholder 2" hidden="1">
            <a:extLst>
              <a:ext uri="{FF2B5EF4-FFF2-40B4-BE49-F238E27FC236}">
                <a16:creationId xmlns:a16="http://schemas.microsoft.com/office/drawing/2014/main" id="{E2DA0BE3-FFDA-4368-915E-D6B90666C139}"/>
              </a:ext>
            </a:extLst>
          </p:cNvPr>
          <p:cNvSpPr>
            <a:spLocks noGrp="1" noRot="1" noMove="1" noResize="1" noEditPoints="1" noAdjustHandles="1" noChangeArrowheads="1" noChangeShapeType="1"/>
          </p:cNvSpPr>
          <p:nvPr>
            <p:ph type="dt" sz="half" idx="23"/>
          </p:nvPr>
        </p:nvSpPr>
        <p:spPr>
          <a:xfrm>
            <a:off x="0" y="6858000"/>
            <a:ext cx="0" cy="0"/>
          </a:xfrm>
        </p:spPr>
        <p:txBody>
          <a:bodyPr/>
          <a:lstStyle>
            <a:lvl1pPr>
              <a:defRPr>
                <a:noFill/>
              </a:defRPr>
            </a:lvl1pPr>
          </a:lstStyle>
          <a:p>
            <a:fld id="{AB468AA7-2417-4EDD-9C40-B1F71A656BC8}" type="datetime4">
              <a:rPr lang="en-US" smtClean="0"/>
              <a:t>April 25, 2024</a:t>
            </a:fld>
            <a:endParaRPr lang="en-US"/>
          </a:p>
        </p:txBody>
      </p:sp>
      <p:sp>
        <p:nvSpPr>
          <p:cNvPr id="25" name="Footer Placeholder 5" hidden="1">
            <a:extLst>
              <a:ext uri="{FF2B5EF4-FFF2-40B4-BE49-F238E27FC236}">
                <a16:creationId xmlns:a16="http://schemas.microsoft.com/office/drawing/2014/main" id="{6444F00E-4A33-4AB0-ADF2-E09C76137DCC}"/>
              </a:ext>
            </a:extLst>
          </p:cNvPr>
          <p:cNvSpPr>
            <a:spLocks noGrp="1"/>
          </p:cNvSpPr>
          <p:nvPr>
            <p:ph type="ftr" sz="quarter" idx="24"/>
          </p:nvPr>
        </p:nvSpPr>
        <p:spPr>
          <a:xfrm>
            <a:off x="0" y="6858000"/>
            <a:ext cx="0" cy="0"/>
          </a:xfrm>
        </p:spPr>
        <p:txBody>
          <a:bodyPr/>
          <a:lstStyle>
            <a:lvl1pPr>
              <a:defRPr>
                <a:noFill/>
              </a:defRPr>
            </a:lvl1pPr>
          </a:lstStyle>
          <a:p>
            <a:endParaRPr lang="en-US"/>
          </a:p>
        </p:txBody>
      </p:sp>
      <p:sp>
        <p:nvSpPr>
          <p:cNvPr id="26" name="Slide Number Placeholder 6" hidden="1">
            <a:extLst>
              <a:ext uri="{FF2B5EF4-FFF2-40B4-BE49-F238E27FC236}">
                <a16:creationId xmlns:a16="http://schemas.microsoft.com/office/drawing/2014/main" id="{5B12548E-CFBD-4687-86F5-26FBF1855004}"/>
              </a:ext>
            </a:extLst>
          </p:cNvPr>
          <p:cNvSpPr>
            <a:spLocks noGrp="1"/>
          </p:cNvSpPr>
          <p:nvPr>
            <p:ph type="sldNum" sz="quarter" idx="25"/>
          </p:nvPr>
        </p:nvSpPr>
        <p:spPr>
          <a:xfrm>
            <a:off x="0" y="6858000"/>
            <a:ext cx="0" cy="0"/>
          </a:xfrm>
        </p:spPr>
        <p:txBody>
          <a:bodyPr/>
          <a:lstStyle>
            <a:lvl1pPr>
              <a:defRPr>
                <a:noFill/>
              </a:defRPr>
            </a:lvl1pPr>
          </a:lstStyle>
          <a:p>
            <a:r>
              <a:rPr lang="en-US"/>
              <a:t>Slide </a:t>
            </a:r>
            <a:fld id="{619F89D8-7AE3-494A-97F3-03D680869632}" type="slidenum">
              <a:rPr lang="en-US" smtClean="0"/>
              <a:pPr/>
              <a:t>‹#›</a:t>
            </a:fld>
            <a:endParaRPr lang="en-US"/>
          </a:p>
        </p:txBody>
      </p:sp>
      <p:sp>
        <p:nvSpPr>
          <p:cNvPr id="30" name="Text Placeholder 29">
            <a:extLst>
              <a:ext uri="{FF2B5EF4-FFF2-40B4-BE49-F238E27FC236}">
                <a16:creationId xmlns:a16="http://schemas.microsoft.com/office/drawing/2014/main" id="{9C5F296E-6595-4C8C-8218-8E42105FE48B}"/>
              </a:ext>
            </a:extLst>
          </p:cNvPr>
          <p:cNvSpPr>
            <a:spLocks noGrp="1"/>
          </p:cNvSpPr>
          <p:nvPr>
            <p:ph type="body" sz="quarter" idx="32" hasCustomPrompt="1"/>
          </p:nvPr>
        </p:nvSpPr>
        <p:spPr>
          <a:xfrm>
            <a:off x="331200" y="4104354"/>
            <a:ext cx="406800" cy="46800"/>
          </a:xfrm>
          <a:solidFill>
            <a:schemeClr val="bg2"/>
          </a:solidFill>
          <a:ln w="3175">
            <a:solidFill>
              <a:schemeClr val="bg2">
                <a:alpha val="0"/>
              </a:schemeClr>
            </a:solidFill>
          </a:ln>
        </p:spPr>
        <p:txBody>
          <a:bodyPr>
            <a:normAutofit/>
          </a:bodyPr>
          <a:lstStyle>
            <a:lvl1pPr>
              <a:defRPr sz="1000">
                <a:noFill/>
              </a:defRPr>
            </a:lvl1pPr>
            <a:lvl2pPr>
              <a:defRPr sz="1000"/>
            </a:lvl2pPr>
            <a:lvl3pPr>
              <a:defRPr sz="1000"/>
            </a:lvl3pPr>
            <a:lvl4pPr>
              <a:defRPr sz="1000"/>
            </a:lvl4pPr>
            <a:lvl5pPr>
              <a:defRPr sz="1000"/>
            </a:lvl5pPr>
          </a:lstStyle>
          <a:p>
            <a:pPr lvl="0"/>
            <a:r>
              <a:rPr lang="en-US" noProof="0"/>
              <a:t>.</a:t>
            </a:r>
            <a:endParaRPr lang="en-US"/>
          </a:p>
        </p:txBody>
      </p:sp>
      <p:pic>
        <p:nvPicPr>
          <p:cNvPr id="27" name="Logo">
            <a:extLst>
              <a:ext uri="{FF2B5EF4-FFF2-40B4-BE49-F238E27FC236}">
                <a16:creationId xmlns:a16="http://schemas.microsoft.com/office/drawing/2014/main" id="{21F143E8-1C02-4AF6-AEC3-BBB4D74642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9643" y="6159885"/>
            <a:ext cx="873621" cy="335227"/>
          </a:xfrm>
          <a:prstGeom prst="rect">
            <a:avLst/>
          </a:prstGeom>
        </p:spPr>
      </p:pic>
      <p:sp>
        <p:nvSpPr>
          <p:cNvPr id="35" name="Textbox for metadata">
            <a:extLst>
              <a:ext uri="{FF2B5EF4-FFF2-40B4-BE49-F238E27FC236}">
                <a16:creationId xmlns:a16="http://schemas.microsoft.com/office/drawing/2014/main" id="{21AACC99-245C-4AB3-B925-3040F2FE3845}"/>
              </a:ext>
            </a:extLst>
          </p:cNvPr>
          <p:cNvSpPr txBox="1">
            <a:spLocks/>
          </p:cNvSpPr>
          <p:nvPr userDrawn="1"/>
        </p:nvSpPr>
        <p:spPr>
          <a:xfrm>
            <a:off x="331196" y="6548400"/>
            <a:ext cx="4680000" cy="118800"/>
          </a:xfrm>
          <a:prstGeom prst="rect">
            <a:avLst/>
          </a:prstGeom>
        </p:spPr>
        <p:txBody>
          <a:bodyPr lIns="0" tIns="0" rIns="0" bIns="0" anchor="t"/>
          <a:lstStyle>
            <a:lvl1pPr marL="0" indent="0" algn="l" defTabSz="914491" rtl="0" eaLnBrk="1" latinLnBrk="0" hangingPunct="1">
              <a:spcBef>
                <a:spcPts val="600"/>
              </a:spcBef>
              <a:buFont typeface="ABBvoice" panose="020B0604020202020204" pitchFamily="34" charset="0"/>
              <a:buNone/>
              <a:defRPr sz="1000" kern="1200">
                <a:solidFill>
                  <a:schemeClr val="tx1"/>
                </a:solidFill>
                <a:latin typeface="+mn-lt"/>
                <a:ea typeface="+mn-ea"/>
                <a:cs typeface="+mn-cs"/>
              </a:defRPr>
            </a:lvl1pPr>
            <a:lvl2pPr marL="180018"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9pPr>
          </a:lstStyle>
          <a:p>
            <a:endParaRPr lang="en-US" sz="800" noProof="0">
              <a:solidFill>
                <a:schemeClr val="tx1"/>
              </a:solidFill>
            </a:endParaRPr>
          </a:p>
        </p:txBody>
      </p:sp>
      <p:sp>
        <p:nvSpPr>
          <p:cNvPr id="21" name="Copyright" descr="{&#10; &quot;SkabelonDesign&quot;: {&#10; &quot;textualValue&quot;: &quot;&lt;s&gt;&lt;![CDATA[© ]]&gt;&lt;/s&gt;&lt;key1/&gt;&lt;s&gt;&lt;![CDATA[ ]]&gt;&lt;/s&gt;&lt;key2/&gt;&lt;s&gt;&lt;![CDATA[. All rights reserved.]]&gt;&lt;/s&gt;&quot;,&#10; &quot;bindingCollection&quot;: {&#10; &quot;key1&quot;: {&quot;SkabelonDesign&quot;:{&quot;type&quot;:&quot;Date&quot;,&quot;ignoreBlank&quot;:&quot;true&quot;,&quot;binding&quot;:&quot;Doc.DateTime.Today&quot;,&quot;format&quot;:&quot;yyyy&quot;}},&#10; &quot;key2&quot;: {&quot;SkabelonDesign&quot;:{&quot;type&quot;:&quot;Text&quot;,&quot;ignoreBlank&quot;:&quot;true&quot;,&quot;binding&quot;:&quot;Doc.Prop.BrandName&quot;}}&#10; }&#10; }&#10;}&#10;">
            <a:extLst>
              <a:ext uri="{FF2B5EF4-FFF2-40B4-BE49-F238E27FC236}">
                <a16:creationId xmlns:a16="http://schemas.microsoft.com/office/drawing/2014/main" id="{867EF0E0-86BF-44FA-AC2D-C951CA90505C}"/>
              </a:ext>
            </a:extLst>
          </p:cNvPr>
          <p:cNvSpPr txBox="1"/>
          <p:nvPr userDrawn="1"/>
        </p:nvSpPr>
        <p:spPr bwMode="gray">
          <a:xfrm>
            <a:off x="329522" y="6523200"/>
            <a:ext cx="1745341" cy="169200"/>
          </a:xfrm>
          <a:prstGeom prst="rect">
            <a:avLst/>
          </a:prstGeom>
          <a:noFill/>
          <a:ln>
            <a:noFill/>
          </a:ln>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10" normalizeH="0" baseline="0" noProof="0">
                <a:ln>
                  <a:noFill/>
                </a:ln>
                <a:solidFill>
                  <a:schemeClr val="tx1"/>
                </a:solidFill>
                <a:effectLst/>
                <a:uLnTx/>
                <a:uFillTx/>
                <a:latin typeface="+mn-lt"/>
                <a:ea typeface="+mn-ea"/>
                <a:cs typeface="+mn-cs"/>
              </a:rPr>
              <a:t>© 2024 ABB. All rights reserved.</a:t>
            </a:r>
            <a:endParaRPr lang="en-US"/>
          </a:p>
        </p:txBody>
      </p:sp>
      <p:sp>
        <p:nvSpPr>
          <p:cNvPr id="2" name="DocumentID" descr="{&#10; &quot;SkabelonDesign&quot;: {&#10; &quot;textualValue&quot;: &quot;&lt;key1/&gt;&quot;,&#10; &quot;bindingCollection&quot;: {&#10; &quot;key1&quot;: {&quot;SkabelonDesign&quot;:{&quot;type&quot;:&quot;Text&quot;,&quot;binding&quot;:&quot;PPMetadata&quot;}}&#10; }&#10; }&#10;}">
            <a:extLst>
              <a:ext uri="{FF2B5EF4-FFF2-40B4-BE49-F238E27FC236}">
                <a16:creationId xmlns:a16="http://schemas.microsoft.com/office/drawing/2014/main" id="{B6CA92E7-5573-4777-86BE-AA16C43E45A6}"/>
              </a:ext>
            </a:extLst>
          </p:cNvPr>
          <p:cNvSpPr txBox="1"/>
          <p:nvPr userDrawn="1"/>
        </p:nvSpPr>
        <p:spPr bwMode="gray">
          <a:xfrm>
            <a:off x="2125496" y="6523200"/>
            <a:ext cx="1679368" cy="169200"/>
          </a:xfrm>
          <a:prstGeom prst="rect">
            <a:avLst/>
          </a:prstGeom>
          <a:noFill/>
          <a:ln>
            <a:noFill/>
          </a:ln>
        </p:spPr>
        <p:txBody>
          <a:bodyPr wrap="square" lIns="0" tIns="0" rIns="0" bIns="0" rtlCol="0" anchor="ctr">
            <a:noAutofit/>
          </a:bodyPr>
          <a:lstStyle/>
          <a:p>
            <a:pPr algn="ctr"/>
            <a:endParaRPr lang="en-US" sz="800" noProof="0">
              <a:solidFill>
                <a:schemeClr val="tx1"/>
              </a:solidFill>
            </a:endParaRPr>
          </a:p>
        </p:txBody>
      </p:sp>
      <p:sp>
        <p:nvSpPr>
          <p:cNvPr id="3" name="Revision" descr="{&#10; &quot;SkabelonDesign&quot;: {&#10; &quot;textualValue&quot;: &quot;&lt;key1/&gt;&quot;,&#10; &quot;bindingCollection&quot;: {&#10; &quot;key1&quot;: {&quot;SkabelonDesign&quot;:{&quot;type&quot;:&quot;Text&quot;,&quot;binding&quot;:&quot;DocumentRevisionIdLabelAndValue&quot;}}&#10; }&#10; }&#10;}">
            <a:extLst>
              <a:ext uri="{FF2B5EF4-FFF2-40B4-BE49-F238E27FC236}">
                <a16:creationId xmlns:a16="http://schemas.microsoft.com/office/drawing/2014/main" id="{3FB0A454-F067-B785-E991-D0F17082F0AE}"/>
              </a:ext>
            </a:extLst>
          </p:cNvPr>
          <p:cNvSpPr txBox="1"/>
          <p:nvPr userDrawn="1"/>
        </p:nvSpPr>
        <p:spPr bwMode="gray">
          <a:xfrm>
            <a:off x="4143600" y="6523200"/>
            <a:ext cx="756000" cy="169200"/>
          </a:xfrm>
          <a:prstGeom prst="rect">
            <a:avLst/>
          </a:prstGeom>
          <a:noFill/>
          <a:ln>
            <a:noFill/>
          </a:ln>
        </p:spPr>
        <p:txBody>
          <a:bodyPr wrap="square" lIns="0" tIns="0" rIns="0" bIns="0" rtlCol="0" anchor="ctr">
            <a:noAutofit/>
          </a:bodyPr>
          <a:lstStyle/>
          <a:p>
            <a:pPr algn="l"/>
            <a:endParaRPr lang="en-US" sz="800" noProof="0">
              <a:solidFill>
                <a:schemeClr val="tx1"/>
              </a:solidFill>
            </a:endParaRPr>
          </a:p>
        </p:txBody>
      </p:sp>
      <p:pic>
        <p:nvPicPr>
          <p:cNvPr id="1857135574" name="Classification" descr="{&quot;templafy&quot;:{&quot;id&quot;:&quot;a637a40e-90ab-49ca-9bc8-3bc745422be6&quot;}}"/>
          <p:cNvPicPr>
            <a:picLocks noChangeAspect="1"/>
          </p:cNvPicPr>
          <p:nvPr/>
        </p:nvPicPr>
        <p:blipFill>
          <a:blip r:embed="rId4"/>
          <a:stretch>
            <a:fillRect/>
          </a:stretch>
        </p:blipFill>
        <p:spPr>
          <a:xfrm>
            <a:off x="331200" y="367200"/>
            <a:ext cx="1530000" cy="252000"/>
          </a:xfrm>
          <a:prstGeom prst="rect">
            <a:avLst/>
          </a:prstGeom>
        </p:spPr>
      </p:pic>
    </p:spTree>
    <p:extLst>
      <p:ext uri="{BB962C8B-B14F-4D97-AF65-F5344CB8AC3E}">
        <p14:creationId xmlns:p14="http://schemas.microsoft.com/office/powerpoint/2010/main" val="1145265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ver H">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D93B1FE-B926-469A-85A8-E00CA4FBFE95}"/>
              </a:ext>
            </a:extLst>
          </p:cNvPr>
          <p:cNvSpPr>
            <a:spLocks noGrp="1"/>
          </p:cNvSpPr>
          <p:nvPr>
            <p:ph type="pic" sz="quarter" idx="16"/>
          </p:nvPr>
        </p:nvSpPr>
        <p:spPr>
          <a:xfrm>
            <a:off x="0" y="0"/>
            <a:ext cx="12192000" cy="6858000"/>
          </a:xfrm>
        </p:spPr>
        <p:txBody>
          <a:bodyPr/>
          <a:lstStyle/>
          <a:p>
            <a:r>
              <a:rPr lang="en-US" noProof="0"/>
              <a:t>Click icon to add picture</a:t>
            </a:r>
            <a:endParaRPr lang="en-US"/>
          </a:p>
        </p:txBody>
      </p:sp>
      <p:sp>
        <p:nvSpPr>
          <p:cNvPr id="12" name="Title 1">
            <a:extLst>
              <a:ext uri="{FF2B5EF4-FFF2-40B4-BE49-F238E27FC236}">
                <a16:creationId xmlns:a16="http://schemas.microsoft.com/office/drawing/2014/main" id="{940B86E6-98C1-4FD2-B2DC-32985D385E90}"/>
              </a:ext>
            </a:extLst>
          </p:cNvPr>
          <p:cNvSpPr>
            <a:spLocks noGrp="1"/>
          </p:cNvSpPr>
          <p:nvPr>
            <p:ph type="title"/>
          </p:nvPr>
        </p:nvSpPr>
        <p:spPr>
          <a:xfrm>
            <a:off x="331200" y="4343000"/>
            <a:ext cx="9787525" cy="486000"/>
          </a:xfrm>
        </p:spPr>
        <p:txBody>
          <a:bodyPr/>
          <a:lstStyle>
            <a:lvl1pPr>
              <a:defRPr sz="3200" b="1"/>
            </a:lvl1pPr>
          </a:lstStyle>
          <a:p>
            <a:r>
              <a:rPr lang="en-US" noProof="0"/>
              <a:t>Click to edit Master title style</a:t>
            </a:r>
            <a:endParaRPr lang="en-US"/>
          </a:p>
        </p:txBody>
      </p:sp>
      <p:sp>
        <p:nvSpPr>
          <p:cNvPr id="14" name="Text Placeholder 9">
            <a:extLst>
              <a:ext uri="{FF2B5EF4-FFF2-40B4-BE49-F238E27FC236}">
                <a16:creationId xmlns:a16="http://schemas.microsoft.com/office/drawing/2014/main" id="{5BED0FB7-B139-4781-9AEC-FDE168177212}"/>
              </a:ext>
            </a:extLst>
          </p:cNvPr>
          <p:cNvSpPr>
            <a:spLocks noGrp="1"/>
          </p:cNvSpPr>
          <p:nvPr>
            <p:ph type="body" sz="quarter" idx="14" hasCustomPrompt="1"/>
          </p:nvPr>
        </p:nvSpPr>
        <p:spPr>
          <a:xfrm>
            <a:off x="331200" y="4826149"/>
            <a:ext cx="9787525" cy="1162800"/>
          </a:xfrm>
        </p:spPr>
        <p:txBody>
          <a:bodyPr lIns="0"/>
          <a:lstStyle>
            <a:lvl1pPr>
              <a:defRPr sz="32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endParaRPr lang="en-US"/>
          </a:p>
        </p:txBody>
      </p:sp>
      <p:sp>
        <p:nvSpPr>
          <p:cNvPr id="17" name="Date Placeholder 2" hidden="1">
            <a:extLst>
              <a:ext uri="{FF2B5EF4-FFF2-40B4-BE49-F238E27FC236}">
                <a16:creationId xmlns:a16="http://schemas.microsoft.com/office/drawing/2014/main" id="{DEC93181-DC67-496C-BF38-9B85050BC846}"/>
              </a:ext>
            </a:extLst>
          </p:cNvPr>
          <p:cNvSpPr>
            <a:spLocks noGrp="1" noRot="1" noMove="1" noResize="1" noEditPoints="1" noAdjustHandles="1" noChangeArrowheads="1" noChangeShapeType="1"/>
          </p:cNvSpPr>
          <p:nvPr>
            <p:ph type="dt" sz="half" idx="23"/>
          </p:nvPr>
        </p:nvSpPr>
        <p:spPr>
          <a:xfrm>
            <a:off x="0" y="6858000"/>
            <a:ext cx="0" cy="0"/>
          </a:xfrm>
        </p:spPr>
        <p:txBody>
          <a:bodyPr/>
          <a:lstStyle>
            <a:lvl1pPr>
              <a:defRPr>
                <a:noFill/>
              </a:defRPr>
            </a:lvl1pPr>
          </a:lstStyle>
          <a:p>
            <a:fld id="{4D124D52-1503-4931-ACF6-5F9324FA9DE6}" type="datetime4">
              <a:rPr lang="en-US" smtClean="0"/>
              <a:t>April 25, 2024</a:t>
            </a:fld>
            <a:endParaRPr lang="en-US"/>
          </a:p>
        </p:txBody>
      </p:sp>
      <p:sp>
        <p:nvSpPr>
          <p:cNvPr id="23" name="Footer Placeholder 5" hidden="1">
            <a:extLst>
              <a:ext uri="{FF2B5EF4-FFF2-40B4-BE49-F238E27FC236}">
                <a16:creationId xmlns:a16="http://schemas.microsoft.com/office/drawing/2014/main" id="{F875FF11-4129-4354-85FE-EB3DCEEC1DB3}"/>
              </a:ext>
            </a:extLst>
          </p:cNvPr>
          <p:cNvSpPr>
            <a:spLocks noGrp="1" noRot="1" noMove="1" noResize="1" noEditPoints="1" noAdjustHandles="1" noChangeArrowheads="1" noChangeShapeType="1"/>
          </p:cNvSpPr>
          <p:nvPr>
            <p:ph type="ftr" sz="quarter" idx="24"/>
          </p:nvPr>
        </p:nvSpPr>
        <p:spPr>
          <a:xfrm>
            <a:off x="0" y="6858000"/>
            <a:ext cx="0" cy="0"/>
          </a:xfrm>
        </p:spPr>
        <p:txBody>
          <a:bodyPr/>
          <a:lstStyle>
            <a:lvl1pPr>
              <a:defRPr>
                <a:noFill/>
              </a:defRPr>
            </a:lvl1pPr>
          </a:lstStyle>
          <a:p>
            <a:endParaRPr lang="en-US"/>
          </a:p>
        </p:txBody>
      </p:sp>
      <p:sp>
        <p:nvSpPr>
          <p:cNvPr id="24" name="Slide Number Placeholder 6" hidden="1">
            <a:extLst>
              <a:ext uri="{FF2B5EF4-FFF2-40B4-BE49-F238E27FC236}">
                <a16:creationId xmlns:a16="http://schemas.microsoft.com/office/drawing/2014/main" id="{B3D53CF0-1704-4F73-A324-D97E6ADADF91}"/>
              </a:ext>
            </a:extLst>
          </p:cNvPr>
          <p:cNvSpPr>
            <a:spLocks noGrp="1" noRot="1" noMove="1" noResize="1" noEditPoints="1" noAdjustHandles="1" noChangeArrowheads="1" noChangeShapeType="1"/>
          </p:cNvSpPr>
          <p:nvPr>
            <p:ph type="sldNum" sz="quarter" idx="25"/>
          </p:nvPr>
        </p:nvSpPr>
        <p:spPr>
          <a:xfrm>
            <a:off x="0" y="6858000"/>
            <a:ext cx="0" cy="0"/>
          </a:xfrm>
        </p:spPr>
        <p:txBody>
          <a:bodyPr/>
          <a:lstStyle>
            <a:lvl1pPr>
              <a:defRPr>
                <a:noFill/>
              </a:defRPr>
            </a:lvl1pPr>
          </a:lstStyle>
          <a:p>
            <a:r>
              <a:rPr lang="en-US"/>
              <a:t>Slide </a:t>
            </a:r>
            <a:fld id="{619F89D8-7AE3-494A-97F3-03D680869632}" type="slidenum">
              <a:rPr lang="en-US" smtClean="0"/>
              <a:pPr/>
              <a:t>‹#›</a:t>
            </a:fld>
            <a:endParaRPr lang="en-US"/>
          </a:p>
        </p:txBody>
      </p:sp>
      <p:sp>
        <p:nvSpPr>
          <p:cNvPr id="26" name="Text Placeholder 29">
            <a:extLst>
              <a:ext uri="{FF2B5EF4-FFF2-40B4-BE49-F238E27FC236}">
                <a16:creationId xmlns:a16="http://schemas.microsoft.com/office/drawing/2014/main" id="{8E36617F-78CD-4DD5-BF39-0E1F6BBADD0A}"/>
              </a:ext>
            </a:extLst>
          </p:cNvPr>
          <p:cNvSpPr>
            <a:spLocks noGrp="1"/>
          </p:cNvSpPr>
          <p:nvPr>
            <p:ph type="body" sz="quarter" idx="32" hasCustomPrompt="1"/>
          </p:nvPr>
        </p:nvSpPr>
        <p:spPr>
          <a:xfrm>
            <a:off x="331200" y="4103310"/>
            <a:ext cx="406800" cy="46800"/>
          </a:xfrm>
          <a:solidFill>
            <a:schemeClr val="bg2"/>
          </a:solidFill>
          <a:ln w="3175">
            <a:solidFill>
              <a:schemeClr val="bg2">
                <a:alpha val="0"/>
              </a:schemeClr>
            </a:solidFill>
          </a:ln>
        </p:spPr>
        <p:txBody>
          <a:bodyPr>
            <a:normAutofit/>
          </a:bodyPr>
          <a:lstStyle>
            <a:lvl1pPr>
              <a:defRPr sz="1000">
                <a:noFill/>
              </a:defRPr>
            </a:lvl1pPr>
            <a:lvl2pPr>
              <a:defRPr sz="1000"/>
            </a:lvl2pPr>
            <a:lvl3pPr>
              <a:defRPr sz="1000"/>
            </a:lvl3pPr>
            <a:lvl4pPr>
              <a:defRPr sz="1000"/>
            </a:lvl4pPr>
            <a:lvl5pPr>
              <a:defRPr sz="1000"/>
            </a:lvl5pPr>
          </a:lstStyle>
          <a:p>
            <a:pPr lvl="0"/>
            <a:r>
              <a:rPr lang="en-US" noProof="0"/>
              <a:t>.</a:t>
            </a:r>
            <a:endParaRPr lang="en-US"/>
          </a:p>
        </p:txBody>
      </p:sp>
      <p:pic>
        <p:nvPicPr>
          <p:cNvPr id="25" name="Logo">
            <a:extLst>
              <a:ext uri="{FF2B5EF4-FFF2-40B4-BE49-F238E27FC236}">
                <a16:creationId xmlns:a16="http://schemas.microsoft.com/office/drawing/2014/main" id="{423ADEDC-A51B-4385-B340-F0AA2CEC29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9643" y="6159885"/>
            <a:ext cx="873621" cy="335227"/>
          </a:xfrm>
          <a:prstGeom prst="rect">
            <a:avLst/>
          </a:prstGeom>
        </p:spPr>
      </p:pic>
      <p:sp>
        <p:nvSpPr>
          <p:cNvPr id="33" name="Textbox for metadata">
            <a:extLst>
              <a:ext uri="{FF2B5EF4-FFF2-40B4-BE49-F238E27FC236}">
                <a16:creationId xmlns:a16="http://schemas.microsoft.com/office/drawing/2014/main" id="{1E386679-4E1E-4E5A-A6F1-BA141E6691DE}"/>
              </a:ext>
            </a:extLst>
          </p:cNvPr>
          <p:cNvSpPr txBox="1">
            <a:spLocks/>
          </p:cNvSpPr>
          <p:nvPr userDrawn="1"/>
        </p:nvSpPr>
        <p:spPr>
          <a:xfrm>
            <a:off x="331196" y="6548400"/>
            <a:ext cx="4680000" cy="118800"/>
          </a:xfrm>
          <a:prstGeom prst="rect">
            <a:avLst/>
          </a:prstGeom>
        </p:spPr>
        <p:txBody>
          <a:bodyPr lIns="0" tIns="0" rIns="0" bIns="0" anchor="t"/>
          <a:lstStyle>
            <a:lvl1pPr marL="0" indent="0" algn="l" defTabSz="914491" rtl="0" eaLnBrk="1" latinLnBrk="0" hangingPunct="1">
              <a:spcBef>
                <a:spcPts val="600"/>
              </a:spcBef>
              <a:buFont typeface="ABBvoice" panose="020B0604020202020204" pitchFamily="34" charset="0"/>
              <a:buNone/>
              <a:defRPr sz="1000" kern="1200">
                <a:solidFill>
                  <a:schemeClr val="tx1"/>
                </a:solidFill>
                <a:latin typeface="+mn-lt"/>
                <a:ea typeface="+mn-ea"/>
                <a:cs typeface="+mn-cs"/>
              </a:defRPr>
            </a:lvl1pPr>
            <a:lvl2pPr marL="180018"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9pPr>
          </a:lstStyle>
          <a:p>
            <a:endParaRPr lang="en-US" sz="800" noProof="0">
              <a:solidFill>
                <a:schemeClr val="tx1"/>
              </a:solidFill>
            </a:endParaRPr>
          </a:p>
        </p:txBody>
      </p:sp>
      <p:sp>
        <p:nvSpPr>
          <p:cNvPr id="19" name="Copyright" descr="{&#10; &quot;SkabelonDesign&quot;: {&#10; &quot;textualValue&quot;: &quot;&lt;s&gt;&lt;![CDATA[© ]]&gt;&lt;/s&gt;&lt;key1/&gt;&lt;s&gt;&lt;![CDATA[ ]]&gt;&lt;/s&gt;&lt;key2/&gt;&lt;s&gt;&lt;![CDATA[. All rights reserved.]]&gt;&lt;/s&gt;&quot;,&#10; &quot;bindingCollection&quot;: {&#10; &quot;key1&quot;: {&quot;SkabelonDesign&quot;:{&quot;type&quot;:&quot;Date&quot;,&quot;ignoreBlank&quot;:&quot;true&quot;,&quot;binding&quot;:&quot;Doc.DateTime.Today&quot;,&quot;format&quot;:&quot;yyyy&quot;}},&#10; &quot;key2&quot;: {&quot;SkabelonDesign&quot;:{&quot;type&quot;:&quot;Text&quot;,&quot;ignoreBlank&quot;:&quot;true&quot;,&quot;binding&quot;:&quot;Doc.Prop.BrandName&quot;}}&#10; }&#10; }&#10;}&#10;">
            <a:extLst>
              <a:ext uri="{FF2B5EF4-FFF2-40B4-BE49-F238E27FC236}">
                <a16:creationId xmlns:a16="http://schemas.microsoft.com/office/drawing/2014/main" id="{44496121-D0E1-4C2C-869C-41036E3F6F78}"/>
              </a:ext>
            </a:extLst>
          </p:cNvPr>
          <p:cNvSpPr txBox="1"/>
          <p:nvPr userDrawn="1"/>
        </p:nvSpPr>
        <p:spPr bwMode="gray">
          <a:xfrm>
            <a:off x="329522" y="6523200"/>
            <a:ext cx="1745341" cy="169200"/>
          </a:xfrm>
          <a:prstGeom prst="rect">
            <a:avLst/>
          </a:prstGeom>
          <a:noFill/>
          <a:ln>
            <a:noFill/>
          </a:ln>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10" normalizeH="0" baseline="0" noProof="0">
                <a:ln>
                  <a:noFill/>
                </a:ln>
                <a:solidFill>
                  <a:schemeClr val="tx1"/>
                </a:solidFill>
                <a:effectLst/>
                <a:uLnTx/>
                <a:uFillTx/>
                <a:latin typeface="+mn-lt"/>
                <a:ea typeface="+mn-ea"/>
                <a:cs typeface="+mn-cs"/>
              </a:rPr>
              <a:t>© 2024 ABB. All rights reserved.</a:t>
            </a:r>
            <a:endParaRPr lang="en-US"/>
          </a:p>
        </p:txBody>
      </p:sp>
      <p:sp>
        <p:nvSpPr>
          <p:cNvPr id="2" name="DocumentID" descr="{&#10; &quot;SkabelonDesign&quot;: {&#10; &quot;textualValue&quot;: &quot;&lt;key1/&gt;&quot;,&#10; &quot;bindingCollection&quot;: {&#10; &quot;key1&quot;: {&quot;SkabelonDesign&quot;:{&quot;type&quot;:&quot;Text&quot;,&quot;binding&quot;:&quot;PPMetadata&quot;}}&#10; }&#10; }&#10;}">
            <a:extLst>
              <a:ext uri="{FF2B5EF4-FFF2-40B4-BE49-F238E27FC236}">
                <a16:creationId xmlns:a16="http://schemas.microsoft.com/office/drawing/2014/main" id="{FEB43D01-22E7-6246-75B0-FA117BBEA256}"/>
              </a:ext>
            </a:extLst>
          </p:cNvPr>
          <p:cNvSpPr txBox="1"/>
          <p:nvPr userDrawn="1"/>
        </p:nvSpPr>
        <p:spPr bwMode="gray">
          <a:xfrm>
            <a:off x="2125496" y="6523200"/>
            <a:ext cx="1679368" cy="169200"/>
          </a:xfrm>
          <a:prstGeom prst="rect">
            <a:avLst/>
          </a:prstGeom>
          <a:noFill/>
          <a:ln>
            <a:noFill/>
          </a:ln>
        </p:spPr>
        <p:txBody>
          <a:bodyPr wrap="square" lIns="0" tIns="0" rIns="0" bIns="0" rtlCol="0" anchor="ctr">
            <a:noAutofit/>
          </a:bodyPr>
          <a:lstStyle/>
          <a:p>
            <a:pPr algn="ctr"/>
            <a:endParaRPr lang="en-US" sz="800" noProof="0">
              <a:solidFill>
                <a:schemeClr val="tx1"/>
              </a:solidFill>
            </a:endParaRPr>
          </a:p>
        </p:txBody>
      </p:sp>
      <p:sp>
        <p:nvSpPr>
          <p:cNvPr id="3" name="Revision" descr="{&#10; &quot;SkabelonDesign&quot;: {&#10; &quot;textualValue&quot;: &quot;&lt;key1/&gt;&quot;,&#10; &quot;bindingCollection&quot;: {&#10; &quot;key1&quot;: {&quot;SkabelonDesign&quot;:{&quot;type&quot;:&quot;Text&quot;,&quot;binding&quot;:&quot;DocumentRevisionIdLabelAndValue&quot;}}&#10; }&#10; }&#10;}">
            <a:extLst>
              <a:ext uri="{FF2B5EF4-FFF2-40B4-BE49-F238E27FC236}">
                <a16:creationId xmlns:a16="http://schemas.microsoft.com/office/drawing/2014/main" id="{63B8D508-714D-BCFA-F326-5D1DBEB1220D}"/>
              </a:ext>
            </a:extLst>
          </p:cNvPr>
          <p:cNvSpPr txBox="1"/>
          <p:nvPr userDrawn="1"/>
        </p:nvSpPr>
        <p:spPr bwMode="gray">
          <a:xfrm>
            <a:off x="4143600" y="6523200"/>
            <a:ext cx="756000" cy="169200"/>
          </a:xfrm>
          <a:prstGeom prst="rect">
            <a:avLst/>
          </a:prstGeom>
          <a:noFill/>
          <a:ln>
            <a:noFill/>
          </a:ln>
        </p:spPr>
        <p:txBody>
          <a:bodyPr wrap="square" lIns="0" tIns="0" rIns="0" bIns="0" rtlCol="0" anchor="ctr">
            <a:noAutofit/>
          </a:bodyPr>
          <a:lstStyle/>
          <a:p>
            <a:pPr algn="l"/>
            <a:endParaRPr lang="en-US" sz="800" noProof="0">
              <a:solidFill>
                <a:schemeClr val="tx1"/>
              </a:solidFill>
            </a:endParaRPr>
          </a:p>
        </p:txBody>
      </p:sp>
      <p:pic>
        <p:nvPicPr>
          <p:cNvPr id="331791997" name="Classification" descr="{&quot;templafy&quot;:{&quot;id&quot;:&quot;bc9af0c9-8921-4e10-bb51-b305e5a58366&quot;}}"/>
          <p:cNvPicPr>
            <a:picLocks noChangeAspect="1"/>
          </p:cNvPicPr>
          <p:nvPr/>
        </p:nvPicPr>
        <p:blipFill>
          <a:blip r:embed="rId4"/>
          <a:stretch>
            <a:fillRect/>
          </a:stretch>
        </p:blipFill>
        <p:spPr>
          <a:xfrm>
            <a:off x="331200" y="367200"/>
            <a:ext cx="1530000" cy="252000"/>
          </a:xfrm>
          <a:prstGeom prst="rect">
            <a:avLst/>
          </a:prstGeom>
        </p:spPr>
      </p:pic>
    </p:spTree>
    <p:extLst>
      <p:ext uri="{BB962C8B-B14F-4D97-AF65-F5344CB8AC3E}">
        <p14:creationId xmlns:p14="http://schemas.microsoft.com/office/powerpoint/2010/main" val="144590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ver I">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D93B1FE-B926-469A-85A8-E00CA4FBFE95}"/>
              </a:ext>
            </a:extLst>
          </p:cNvPr>
          <p:cNvSpPr>
            <a:spLocks noGrp="1"/>
          </p:cNvSpPr>
          <p:nvPr>
            <p:ph type="pic" sz="quarter" idx="16"/>
          </p:nvPr>
        </p:nvSpPr>
        <p:spPr>
          <a:xfrm>
            <a:off x="0" y="0"/>
            <a:ext cx="12192000" cy="3614738"/>
          </a:xfrm>
        </p:spPr>
        <p:txBody>
          <a:bodyPr lIns="0" tIns="0" rIns="0" bIns="0"/>
          <a:lstStyle/>
          <a:p>
            <a:r>
              <a:rPr lang="en-US" noProof="0"/>
              <a:t>Click icon to add picture</a:t>
            </a:r>
            <a:endParaRPr lang="en-US"/>
          </a:p>
        </p:txBody>
      </p:sp>
      <p:sp>
        <p:nvSpPr>
          <p:cNvPr id="13" name="Title 1">
            <a:extLst>
              <a:ext uri="{FF2B5EF4-FFF2-40B4-BE49-F238E27FC236}">
                <a16:creationId xmlns:a16="http://schemas.microsoft.com/office/drawing/2014/main" id="{6DA95573-D6E2-4AE8-BC7C-9ED41474E121}"/>
              </a:ext>
            </a:extLst>
          </p:cNvPr>
          <p:cNvSpPr>
            <a:spLocks noGrp="1"/>
          </p:cNvSpPr>
          <p:nvPr>
            <p:ph type="title"/>
          </p:nvPr>
        </p:nvSpPr>
        <p:spPr>
          <a:xfrm>
            <a:off x="331200" y="4528800"/>
            <a:ext cx="9787525" cy="486000"/>
          </a:xfrm>
        </p:spPr>
        <p:txBody>
          <a:bodyPr/>
          <a:lstStyle>
            <a:lvl1pPr>
              <a:defRPr sz="3200" b="1"/>
            </a:lvl1pPr>
          </a:lstStyle>
          <a:p>
            <a:r>
              <a:rPr lang="en-US" noProof="0"/>
              <a:t>Click to edit Master title style</a:t>
            </a:r>
            <a:endParaRPr lang="en-US"/>
          </a:p>
        </p:txBody>
      </p:sp>
      <p:sp>
        <p:nvSpPr>
          <p:cNvPr id="15" name="Text Placeholder 9">
            <a:extLst>
              <a:ext uri="{FF2B5EF4-FFF2-40B4-BE49-F238E27FC236}">
                <a16:creationId xmlns:a16="http://schemas.microsoft.com/office/drawing/2014/main" id="{74B7DFE2-ECC3-43F8-84A5-7C854EDDC7D8}"/>
              </a:ext>
            </a:extLst>
          </p:cNvPr>
          <p:cNvSpPr>
            <a:spLocks noGrp="1"/>
          </p:cNvSpPr>
          <p:nvPr>
            <p:ph type="body" sz="quarter" idx="14" hasCustomPrompt="1"/>
          </p:nvPr>
        </p:nvSpPr>
        <p:spPr>
          <a:xfrm>
            <a:off x="331200" y="5014800"/>
            <a:ext cx="9787525" cy="1162800"/>
          </a:xfrm>
        </p:spPr>
        <p:txBody>
          <a:bodyPr lIns="0"/>
          <a:lstStyle>
            <a:lvl1pPr>
              <a:defRPr sz="3200">
                <a:latin typeface="ABBvoice Light" panose="020D0403020503020204" pitchFamily="34" charset="0"/>
                <a:ea typeface="ABBvoice Light" panose="020D0403020503020204" pitchFamily="34" charset="0"/>
                <a:cs typeface="ABBvoice Light" panose="020D0403020503020204" pitchFamily="34" charset="0"/>
              </a:defRPr>
            </a:lvl1pPr>
          </a:lstStyle>
          <a:p>
            <a:pPr lvl="0"/>
            <a:r>
              <a:rPr lang="en-US" noProof="0"/>
              <a:t>Click to add subtitle</a:t>
            </a:r>
            <a:endParaRPr lang="en-US"/>
          </a:p>
        </p:txBody>
      </p:sp>
      <p:sp>
        <p:nvSpPr>
          <p:cNvPr id="16" name="Text Placeholder 3">
            <a:extLst>
              <a:ext uri="{FF2B5EF4-FFF2-40B4-BE49-F238E27FC236}">
                <a16:creationId xmlns:a16="http://schemas.microsoft.com/office/drawing/2014/main" id="{17223CF7-4278-4148-85A7-A9569B5C54BF}"/>
              </a:ext>
            </a:extLst>
          </p:cNvPr>
          <p:cNvSpPr>
            <a:spLocks noGrp="1"/>
          </p:cNvSpPr>
          <p:nvPr>
            <p:ph type="body" sz="quarter" idx="17" hasCustomPrompt="1"/>
          </p:nvPr>
        </p:nvSpPr>
        <p:spPr>
          <a:xfrm>
            <a:off x="331200" y="4341600"/>
            <a:ext cx="9787525" cy="185926"/>
          </a:xfrm>
        </p:spPr>
        <p:txBody>
          <a:bodyPr lIns="0" anchor="t"/>
          <a:lstStyle>
            <a:lvl1pPr>
              <a:spcBef>
                <a:spcPts val="0"/>
              </a:spcBef>
              <a:defRPr sz="1200" cap="all" spc="200" baseline="0"/>
            </a:lvl1pPr>
          </a:lstStyle>
          <a:p>
            <a:pPr lvl="0"/>
            <a:r>
              <a:rPr lang="en-US" noProof="0"/>
              <a:t>DATE OR OTHER INFORMATION – THIS LINE IS NOT OBLIGATORY</a:t>
            </a:r>
            <a:endParaRPr lang="en-US"/>
          </a:p>
        </p:txBody>
      </p:sp>
      <p:sp>
        <p:nvSpPr>
          <p:cNvPr id="10" name="Text Placeholder 6">
            <a:extLst>
              <a:ext uri="{FF2B5EF4-FFF2-40B4-BE49-F238E27FC236}">
                <a16:creationId xmlns:a16="http://schemas.microsoft.com/office/drawing/2014/main" id="{8CF1CED0-A353-47EA-8ED6-DC423D2F5167}"/>
              </a:ext>
            </a:extLst>
          </p:cNvPr>
          <p:cNvSpPr txBox="1">
            <a:spLocks/>
          </p:cNvSpPr>
          <p:nvPr userDrawn="1"/>
        </p:nvSpPr>
        <p:spPr>
          <a:xfrm>
            <a:off x="331199" y="4104000"/>
            <a:ext cx="406799" cy="45719"/>
          </a:xfrm>
          <a:prstGeom prst="rect">
            <a:avLst/>
          </a:prstGeom>
        </p:spPr>
        <p:txBody>
          <a:bodyPr lIns="0" tIns="0" rIns="0" bIns="540000"/>
          <a:lstStyle>
            <a:lvl1pPr marL="0" indent="0" algn="l" defTabSz="914491" rtl="0" eaLnBrk="1" latinLnBrk="0" hangingPunct="1">
              <a:spcBef>
                <a:spcPts val="600"/>
              </a:spcBef>
              <a:buFont typeface="ABBvoice" panose="020B0604020202020204" pitchFamily="34" charset="0"/>
              <a:buNone/>
              <a:defRPr sz="2400" b="1" kern="1200">
                <a:solidFill>
                  <a:srgbClr val="FF0000"/>
                </a:solidFill>
                <a:latin typeface="+mn-lt"/>
                <a:ea typeface="+mn-ea"/>
                <a:cs typeface="+mn-cs"/>
              </a:defRPr>
            </a:lvl1pPr>
            <a:lvl2pPr marL="180018"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9pPr>
          </a:lstStyle>
          <a:p>
            <a:r>
              <a:rPr lang="en-US" sz="3200" noProof="0"/>
              <a:t>—</a:t>
            </a:r>
            <a:endParaRPr lang="en-US"/>
          </a:p>
        </p:txBody>
      </p:sp>
      <p:sp>
        <p:nvSpPr>
          <p:cNvPr id="14" name="Date Placeholder 2" hidden="1">
            <a:extLst>
              <a:ext uri="{FF2B5EF4-FFF2-40B4-BE49-F238E27FC236}">
                <a16:creationId xmlns:a16="http://schemas.microsoft.com/office/drawing/2014/main" id="{0A33B1B3-23BD-4E69-9630-079CFBD253DD}"/>
              </a:ext>
            </a:extLst>
          </p:cNvPr>
          <p:cNvSpPr>
            <a:spLocks noGrp="1" noRot="1" noMove="1" noResize="1" noEditPoints="1" noAdjustHandles="1" noChangeArrowheads="1" noChangeShapeType="1"/>
          </p:cNvSpPr>
          <p:nvPr>
            <p:ph type="dt" sz="half" idx="23"/>
          </p:nvPr>
        </p:nvSpPr>
        <p:spPr>
          <a:xfrm>
            <a:off x="0" y="6858000"/>
            <a:ext cx="0" cy="0"/>
          </a:xfrm>
        </p:spPr>
        <p:txBody>
          <a:bodyPr/>
          <a:lstStyle>
            <a:lvl1pPr>
              <a:defRPr>
                <a:noFill/>
              </a:defRPr>
            </a:lvl1pPr>
          </a:lstStyle>
          <a:p>
            <a:fld id="{3F8196B3-DB73-4117-BE26-486FF35EB152}" type="datetime4">
              <a:rPr lang="en-US" smtClean="0"/>
              <a:t>April 25, 2024</a:t>
            </a:fld>
            <a:endParaRPr lang="en-US"/>
          </a:p>
        </p:txBody>
      </p:sp>
      <p:sp>
        <p:nvSpPr>
          <p:cNvPr id="18" name="Footer Placeholder 5" hidden="1">
            <a:extLst>
              <a:ext uri="{FF2B5EF4-FFF2-40B4-BE49-F238E27FC236}">
                <a16:creationId xmlns:a16="http://schemas.microsoft.com/office/drawing/2014/main" id="{FF96FD6D-EB5B-42F4-A782-864EE8984920}"/>
              </a:ext>
            </a:extLst>
          </p:cNvPr>
          <p:cNvSpPr>
            <a:spLocks noGrp="1" noRot="1" noMove="1" noResize="1" noEditPoints="1" noAdjustHandles="1" noChangeArrowheads="1" noChangeShapeType="1"/>
          </p:cNvSpPr>
          <p:nvPr>
            <p:ph type="ftr" sz="quarter" idx="24"/>
          </p:nvPr>
        </p:nvSpPr>
        <p:spPr>
          <a:xfrm>
            <a:off x="0" y="6858000"/>
            <a:ext cx="0" cy="0"/>
          </a:xfrm>
        </p:spPr>
        <p:txBody>
          <a:bodyPr/>
          <a:lstStyle>
            <a:lvl1pPr>
              <a:defRPr>
                <a:noFill/>
              </a:defRPr>
            </a:lvl1pPr>
          </a:lstStyle>
          <a:p>
            <a:endParaRPr lang="en-US"/>
          </a:p>
        </p:txBody>
      </p:sp>
      <p:sp>
        <p:nvSpPr>
          <p:cNvPr id="19" name="Slide Number Placeholder 6" hidden="1">
            <a:extLst>
              <a:ext uri="{FF2B5EF4-FFF2-40B4-BE49-F238E27FC236}">
                <a16:creationId xmlns:a16="http://schemas.microsoft.com/office/drawing/2014/main" id="{A5917654-E2E7-4F3B-9A54-AAD255683063}"/>
              </a:ext>
            </a:extLst>
          </p:cNvPr>
          <p:cNvSpPr>
            <a:spLocks noGrp="1" noRot="1" noMove="1" noResize="1" noEditPoints="1" noAdjustHandles="1" noChangeArrowheads="1" noChangeShapeType="1"/>
          </p:cNvSpPr>
          <p:nvPr>
            <p:ph type="sldNum" sz="quarter" idx="25"/>
          </p:nvPr>
        </p:nvSpPr>
        <p:spPr>
          <a:xfrm>
            <a:off x="0" y="6858000"/>
            <a:ext cx="0" cy="0"/>
          </a:xfrm>
        </p:spPr>
        <p:txBody>
          <a:bodyPr/>
          <a:lstStyle>
            <a:lvl1pPr>
              <a:defRPr>
                <a:noFill/>
              </a:defRPr>
            </a:lvl1pPr>
          </a:lstStyle>
          <a:p>
            <a:r>
              <a:rPr lang="en-US"/>
              <a:t>Slide </a:t>
            </a:r>
            <a:fld id="{619F89D8-7AE3-494A-97F3-03D680869632}" type="slidenum">
              <a:rPr lang="en-US" smtClean="0"/>
              <a:pPr/>
              <a:t>‹#›</a:t>
            </a:fld>
            <a:endParaRPr lang="en-US"/>
          </a:p>
        </p:txBody>
      </p:sp>
      <p:pic>
        <p:nvPicPr>
          <p:cNvPr id="25" name="Logo">
            <a:extLst>
              <a:ext uri="{FF2B5EF4-FFF2-40B4-BE49-F238E27FC236}">
                <a16:creationId xmlns:a16="http://schemas.microsoft.com/office/drawing/2014/main" id="{ED4B13D8-2F10-407F-A41A-CB05B3D1994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9643" y="6159885"/>
            <a:ext cx="873621" cy="335227"/>
          </a:xfrm>
          <a:prstGeom prst="rect">
            <a:avLst/>
          </a:prstGeom>
        </p:spPr>
      </p:pic>
      <p:sp>
        <p:nvSpPr>
          <p:cNvPr id="33" name="Textbox for metadata">
            <a:extLst>
              <a:ext uri="{FF2B5EF4-FFF2-40B4-BE49-F238E27FC236}">
                <a16:creationId xmlns:a16="http://schemas.microsoft.com/office/drawing/2014/main" id="{99A66A49-8F92-4F89-AFD0-110E26BF2680}"/>
              </a:ext>
            </a:extLst>
          </p:cNvPr>
          <p:cNvSpPr txBox="1">
            <a:spLocks/>
          </p:cNvSpPr>
          <p:nvPr userDrawn="1"/>
        </p:nvSpPr>
        <p:spPr>
          <a:xfrm>
            <a:off x="331196" y="6548400"/>
            <a:ext cx="4680000" cy="118800"/>
          </a:xfrm>
          <a:prstGeom prst="rect">
            <a:avLst/>
          </a:prstGeom>
        </p:spPr>
        <p:txBody>
          <a:bodyPr lIns="0" tIns="0" rIns="0" bIns="0" anchor="t"/>
          <a:lstStyle>
            <a:lvl1pPr marL="0" indent="0" algn="l" defTabSz="914491" rtl="0" eaLnBrk="1" latinLnBrk="0" hangingPunct="1">
              <a:spcBef>
                <a:spcPts val="600"/>
              </a:spcBef>
              <a:buFont typeface="ABBvoice" panose="020B0604020202020204" pitchFamily="34" charset="0"/>
              <a:buNone/>
              <a:defRPr sz="1000" kern="1200">
                <a:solidFill>
                  <a:schemeClr val="tx1"/>
                </a:solidFill>
                <a:latin typeface="+mn-lt"/>
                <a:ea typeface="+mn-ea"/>
                <a:cs typeface="+mn-cs"/>
              </a:defRPr>
            </a:lvl1pPr>
            <a:lvl2pPr marL="180018"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9pPr>
          </a:lstStyle>
          <a:p>
            <a:endParaRPr lang="en-US" sz="800" noProof="0">
              <a:solidFill>
                <a:schemeClr val="tx1"/>
              </a:solidFill>
            </a:endParaRPr>
          </a:p>
        </p:txBody>
      </p:sp>
      <p:sp>
        <p:nvSpPr>
          <p:cNvPr id="23" name="Copyright" descr="{&#10; &quot;SkabelonDesign&quot;: {&#10; &quot;textualValue&quot;: &quot;&lt;s&gt;&lt;![CDATA[© ]]&gt;&lt;/s&gt;&lt;key1/&gt;&lt;s&gt;&lt;![CDATA[ ]]&gt;&lt;/s&gt;&lt;key2/&gt;&lt;s&gt;&lt;![CDATA[. All rights reserved.]]&gt;&lt;/s&gt;&quot;,&#10; &quot;bindingCollection&quot;: {&#10; &quot;key1&quot;: {&quot;SkabelonDesign&quot;:{&quot;type&quot;:&quot;Date&quot;,&quot;ignoreBlank&quot;:&quot;true&quot;,&quot;binding&quot;:&quot;Doc.DateTime.Today&quot;,&quot;format&quot;:&quot;yyyy&quot;}},&#10; &quot;key2&quot;: {&quot;SkabelonDesign&quot;:{&quot;type&quot;:&quot;Text&quot;,&quot;ignoreBlank&quot;:&quot;true&quot;,&quot;binding&quot;:&quot;Doc.Prop.BrandName&quot;}}&#10; }&#10; }&#10;}&#10;">
            <a:extLst>
              <a:ext uri="{FF2B5EF4-FFF2-40B4-BE49-F238E27FC236}">
                <a16:creationId xmlns:a16="http://schemas.microsoft.com/office/drawing/2014/main" id="{47C61707-0D77-48A5-9714-CB909585A68D}"/>
              </a:ext>
            </a:extLst>
          </p:cNvPr>
          <p:cNvSpPr txBox="1"/>
          <p:nvPr userDrawn="1"/>
        </p:nvSpPr>
        <p:spPr bwMode="gray">
          <a:xfrm>
            <a:off x="329522" y="6523200"/>
            <a:ext cx="1745341" cy="169200"/>
          </a:xfrm>
          <a:prstGeom prst="rect">
            <a:avLst/>
          </a:prstGeom>
          <a:noFill/>
          <a:ln>
            <a:noFill/>
          </a:ln>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10" normalizeH="0" baseline="0" noProof="0">
                <a:ln>
                  <a:noFill/>
                </a:ln>
                <a:solidFill>
                  <a:schemeClr val="tx1"/>
                </a:solidFill>
                <a:effectLst/>
                <a:uLnTx/>
                <a:uFillTx/>
                <a:latin typeface="+mn-lt"/>
                <a:ea typeface="+mn-ea"/>
                <a:cs typeface="+mn-cs"/>
              </a:rPr>
              <a:t>© 2024 ABB. All rights reserved.</a:t>
            </a:r>
            <a:endParaRPr lang="en-US"/>
          </a:p>
        </p:txBody>
      </p:sp>
      <p:sp>
        <p:nvSpPr>
          <p:cNvPr id="2" name="DocumentID" descr="{&#10; &quot;SkabelonDesign&quot;: {&#10; &quot;textualValue&quot;: &quot;&lt;key1/&gt;&quot;,&#10; &quot;bindingCollection&quot;: {&#10; &quot;key1&quot;: {&quot;SkabelonDesign&quot;:{&quot;type&quot;:&quot;Text&quot;,&quot;binding&quot;:&quot;PPMetadata&quot;}}&#10; }&#10; }&#10;}">
            <a:extLst>
              <a:ext uri="{FF2B5EF4-FFF2-40B4-BE49-F238E27FC236}">
                <a16:creationId xmlns:a16="http://schemas.microsoft.com/office/drawing/2014/main" id="{83B33A1C-88F9-7246-0708-2E0D0710FF83}"/>
              </a:ext>
            </a:extLst>
          </p:cNvPr>
          <p:cNvSpPr txBox="1"/>
          <p:nvPr userDrawn="1"/>
        </p:nvSpPr>
        <p:spPr bwMode="gray">
          <a:xfrm>
            <a:off x="2125496" y="6523200"/>
            <a:ext cx="1679368" cy="169200"/>
          </a:xfrm>
          <a:prstGeom prst="rect">
            <a:avLst/>
          </a:prstGeom>
          <a:noFill/>
          <a:ln>
            <a:noFill/>
          </a:ln>
        </p:spPr>
        <p:txBody>
          <a:bodyPr wrap="square" lIns="0" tIns="0" rIns="0" bIns="0" rtlCol="0" anchor="ctr">
            <a:noAutofit/>
          </a:bodyPr>
          <a:lstStyle/>
          <a:p>
            <a:pPr algn="ctr"/>
            <a:endParaRPr lang="en-US" sz="800" noProof="0">
              <a:solidFill>
                <a:schemeClr val="tx1"/>
              </a:solidFill>
            </a:endParaRPr>
          </a:p>
        </p:txBody>
      </p:sp>
      <p:sp>
        <p:nvSpPr>
          <p:cNvPr id="3" name="Revision" descr="{&#10; &quot;SkabelonDesign&quot;: {&#10; &quot;textualValue&quot;: &quot;&lt;key1/&gt;&quot;,&#10; &quot;bindingCollection&quot;: {&#10; &quot;key1&quot;: {&quot;SkabelonDesign&quot;:{&quot;type&quot;:&quot;Text&quot;,&quot;binding&quot;:&quot;DocumentRevisionIdLabelAndValue&quot;}}&#10; }&#10; }&#10;}">
            <a:extLst>
              <a:ext uri="{FF2B5EF4-FFF2-40B4-BE49-F238E27FC236}">
                <a16:creationId xmlns:a16="http://schemas.microsoft.com/office/drawing/2014/main" id="{9A179196-471B-BBE3-ABAB-8403E20C970D}"/>
              </a:ext>
            </a:extLst>
          </p:cNvPr>
          <p:cNvSpPr txBox="1"/>
          <p:nvPr userDrawn="1"/>
        </p:nvSpPr>
        <p:spPr bwMode="gray">
          <a:xfrm>
            <a:off x="4143600" y="6523200"/>
            <a:ext cx="756000" cy="169200"/>
          </a:xfrm>
          <a:prstGeom prst="rect">
            <a:avLst/>
          </a:prstGeom>
          <a:noFill/>
          <a:ln>
            <a:noFill/>
          </a:ln>
        </p:spPr>
        <p:txBody>
          <a:bodyPr wrap="square" lIns="0" tIns="0" rIns="0" bIns="0" rtlCol="0" anchor="ctr">
            <a:noAutofit/>
          </a:bodyPr>
          <a:lstStyle/>
          <a:p>
            <a:pPr algn="l"/>
            <a:endParaRPr lang="en-US" sz="800" noProof="0">
              <a:solidFill>
                <a:schemeClr val="tx1"/>
              </a:solidFill>
            </a:endParaRPr>
          </a:p>
        </p:txBody>
      </p:sp>
      <p:pic>
        <p:nvPicPr>
          <p:cNvPr id="853870460" name="Classification" descr="{&quot;templafy&quot;:{&quot;id&quot;:&quot;b7c4e28e-b331-41a5-b57f-000f77b899bd&quot;}}"/>
          <p:cNvPicPr>
            <a:picLocks noChangeAspect="1"/>
          </p:cNvPicPr>
          <p:nvPr/>
        </p:nvPicPr>
        <p:blipFill>
          <a:blip r:embed="rId4"/>
          <a:stretch>
            <a:fillRect/>
          </a:stretch>
        </p:blipFill>
        <p:spPr>
          <a:xfrm>
            <a:off x="331200" y="367200"/>
            <a:ext cx="1530000" cy="252000"/>
          </a:xfrm>
          <a:prstGeom prst="rect">
            <a:avLst/>
          </a:prstGeom>
        </p:spPr>
      </p:pic>
    </p:spTree>
    <p:extLst>
      <p:ext uri="{BB962C8B-B14F-4D97-AF65-F5344CB8AC3E}">
        <p14:creationId xmlns:p14="http://schemas.microsoft.com/office/powerpoint/2010/main" val="115734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image" Target="../media/image2.sv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31200" y="691200"/>
            <a:ext cx="11530600" cy="363600"/>
          </a:xfrm>
          <a:prstGeom prst="rect">
            <a:avLst/>
          </a:prstGeom>
        </p:spPr>
        <p:txBody>
          <a:bodyPr vert="horz" lIns="0" tIns="0" rIns="0" bIns="0" rtlCol="0" anchor="t">
            <a:noAutofit/>
          </a:bodyPr>
          <a:lstStyle/>
          <a:p>
            <a:r>
              <a:rPr lang="en-US"/>
              <a:t>Click to edit Title</a:t>
            </a:r>
          </a:p>
        </p:txBody>
      </p:sp>
      <p:sp>
        <p:nvSpPr>
          <p:cNvPr id="5" name="Footer Placeholder 4"/>
          <p:cNvSpPr>
            <a:spLocks noGrp="1"/>
          </p:cNvSpPr>
          <p:nvPr>
            <p:ph type="ftr" sz="quarter" idx="3"/>
          </p:nvPr>
        </p:nvSpPr>
        <p:spPr bwMode="gray">
          <a:xfrm>
            <a:off x="331200" y="6343200"/>
            <a:ext cx="9789113" cy="158400"/>
          </a:xfrm>
          <a:prstGeom prst="rect">
            <a:avLst/>
          </a:prstGeom>
          <a:noFill/>
        </p:spPr>
        <p:txBody>
          <a:bodyPr vert="horz" lIns="0" tIns="0" rIns="0" bIns="0" rtlCol="0" anchor="b" anchorCtr="0">
            <a:noAutofit/>
          </a:bodyPr>
          <a:lstStyle>
            <a:lvl1pPr algn="l" rtl="0">
              <a:defRPr sz="800">
                <a:solidFill>
                  <a:schemeClr val="tx1"/>
                </a:solidFill>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endParaRPr lang="en-US"/>
          </a:p>
        </p:txBody>
      </p:sp>
      <p:sp>
        <p:nvSpPr>
          <p:cNvPr id="4" name="Date Placeholder 3"/>
          <p:cNvSpPr>
            <a:spLocks noGrp="1"/>
          </p:cNvSpPr>
          <p:nvPr>
            <p:ph type="dt" sz="half" idx="2"/>
          </p:nvPr>
        </p:nvSpPr>
        <p:spPr bwMode="gray">
          <a:xfrm>
            <a:off x="0" y="6858000"/>
            <a:ext cx="0" cy="0"/>
          </a:xfrm>
          <a:prstGeom prst="rect">
            <a:avLst/>
          </a:prstGeom>
          <a:effectLst/>
        </p:spPr>
        <p:txBody>
          <a:bodyPr vert="horz" wrap="square" lIns="0" tIns="0" rIns="0" bIns="0" rtlCol="0" anchor="ctr" anchorCtr="0">
            <a:noAutofit/>
          </a:bodyPr>
          <a:lstStyle>
            <a:lvl1pPr algn="l">
              <a:defRPr sz="100" b="0" i="0" u="none" strike="noStrike">
                <a:solidFill>
                  <a:srgbClr val="000000">
                    <a:alpha val="0"/>
                  </a:srgbClr>
                </a:solidFill>
                <a:latin typeface="ABBvoice" panose="020B0604020202020204"/>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fld id="{4A806A40-8146-4C46-A669-604AE817EB45}" type="datetime4">
              <a:rPr lang="en-US" smtClean="0"/>
              <a:t>April 25, 2024</a:t>
            </a:fld>
            <a:endParaRPr lang="en-US"/>
          </a:p>
        </p:txBody>
      </p:sp>
      <p:sp>
        <p:nvSpPr>
          <p:cNvPr id="3" name="Text Placeholder 2"/>
          <p:cNvSpPr>
            <a:spLocks noGrp="1"/>
          </p:cNvSpPr>
          <p:nvPr>
            <p:ph type="body" idx="1"/>
          </p:nvPr>
        </p:nvSpPr>
        <p:spPr bwMode="gray">
          <a:xfrm>
            <a:off x="331200" y="1929600"/>
            <a:ext cx="11530600" cy="42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bwMode="gray">
          <a:xfrm>
            <a:off x="0" y="6858000"/>
            <a:ext cx="0" cy="0"/>
          </a:xfrm>
          <a:prstGeom prst="rect">
            <a:avLst/>
          </a:prstGeom>
          <a:effectLst/>
        </p:spPr>
        <p:txBody>
          <a:bodyPr vert="horz" wrap="square" lIns="0" tIns="0" rIns="0" bIns="0" rtlCol="0" anchor="ctr">
            <a:noAutofit/>
          </a:bodyPr>
          <a:lstStyle>
            <a:lvl1pPr algn="l">
              <a:defRPr sz="100" b="0" i="0" u="none" strike="noStrike">
                <a:noFill/>
                <a:latin typeface="ABBvoice" panose="020B0604020202020204"/>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r>
              <a:rPr lang="en-US"/>
              <a:t>Slide </a:t>
            </a:r>
            <a:fld id="{619F89D8-7AE3-494A-97F3-03D680869632}" type="slidenum">
              <a:rPr lang="en-US" smtClean="0"/>
              <a:pPr/>
              <a:t>‹#›</a:t>
            </a:fld>
            <a:endParaRPr lang="en-US"/>
          </a:p>
        </p:txBody>
      </p:sp>
      <p:sp>
        <p:nvSpPr>
          <p:cNvPr id="7" name="Text Placeholder 6">
            <a:extLst>
              <a:ext uri="{FF2B5EF4-FFF2-40B4-BE49-F238E27FC236}">
                <a16:creationId xmlns:a16="http://schemas.microsoft.com/office/drawing/2014/main" id="{6C363F49-3D71-4D36-B18A-FB2AEFD673FB}"/>
              </a:ext>
            </a:extLst>
          </p:cNvPr>
          <p:cNvSpPr txBox="1">
            <a:spLocks/>
          </p:cNvSpPr>
          <p:nvPr userDrawn="1"/>
        </p:nvSpPr>
        <p:spPr>
          <a:xfrm>
            <a:off x="331200" y="514800"/>
            <a:ext cx="308080" cy="32400"/>
          </a:xfrm>
          <a:prstGeom prst="rect">
            <a:avLst/>
          </a:prstGeom>
        </p:spPr>
        <p:txBody>
          <a:bodyPr lIns="0" tIns="0" rIns="0" bIns="403200"/>
          <a:lstStyle>
            <a:lvl1pPr marL="0" indent="0" algn="l" defTabSz="914491" rtl="0" eaLnBrk="1" latinLnBrk="0" hangingPunct="1">
              <a:spcBef>
                <a:spcPts val="600"/>
              </a:spcBef>
              <a:buFont typeface="ABBvoice" panose="020B0604020202020204" pitchFamily="34" charset="0"/>
              <a:buNone/>
              <a:defRPr sz="2400" b="1" kern="1200">
                <a:solidFill>
                  <a:srgbClr val="FF0000"/>
                </a:solidFill>
                <a:latin typeface="+mn-lt"/>
                <a:ea typeface="+mn-ea"/>
                <a:cs typeface="+mn-cs"/>
              </a:defRPr>
            </a:lvl1pPr>
            <a:lvl2pPr marL="180018"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9pPr>
          </a:lstStyle>
          <a:p>
            <a:r>
              <a:rPr lang="en-US"/>
              <a:t>—</a:t>
            </a:r>
          </a:p>
        </p:txBody>
      </p:sp>
      <p:pic>
        <p:nvPicPr>
          <p:cNvPr id="11" name="LogoFooter">
            <a:extLst>
              <a:ext uri="{FF2B5EF4-FFF2-40B4-BE49-F238E27FC236}">
                <a16:creationId xmlns:a16="http://schemas.microsoft.com/office/drawing/2014/main" id="{BB08CBEA-8100-48CC-9FC4-8A66553571A5}"/>
              </a:ext>
            </a:extLst>
          </p:cNvPr>
          <p:cNvPicPr>
            <a:picLocks noChangeAspect="1"/>
          </p:cNvPicPr>
          <p:nvPr userDrawn="1"/>
        </p:nvPicPr>
        <p:blipFill>
          <a:blip r:embed="rId68">
            <a:extLst>
              <a:ext uri="{96DAC541-7B7A-43D3-8B79-37D633B846F1}">
                <asvg:svgBlip xmlns:asvg="http://schemas.microsoft.com/office/drawing/2016/SVG/main" r:embed="rId69"/>
              </a:ext>
            </a:extLst>
          </a:blip>
          <a:stretch>
            <a:fillRect/>
          </a:stretch>
        </p:blipFill>
        <p:spPr>
          <a:xfrm>
            <a:off x="11354200" y="6456066"/>
            <a:ext cx="507600" cy="192272"/>
          </a:xfrm>
          <a:prstGeom prst="rect">
            <a:avLst/>
          </a:prstGeom>
        </p:spPr>
      </p:pic>
      <p:sp>
        <p:nvSpPr>
          <p:cNvPr id="14" name="CopyrightText" descr="{&#10; &quot;SkabelonDesign&quot;: {&#10; &quot;textualValue&quot;: &quot;&lt;s&gt;&lt;![CDATA[© ]]&gt;&lt;/s&gt;&lt;key1/&gt;&lt;s&gt;&lt;![CDATA[ ]]&gt;&lt;/s&gt;&lt;key2/&gt;&lt;s&gt;&lt;![CDATA[. All rights reserved.]]&gt;&lt;/s&gt;&quot;,&#10; &quot;bindingCollection&quot;: {&#10; &quot;key1&quot;: {&quot;SkabelonDesign&quot;:{&quot;type&quot;:&quot;Date&quot;,&quot;ignoreBlank&quot;:&quot;true&quot;,&quot;binding&quot;:&quot;Doc.DateTime.Today&quot;,&quot;format&quot;:&quot;yyyy&quot;}},&#10; &quot;key2&quot;: {&quot;SkabelonDesign&quot;:{&quot;type&quot;:&quot;Text&quot;,&quot;ignoreBlank&quot;:&quot;true&quot;,&quot;binding&quot;:&quot;Doc.Prop.BrandName&quot;}}&#10; }&#10; }&#10;}&#10;">
            <a:extLst>
              <a:ext uri="{FF2B5EF4-FFF2-40B4-BE49-F238E27FC236}">
                <a16:creationId xmlns:a16="http://schemas.microsoft.com/office/drawing/2014/main" id="{D1FCD200-65D5-439C-AECC-B22E31B69313}"/>
              </a:ext>
            </a:extLst>
          </p:cNvPr>
          <p:cNvSpPr txBox="1"/>
          <p:nvPr userDrawn="1"/>
        </p:nvSpPr>
        <p:spPr bwMode="gray">
          <a:xfrm>
            <a:off x="331200" y="6522896"/>
            <a:ext cx="1533600" cy="169200"/>
          </a:xfrm>
          <a:prstGeom prst="rect">
            <a:avLst/>
          </a:prstGeom>
          <a:noFill/>
          <a:ln>
            <a:noFill/>
          </a:ln>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10" normalizeH="0" baseline="0" noProof="0">
                <a:ln>
                  <a:noFill/>
                </a:ln>
                <a:solidFill>
                  <a:schemeClr val="tx1"/>
                </a:solidFill>
                <a:effectLst/>
                <a:uLnTx/>
                <a:uFillTx/>
                <a:latin typeface="+mn-lt"/>
                <a:ea typeface="+mn-ea"/>
                <a:cs typeface="+mn-cs"/>
              </a:rPr>
              <a:t>© 2024 ABB. All rights reserved.</a:t>
            </a:r>
          </a:p>
        </p:txBody>
      </p:sp>
      <p:sp>
        <p:nvSpPr>
          <p:cNvPr id="8" name="Date dynamic" descr="{&quot;templafy&quot;:{&quot;id&quot;:&quot;efaa3c28-601e-4df3-926b-cab19a803b0a&quot;}}">
            <a:extLst>
              <a:ext uri="{FF2B5EF4-FFF2-40B4-BE49-F238E27FC236}">
                <a16:creationId xmlns:a16="http://schemas.microsoft.com/office/drawing/2014/main" id="{96E06C7F-9F82-898A-6F4F-CAF6B7DED755}"/>
              </a:ext>
            </a:extLst>
          </p:cNvPr>
          <p:cNvSpPr/>
          <p:nvPr userDrawn="1"/>
        </p:nvSpPr>
        <p:spPr bwMode="gray">
          <a:xfrm>
            <a:off x="2934000" y="6548400"/>
            <a:ext cx="1296000" cy="1188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spcBef>
                <a:spcPts val="600"/>
              </a:spcBef>
            </a:pPr>
            <a:endParaRPr lang="en-US" sz="800">
              <a:solidFill>
                <a:schemeClr val="tx1"/>
              </a:solidFill>
            </a:endParaRPr>
          </a:p>
        </p:txBody>
      </p:sp>
      <p:sp>
        <p:nvSpPr>
          <p:cNvPr id="9" name="Slide number">
            <a:extLst>
              <a:ext uri="{FF2B5EF4-FFF2-40B4-BE49-F238E27FC236}">
                <a16:creationId xmlns:a16="http://schemas.microsoft.com/office/drawing/2014/main" id="{7C702C89-CFA4-6C8F-96AF-900A18CAC7E2}"/>
              </a:ext>
            </a:extLst>
          </p:cNvPr>
          <p:cNvSpPr/>
          <p:nvPr userDrawn="1"/>
        </p:nvSpPr>
        <p:spPr bwMode="gray">
          <a:xfrm>
            <a:off x="2181600" y="6548400"/>
            <a:ext cx="644513" cy="1188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spcBef>
                <a:spcPts val="600"/>
              </a:spcBef>
            </a:pPr>
            <a:r>
              <a:rPr lang="en-US" sz="800">
                <a:solidFill>
                  <a:schemeClr val="tx1"/>
                </a:solidFill>
              </a:rPr>
              <a:t>Slide </a:t>
            </a:r>
            <a:fld id="{6ACD6C49-4324-4266-B7DB-7E26C75ACED4}" type="slidenum">
              <a:rPr lang="en-US" sz="800" smtClean="0">
                <a:solidFill>
                  <a:schemeClr val="tx1"/>
                </a:solidFill>
              </a:rPr>
              <a:t>‹#›</a:t>
            </a:fld>
            <a:endParaRPr lang="en-US" sz="800">
              <a:solidFill>
                <a:schemeClr val="tx1"/>
              </a:solidFill>
            </a:endParaRPr>
          </a:p>
        </p:txBody>
      </p:sp>
    </p:spTree>
    <p:extLst>
      <p:ext uri="{BB962C8B-B14F-4D97-AF65-F5344CB8AC3E}">
        <p14:creationId xmlns:p14="http://schemas.microsoft.com/office/powerpoint/2010/main" val="2242401632"/>
      </p:ext>
    </p:extLst>
  </p:cSld>
  <p:clrMap bg1="lt1" tx1="dk1" bg2="lt2" tx2="dk2" accent1="accent1" accent2="accent2" accent3="accent3" accent4="accent4" accent5="accent5" accent6="accent6" hlink="hlink" folHlink="folHlink"/>
  <p:sldLayoutIdLst>
    <p:sldLayoutId id="2147483649" r:id="rId1"/>
    <p:sldLayoutId id="2147483700" r:id="rId2"/>
    <p:sldLayoutId id="2147483696" r:id="rId3"/>
    <p:sldLayoutId id="2147483703" r:id="rId4"/>
    <p:sldLayoutId id="2147483697" r:id="rId5"/>
    <p:sldLayoutId id="2147483704" r:id="rId6"/>
    <p:sldLayoutId id="2147483711" r:id="rId7"/>
    <p:sldLayoutId id="2147483712" r:id="rId8"/>
    <p:sldLayoutId id="2147483713" r:id="rId9"/>
    <p:sldLayoutId id="2147483714" r:id="rId10"/>
    <p:sldLayoutId id="2147483651" r:id="rId11"/>
    <p:sldLayoutId id="2147483652" r:id="rId12"/>
    <p:sldLayoutId id="2147483654" r:id="rId13"/>
    <p:sldLayoutId id="2147483698" r:id="rId14"/>
    <p:sldLayoutId id="2147483655" r:id="rId15"/>
    <p:sldLayoutId id="2147483705" r:id="rId16"/>
    <p:sldLayoutId id="2147483656" r:id="rId17"/>
    <p:sldLayoutId id="2147483706" r:id="rId18"/>
    <p:sldLayoutId id="2147483657" r:id="rId19"/>
    <p:sldLayoutId id="2147483707" r:id="rId20"/>
    <p:sldLayoutId id="2147483658" r:id="rId21"/>
    <p:sldLayoutId id="2147483708" r:id="rId22"/>
    <p:sldLayoutId id="2147483661" r:id="rId23"/>
    <p:sldLayoutId id="2147483662" r:id="rId24"/>
    <p:sldLayoutId id="2147483659" r:id="rId25"/>
    <p:sldLayoutId id="2147483660" r:id="rId26"/>
    <p:sldLayoutId id="2147483663" r:id="rId27"/>
    <p:sldLayoutId id="2147483664" r:id="rId28"/>
    <p:sldLayoutId id="2147483665" r:id="rId29"/>
    <p:sldLayoutId id="2147483666" r:id="rId30"/>
    <p:sldLayoutId id="2147483668" r:id="rId31"/>
    <p:sldLayoutId id="2147483670" r:id="rId32"/>
    <p:sldLayoutId id="2147483671" r:id="rId33"/>
    <p:sldLayoutId id="2147483669" r:id="rId34"/>
    <p:sldLayoutId id="2147483672" r:id="rId35"/>
    <p:sldLayoutId id="2147483673" r:id="rId36"/>
    <p:sldLayoutId id="2147483694" r:id="rId37"/>
    <p:sldLayoutId id="2147483674" r:id="rId38"/>
    <p:sldLayoutId id="2147483675" r:id="rId39"/>
    <p:sldLayoutId id="2147483676" r:id="rId40"/>
    <p:sldLayoutId id="2147483677" r:id="rId41"/>
    <p:sldLayoutId id="2147483678" r:id="rId42"/>
    <p:sldLayoutId id="2147483679" r:id="rId43"/>
    <p:sldLayoutId id="2147483680" r:id="rId44"/>
    <p:sldLayoutId id="2147483695" r:id="rId45"/>
    <p:sldLayoutId id="2147483682" r:id="rId46"/>
    <p:sldLayoutId id="2147483683" r:id="rId47"/>
    <p:sldLayoutId id="2147483684" r:id="rId48"/>
    <p:sldLayoutId id="2147483685" r:id="rId49"/>
    <p:sldLayoutId id="2147483686" r:id="rId50"/>
    <p:sldLayoutId id="2147483687" r:id="rId51"/>
    <p:sldLayoutId id="2147483667" r:id="rId52"/>
    <p:sldLayoutId id="2147483688" r:id="rId53"/>
    <p:sldLayoutId id="2147483689" r:id="rId54"/>
    <p:sldLayoutId id="2147483690" r:id="rId55"/>
    <p:sldLayoutId id="2147483691" r:id="rId56"/>
    <p:sldLayoutId id="2147483692" r:id="rId57"/>
    <p:sldLayoutId id="2147483699" r:id="rId58"/>
    <p:sldLayoutId id="2147483693" r:id="rId59"/>
    <p:sldLayoutId id="2147483709" r:id="rId60"/>
    <p:sldLayoutId id="2147483710" r:id="rId61"/>
    <p:sldLayoutId id="2147483715" r:id="rId62"/>
    <p:sldLayoutId id="2147483716" r:id="rId63"/>
    <p:sldLayoutId id="2147483717" r:id="rId64"/>
    <p:sldLayoutId id="2147483718" r:id="rId65"/>
    <p:sldLayoutId id="2147483721" r:id="rId6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91" rtl="0" eaLnBrk="1" latinLnBrk="0" hangingPunct="1">
        <a:spcBef>
          <a:spcPct val="0"/>
        </a:spcBef>
        <a:buNone/>
        <a:defRPr sz="2400" b="1" kern="1200">
          <a:solidFill>
            <a:schemeClr val="tx1"/>
          </a:solidFill>
          <a:latin typeface="+mj-lt"/>
          <a:ea typeface="+mj-ea"/>
          <a:cs typeface="+mj-cs"/>
        </a:defRPr>
      </a:lvl1pPr>
    </p:titleStyle>
    <p:bodyStyle>
      <a:lvl1pPr marL="0" indent="0" algn="l" defTabSz="914491" rtl="0" eaLnBrk="1" latinLnBrk="0" hangingPunct="1">
        <a:spcBef>
          <a:spcPts val="600"/>
        </a:spcBef>
        <a:buFont typeface="ABBvoice" panose="020B0604020202020204" pitchFamily="34" charset="0"/>
        <a:buNone/>
        <a:defRPr sz="1400" kern="1200">
          <a:solidFill>
            <a:schemeClr val="tx1"/>
          </a:solidFill>
          <a:latin typeface="+mn-lt"/>
          <a:ea typeface="+mn-ea"/>
          <a:cs typeface="+mn-cs"/>
        </a:defRPr>
      </a:lvl1pPr>
      <a:lvl2pPr marL="284400" indent="-284400"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2pPr>
      <a:lvl3pPr marL="568800" indent="-284400"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3pPr>
      <a:lvl4pPr marL="568800" indent="-284400"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4pPr>
      <a:lvl5pPr marL="568800" indent="-284400"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91" rtl="0" eaLnBrk="1" latinLnBrk="0" hangingPunct="1">
        <a:defRPr sz="1400" kern="1200">
          <a:solidFill>
            <a:schemeClr val="tx1"/>
          </a:solidFill>
          <a:latin typeface="+mn-lt"/>
          <a:ea typeface="+mn-ea"/>
          <a:cs typeface="+mn-cs"/>
        </a:defRPr>
      </a:lvl1pPr>
      <a:lvl2pPr marL="457246" algn="l" defTabSz="914491" rtl="0" eaLnBrk="1" latinLnBrk="0" hangingPunct="1">
        <a:defRPr sz="1800" kern="1200">
          <a:solidFill>
            <a:schemeClr val="tx1"/>
          </a:solidFill>
          <a:latin typeface="+mn-lt"/>
          <a:ea typeface="+mn-ea"/>
          <a:cs typeface="+mn-cs"/>
        </a:defRPr>
      </a:lvl2pPr>
      <a:lvl3pPr marL="914491" algn="l" defTabSz="914491" rtl="0" eaLnBrk="1" latinLnBrk="0" hangingPunct="1">
        <a:defRPr sz="1800" kern="1200">
          <a:solidFill>
            <a:schemeClr val="tx1"/>
          </a:solidFill>
          <a:latin typeface="+mn-lt"/>
          <a:ea typeface="+mn-ea"/>
          <a:cs typeface="+mn-cs"/>
        </a:defRPr>
      </a:lvl3pPr>
      <a:lvl4pPr marL="1371737" algn="l" defTabSz="914491" rtl="0" eaLnBrk="1" latinLnBrk="0" hangingPunct="1">
        <a:defRPr sz="1800" kern="1200">
          <a:solidFill>
            <a:schemeClr val="tx1"/>
          </a:solidFill>
          <a:latin typeface="+mn-lt"/>
          <a:ea typeface="+mn-ea"/>
          <a:cs typeface="+mn-cs"/>
        </a:defRPr>
      </a:lvl4pPr>
      <a:lvl5pPr marL="1828983" algn="l" defTabSz="914491" rtl="0" eaLnBrk="1" latinLnBrk="0" hangingPunct="1">
        <a:defRPr sz="1800" kern="1200">
          <a:solidFill>
            <a:schemeClr val="tx1"/>
          </a:solidFill>
          <a:latin typeface="+mn-lt"/>
          <a:ea typeface="+mn-ea"/>
          <a:cs typeface="+mn-cs"/>
        </a:defRPr>
      </a:lvl5pPr>
      <a:lvl6pPr marL="2286229" algn="l" defTabSz="914491" rtl="0" eaLnBrk="1" latinLnBrk="0" hangingPunct="1">
        <a:defRPr sz="1800" kern="1200">
          <a:solidFill>
            <a:schemeClr val="tx1"/>
          </a:solidFill>
          <a:latin typeface="+mn-lt"/>
          <a:ea typeface="+mn-ea"/>
          <a:cs typeface="+mn-cs"/>
        </a:defRPr>
      </a:lvl6pPr>
      <a:lvl7pPr marL="2743474" algn="l" defTabSz="914491" rtl="0" eaLnBrk="1" latinLnBrk="0" hangingPunct="1">
        <a:defRPr sz="1800" kern="1200">
          <a:solidFill>
            <a:schemeClr val="tx1"/>
          </a:solidFill>
          <a:latin typeface="+mn-lt"/>
          <a:ea typeface="+mn-ea"/>
          <a:cs typeface="+mn-cs"/>
        </a:defRPr>
      </a:lvl7pPr>
      <a:lvl8pPr marL="3200720" algn="l" defTabSz="914491" rtl="0" eaLnBrk="1" latinLnBrk="0" hangingPunct="1">
        <a:defRPr sz="1800" kern="1200">
          <a:solidFill>
            <a:schemeClr val="tx1"/>
          </a:solidFill>
          <a:latin typeface="+mn-lt"/>
          <a:ea typeface="+mn-ea"/>
          <a:cs typeface="+mn-cs"/>
        </a:defRPr>
      </a:lvl8pPr>
      <a:lvl9pPr marL="3657966" algn="l" defTabSz="91449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14" userDrawn="1">
          <p15:clr>
            <a:srgbClr val="F26B43"/>
          </p15:clr>
        </p15:guide>
        <p15:guide id="2" pos="7473" userDrawn="1">
          <p15:clr>
            <a:srgbClr val="F26B43"/>
          </p15:clr>
        </p15:guide>
        <p15:guide id="3" pos="209" userDrawn="1">
          <p15:clr>
            <a:srgbClr val="F26B43"/>
          </p15:clr>
        </p15:guide>
        <p15:guide id="4" orient="horz" pos="3891" userDrawn="1">
          <p15:clr>
            <a:srgbClr val="F26B43"/>
          </p15:clr>
        </p15:guide>
        <p15:guide id="5" pos="690" userDrawn="1">
          <p15:clr>
            <a:srgbClr val="F26B43"/>
          </p15:clr>
        </p15:guide>
        <p15:guide id="7" pos="825" userDrawn="1">
          <p15:clr>
            <a:srgbClr val="F26B43"/>
          </p15:clr>
        </p15:guide>
        <p15:guide id="8" pos="1307" userDrawn="1">
          <p15:clr>
            <a:srgbClr val="F26B43"/>
          </p15:clr>
        </p15:guide>
        <p15:guide id="9" pos="1442" userDrawn="1">
          <p15:clr>
            <a:srgbClr val="F26B43"/>
          </p15:clr>
        </p15:guide>
        <p15:guide id="10" pos="1923" userDrawn="1">
          <p15:clr>
            <a:srgbClr val="F26B43"/>
          </p15:clr>
        </p15:guide>
        <p15:guide id="11" pos="2058" userDrawn="1">
          <p15:clr>
            <a:srgbClr val="F26B43"/>
          </p15:clr>
        </p15:guide>
        <p15:guide id="12" pos="2540" userDrawn="1">
          <p15:clr>
            <a:srgbClr val="F26B43"/>
          </p15:clr>
        </p15:guide>
        <p15:guide id="13" pos="2675" userDrawn="1">
          <p15:clr>
            <a:srgbClr val="F26B43"/>
          </p15:clr>
        </p15:guide>
        <p15:guide id="14" pos="3156" userDrawn="1">
          <p15:clr>
            <a:srgbClr val="F26B43"/>
          </p15:clr>
        </p15:guide>
        <p15:guide id="15" pos="3293" userDrawn="1">
          <p15:clr>
            <a:srgbClr val="F26B43"/>
          </p15:clr>
        </p15:guide>
        <p15:guide id="16" pos="3773" userDrawn="1">
          <p15:clr>
            <a:srgbClr val="F26B43"/>
          </p15:clr>
        </p15:guide>
        <p15:guide id="17" pos="3909" userDrawn="1">
          <p15:clr>
            <a:srgbClr val="F26B43"/>
          </p15:clr>
        </p15:guide>
        <p15:guide id="18" pos="4389" userDrawn="1">
          <p15:clr>
            <a:srgbClr val="F26B43"/>
          </p15:clr>
        </p15:guide>
        <p15:guide id="19" pos="4526" userDrawn="1">
          <p15:clr>
            <a:srgbClr val="F26B43"/>
          </p15:clr>
        </p15:guide>
        <p15:guide id="20" pos="5006" userDrawn="1">
          <p15:clr>
            <a:srgbClr val="F26B43"/>
          </p15:clr>
        </p15:guide>
        <p15:guide id="21" pos="5142" userDrawn="1">
          <p15:clr>
            <a:srgbClr val="F26B43"/>
          </p15:clr>
        </p15:guide>
        <p15:guide id="22" pos="5622" userDrawn="1">
          <p15:clr>
            <a:srgbClr val="F26B43"/>
          </p15:clr>
        </p15:guide>
        <p15:guide id="23" pos="5759" userDrawn="1">
          <p15:clr>
            <a:srgbClr val="F26B43"/>
          </p15:clr>
        </p15:guide>
        <p15:guide id="24" pos="6239" userDrawn="1">
          <p15:clr>
            <a:srgbClr val="F26B43"/>
          </p15:clr>
        </p15:guide>
        <p15:guide id="25" pos="6375" userDrawn="1">
          <p15:clr>
            <a:srgbClr val="F26B43"/>
          </p15:clr>
        </p15:guide>
        <p15:guide id="26" pos="6857" userDrawn="1">
          <p15:clr>
            <a:srgbClr val="F26B43"/>
          </p15:clr>
        </p15:guide>
        <p15:guide id="27" pos="6992" userDrawn="1">
          <p15:clr>
            <a:srgbClr val="F26B43"/>
          </p15:clr>
        </p15:guide>
        <p15:guide id="28" orient="horz" pos="3473" userDrawn="1">
          <p15:clr>
            <a:srgbClr val="5ACBF0"/>
          </p15:clr>
        </p15:guide>
        <p15:guide id="29" orient="horz" pos="2411" userDrawn="1">
          <p15:clr>
            <a:srgbClr val="5ACBF0"/>
          </p15:clr>
        </p15:guide>
        <p15:guide id="30" orient="horz" pos="2277" userDrawn="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hyperlink" Target="https://search.abb.com/library/Download.aspx?DocumentID=1SQC900010M0201&amp;LanguageCode=en&amp;DocumentPartId=&amp;Action=Launch" TargetMode="External"/><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64.xml"/><Relationship Id="rId6" Type="http://schemas.openxmlformats.org/officeDocument/2006/relationships/hyperlink" Target="https://search.abb.com/library/Download.aspx?DocumentID=1SQC900024M0201&amp;LanguageCode=en&amp;DocumentPartId=&amp;Action=Launch" TargetMode="External"/><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microsoft.com/office/2007/relationships/hdphoto" Target="../media/hdphoto1.wdp"/><Relationship Id="rId12" Type="http://schemas.openxmlformats.org/officeDocument/2006/relationships/image" Target="../media/image63.png"/><Relationship Id="rId2" Type="http://schemas.openxmlformats.org/officeDocument/2006/relationships/image" Target="../media/image55.png"/><Relationship Id="rId1" Type="http://schemas.openxmlformats.org/officeDocument/2006/relationships/slideLayout" Target="../slideLayouts/slideLayout13.xml"/><Relationship Id="rId6" Type="http://schemas.openxmlformats.org/officeDocument/2006/relationships/image" Target="../media/image59.png"/><Relationship Id="rId11" Type="http://schemas.openxmlformats.org/officeDocument/2006/relationships/image" Target="../media/image62.png"/><Relationship Id="rId5" Type="http://schemas.openxmlformats.org/officeDocument/2006/relationships/image" Target="../media/image58.png"/><Relationship Id="rId10" Type="http://schemas.microsoft.com/office/2007/relationships/hdphoto" Target="../media/hdphoto2.wdp"/><Relationship Id="rId4" Type="http://schemas.openxmlformats.org/officeDocument/2006/relationships/image" Target="../media/image57.png"/><Relationship Id="rId9" Type="http://schemas.openxmlformats.org/officeDocument/2006/relationships/image" Target="../media/image6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slide" Target="slide5.xml"/><Relationship Id="rId7" Type="http://schemas.openxmlformats.org/officeDocument/2006/relationships/slide" Target="slide23.xml"/><Relationship Id="rId2" Type="http://schemas.openxmlformats.org/officeDocument/2006/relationships/slide" Target="slide3.xml"/><Relationship Id="rId1" Type="http://schemas.openxmlformats.org/officeDocument/2006/relationships/slideLayout" Target="../slideLayouts/slideLayout58.xml"/><Relationship Id="rId6" Type="http://schemas.openxmlformats.org/officeDocument/2006/relationships/slide" Target="slide16.xml"/><Relationship Id="rId5" Type="http://schemas.openxmlformats.org/officeDocument/2006/relationships/slide" Target="slide10.xml"/><Relationship Id="rId4" Type="http://schemas.openxmlformats.org/officeDocument/2006/relationships/slide" Target="slide8.xml"/><Relationship Id="rId9" Type="http://schemas.openxmlformats.org/officeDocument/2006/relationships/slide" Target="slide36.xml"/></Relationships>
</file>

<file path=ppt/slides/_rels/slide2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5.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6.xml"/></Relationships>
</file>

<file path=ppt/slides/_rels/slide2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6.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6.xml"/></Relationships>
</file>

<file path=ppt/slides/_rels/slide3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57.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57.xml"/><Relationship Id="rId5" Type="http://schemas.openxmlformats.org/officeDocument/2006/relationships/image" Target="../media/image94.png"/><Relationship Id="rId4" Type="http://schemas.openxmlformats.org/officeDocument/2006/relationships/image" Target="../media/image93.png"/></Relationships>
</file>

<file path=ppt/slides/_rels/slide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6.xml"/></Relationships>
</file>

<file path=ppt/slides/_rels/slide37.xml.rels><?xml version="1.0" encoding="UTF-8" standalone="yes"?>
<Relationships xmlns="http://schemas.openxmlformats.org/package/2006/relationships"><Relationship Id="rId8" Type="http://schemas.openxmlformats.org/officeDocument/2006/relationships/hyperlink" Target="https://empower.abb.com/empower/configurators/11878769-5796-4844-bd11-8900ec8d4ad2" TargetMode="External"/><Relationship Id="rId3" Type="http://schemas.openxmlformats.org/officeDocument/2006/relationships/hyperlink" Target="https://search.abb.com/library/Download.aspx?DocumentID=1SQC900024M0201&amp;LanguageCode=en&amp;DocumentPartId=&amp;Action=Launch" TargetMode="External"/><Relationship Id="rId7" Type="http://schemas.openxmlformats.org/officeDocument/2006/relationships/hyperlink" Target="https://empower.abb.com/quote#/" TargetMode="External"/><Relationship Id="rId2" Type="http://schemas.openxmlformats.org/officeDocument/2006/relationships/hyperlink" Target="https://search.abb.com/library/Download.aspx?DocumentID=1SQC900010M0201&amp;LanguageCode=en&amp;DocumentPartId=&amp;Action=Launch" TargetMode="External"/><Relationship Id="rId1" Type="http://schemas.openxmlformats.org/officeDocument/2006/relationships/slideLayout" Target="../slideLayouts/slideLayout13.xml"/><Relationship Id="rId6" Type="http://schemas.openxmlformats.org/officeDocument/2006/relationships/hyperlink" Target="https://search.abb.com/library/Download.aspx?DocumentID=1SQC900001C0201&amp;LanguageCode=en&amp;DocumentPartId=&amp;Action=Launch" TargetMode="External"/><Relationship Id="rId5" Type="http://schemas.openxmlformats.org/officeDocument/2006/relationships/hyperlink" Target="https://search.abb.com/library/Download.aspx?DocumentID=1SQC900001N0201&amp;LanguageCode=en&amp;DocumentPartId=&amp;Action=Launch" TargetMode="External"/><Relationship Id="rId4" Type="http://schemas.openxmlformats.org/officeDocument/2006/relationships/hyperlink" Target="https://search.abb.com/library/Download.aspx?DocumentID=1SQC900001G0201&amp;LanguageCode=en&amp;DocumentPartId=&amp;Action=Launch" TargetMode="External"/><Relationship Id="rId9" Type="http://schemas.openxmlformats.org/officeDocument/2006/relationships/hyperlink" Target="https://empower.abb.com/empower/" TargetMode="Externa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customXml" Target="../../customXml/item3.xml"/><Relationship Id="rId1" Type="http://schemas.openxmlformats.org/officeDocument/2006/relationships/customXml" Target="../../customXml/item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63.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6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6.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65.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person, indoor, man, laptop&#10;&#10;Description automatically generated">
            <a:extLst>
              <a:ext uri="{FF2B5EF4-FFF2-40B4-BE49-F238E27FC236}">
                <a16:creationId xmlns:a16="http://schemas.microsoft.com/office/drawing/2014/main" id="{EFA0178C-1FF1-4DB6-9E09-AF12FCDEB231}"/>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a:ext>
            </a:extLst>
          </a:blip>
          <a:srcRect/>
          <a:stretch/>
        </p:blipFill>
        <p:spPr>
          <a:xfrm>
            <a:off x="2" y="0"/>
            <a:ext cx="12192000" cy="4610100"/>
          </a:xfrm>
        </p:spPr>
      </p:pic>
      <p:sp>
        <p:nvSpPr>
          <p:cNvPr id="4" name="Text Placeholder 3">
            <a:extLst>
              <a:ext uri="{FF2B5EF4-FFF2-40B4-BE49-F238E27FC236}">
                <a16:creationId xmlns:a16="http://schemas.microsoft.com/office/drawing/2014/main" id="{F6FEA41D-3162-4500-A5FE-6559A6E80FBD}"/>
              </a:ext>
            </a:extLst>
          </p:cNvPr>
          <p:cNvSpPr>
            <a:spLocks noGrp="1"/>
          </p:cNvSpPr>
          <p:nvPr>
            <p:ph type="body" sz="quarter" idx="13"/>
          </p:nvPr>
        </p:nvSpPr>
        <p:spPr/>
        <p:txBody>
          <a:bodyPr/>
          <a:lstStyle/>
          <a:p>
            <a:r>
              <a:rPr lang="en-US"/>
              <a:t>POWER PANELBOARDS </a:t>
            </a:r>
          </a:p>
        </p:txBody>
      </p:sp>
      <p:sp>
        <p:nvSpPr>
          <p:cNvPr id="5" name="Title 4">
            <a:extLst>
              <a:ext uri="{FF2B5EF4-FFF2-40B4-BE49-F238E27FC236}">
                <a16:creationId xmlns:a16="http://schemas.microsoft.com/office/drawing/2014/main" id="{0AFEAD9E-F9C0-42E5-AE24-C819126608A5}"/>
              </a:ext>
            </a:extLst>
          </p:cNvPr>
          <p:cNvSpPr>
            <a:spLocks noGrp="1"/>
          </p:cNvSpPr>
          <p:nvPr>
            <p:ph type="ctrTitle"/>
          </p:nvPr>
        </p:nvSpPr>
        <p:spPr/>
        <p:txBody>
          <a:bodyPr/>
          <a:lstStyle/>
          <a:p>
            <a:r>
              <a:rPr lang="en-US" err="1"/>
              <a:t>ReliaGear</a:t>
            </a:r>
            <a:r>
              <a:rPr lang="en-US" baseline="30000">
                <a:latin typeface="+mn-lt"/>
                <a:cs typeface="Times New Roman" panose="02020603050405020304" pitchFamily="18" charset="0"/>
              </a:rPr>
              <a:t>®</a:t>
            </a:r>
            <a:r>
              <a:rPr lang="en-US">
                <a:latin typeface="Times New Roman" panose="02020603050405020304" pitchFamily="18" charset="0"/>
                <a:cs typeface="Times New Roman" panose="02020603050405020304" pitchFamily="18" charset="0"/>
              </a:rPr>
              <a:t> </a:t>
            </a:r>
            <a:r>
              <a:rPr lang="en-US" err="1"/>
              <a:t>neXT</a:t>
            </a:r>
            <a:r>
              <a:rPr lang="en-US"/>
              <a:t> full IP20 offering</a:t>
            </a:r>
          </a:p>
        </p:txBody>
      </p:sp>
      <p:sp>
        <p:nvSpPr>
          <p:cNvPr id="6" name="Subtitle 5">
            <a:extLst>
              <a:ext uri="{FF2B5EF4-FFF2-40B4-BE49-F238E27FC236}">
                <a16:creationId xmlns:a16="http://schemas.microsoft.com/office/drawing/2014/main" id="{75F1F27E-DF67-4844-B9F3-E37C028B8E1F}"/>
              </a:ext>
            </a:extLst>
          </p:cNvPr>
          <p:cNvSpPr>
            <a:spLocks noGrp="1"/>
          </p:cNvSpPr>
          <p:nvPr>
            <p:ph type="subTitle" idx="1"/>
          </p:nvPr>
        </p:nvSpPr>
        <p:spPr/>
        <p:txBody>
          <a:bodyPr/>
          <a:lstStyle/>
          <a:p>
            <a:r>
              <a:rPr lang="en-US"/>
              <a:t>Plug in and break out</a:t>
            </a:r>
          </a:p>
        </p:txBody>
      </p:sp>
      <p:sp>
        <p:nvSpPr>
          <p:cNvPr id="2" name="TextBox 1">
            <a:extLst>
              <a:ext uri="{FF2B5EF4-FFF2-40B4-BE49-F238E27FC236}">
                <a16:creationId xmlns:a16="http://schemas.microsoft.com/office/drawing/2014/main" id="{723E25E9-FF86-422F-018F-023F7A51247D}"/>
              </a:ext>
            </a:extLst>
          </p:cNvPr>
          <p:cNvSpPr txBox="1"/>
          <p:nvPr/>
        </p:nvSpPr>
        <p:spPr bwMode="gray">
          <a:xfrm>
            <a:off x="340519" y="6455229"/>
            <a:ext cx="3643652" cy="360865"/>
          </a:xfrm>
          <a:prstGeom prst="rect">
            <a:avLst/>
          </a:prstGeom>
          <a:noFill/>
        </p:spPr>
        <p:txBody>
          <a:bodyPr wrap="square" lIns="0" tIns="0" rIns="0" bIns="0" rtlCol="0">
            <a:noAutofit/>
          </a:bodyPr>
          <a:lstStyle/>
          <a:p>
            <a:pPr algn="l">
              <a:spcBef>
                <a:spcPts val="600"/>
              </a:spcBef>
            </a:pPr>
            <a:r>
              <a:rPr lang="en-US" sz="800" dirty="0">
                <a:solidFill>
                  <a:schemeClr val="accent2">
                    <a:lumMod val="20000"/>
                    <a:lumOff val="80000"/>
                  </a:schemeClr>
                </a:solidFill>
              </a:rPr>
              <a:t>Doc No: 1SQC900004N0201</a:t>
            </a:r>
          </a:p>
        </p:txBody>
      </p:sp>
    </p:spTree>
    <p:extLst>
      <p:ext uri="{BB962C8B-B14F-4D97-AF65-F5344CB8AC3E}">
        <p14:creationId xmlns:p14="http://schemas.microsoft.com/office/powerpoint/2010/main" val="341726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A7876783-33C4-4508-9B16-B2DBA381CF5F}"/>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
        <p:nvSpPr>
          <p:cNvPr id="4" name="Title 3">
            <a:extLst>
              <a:ext uri="{FF2B5EF4-FFF2-40B4-BE49-F238E27FC236}">
                <a16:creationId xmlns:a16="http://schemas.microsoft.com/office/drawing/2014/main" id="{0390F7D2-81C6-4BBF-8B31-EDD0E95736B4}"/>
              </a:ext>
            </a:extLst>
          </p:cNvPr>
          <p:cNvSpPr>
            <a:spLocks noGrp="1"/>
          </p:cNvSpPr>
          <p:nvPr>
            <p:ph type="title"/>
          </p:nvPr>
        </p:nvSpPr>
        <p:spPr>
          <a:xfrm>
            <a:off x="4358694" y="1268413"/>
            <a:ext cx="6993247" cy="4320827"/>
          </a:xfrm>
        </p:spPr>
        <p:txBody>
          <a:bodyPr/>
          <a:lstStyle/>
          <a:p>
            <a:r>
              <a:rPr lang="en-US" sz="4800" b="1"/>
              <a:t>—</a:t>
            </a:r>
            <a:br>
              <a:rPr lang="en-US" sz="4800" b="1"/>
            </a:br>
            <a:r>
              <a:rPr lang="en-US" sz="4800">
                <a:uFill>
                  <a:solidFill>
                    <a:schemeClr val="bg1"/>
                  </a:solidFill>
                </a:uFill>
                <a:latin typeface="+mn-lt"/>
              </a:rPr>
              <a:t>Product compatibility</a:t>
            </a:r>
            <a:endParaRPr lang="en-US" sz="4800">
              <a:latin typeface="ABBvoice Light" panose="020D0403020503020204" pitchFamily="34" charset="0"/>
              <a:ea typeface="ABBvoice Light" panose="020D0403020503020204" pitchFamily="34" charset="0"/>
              <a:cs typeface="ABBvoice Light" panose="020D0403020503020204" pitchFamily="34" charset="0"/>
            </a:endParaRPr>
          </a:p>
        </p:txBody>
      </p:sp>
      <p:sp>
        <p:nvSpPr>
          <p:cNvPr id="6" name="Text Placeholder 5">
            <a:extLst>
              <a:ext uri="{FF2B5EF4-FFF2-40B4-BE49-F238E27FC236}">
                <a16:creationId xmlns:a16="http://schemas.microsoft.com/office/drawing/2014/main" id="{D7E0EEB3-FED7-41DB-A01B-849B3B01055F}"/>
              </a:ext>
            </a:extLst>
          </p:cNvPr>
          <p:cNvSpPr>
            <a:spLocks noGrp="1"/>
          </p:cNvSpPr>
          <p:nvPr>
            <p:ph type="body" sz="quarter" idx="11"/>
          </p:nvPr>
        </p:nvSpPr>
        <p:spPr/>
        <p:txBody>
          <a:bodyPr/>
          <a:lstStyle/>
          <a:p>
            <a:r>
              <a:rPr lang="pl-PL"/>
              <a:t>4</a:t>
            </a:r>
            <a:endParaRPr lang="en-US"/>
          </a:p>
        </p:txBody>
      </p:sp>
      <p:sp>
        <p:nvSpPr>
          <p:cNvPr id="2" name="TextBox 1">
            <a:extLst>
              <a:ext uri="{FF2B5EF4-FFF2-40B4-BE49-F238E27FC236}">
                <a16:creationId xmlns:a16="http://schemas.microsoft.com/office/drawing/2014/main" id="{32609933-FC20-6517-9940-C3E5953F01C5}"/>
              </a:ext>
            </a:extLst>
          </p:cNvPr>
          <p:cNvSpPr txBox="1"/>
          <p:nvPr/>
        </p:nvSpPr>
        <p:spPr bwMode="gray">
          <a:xfrm>
            <a:off x="-2509024" y="5118410"/>
            <a:ext cx="0" cy="0"/>
          </a:xfrm>
          <a:prstGeom prst="rect">
            <a:avLst/>
          </a:prstGeom>
          <a:noFill/>
        </p:spPr>
        <p:txBody>
          <a:bodyPr wrap="none" lIns="0" tIns="0" rIns="0" bIns="0" rtlCol="0">
            <a:noAutofit/>
          </a:bodyPr>
          <a:lstStyle/>
          <a:p>
            <a:pPr algn="l">
              <a:spcBef>
                <a:spcPts val="600"/>
              </a:spcBef>
            </a:pPr>
            <a:endParaRPr lang="en-US" sz="1400"/>
          </a:p>
        </p:txBody>
      </p:sp>
    </p:spTree>
    <p:extLst>
      <p:ext uri="{BB962C8B-B14F-4D97-AF65-F5344CB8AC3E}">
        <p14:creationId xmlns:p14="http://schemas.microsoft.com/office/powerpoint/2010/main" val="535252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5812C86D-58C2-D18A-34DE-8222B725C863}"/>
              </a:ext>
            </a:extLst>
          </p:cNvPr>
          <p:cNvPicPr>
            <a:picLocks noChangeAspect="1"/>
          </p:cNvPicPr>
          <p:nvPr/>
        </p:nvPicPr>
        <p:blipFill>
          <a:blip r:embed="rId3"/>
          <a:stretch>
            <a:fillRect/>
          </a:stretch>
        </p:blipFill>
        <p:spPr>
          <a:xfrm>
            <a:off x="10310813" y="471987"/>
            <a:ext cx="1478140" cy="1714643"/>
          </a:xfrm>
          <a:prstGeom prst="rect">
            <a:avLst/>
          </a:prstGeom>
        </p:spPr>
      </p:pic>
      <p:pic>
        <p:nvPicPr>
          <p:cNvPr id="33" name="Picture 32">
            <a:extLst>
              <a:ext uri="{FF2B5EF4-FFF2-40B4-BE49-F238E27FC236}">
                <a16:creationId xmlns:a16="http://schemas.microsoft.com/office/drawing/2014/main" id="{9AA82C75-C955-7250-4B63-10DCD94DCA86}"/>
              </a:ext>
            </a:extLst>
          </p:cNvPr>
          <p:cNvPicPr>
            <a:picLocks noChangeAspect="1"/>
          </p:cNvPicPr>
          <p:nvPr/>
        </p:nvPicPr>
        <p:blipFill>
          <a:blip r:embed="rId4"/>
          <a:stretch>
            <a:fillRect/>
          </a:stretch>
        </p:blipFill>
        <p:spPr>
          <a:xfrm>
            <a:off x="8533428" y="484587"/>
            <a:ext cx="1507591" cy="1714642"/>
          </a:xfrm>
          <a:prstGeom prst="rect">
            <a:avLst/>
          </a:prstGeom>
        </p:spPr>
      </p:pic>
      <p:pic>
        <p:nvPicPr>
          <p:cNvPr id="31" name="Picture 30">
            <a:extLst>
              <a:ext uri="{FF2B5EF4-FFF2-40B4-BE49-F238E27FC236}">
                <a16:creationId xmlns:a16="http://schemas.microsoft.com/office/drawing/2014/main" id="{3D9990B9-80CD-0DD6-A666-1D8ED5A040E8}"/>
              </a:ext>
            </a:extLst>
          </p:cNvPr>
          <p:cNvPicPr>
            <a:picLocks noChangeAspect="1"/>
          </p:cNvPicPr>
          <p:nvPr/>
        </p:nvPicPr>
        <p:blipFill>
          <a:blip r:embed="rId5"/>
          <a:stretch>
            <a:fillRect/>
          </a:stretch>
        </p:blipFill>
        <p:spPr>
          <a:xfrm>
            <a:off x="6800562" y="455012"/>
            <a:ext cx="1463072" cy="1714641"/>
          </a:xfrm>
          <a:prstGeom prst="rect">
            <a:avLst/>
          </a:prstGeom>
        </p:spPr>
      </p:pic>
      <p:pic>
        <p:nvPicPr>
          <p:cNvPr id="27" name="Picture 26">
            <a:extLst>
              <a:ext uri="{FF2B5EF4-FFF2-40B4-BE49-F238E27FC236}">
                <a16:creationId xmlns:a16="http://schemas.microsoft.com/office/drawing/2014/main" id="{F670ED82-A77E-673B-556B-77848145593F}"/>
              </a:ext>
            </a:extLst>
          </p:cNvPr>
          <p:cNvPicPr>
            <a:picLocks noChangeAspect="1"/>
          </p:cNvPicPr>
          <p:nvPr/>
        </p:nvPicPr>
        <p:blipFill>
          <a:blip r:embed="rId6"/>
          <a:stretch>
            <a:fillRect/>
          </a:stretch>
        </p:blipFill>
        <p:spPr>
          <a:xfrm>
            <a:off x="4929685" y="434909"/>
            <a:ext cx="1539833" cy="1748283"/>
          </a:xfrm>
          <a:prstGeom prst="rect">
            <a:avLst/>
          </a:prstGeom>
        </p:spPr>
      </p:pic>
      <p:sp>
        <p:nvSpPr>
          <p:cNvPr id="3" name="Title 2">
            <a:extLst>
              <a:ext uri="{FF2B5EF4-FFF2-40B4-BE49-F238E27FC236}">
                <a16:creationId xmlns:a16="http://schemas.microsoft.com/office/drawing/2014/main" id="{DAC23E81-AC0F-CEA7-0009-D0D4F7896627}"/>
              </a:ext>
            </a:extLst>
          </p:cNvPr>
          <p:cNvSpPr>
            <a:spLocks noGrp="1"/>
          </p:cNvSpPr>
          <p:nvPr>
            <p:ph type="title"/>
          </p:nvPr>
        </p:nvSpPr>
        <p:spPr/>
        <p:txBody>
          <a:bodyPr/>
          <a:lstStyle/>
          <a:p>
            <a:r>
              <a:rPr lang="en-US"/>
              <a:t>Product compatibility</a:t>
            </a:r>
          </a:p>
        </p:txBody>
      </p:sp>
      <p:sp>
        <p:nvSpPr>
          <p:cNvPr id="7" name="Subtitle 6">
            <a:extLst>
              <a:ext uri="{FF2B5EF4-FFF2-40B4-BE49-F238E27FC236}">
                <a16:creationId xmlns:a16="http://schemas.microsoft.com/office/drawing/2014/main" id="{65C904CE-0EB3-C646-4355-71E3D86B6737}"/>
              </a:ext>
            </a:extLst>
          </p:cNvPr>
          <p:cNvSpPr>
            <a:spLocks noGrp="1"/>
          </p:cNvSpPr>
          <p:nvPr>
            <p:ph type="body" sz="quarter" idx="14"/>
          </p:nvPr>
        </p:nvSpPr>
        <p:spPr/>
        <p:txBody>
          <a:bodyPr/>
          <a:lstStyle/>
          <a:p>
            <a:r>
              <a:rPr lang="en-US" sz="2400">
                <a:latin typeface="ABBvoice Light" pitchFamily="2" charset="0"/>
              </a:rPr>
              <a:t>Overview</a:t>
            </a:r>
          </a:p>
        </p:txBody>
      </p:sp>
      <p:sp>
        <p:nvSpPr>
          <p:cNvPr id="14" name="Content Placeholder 13">
            <a:extLst>
              <a:ext uri="{FF2B5EF4-FFF2-40B4-BE49-F238E27FC236}">
                <a16:creationId xmlns:a16="http://schemas.microsoft.com/office/drawing/2014/main" id="{B6400BB1-3B83-AF22-E94F-E4D3305F9B92}"/>
              </a:ext>
            </a:extLst>
          </p:cNvPr>
          <p:cNvSpPr>
            <a:spLocks noGrp="1"/>
          </p:cNvSpPr>
          <p:nvPr>
            <p:ph sz="quarter" idx="19"/>
          </p:nvPr>
        </p:nvSpPr>
        <p:spPr/>
        <p:txBody>
          <a:bodyPr/>
          <a:lstStyle/>
          <a:p>
            <a:r>
              <a:rPr lang="en-US" sz="1600" b="1" dirty="0"/>
              <a:t>Full IP20 configurations</a:t>
            </a:r>
            <a:endParaRPr lang="en-US" dirty="0"/>
          </a:p>
        </p:txBody>
      </p:sp>
      <p:sp>
        <p:nvSpPr>
          <p:cNvPr id="5" name="Footer Placeholder 4">
            <a:extLst>
              <a:ext uri="{FF2B5EF4-FFF2-40B4-BE49-F238E27FC236}">
                <a16:creationId xmlns:a16="http://schemas.microsoft.com/office/drawing/2014/main" id="{DB746C4A-7C4F-FC46-CA32-1878E2C71A90}"/>
              </a:ext>
            </a:extLst>
          </p:cNvPr>
          <p:cNvSpPr>
            <a:spLocks noGrp="1"/>
          </p:cNvSpPr>
          <p:nvPr>
            <p:ph type="ftr" sz="quarter" idx="10"/>
          </p:nvPr>
        </p:nvSpPr>
        <p:spPr/>
        <p:txBody>
          <a:bodyPr/>
          <a:lstStyle/>
          <a:p>
            <a:pPr lvl="8"/>
            <a:endParaRPr lang="en-US"/>
          </a:p>
        </p:txBody>
      </p:sp>
      <p:sp>
        <p:nvSpPr>
          <p:cNvPr id="4" name="Date Placeholder 3">
            <a:extLst>
              <a:ext uri="{FF2B5EF4-FFF2-40B4-BE49-F238E27FC236}">
                <a16:creationId xmlns:a16="http://schemas.microsoft.com/office/drawing/2014/main" id="{D89286C4-8EDF-32E3-61A7-428CA71D883D}"/>
              </a:ext>
            </a:extLst>
          </p:cNvPr>
          <p:cNvSpPr>
            <a:spLocks noGrp="1"/>
          </p:cNvSpPr>
          <p:nvPr>
            <p:ph type="dt" sz="half" idx="11"/>
          </p:nvPr>
        </p:nvSpPr>
        <p:spPr/>
        <p:txBody>
          <a:bodyPr/>
          <a:lstStyle/>
          <a:p>
            <a:fld id="{DED11F41-F59E-4148-82B4-D5604C9DFCBD}" type="datetime4">
              <a:rPr lang="en-US" smtClean="0"/>
              <a:t>April 25, 2024</a:t>
            </a:fld>
            <a:endParaRPr lang="en-US"/>
          </a:p>
        </p:txBody>
      </p:sp>
      <p:sp>
        <p:nvSpPr>
          <p:cNvPr id="6" name="Slide Number Placeholder 5">
            <a:extLst>
              <a:ext uri="{FF2B5EF4-FFF2-40B4-BE49-F238E27FC236}">
                <a16:creationId xmlns:a16="http://schemas.microsoft.com/office/drawing/2014/main" id="{D6C7A8D5-07E9-39D8-E029-D91D04DA9C1F}"/>
              </a:ext>
            </a:extLst>
          </p:cNvPr>
          <p:cNvSpPr>
            <a:spLocks noGrp="1"/>
          </p:cNvSpPr>
          <p:nvPr>
            <p:ph type="sldNum" sz="quarter" idx="12"/>
          </p:nvPr>
        </p:nvSpPr>
        <p:spPr/>
        <p:txBody>
          <a:bodyPr/>
          <a:lstStyle/>
          <a:p>
            <a:r>
              <a:rPr lang="en-US"/>
              <a:t>Slide </a:t>
            </a:r>
            <a:fld id="{619F89D8-7AE3-494A-97F3-03D680869632}" type="slidenum">
              <a:rPr lang="en-US" smtClean="0"/>
              <a:pPr/>
              <a:t>11</a:t>
            </a:fld>
            <a:endParaRPr lang="en-US"/>
          </a:p>
        </p:txBody>
      </p:sp>
      <p:graphicFrame>
        <p:nvGraphicFramePr>
          <p:cNvPr id="11" name="Table 10">
            <a:extLst>
              <a:ext uri="{FF2B5EF4-FFF2-40B4-BE49-F238E27FC236}">
                <a16:creationId xmlns:a16="http://schemas.microsoft.com/office/drawing/2014/main" id="{71AE81DB-8D5C-37B2-C5C6-4ACE3B68AEDE}"/>
              </a:ext>
            </a:extLst>
          </p:cNvPr>
          <p:cNvGraphicFramePr>
            <a:graphicFrameLocks noGrp="1"/>
          </p:cNvGraphicFramePr>
          <p:nvPr>
            <p:extLst>
              <p:ext uri="{D42A27DB-BD31-4B8C-83A1-F6EECF244321}">
                <p14:modId xmlns:p14="http://schemas.microsoft.com/office/powerpoint/2010/main" val="349982770"/>
              </p:ext>
            </p:extLst>
          </p:nvPr>
        </p:nvGraphicFramePr>
        <p:xfrm>
          <a:off x="5008330" y="2841589"/>
          <a:ext cx="6851303" cy="3299460"/>
        </p:xfrm>
        <a:graphic>
          <a:graphicData uri="http://schemas.openxmlformats.org/drawingml/2006/table">
            <a:tbl>
              <a:tblPr firstRow="1" bandRow="1">
                <a:tableStyleId>{773F8A54-F971-430D-9108-034FE38666EA}</a:tableStyleId>
              </a:tblPr>
              <a:tblGrid>
                <a:gridCol w="597026">
                  <a:extLst>
                    <a:ext uri="{9D8B030D-6E8A-4147-A177-3AD203B41FA5}">
                      <a16:colId xmlns:a16="http://schemas.microsoft.com/office/drawing/2014/main" val="4055310827"/>
                    </a:ext>
                  </a:extLst>
                </a:gridCol>
                <a:gridCol w="801803">
                  <a:extLst>
                    <a:ext uri="{9D8B030D-6E8A-4147-A177-3AD203B41FA5}">
                      <a16:colId xmlns:a16="http://schemas.microsoft.com/office/drawing/2014/main" val="1257499873"/>
                    </a:ext>
                  </a:extLst>
                </a:gridCol>
                <a:gridCol w="489991">
                  <a:extLst>
                    <a:ext uri="{9D8B030D-6E8A-4147-A177-3AD203B41FA5}">
                      <a16:colId xmlns:a16="http://schemas.microsoft.com/office/drawing/2014/main" val="651103158"/>
                    </a:ext>
                  </a:extLst>
                </a:gridCol>
                <a:gridCol w="1077980">
                  <a:extLst>
                    <a:ext uri="{9D8B030D-6E8A-4147-A177-3AD203B41FA5}">
                      <a16:colId xmlns:a16="http://schemas.microsoft.com/office/drawing/2014/main" val="2626081463"/>
                    </a:ext>
                  </a:extLst>
                </a:gridCol>
                <a:gridCol w="810711">
                  <a:extLst>
                    <a:ext uri="{9D8B030D-6E8A-4147-A177-3AD203B41FA5}">
                      <a16:colId xmlns:a16="http://schemas.microsoft.com/office/drawing/2014/main" val="1683178544"/>
                    </a:ext>
                  </a:extLst>
                </a:gridCol>
                <a:gridCol w="810711">
                  <a:extLst>
                    <a:ext uri="{9D8B030D-6E8A-4147-A177-3AD203B41FA5}">
                      <a16:colId xmlns:a16="http://schemas.microsoft.com/office/drawing/2014/main" val="450301723"/>
                    </a:ext>
                  </a:extLst>
                </a:gridCol>
                <a:gridCol w="2263081">
                  <a:extLst>
                    <a:ext uri="{9D8B030D-6E8A-4147-A177-3AD203B41FA5}">
                      <a16:colId xmlns:a16="http://schemas.microsoft.com/office/drawing/2014/main" val="4169217536"/>
                    </a:ext>
                  </a:extLst>
                </a:gridCol>
              </a:tblGrid>
              <a:tr h="381000">
                <a:tc gridSpan="7">
                  <a:txBody>
                    <a:bodyPr/>
                    <a:lstStyle/>
                    <a:p>
                      <a:pPr algn="l" fontAlgn="ctr"/>
                      <a:r>
                        <a:rPr lang="en-US" sz="950" b="1" u="none" strike="noStrike">
                          <a:solidFill>
                            <a:srgbClr val="000000"/>
                          </a:solidFill>
                          <a:effectLst/>
                        </a:rPr>
                        <a:t>Service entrance/finger-safe lug barriers offering</a:t>
                      </a:r>
                      <a:endParaRPr lang="en-US" sz="950" b="1" i="0" u="none" strike="noStrike">
                        <a:solidFill>
                          <a:srgbClr val="000000"/>
                        </a:solidFill>
                        <a:effectLst/>
                        <a:latin typeface="Calibri" panose="020F0502020204030204" pitchFamily="34" charset="0"/>
                      </a:endParaRPr>
                    </a:p>
                  </a:txBody>
                  <a:tcPr marL="0" marR="0" marT="0" marB="0" anchor="ctr"/>
                </a:tc>
                <a:tc hMerge="1">
                  <a:txBody>
                    <a:bodyPr/>
                    <a:lstStyle/>
                    <a:p>
                      <a:pPr algn="ctr" fontAlgn="ctr"/>
                      <a:endParaRPr lang="en-US" sz="1100" b="1"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ctr"/>
                      <a:endParaRPr lang="en-US" sz="1100" b="1"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ctr"/>
                      <a:endParaRPr lang="en-US" sz="1100" b="1"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ctr"/>
                      <a:endParaRPr lang="en-US" sz="1100" b="1"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pPr algn="ctr" fontAlgn="ctr"/>
                      <a:endParaRPr lang="en-US" sz="1100" b="1"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06243437"/>
                  </a:ext>
                </a:extLst>
              </a:tr>
              <a:tr h="381000">
                <a:tc>
                  <a:txBody>
                    <a:bodyPr/>
                    <a:lstStyle/>
                    <a:p>
                      <a:pPr algn="ctr" fontAlgn="ctr"/>
                      <a:r>
                        <a:rPr lang="en-US" sz="950" b="1" u="none" strike="noStrike">
                          <a:solidFill>
                            <a:srgbClr val="000000"/>
                          </a:solidFill>
                          <a:effectLst/>
                        </a:rPr>
                        <a:t>Breaker frame</a:t>
                      </a:r>
                      <a:endParaRPr lang="en-US" sz="950" b="1"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n-US" sz="950" b="1" u="none" strike="noStrike">
                          <a:solidFill>
                            <a:srgbClr val="000000"/>
                          </a:solidFill>
                          <a:effectLst/>
                        </a:rPr>
                        <a:t>Ampacity</a:t>
                      </a:r>
                      <a:endParaRPr lang="en-US" sz="950" b="1"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n-US" sz="950" b="1" u="none" strike="noStrike">
                          <a:solidFill>
                            <a:srgbClr val="000000"/>
                          </a:solidFill>
                          <a:effectLst/>
                        </a:rPr>
                        <a:t>Poles</a:t>
                      </a:r>
                      <a:endParaRPr lang="en-US" sz="950" b="1"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n-US" sz="950" b="1" u="none" strike="noStrike">
                          <a:solidFill>
                            <a:srgbClr val="000000"/>
                          </a:solidFill>
                          <a:effectLst/>
                        </a:rPr>
                        <a:t>Max. SCCR</a:t>
                      </a:r>
                      <a:endParaRPr lang="en-US" sz="950" b="1"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n-US" sz="950" b="1" u="none" strike="noStrike">
                          <a:solidFill>
                            <a:srgbClr val="000000"/>
                          </a:solidFill>
                          <a:effectLst/>
                        </a:rPr>
                        <a:t>Allowed for full IP20 panels</a:t>
                      </a:r>
                      <a:endParaRPr lang="en-US" sz="950" b="1"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n-US" sz="950" b="1" u="none" strike="noStrike">
                          <a:solidFill>
                            <a:srgbClr val="000000"/>
                          </a:solidFill>
                          <a:effectLst/>
                        </a:rPr>
                        <a:t>Main/ </a:t>
                      </a:r>
                      <a:br>
                        <a:rPr lang="en-US" sz="950" b="1" u="none" strike="noStrike">
                          <a:solidFill>
                            <a:srgbClr val="000000"/>
                          </a:solidFill>
                          <a:effectLst/>
                        </a:rPr>
                      </a:br>
                      <a:r>
                        <a:rPr lang="en-US" sz="950" b="1" u="none" strike="noStrike">
                          <a:solidFill>
                            <a:srgbClr val="000000"/>
                          </a:solidFill>
                          <a:effectLst/>
                        </a:rPr>
                        <a:t>feeder</a:t>
                      </a:r>
                      <a:endParaRPr lang="en-US" sz="950" b="1"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l" fontAlgn="ctr"/>
                      <a:r>
                        <a:rPr lang="en-US" sz="950" b="1" u="none" strike="noStrike">
                          <a:solidFill>
                            <a:srgbClr val="000000"/>
                          </a:solidFill>
                          <a:effectLst/>
                        </a:rPr>
                        <a:t>Wire ranges allowed </a:t>
                      </a:r>
                      <a:endParaRPr lang="en-US" sz="950" b="1"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0104019"/>
                  </a:ext>
                </a:extLst>
              </a:tr>
              <a:tr h="190500">
                <a:tc>
                  <a:txBody>
                    <a:bodyPr/>
                    <a:lstStyle/>
                    <a:p>
                      <a:pPr algn="ctr" fontAlgn="ctr"/>
                      <a:r>
                        <a:rPr lang="en-US" sz="950" b="0" u="none" strike="noStrike" dirty="0">
                          <a:solidFill>
                            <a:srgbClr val="000000"/>
                          </a:solidFill>
                          <a:effectLst/>
                        </a:rPr>
                        <a:t>XT1</a:t>
                      </a:r>
                      <a:endParaRPr lang="en-US" sz="950" b="0" i="0" u="none" strike="noStrike" dirty="0">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n-US" sz="950" b="0" u="none" strike="noStrike" dirty="0">
                          <a:solidFill>
                            <a:srgbClr val="000000"/>
                          </a:solidFill>
                          <a:effectLst/>
                        </a:rPr>
                        <a:t>125 A</a:t>
                      </a:r>
                      <a:endParaRPr lang="en-US" sz="950" b="0" i="0" u="none" strike="noStrike" dirty="0">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n-US" sz="950" b="0" u="none" strike="noStrike">
                          <a:solidFill>
                            <a:srgbClr val="000000"/>
                          </a:solidFill>
                          <a:effectLst/>
                        </a:rPr>
                        <a:t>3</a:t>
                      </a:r>
                      <a:endParaRPr lang="en-US" sz="950" b="0"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n-US" sz="950" b="0" u="none" strike="noStrike">
                          <a:solidFill>
                            <a:srgbClr val="000000"/>
                          </a:solidFill>
                          <a:effectLst/>
                        </a:rPr>
                        <a:t>65 kA (480 V)</a:t>
                      </a:r>
                      <a:endParaRPr lang="en-US" sz="950" b="0"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n-US" sz="950" b="0" u="none" strike="noStrike">
                          <a:solidFill>
                            <a:srgbClr val="000000"/>
                          </a:solidFill>
                          <a:effectLst/>
                        </a:rPr>
                        <a:t>Y</a:t>
                      </a:r>
                      <a:endParaRPr lang="en-US" sz="950" b="0"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n-US" sz="950" b="0" u="none" strike="noStrike">
                          <a:solidFill>
                            <a:srgbClr val="000000"/>
                          </a:solidFill>
                          <a:effectLst/>
                        </a:rPr>
                        <a:t>F</a:t>
                      </a:r>
                      <a:endParaRPr lang="en-US" sz="950" b="0"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l" fontAlgn="ctr"/>
                      <a:r>
                        <a:rPr lang="en-US" sz="950" b="0" u="none" strike="noStrike">
                          <a:solidFill>
                            <a:srgbClr val="000000"/>
                          </a:solidFill>
                          <a:effectLst/>
                        </a:rPr>
                        <a:t>(1) No. 10–2/0 AWG</a:t>
                      </a:r>
                      <a:endParaRPr lang="en-US" sz="950" b="0" i="0" u="none" strike="noStrike">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104616523"/>
                  </a:ext>
                </a:extLst>
              </a:tr>
              <a:tr h="190500">
                <a:tc>
                  <a:txBody>
                    <a:bodyPr/>
                    <a:lstStyle/>
                    <a:p>
                      <a:pPr algn="ctr" fontAlgn="ctr"/>
                      <a:r>
                        <a:rPr lang="en-US" sz="950" b="0" u="none" strike="noStrike">
                          <a:solidFill>
                            <a:srgbClr val="000000"/>
                          </a:solidFill>
                          <a:effectLst/>
                        </a:rPr>
                        <a:t>XT2</a:t>
                      </a:r>
                      <a:endParaRPr lang="en-US" sz="95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950" b="0" u="none" strike="noStrike">
                          <a:solidFill>
                            <a:srgbClr val="000000"/>
                          </a:solidFill>
                          <a:effectLst/>
                        </a:rPr>
                        <a:t>125 A</a:t>
                      </a:r>
                      <a:endParaRPr lang="en-US" sz="95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950" b="0" u="none" strike="noStrike">
                          <a:solidFill>
                            <a:srgbClr val="000000"/>
                          </a:solidFill>
                          <a:effectLst/>
                        </a:rPr>
                        <a:t>3</a:t>
                      </a:r>
                      <a:endParaRPr lang="en-US" sz="95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950" b="0" u="none" strike="noStrike" dirty="0">
                          <a:solidFill>
                            <a:srgbClr val="000000"/>
                          </a:solidFill>
                          <a:effectLst/>
                        </a:rPr>
                        <a:t>200 kA (480 V)</a:t>
                      </a:r>
                      <a:endParaRPr lang="en-US" sz="95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950" b="0" u="none" strike="noStrike">
                          <a:solidFill>
                            <a:srgbClr val="000000"/>
                          </a:solidFill>
                          <a:effectLst/>
                        </a:rPr>
                        <a:t>Y</a:t>
                      </a:r>
                      <a:endParaRPr lang="en-US" sz="95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950" b="0" u="none" strike="noStrike">
                          <a:solidFill>
                            <a:srgbClr val="000000"/>
                          </a:solidFill>
                          <a:effectLst/>
                        </a:rPr>
                        <a:t>F</a:t>
                      </a:r>
                      <a:endParaRPr lang="en-US" sz="95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950" b="0" u="none" strike="noStrike">
                          <a:solidFill>
                            <a:srgbClr val="000000"/>
                          </a:solidFill>
                          <a:effectLst/>
                        </a:rPr>
                        <a:t>(1) No. 10–2/0 AWG</a:t>
                      </a:r>
                      <a:endParaRPr lang="en-US" sz="95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138077105"/>
                  </a:ext>
                </a:extLst>
              </a:tr>
              <a:tr h="381000">
                <a:tc>
                  <a:txBody>
                    <a:bodyPr/>
                    <a:lstStyle/>
                    <a:p>
                      <a:pPr algn="ctr" fontAlgn="ctr"/>
                      <a:r>
                        <a:rPr lang="en-US" sz="950" b="0" u="none" strike="noStrike">
                          <a:solidFill>
                            <a:srgbClr val="000000"/>
                          </a:solidFill>
                          <a:effectLst/>
                        </a:rPr>
                        <a:t>XT4</a:t>
                      </a:r>
                      <a:endParaRPr lang="en-US" sz="95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950" b="0" u="none" strike="noStrike">
                          <a:solidFill>
                            <a:srgbClr val="000000"/>
                          </a:solidFill>
                          <a:effectLst/>
                        </a:rPr>
                        <a:t>250 A</a:t>
                      </a:r>
                      <a:endParaRPr lang="en-US" sz="95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950" b="0" u="none" strike="noStrike">
                          <a:solidFill>
                            <a:srgbClr val="000000"/>
                          </a:solidFill>
                          <a:effectLst/>
                        </a:rPr>
                        <a:t>3</a:t>
                      </a:r>
                      <a:endParaRPr lang="en-US" sz="95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950" b="0" u="none" strike="noStrike">
                          <a:solidFill>
                            <a:srgbClr val="000000"/>
                          </a:solidFill>
                          <a:effectLst/>
                        </a:rPr>
                        <a:t>200 kA (480 V)</a:t>
                      </a:r>
                      <a:endParaRPr lang="en-US" sz="95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950" b="0" u="none" strike="noStrike">
                          <a:solidFill>
                            <a:srgbClr val="000000"/>
                          </a:solidFill>
                          <a:effectLst/>
                        </a:rPr>
                        <a:t>Y</a:t>
                      </a:r>
                      <a:endParaRPr lang="en-US" sz="95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950" b="0" u="none" strike="noStrike" dirty="0">
                          <a:solidFill>
                            <a:srgbClr val="000000"/>
                          </a:solidFill>
                          <a:effectLst/>
                        </a:rPr>
                        <a:t>M / F</a:t>
                      </a:r>
                      <a:endParaRPr lang="en-US" sz="95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950" b="0" u="none" strike="noStrike" dirty="0">
                          <a:solidFill>
                            <a:srgbClr val="000000"/>
                          </a:solidFill>
                          <a:effectLst/>
                        </a:rPr>
                        <a:t>(1) 4 AWG–350 MCM</a:t>
                      </a:r>
                      <a:br>
                        <a:rPr lang="en-US" sz="950" b="0" u="none" strike="noStrike" dirty="0">
                          <a:solidFill>
                            <a:srgbClr val="000000"/>
                          </a:solidFill>
                          <a:effectLst/>
                        </a:rPr>
                      </a:br>
                      <a:r>
                        <a:rPr lang="en-US" sz="950" b="0" u="none" strike="noStrike" dirty="0">
                          <a:solidFill>
                            <a:srgbClr val="000000"/>
                          </a:solidFill>
                          <a:effectLst/>
                        </a:rPr>
                        <a:t>(1) 3/0 AWG–350 MCM</a:t>
                      </a:r>
                      <a:endParaRPr lang="en-US" sz="95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355398874"/>
                  </a:ext>
                </a:extLst>
              </a:tr>
              <a:tr h="190500">
                <a:tc>
                  <a:txBody>
                    <a:bodyPr/>
                    <a:lstStyle/>
                    <a:p>
                      <a:pPr algn="ctr" fontAlgn="ctr"/>
                      <a:r>
                        <a:rPr lang="en-US" sz="950" b="0" u="none" strike="noStrike">
                          <a:solidFill>
                            <a:srgbClr val="000000"/>
                          </a:solidFill>
                          <a:effectLst/>
                        </a:rPr>
                        <a:t>XT5</a:t>
                      </a:r>
                      <a:endParaRPr lang="en-US" sz="95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950" b="0" u="none" strike="noStrike">
                          <a:solidFill>
                            <a:srgbClr val="000000"/>
                          </a:solidFill>
                          <a:effectLst/>
                        </a:rPr>
                        <a:t>400/600 A</a:t>
                      </a:r>
                      <a:endParaRPr lang="en-US" sz="95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950" b="0" u="none" strike="noStrike">
                          <a:solidFill>
                            <a:srgbClr val="000000"/>
                          </a:solidFill>
                          <a:effectLst/>
                        </a:rPr>
                        <a:t>3</a:t>
                      </a:r>
                      <a:endParaRPr lang="en-US" sz="95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950" b="0" u="none" strike="noStrike">
                          <a:solidFill>
                            <a:srgbClr val="000000"/>
                          </a:solidFill>
                          <a:effectLst/>
                        </a:rPr>
                        <a:t>200 kA (480 V)</a:t>
                      </a:r>
                      <a:endParaRPr lang="en-US" sz="95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950" b="0" u="none" strike="noStrike">
                          <a:solidFill>
                            <a:srgbClr val="000000"/>
                          </a:solidFill>
                          <a:effectLst/>
                        </a:rPr>
                        <a:t>Y</a:t>
                      </a:r>
                      <a:endParaRPr lang="en-US" sz="95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950" b="0" u="none" strike="noStrike">
                          <a:solidFill>
                            <a:srgbClr val="000000"/>
                          </a:solidFill>
                          <a:effectLst/>
                        </a:rPr>
                        <a:t>M / F</a:t>
                      </a:r>
                      <a:endParaRPr lang="en-US" sz="95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950" b="0" u="none" strike="noStrike" dirty="0">
                          <a:solidFill>
                            <a:srgbClr val="000000"/>
                          </a:solidFill>
                          <a:effectLst/>
                        </a:rPr>
                        <a:t>(2) 2/0 AWG–500 MCM</a:t>
                      </a:r>
                    </a:p>
                    <a:p>
                      <a:pPr algn="l" fontAlgn="ctr"/>
                      <a:r>
                        <a:rPr lang="en-US" sz="950" b="0" u="none" strike="noStrike" dirty="0">
                          <a:solidFill>
                            <a:srgbClr val="000000"/>
                          </a:solidFill>
                          <a:effectLst/>
                        </a:rPr>
                        <a:t>(2) 500 MCM–750 MCM (</a:t>
                      </a:r>
                      <a:r>
                        <a:rPr lang="en-US" sz="950" b="1" u="none" strike="noStrike" dirty="0">
                          <a:solidFill>
                            <a:srgbClr val="000000"/>
                          </a:solidFill>
                          <a:effectLst/>
                        </a:rPr>
                        <a:t>coming soon</a:t>
                      </a:r>
                      <a:r>
                        <a:rPr lang="en-US" sz="950" b="0" u="none" strike="noStrike" dirty="0">
                          <a:solidFill>
                            <a:srgbClr val="000000"/>
                          </a:solidFill>
                          <a:effectLst/>
                        </a:rPr>
                        <a:t>) </a:t>
                      </a:r>
                      <a:endParaRPr lang="en-US" sz="95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503594492"/>
                  </a:ext>
                </a:extLst>
              </a:tr>
              <a:tr h="190500">
                <a:tc>
                  <a:txBody>
                    <a:bodyPr/>
                    <a:lstStyle/>
                    <a:p>
                      <a:pPr algn="ctr" fontAlgn="ctr"/>
                      <a:r>
                        <a:rPr lang="en-US" sz="950" b="0" u="none" strike="noStrike">
                          <a:solidFill>
                            <a:srgbClr val="000000"/>
                          </a:solidFill>
                          <a:effectLst/>
                        </a:rPr>
                        <a:t>XT6</a:t>
                      </a:r>
                      <a:endParaRPr lang="en-US" sz="95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950" b="0" u="none" strike="noStrike">
                          <a:solidFill>
                            <a:srgbClr val="000000"/>
                          </a:solidFill>
                          <a:effectLst/>
                        </a:rPr>
                        <a:t>800 A</a:t>
                      </a:r>
                      <a:endParaRPr lang="en-US" sz="95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950" b="0" u="none" strike="noStrike">
                          <a:solidFill>
                            <a:srgbClr val="000000"/>
                          </a:solidFill>
                          <a:effectLst/>
                        </a:rPr>
                        <a:t>3</a:t>
                      </a:r>
                      <a:endParaRPr lang="en-US" sz="95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950" b="0" u="none" strike="noStrike" dirty="0">
                          <a:solidFill>
                            <a:srgbClr val="000000"/>
                          </a:solidFill>
                          <a:effectLst/>
                        </a:rPr>
                        <a:t>65 kA (480 V)</a:t>
                      </a:r>
                      <a:endParaRPr lang="en-US" sz="95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950" b="0" u="none" strike="noStrike">
                          <a:solidFill>
                            <a:srgbClr val="000000"/>
                          </a:solidFill>
                          <a:effectLst/>
                        </a:rPr>
                        <a:t>Y</a:t>
                      </a:r>
                      <a:endParaRPr lang="en-US" sz="95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950" b="0" u="none" strike="noStrike">
                          <a:solidFill>
                            <a:srgbClr val="000000"/>
                          </a:solidFill>
                          <a:effectLst/>
                        </a:rPr>
                        <a:t>M / F</a:t>
                      </a:r>
                      <a:endParaRPr lang="en-US" sz="95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950" b="0" u="none" strike="noStrike" dirty="0">
                          <a:solidFill>
                            <a:srgbClr val="000000"/>
                          </a:solidFill>
                          <a:effectLst/>
                        </a:rPr>
                        <a:t>(3) 2/0 AWG–400 MCM</a:t>
                      </a:r>
                    </a:p>
                    <a:p>
                      <a:pPr marL="0" marR="0" lvl="0" indent="0" algn="l" defTabSz="914491" rtl="0" eaLnBrk="1" fontAlgn="ctr" latinLnBrk="0" hangingPunct="1">
                        <a:lnSpc>
                          <a:spcPct val="100000"/>
                        </a:lnSpc>
                        <a:spcBef>
                          <a:spcPts val="0"/>
                        </a:spcBef>
                        <a:spcAft>
                          <a:spcPts val="0"/>
                        </a:spcAft>
                        <a:buClrTx/>
                        <a:buSzTx/>
                        <a:buFontTx/>
                        <a:buNone/>
                        <a:tabLst/>
                        <a:defRPr/>
                      </a:pPr>
                      <a:r>
                        <a:rPr lang="en-US" sz="950" b="0" u="none" strike="noStrike" dirty="0">
                          <a:solidFill>
                            <a:srgbClr val="000000"/>
                          </a:solidFill>
                          <a:effectLst/>
                        </a:rPr>
                        <a:t>(2) 500 MCM–750 MCM (</a:t>
                      </a:r>
                      <a:r>
                        <a:rPr lang="en-US" sz="950" b="1" u="none" strike="noStrike" dirty="0">
                          <a:solidFill>
                            <a:srgbClr val="000000"/>
                          </a:solidFill>
                          <a:effectLst/>
                        </a:rPr>
                        <a:t>coming soon</a:t>
                      </a:r>
                      <a:r>
                        <a:rPr lang="en-US" sz="950" b="0" u="none" strike="noStrike" dirty="0">
                          <a:solidFill>
                            <a:srgbClr val="000000"/>
                          </a:solidFill>
                          <a:effectLst/>
                        </a:rPr>
                        <a:t>) </a:t>
                      </a:r>
                      <a:endParaRPr lang="en-US" sz="95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229849238"/>
                  </a:ext>
                </a:extLst>
              </a:tr>
              <a:tr h="381000">
                <a:tc>
                  <a:txBody>
                    <a:bodyPr/>
                    <a:lstStyle/>
                    <a:p>
                      <a:pPr algn="ctr" fontAlgn="ctr"/>
                      <a:r>
                        <a:rPr lang="en-US" sz="950" b="0" u="none" strike="noStrike">
                          <a:solidFill>
                            <a:srgbClr val="000000"/>
                          </a:solidFill>
                          <a:effectLst/>
                        </a:rPr>
                        <a:t>XT7</a:t>
                      </a:r>
                      <a:endParaRPr lang="en-US" sz="95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950" b="0" u="none" strike="noStrike">
                          <a:solidFill>
                            <a:srgbClr val="000000"/>
                          </a:solidFill>
                          <a:effectLst/>
                        </a:rPr>
                        <a:t>1200 A</a:t>
                      </a:r>
                      <a:endParaRPr lang="en-US" sz="95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950" b="0" u="none" strike="noStrike">
                          <a:solidFill>
                            <a:srgbClr val="000000"/>
                          </a:solidFill>
                          <a:effectLst/>
                        </a:rPr>
                        <a:t>3</a:t>
                      </a:r>
                      <a:endParaRPr lang="en-US" sz="95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950" b="0" u="none" strike="noStrike">
                          <a:solidFill>
                            <a:srgbClr val="000000"/>
                          </a:solidFill>
                          <a:effectLst/>
                        </a:rPr>
                        <a:t>100 kA (480 V)</a:t>
                      </a:r>
                      <a:endParaRPr lang="en-US" sz="95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950" b="0" u="none" strike="noStrike">
                          <a:solidFill>
                            <a:srgbClr val="000000"/>
                          </a:solidFill>
                          <a:effectLst/>
                        </a:rPr>
                        <a:t>Y</a:t>
                      </a:r>
                      <a:endParaRPr lang="en-US" sz="95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950" b="0" u="none" strike="noStrike">
                          <a:solidFill>
                            <a:srgbClr val="000000"/>
                          </a:solidFill>
                          <a:effectLst/>
                        </a:rPr>
                        <a:t>M / F</a:t>
                      </a:r>
                      <a:endParaRPr lang="en-US" sz="95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950" b="0" u="none" strike="noStrike" dirty="0">
                          <a:solidFill>
                            <a:srgbClr val="000000"/>
                          </a:solidFill>
                          <a:effectLst/>
                        </a:rPr>
                        <a:t>(4) 4/0 AWG–500 MCM</a:t>
                      </a:r>
                      <a:br>
                        <a:rPr lang="en-US" sz="950" b="0" u="none" strike="noStrike" dirty="0">
                          <a:solidFill>
                            <a:srgbClr val="000000"/>
                          </a:solidFill>
                          <a:effectLst/>
                        </a:rPr>
                      </a:br>
                      <a:r>
                        <a:rPr lang="en-US" sz="950" b="0" u="none" strike="noStrike" dirty="0">
                          <a:solidFill>
                            <a:srgbClr val="000000"/>
                          </a:solidFill>
                          <a:effectLst/>
                        </a:rPr>
                        <a:t>(3) 500 MCM–750 MCM</a:t>
                      </a:r>
                      <a:endParaRPr lang="en-US" sz="95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571015792"/>
                  </a:ext>
                </a:extLst>
              </a:tr>
              <a:tr h="381000">
                <a:tc>
                  <a:txBody>
                    <a:bodyPr/>
                    <a:lstStyle/>
                    <a:p>
                      <a:pPr algn="ctr" fontAlgn="ctr"/>
                      <a:r>
                        <a:rPr lang="en-US" sz="950" b="0" u="none" strike="noStrike">
                          <a:solidFill>
                            <a:srgbClr val="000000"/>
                          </a:solidFill>
                          <a:effectLst/>
                        </a:rPr>
                        <a:t>A2</a:t>
                      </a:r>
                      <a:endParaRPr lang="en-US" sz="95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950" b="0" u="none" strike="noStrike">
                          <a:solidFill>
                            <a:srgbClr val="000000"/>
                          </a:solidFill>
                          <a:effectLst/>
                        </a:rPr>
                        <a:t>250 A</a:t>
                      </a:r>
                      <a:endParaRPr lang="en-US" sz="95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950" b="0" u="none" strike="noStrike">
                          <a:solidFill>
                            <a:srgbClr val="000000"/>
                          </a:solidFill>
                          <a:effectLst/>
                        </a:rPr>
                        <a:t>2</a:t>
                      </a:r>
                      <a:endParaRPr lang="en-US" sz="95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950" b="0" u="none" strike="noStrike">
                          <a:solidFill>
                            <a:srgbClr val="000000"/>
                          </a:solidFill>
                          <a:effectLst/>
                        </a:rPr>
                        <a:t>25 kA (240 V)</a:t>
                      </a:r>
                      <a:endParaRPr lang="en-US" sz="95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950" b="0" u="none" strike="noStrike">
                          <a:solidFill>
                            <a:srgbClr val="000000"/>
                          </a:solidFill>
                          <a:effectLst/>
                        </a:rPr>
                        <a:t>Y</a:t>
                      </a:r>
                      <a:endParaRPr lang="en-US" sz="95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950" b="0" u="none" strike="noStrike">
                          <a:solidFill>
                            <a:srgbClr val="000000"/>
                          </a:solidFill>
                          <a:effectLst/>
                        </a:rPr>
                        <a:t>F</a:t>
                      </a:r>
                      <a:endParaRPr lang="en-US" sz="95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950" b="0" u="none" strike="noStrike" dirty="0">
                          <a:solidFill>
                            <a:srgbClr val="000000"/>
                          </a:solidFill>
                          <a:effectLst/>
                        </a:rPr>
                        <a:t>(1) 1 AWG–250 MCM (Cu) </a:t>
                      </a:r>
                      <a:br>
                        <a:rPr lang="en-US" sz="950" b="0" u="none" strike="noStrike" dirty="0">
                          <a:solidFill>
                            <a:srgbClr val="000000"/>
                          </a:solidFill>
                          <a:effectLst/>
                        </a:rPr>
                      </a:br>
                      <a:r>
                        <a:rPr lang="en-US" sz="950" b="0" u="none" strike="noStrike" dirty="0">
                          <a:solidFill>
                            <a:srgbClr val="000000"/>
                          </a:solidFill>
                          <a:effectLst/>
                        </a:rPr>
                        <a:t>(1) 2/0 AWG–300 MCM (Al)</a:t>
                      </a:r>
                      <a:endParaRPr lang="en-US" sz="95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4011223608"/>
                  </a:ext>
                </a:extLst>
              </a:tr>
              <a:tr h="190500">
                <a:tc>
                  <a:txBody>
                    <a:bodyPr/>
                    <a:lstStyle/>
                    <a:p>
                      <a:pPr algn="ctr" fontAlgn="ctr"/>
                      <a:r>
                        <a:rPr lang="en-US" sz="950" b="0" u="none" strike="noStrike">
                          <a:solidFill>
                            <a:srgbClr val="000000"/>
                          </a:solidFill>
                          <a:effectLst/>
                        </a:rPr>
                        <a:t>FB</a:t>
                      </a:r>
                      <a:endParaRPr lang="en-US" sz="95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950" b="0" u="none" strike="noStrike">
                          <a:solidFill>
                            <a:srgbClr val="000000"/>
                          </a:solidFill>
                          <a:effectLst/>
                        </a:rPr>
                        <a:t>100 A</a:t>
                      </a:r>
                      <a:endParaRPr lang="en-US" sz="95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950" b="0" u="none" strike="noStrike">
                          <a:solidFill>
                            <a:srgbClr val="000000"/>
                          </a:solidFill>
                          <a:effectLst/>
                        </a:rPr>
                        <a:t>1, 2</a:t>
                      </a:r>
                      <a:endParaRPr lang="en-US" sz="95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950" b="0" u="none" strike="noStrike">
                          <a:solidFill>
                            <a:srgbClr val="000000"/>
                          </a:solidFill>
                          <a:effectLst/>
                        </a:rPr>
                        <a:t>150 kA (480 V)</a:t>
                      </a:r>
                      <a:endParaRPr lang="en-US" sz="95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950" b="0" u="none" strike="noStrike">
                          <a:solidFill>
                            <a:srgbClr val="000000"/>
                          </a:solidFill>
                          <a:effectLst/>
                        </a:rPr>
                        <a:t>N</a:t>
                      </a:r>
                      <a:endParaRPr lang="en-US" sz="95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950" b="0" u="none" strike="noStrike">
                          <a:solidFill>
                            <a:srgbClr val="000000"/>
                          </a:solidFill>
                          <a:effectLst/>
                        </a:rPr>
                        <a:t>N/A</a:t>
                      </a:r>
                      <a:endParaRPr lang="en-US" sz="95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950" b="0" u="none" strike="noStrike" dirty="0">
                          <a:solidFill>
                            <a:srgbClr val="000000"/>
                          </a:solidFill>
                          <a:effectLst/>
                        </a:rPr>
                        <a:t>N/A</a:t>
                      </a:r>
                      <a:endParaRPr lang="en-US" sz="95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536860122"/>
                  </a:ext>
                </a:extLst>
              </a:tr>
              <a:tr h="190500">
                <a:tc>
                  <a:txBody>
                    <a:bodyPr/>
                    <a:lstStyle/>
                    <a:p>
                      <a:pPr algn="ctr" fontAlgn="ctr"/>
                      <a:r>
                        <a:rPr lang="en-US" sz="950" b="0" u="none" strike="noStrike">
                          <a:solidFill>
                            <a:srgbClr val="000000"/>
                          </a:solidFill>
                          <a:effectLst/>
                        </a:rPr>
                        <a:t>TEY</a:t>
                      </a:r>
                      <a:endParaRPr lang="en-US" sz="950" b="0"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n-US" sz="950" b="0" u="none" strike="noStrike">
                          <a:solidFill>
                            <a:srgbClr val="000000"/>
                          </a:solidFill>
                          <a:effectLst/>
                        </a:rPr>
                        <a:t>125 A</a:t>
                      </a:r>
                      <a:endParaRPr lang="en-US" sz="950" b="0"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n-US" sz="950" b="0" u="none" strike="noStrike">
                          <a:solidFill>
                            <a:srgbClr val="000000"/>
                          </a:solidFill>
                          <a:effectLst/>
                        </a:rPr>
                        <a:t>1, 2</a:t>
                      </a:r>
                      <a:endParaRPr lang="en-US" sz="950" b="0"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n-US" sz="950" b="0" u="none" strike="noStrike">
                          <a:solidFill>
                            <a:srgbClr val="000000"/>
                          </a:solidFill>
                          <a:effectLst/>
                        </a:rPr>
                        <a:t>65 kA (480/277 V)</a:t>
                      </a:r>
                      <a:endParaRPr lang="en-US" sz="950" b="0"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n-US" sz="950" b="0" u="none" strike="noStrike">
                          <a:solidFill>
                            <a:srgbClr val="000000"/>
                          </a:solidFill>
                          <a:effectLst/>
                        </a:rPr>
                        <a:t>N</a:t>
                      </a:r>
                      <a:endParaRPr lang="en-US" sz="950" b="0"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n-US" sz="950" b="0" u="none" strike="noStrike">
                          <a:solidFill>
                            <a:srgbClr val="000000"/>
                          </a:solidFill>
                          <a:effectLst/>
                        </a:rPr>
                        <a:t>N/A</a:t>
                      </a:r>
                      <a:endParaRPr lang="en-US" sz="950" b="0" i="0" u="none" strike="noStrike">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l" fontAlgn="ctr"/>
                      <a:r>
                        <a:rPr lang="en-US" sz="950" b="0" u="none" strike="noStrike" dirty="0">
                          <a:solidFill>
                            <a:srgbClr val="000000"/>
                          </a:solidFill>
                          <a:effectLst/>
                        </a:rPr>
                        <a:t>N/A</a:t>
                      </a:r>
                      <a:endParaRPr lang="en-US" sz="950" b="0" i="0" u="none" strike="noStrike" dirty="0">
                        <a:solidFill>
                          <a:srgbClr val="000000"/>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6822260"/>
                  </a:ext>
                </a:extLst>
              </a:tr>
            </a:tbl>
          </a:graphicData>
        </a:graphic>
      </p:graphicFrame>
      <p:sp>
        <p:nvSpPr>
          <p:cNvPr id="9" name="TextBox 8">
            <a:extLst>
              <a:ext uri="{FF2B5EF4-FFF2-40B4-BE49-F238E27FC236}">
                <a16:creationId xmlns:a16="http://schemas.microsoft.com/office/drawing/2014/main" id="{0EB271FD-C0F3-E19F-5372-193BCA9FD7AE}"/>
              </a:ext>
            </a:extLst>
          </p:cNvPr>
          <p:cNvSpPr txBox="1"/>
          <p:nvPr/>
        </p:nvSpPr>
        <p:spPr bwMode="gray">
          <a:xfrm>
            <a:off x="4929685" y="2099440"/>
            <a:ext cx="2189100" cy="330389"/>
          </a:xfrm>
          <a:prstGeom prst="rect">
            <a:avLst/>
          </a:prstGeom>
          <a:noFill/>
        </p:spPr>
        <p:txBody>
          <a:bodyPr wrap="square" lIns="72000" tIns="72000" rIns="72000" bIns="72000" rtlCol="0">
            <a:noAutofit/>
          </a:bodyPr>
          <a:lstStyle/>
          <a:p>
            <a:r>
              <a:rPr lang="en-US" sz="1100" b="1" dirty="0"/>
              <a:t>(1) </a:t>
            </a:r>
            <a:r>
              <a:rPr lang="en-US" sz="1100" dirty="0"/>
              <a:t>#2–750 MCM</a:t>
            </a:r>
          </a:p>
        </p:txBody>
      </p:sp>
      <p:sp>
        <p:nvSpPr>
          <p:cNvPr id="13" name="TextBox 12">
            <a:extLst>
              <a:ext uri="{FF2B5EF4-FFF2-40B4-BE49-F238E27FC236}">
                <a16:creationId xmlns:a16="http://schemas.microsoft.com/office/drawing/2014/main" id="{52CAD6E2-7F71-456E-C4AC-F63996D3459A}"/>
              </a:ext>
            </a:extLst>
          </p:cNvPr>
          <p:cNvSpPr txBox="1"/>
          <p:nvPr/>
        </p:nvSpPr>
        <p:spPr bwMode="gray">
          <a:xfrm>
            <a:off x="6739312" y="2109214"/>
            <a:ext cx="2189100" cy="330389"/>
          </a:xfrm>
          <a:prstGeom prst="rect">
            <a:avLst/>
          </a:prstGeom>
          <a:noFill/>
        </p:spPr>
        <p:txBody>
          <a:bodyPr wrap="square" lIns="72000" tIns="72000" rIns="72000" bIns="72000" rtlCol="0">
            <a:noAutofit/>
          </a:bodyPr>
          <a:lstStyle/>
          <a:p>
            <a:r>
              <a:rPr lang="en-US" sz="1100" b="1" dirty="0"/>
              <a:t>(2) </a:t>
            </a:r>
            <a:r>
              <a:rPr lang="en-US" sz="1100" dirty="0"/>
              <a:t>#2–750 MCM</a:t>
            </a:r>
          </a:p>
        </p:txBody>
      </p:sp>
      <p:sp>
        <p:nvSpPr>
          <p:cNvPr id="15" name="TextBox 14">
            <a:extLst>
              <a:ext uri="{FF2B5EF4-FFF2-40B4-BE49-F238E27FC236}">
                <a16:creationId xmlns:a16="http://schemas.microsoft.com/office/drawing/2014/main" id="{694442E1-9153-4FCE-5E54-B515B852FBE6}"/>
              </a:ext>
            </a:extLst>
          </p:cNvPr>
          <p:cNvSpPr txBox="1"/>
          <p:nvPr/>
        </p:nvSpPr>
        <p:spPr bwMode="gray">
          <a:xfrm>
            <a:off x="8511587" y="2095136"/>
            <a:ext cx="2189100" cy="330389"/>
          </a:xfrm>
          <a:prstGeom prst="rect">
            <a:avLst/>
          </a:prstGeom>
          <a:noFill/>
        </p:spPr>
        <p:txBody>
          <a:bodyPr wrap="square" lIns="72000" tIns="72000" rIns="72000" bIns="72000" rtlCol="0">
            <a:noAutofit/>
          </a:bodyPr>
          <a:lstStyle/>
          <a:p>
            <a:r>
              <a:rPr lang="en-US" sz="1100" b="1" dirty="0"/>
              <a:t>(3) </a:t>
            </a:r>
            <a:r>
              <a:rPr lang="en-US" sz="1100" dirty="0"/>
              <a:t>#2– 750 MCM</a:t>
            </a:r>
          </a:p>
        </p:txBody>
      </p:sp>
      <p:sp>
        <p:nvSpPr>
          <p:cNvPr id="16" name="TextBox 15">
            <a:extLst>
              <a:ext uri="{FF2B5EF4-FFF2-40B4-BE49-F238E27FC236}">
                <a16:creationId xmlns:a16="http://schemas.microsoft.com/office/drawing/2014/main" id="{C7FB406F-D9F5-619A-511A-8A0B591CE154}"/>
              </a:ext>
            </a:extLst>
          </p:cNvPr>
          <p:cNvSpPr txBox="1"/>
          <p:nvPr/>
        </p:nvSpPr>
        <p:spPr bwMode="gray">
          <a:xfrm>
            <a:off x="10230550" y="2095136"/>
            <a:ext cx="2189100" cy="284626"/>
          </a:xfrm>
          <a:prstGeom prst="rect">
            <a:avLst/>
          </a:prstGeom>
          <a:noFill/>
        </p:spPr>
        <p:txBody>
          <a:bodyPr wrap="square" lIns="72000" tIns="72000" rIns="72000" bIns="72000" rtlCol="0">
            <a:noAutofit/>
          </a:bodyPr>
          <a:lstStyle/>
          <a:p>
            <a:r>
              <a:rPr lang="en-US" sz="1100" b="1" dirty="0"/>
              <a:t>(4) </a:t>
            </a:r>
            <a:r>
              <a:rPr lang="en-US" sz="1100" dirty="0"/>
              <a:t>#2–750 MCM</a:t>
            </a:r>
          </a:p>
        </p:txBody>
      </p:sp>
      <p:sp>
        <p:nvSpPr>
          <p:cNvPr id="17" name="TextBox 16">
            <a:extLst>
              <a:ext uri="{FF2B5EF4-FFF2-40B4-BE49-F238E27FC236}">
                <a16:creationId xmlns:a16="http://schemas.microsoft.com/office/drawing/2014/main" id="{4893A7E3-4842-185D-99B8-96E0E7D95B9B}"/>
              </a:ext>
            </a:extLst>
          </p:cNvPr>
          <p:cNvSpPr txBox="1"/>
          <p:nvPr/>
        </p:nvSpPr>
        <p:spPr bwMode="gray">
          <a:xfrm>
            <a:off x="4929685" y="2380374"/>
            <a:ext cx="8029932" cy="328428"/>
          </a:xfrm>
          <a:prstGeom prst="rect">
            <a:avLst/>
          </a:prstGeom>
          <a:noFill/>
        </p:spPr>
        <p:txBody>
          <a:bodyPr wrap="square" lIns="72000" tIns="72000" rIns="72000" bIns="72000" rtlCol="0">
            <a:noAutofit/>
          </a:bodyPr>
          <a:lstStyle/>
          <a:p>
            <a:r>
              <a:rPr lang="en-US" sz="1100" dirty="0"/>
              <a:t>Can be used with either #2–600 MCM lug or 3/0–750 MCM lug with anywhere from 1 to 4 cables per phase</a:t>
            </a:r>
          </a:p>
        </p:txBody>
      </p:sp>
      <p:sp>
        <p:nvSpPr>
          <p:cNvPr id="18" name="TextBox 17">
            <a:extLst>
              <a:ext uri="{FF2B5EF4-FFF2-40B4-BE49-F238E27FC236}">
                <a16:creationId xmlns:a16="http://schemas.microsoft.com/office/drawing/2014/main" id="{D6B7F6AB-8655-30AA-A0A7-A083AAE01586}"/>
              </a:ext>
            </a:extLst>
          </p:cNvPr>
          <p:cNvSpPr txBox="1"/>
          <p:nvPr/>
        </p:nvSpPr>
        <p:spPr bwMode="gray">
          <a:xfrm>
            <a:off x="332366" y="2185835"/>
            <a:ext cx="4603707" cy="2313290"/>
          </a:xfrm>
          <a:prstGeom prst="rect">
            <a:avLst/>
          </a:prstGeom>
          <a:noFill/>
        </p:spPr>
        <p:txBody>
          <a:bodyPr wrap="square" lIns="72000" tIns="72000" rIns="72000" bIns="72000" rtlCol="0">
            <a:noAutofit/>
          </a:bodyPr>
          <a:lstStyle/>
          <a:p>
            <a:pPr marL="285750" indent="-285750">
              <a:lnSpc>
                <a:spcPts val="2400"/>
              </a:lnSpc>
              <a:buFont typeface="Arial" panose="020B0604020202020204" pitchFamily="34" charset="0"/>
              <a:buChar char="•"/>
            </a:pPr>
            <a:r>
              <a:rPr lang="en-US" sz="1200" dirty="0"/>
              <a:t>Main breaker, horizontally mounted </a:t>
            </a:r>
          </a:p>
          <a:p>
            <a:pPr marL="285750" indent="-285750">
              <a:lnSpc>
                <a:spcPts val="2400"/>
              </a:lnSpc>
              <a:buFont typeface="Arial" panose="020B0604020202020204" pitchFamily="34" charset="0"/>
              <a:buChar char="•"/>
            </a:pPr>
            <a:r>
              <a:rPr lang="en-US" sz="1200" dirty="0"/>
              <a:t>Main breaker, horizontally mounted + feed-through lugs</a:t>
            </a:r>
          </a:p>
          <a:p>
            <a:pPr marL="285750" indent="-285750">
              <a:lnSpc>
                <a:spcPts val="2400"/>
              </a:lnSpc>
              <a:buFont typeface="Arial" panose="020B0604020202020204" pitchFamily="34" charset="0"/>
              <a:buChar char="•"/>
            </a:pPr>
            <a:r>
              <a:rPr lang="en-US" sz="1200" dirty="0"/>
              <a:t>Main lugs </a:t>
            </a:r>
          </a:p>
          <a:p>
            <a:pPr marL="285750" indent="-285750">
              <a:lnSpc>
                <a:spcPts val="2400"/>
              </a:lnSpc>
              <a:buFont typeface="Arial" panose="020B0604020202020204" pitchFamily="34" charset="0"/>
              <a:buChar char="•"/>
            </a:pPr>
            <a:r>
              <a:rPr lang="en-US" sz="1200" dirty="0"/>
              <a:t>Main lugs + feed-through lugs</a:t>
            </a:r>
          </a:p>
          <a:p>
            <a:pPr>
              <a:lnSpc>
                <a:spcPts val="1400"/>
              </a:lnSpc>
            </a:pPr>
            <a:endParaRPr lang="en-US" sz="1200" dirty="0">
              <a:highlight>
                <a:srgbClr val="FFFF00"/>
              </a:highlight>
            </a:endParaRPr>
          </a:p>
          <a:p>
            <a:pPr>
              <a:lnSpc>
                <a:spcPts val="1400"/>
              </a:lnSpc>
            </a:pPr>
            <a:r>
              <a:rPr lang="en-US" sz="1200" dirty="0"/>
              <a:t>All main/feeder breakers have service entrance/finger-safe lug barriers; examples below:</a:t>
            </a:r>
          </a:p>
        </p:txBody>
      </p:sp>
      <p:pic>
        <p:nvPicPr>
          <p:cNvPr id="2" name="Picture 1">
            <a:extLst>
              <a:ext uri="{FF2B5EF4-FFF2-40B4-BE49-F238E27FC236}">
                <a16:creationId xmlns:a16="http://schemas.microsoft.com/office/drawing/2014/main" id="{AD200DBF-5E25-EE60-A271-3FC55CFE41D4}"/>
              </a:ext>
            </a:extLst>
          </p:cNvPr>
          <p:cNvPicPr>
            <a:picLocks noChangeAspect="1"/>
          </p:cNvPicPr>
          <p:nvPr/>
        </p:nvPicPr>
        <p:blipFill>
          <a:blip r:embed="rId7"/>
          <a:stretch>
            <a:fillRect/>
          </a:stretch>
        </p:blipFill>
        <p:spPr>
          <a:xfrm>
            <a:off x="752698" y="4392753"/>
            <a:ext cx="1084102" cy="858033"/>
          </a:xfrm>
          <a:prstGeom prst="rect">
            <a:avLst/>
          </a:prstGeom>
        </p:spPr>
      </p:pic>
      <p:pic>
        <p:nvPicPr>
          <p:cNvPr id="19" name="Picture 18">
            <a:extLst>
              <a:ext uri="{FF2B5EF4-FFF2-40B4-BE49-F238E27FC236}">
                <a16:creationId xmlns:a16="http://schemas.microsoft.com/office/drawing/2014/main" id="{CA60FFCF-1B2E-24E0-37DD-CC7787B1398B}"/>
              </a:ext>
            </a:extLst>
          </p:cNvPr>
          <p:cNvPicPr>
            <a:picLocks noChangeAspect="1"/>
          </p:cNvPicPr>
          <p:nvPr/>
        </p:nvPicPr>
        <p:blipFill>
          <a:blip r:embed="rId8"/>
          <a:stretch>
            <a:fillRect/>
          </a:stretch>
        </p:blipFill>
        <p:spPr>
          <a:xfrm>
            <a:off x="780225" y="5253949"/>
            <a:ext cx="1029048" cy="1062885"/>
          </a:xfrm>
          <a:prstGeom prst="rect">
            <a:avLst/>
          </a:prstGeom>
        </p:spPr>
      </p:pic>
      <p:pic>
        <p:nvPicPr>
          <p:cNvPr id="20" name="Picture 19">
            <a:extLst>
              <a:ext uri="{FF2B5EF4-FFF2-40B4-BE49-F238E27FC236}">
                <a16:creationId xmlns:a16="http://schemas.microsoft.com/office/drawing/2014/main" id="{EB4741E9-F001-4333-34F7-FFAFAABBA919}"/>
              </a:ext>
            </a:extLst>
          </p:cNvPr>
          <p:cNvPicPr>
            <a:picLocks noChangeAspect="1"/>
          </p:cNvPicPr>
          <p:nvPr/>
        </p:nvPicPr>
        <p:blipFill>
          <a:blip r:embed="rId9"/>
          <a:stretch>
            <a:fillRect/>
          </a:stretch>
        </p:blipFill>
        <p:spPr>
          <a:xfrm>
            <a:off x="2086055" y="5368209"/>
            <a:ext cx="993696" cy="940103"/>
          </a:xfrm>
          <a:prstGeom prst="rect">
            <a:avLst/>
          </a:prstGeom>
        </p:spPr>
      </p:pic>
      <p:pic>
        <p:nvPicPr>
          <p:cNvPr id="21" name="Picture 20">
            <a:extLst>
              <a:ext uri="{FF2B5EF4-FFF2-40B4-BE49-F238E27FC236}">
                <a16:creationId xmlns:a16="http://schemas.microsoft.com/office/drawing/2014/main" id="{FA690E75-921A-401F-EE0C-7154DA9F7549}"/>
              </a:ext>
            </a:extLst>
          </p:cNvPr>
          <p:cNvPicPr>
            <a:picLocks noChangeAspect="1"/>
          </p:cNvPicPr>
          <p:nvPr/>
        </p:nvPicPr>
        <p:blipFill>
          <a:blip r:embed="rId10"/>
          <a:stretch>
            <a:fillRect/>
          </a:stretch>
        </p:blipFill>
        <p:spPr>
          <a:xfrm>
            <a:off x="2094405" y="4431491"/>
            <a:ext cx="805315" cy="858033"/>
          </a:xfrm>
          <a:prstGeom prst="rect">
            <a:avLst/>
          </a:prstGeom>
        </p:spPr>
      </p:pic>
      <p:pic>
        <p:nvPicPr>
          <p:cNvPr id="22" name="Picture 21">
            <a:extLst>
              <a:ext uri="{FF2B5EF4-FFF2-40B4-BE49-F238E27FC236}">
                <a16:creationId xmlns:a16="http://schemas.microsoft.com/office/drawing/2014/main" id="{ADD41905-8076-2095-616F-28C4E91DF624}"/>
              </a:ext>
            </a:extLst>
          </p:cNvPr>
          <p:cNvPicPr>
            <a:picLocks noChangeAspect="1"/>
          </p:cNvPicPr>
          <p:nvPr/>
        </p:nvPicPr>
        <p:blipFill>
          <a:blip r:embed="rId11"/>
          <a:stretch>
            <a:fillRect/>
          </a:stretch>
        </p:blipFill>
        <p:spPr>
          <a:xfrm>
            <a:off x="3236650" y="4456546"/>
            <a:ext cx="1018224" cy="687063"/>
          </a:xfrm>
          <a:prstGeom prst="rect">
            <a:avLst/>
          </a:prstGeom>
        </p:spPr>
      </p:pic>
      <p:pic>
        <p:nvPicPr>
          <p:cNvPr id="23" name="Picture 22">
            <a:extLst>
              <a:ext uri="{FF2B5EF4-FFF2-40B4-BE49-F238E27FC236}">
                <a16:creationId xmlns:a16="http://schemas.microsoft.com/office/drawing/2014/main" id="{78A388BE-8EB2-268D-0B92-75BDD2C6C273}"/>
              </a:ext>
            </a:extLst>
          </p:cNvPr>
          <p:cNvPicPr>
            <a:picLocks noChangeAspect="1"/>
          </p:cNvPicPr>
          <p:nvPr/>
        </p:nvPicPr>
        <p:blipFill>
          <a:blip r:embed="rId12"/>
          <a:stretch>
            <a:fillRect/>
          </a:stretch>
        </p:blipFill>
        <p:spPr>
          <a:xfrm>
            <a:off x="3353343" y="5456869"/>
            <a:ext cx="710681" cy="824390"/>
          </a:xfrm>
          <a:prstGeom prst="rect">
            <a:avLst/>
          </a:prstGeom>
        </p:spPr>
      </p:pic>
    </p:spTree>
    <p:extLst>
      <p:ext uri="{BB962C8B-B14F-4D97-AF65-F5344CB8AC3E}">
        <p14:creationId xmlns:p14="http://schemas.microsoft.com/office/powerpoint/2010/main" val="3583996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d and silver metal box&#10;&#10;Description automatically generated">
            <a:extLst>
              <a:ext uri="{FF2B5EF4-FFF2-40B4-BE49-F238E27FC236}">
                <a16:creationId xmlns:a16="http://schemas.microsoft.com/office/drawing/2014/main" id="{74EA3BAC-5FFA-1D60-26A4-D2B8C34EE3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490" y="-1371562"/>
            <a:ext cx="6445939" cy="6445939"/>
          </a:xfrm>
          <a:prstGeom prst="rect">
            <a:avLst/>
          </a:prstGeom>
        </p:spPr>
      </p:pic>
      <p:sp>
        <p:nvSpPr>
          <p:cNvPr id="2" name="Title 1">
            <a:extLst>
              <a:ext uri="{FF2B5EF4-FFF2-40B4-BE49-F238E27FC236}">
                <a16:creationId xmlns:a16="http://schemas.microsoft.com/office/drawing/2014/main" id="{D53C3DE0-100C-FC9A-BFA3-498CCAF41232}"/>
              </a:ext>
            </a:extLst>
          </p:cNvPr>
          <p:cNvSpPr>
            <a:spLocks noGrp="1"/>
          </p:cNvSpPr>
          <p:nvPr>
            <p:ph type="title"/>
          </p:nvPr>
        </p:nvSpPr>
        <p:spPr/>
        <p:txBody>
          <a:bodyPr/>
          <a:lstStyle/>
          <a:p>
            <a:r>
              <a:rPr lang="en-US"/>
              <a:t>IP20 barriers</a:t>
            </a:r>
          </a:p>
        </p:txBody>
      </p:sp>
      <p:sp>
        <p:nvSpPr>
          <p:cNvPr id="3" name="Footer Placeholder 2">
            <a:extLst>
              <a:ext uri="{FF2B5EF4-FFF2-40B4-BE49-F238E27FC236}">
                <a16:creationId xmlns:a16="http://schemas.microsoft.com/office/drawing/2014/main" id="{06733131-0017-47F7-A74A-0894949A3E11}"/>
              </a:ext>
            </a:extLst>
          </p:cNvPr>
          <p:cNvSpPr>
            <a:spLocks noGrp="1"/>
          </p:cNvSpPr>
          <p:nvPr>
            <p:ph type="ftr" sz="quarter" idx="10"/>
          </p:nvPr>
        </p:nvSpPr>
        <p:spPr/>
        <p:txBody>
          <a:bodyPr/>
          <a:lstStyle/>
          <a:p>
            <a:pPr marL="0" marR="0" lvl="8"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A9A9A9"/>
              </a:solidFill>
              <a:effectLst/>
              <a:uLnTx/>
              <a:uFillTx/>
              <a:latin typeface="ABBvoice"/>
              <a:ea typeface="ABBvoice"/>
              <a:cs typeface="ABBvoice"/>
            </a:endParaRPr>
          </a:p>
        </p:txBody>
      </p:sp>
      <p:sp>
        <p:nvSpPr>
          <p:cNvPr id="6" name="Text Placeholder 5">
            <a:extLst>
              <a:ext uri="{FF2B5EF4-FFF2-40B4-BE49-F238E27FC236}">
                <a16:creationId xmlns:a16="http://schemas.microsoft.com/office/drawing/2014/main" id="{DFFF4C12-C0A4-54A8-E715-ED1AF5EFB486}"/>
              </a:ext>
            </a:extLst>
          </p:cNvPr>
          <p:cNvSpPr>
            <a:spLocks noGrp="1"/>
          </p:cNvSpPr>
          <p:nvPr>
            <p:ph type="body" sz="quarter" idx="16"/>
          </p:nvPr>
        </p:nvSpPr>
        <p:spPr/>
        <p:txBody>
          <a:bodyPr/>
          <a:lstStyle/>
          <a:p>
            <a:r>
              <a:rPr lang="en-US" sz="1400"/>
              <a:t>IP20 main lug barrier kit assembly</a:t>
            </a:r>
          </a:p>
        </p:txBody>
      </p:sp>
      <p:sp>
        <p:nvSpPr>
          <p:cNvPr id="7" name="Text Placeholder 6">
            <a:extLst>
              <a:ext uri="{FF2B5EF4-FFF2-40B4-BE49-F238E27FC236}">
                <a16:creationId xmlns:a16="http://schemas.microsoft.com/office/drawing/2014/main" id="{E0194827-8EBF-A764-CBAD-33B64A0C2D6C}"/>
              </a:ext>
            </a:extLst>
          </p:cNvPr>
          <p:cNvSpPr>
            <a:spLocks noGrp="1"/>
          </p:cNvSpPr>
          <p:nvPr>
            <p:ph type="body" sz="quarter" idx="17"/>
          </p:nvPr>
        </p:nvSpPr>
        <p:spPr/>
        <p:txBody>
          <a:bodyPr/>
          <a:lstStyle/>
          <a:p>
            <a:r>
              <a:rPr lang="en-US" sz="1400" dirty="0"/>
              <a:t>Service entrance/finger-safe lug barrier installation</a:t>
            </a:r>
          </a:p>
        </p:txBody>
      </p:sp>
      <p:sp>
        <p:nvSpPr>
          <p:cNvPr id="10" name="Subtitle 9">
            <a:extLst>
              <a:ext uri="{FF2B5EF4-FFF2-40B4-BE49-F238E27FC236}">
                <a16:creationId xmlns:a16="http://schemas.microsoft.com/office/drawing/2014/main" id="{FDC1ABA0-7986-5182-828F-C9ADFA6A6BC4}"/>
              </a:ext>
            </a:extLst>
          </p:cNvPr>
          <p:cNvSpPr>
            <a:spLocks noGrp="1"/>
          </p:cNvSpPr>
          <p:nvPr>
            <p:ph type="subTitle" idx="13"/>
          </p:nvPr>
        </p:nvSpPr>
        <p:spPr/>
        <p:txBody>
          <a:bodyPr/>
          <a:lstStyle/>
          <a:p>
            <a:r>
              <a:rPr lang="en-US" sz="2400" dirty="0">
                <a:latin typeface="ABBvoice Light" pitchFamily="2" charset="0"/>
              </a:rPr>
              <a:t>Assembly process</a:t>
            </a:r>
          </a:p>
        </p:txBody>
      </p:sp>
      <p:pic>
        <p:nvPicPr>
          <p:cNvPr id="11" name="Picture 10">
            <a:extLst>
              <a:ext uri="{FF2B5EF4-FFF2-40B4-BE49-F238E27FC236}">
                <a16:creationId xmlns:a16="http://schemas.microsoft.com/office/drawing/2014/main" id="{3706BF98-25CB-D1D5-1834-2D2F235DF2D3}"/>
              </a:ext>
            </a:extLst>
          </p:cNvPr>
          <p:cNvPicPr>
            <a:picLocks noChangeAspect="1"/>
          </p:cNvPicPr>
          <p:nvPr/>
        </p:nvPicPr>
        <p:blipFill>
          <a:blip r:embed="rId4">
            <a:clrChange>
              <a:clrFrom>
                <a:srgbClr val="E6E6E6"/>
              </a:clrFrom>
              <a:clrTo>
                <a:srgbClr val="E6E6E6">
                  <a:alpha val="0"/>
                </a:srgbClr>
              </a:clrTo>
            </a:clrChange>
          </a:blip>
          <a:stretch>
            <a:fillRect/>
          </a:stretch>
        </p:blipFill>
        <p:spPr>
          <a:xfrm>
            <a:off x="6385349" y="2060512"/>
            <a:ext cx="1810299" cy="1441014"/>
          </a:xfrm>
          <a:prstGeom prst="rect">
            <a:avLst/>
          </a:prstGeom>
          <a:ln>
            <a:solidFill>
              <a:schemeClr val="tx1"/>
            </a:solidFill>
          </a:ln>
        </p:spPr>
      </p:pic>
      <p:pic>
        <p:nvPicPr>
          <p:cNvPr id="12" name="Picture 11">
            <a:extLst>
              <a:ext uri="{FF2B5EF4-FFF2-40B4-BE49-F238E27FC236}">
                <a16:creationId xmlns:a16="http://schemas.microsoft.com/office/drawing/2014/main" id="{A4ABB876-BD70-5556-57E1-41ACB20F435B}"/>
              </a:ext>
            </a:extLst>
          </p:cNvPr>
          <p:cNvPicPr>
            <a:picLocks noChangeAspect="1"/>
          </p:cNvPicPr>
          <p:nvPr/>
        </p:nvPicPr>
        <p:blipFill>
          <a:blip r:embed="rId5">
            <a:clrChange>
              <a:clrFrom>
                <a:srgbClr val="E6E6E6"/>
              </a:clrFrom>
              <a:clrTo>
                <a:srgbClr val="E6E6E6">
                  <a:alpha val="0"/>
                </a:srgbClr>
              </a:clrTo>
            </a:clrChange>
          </a:blip>
          <a:stretch>
            <a:fillRect/>
          </a:stretch>
        </p:blipFill>
        <p:spPr>
          <a:xfrm>
            <a:off x="9015018" y="2139935"/>
            <a:ext cx="2949797" cy="3559852"/>
          </a:xfrm>
          <a:prstGeom prst="rect">
            <a:avLst/>
          </a:prstGeom>
          <a:ln>
            <a:solidFill>
              <a:schemeClr val="tx1"/>
            </a:solidFill>
          </a:ln>
        </p:spPr>
      </p:pic>
      <p:sp>
        <p:nvSpPr>
          <p:cNvPr id="14" name="Oval 13">
            <a:extLst>
              <a:ext uri="{FF2B5EF4-FFF2-40B4-BE49-F238E27FC236}">
                <a16:creationId xmlns:a16="http://schemas.microsoft.com/office/drawing/2014/main" id="{DFBCFF96-A680-97B4-2CB7-F1E36DD6FA9A}"/>
              </a:ext>
            </a:extLst>
          </p:cNvPr>
          <p:cNvSpPr/>
          <p:nvPr/>
        </p:nvSpPr>
        <p:spPr bwMode="gray">
          <a:xfrm>
            <a:off x="7970983" y="1967346"/>
            <a:ext cx="416432" cy="4457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BBvoice"/>
                <a:ea typeface="ABBvoice"/>
                <a:cs typeface="ABBvoice"/>
              </a:rPr>
              <a:t>1</a:t>
            </a:r>
          </a:p>
        </p:txBody>
      </p:sp>
      <p:sp>
        <p:nvSpPr>
          <p:cNvPr id="15" name="Oval 14">
            <a:extLst>
              <a:ext uri="{FF2B5EF4-FFF2-40B4-BE49-F238E27FC236}">
                <a16:creationId xmlns:a16="http://schemas.microsoft.com/office/drawing/2014/main" id="{3A6FDC56-0352-9EEF-F8B0-972BCE8B2711}"/>
              </a:ext>
            </a:extLst>
          </p:cNvPr>
          <p:cNvSpPr/>
          <p:nvPr/>
        </p:nvSpPr>
        <p:spPr bwMode="gray">
          <a:xfrm>
            <a:off x="8800082" y="5326660"/>
            <a:ext cx="416432" cy="4457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BBvoice"/>
                <a:ea typeface="ABBvoice"/>
                <a:cs typeface="ABBvoice"/>
              </a:rPr>
              <a:t>2</a:t>
            </a:r>
          </a:p>
        </p:txBody>
      </p:sp>
      <p:sp>
        <p:nvSpPr>
          <p:cNvPr id="18" name="TextBox 17">
            <a:extLst>
              <a:ext uri="{FF2B5EF4-FFF2-40B4-BE49-F238E27FC236}">
                <a16:creationId xmlns:a16="http://schemas.microsoft.com/office/drawing/2014/main" id="{79CA0CFC-2843-E9BA-DA34-8D453B70D83D}"/>
              </a:ext>
            </a:extLst>
          </p:cNvPr>
          <p:cNvSpPr txBox="1"/>
          <p:nvPr/>
        </p:nvSpPr>
        <p:spPr bwMode="gray">
          <a:xfrm>
            <a:off x="3000984" y="1957278"/>
            <a:ext cx="977519" cy="240210"/>
          </a:xfrm>
          <a:prstGeom prst="rect">
            <a:avLst/>
          </a:prstGeom>
          <a:noFill/>
          <a:ln>
            <a:noFill/>
          </a:ln>
        </p:spPr>
        <p:txBody>
          <a:bodyPr wrap="non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BBvoice"/>
                <a:ea typeface="ABBvoice"/>
                <a:cs typeface="ABBvoice"/>
              </a:rPr>
              <a:t>Top barrier</a:t>
            </a:r>
          </a:p>
        </p:txBody>
      </p:sp>
      <p:cxnSp>
        <p:nvCxnSpPr>
          <p:cNvPr id="19" name="Straight Arrow Connector 18">
            <a:extLst>
              <a:ext uri="{FF2B5EF4-FFF2-40B4-BE49-F238E27FC236}">
                <a16:creationId xmlns:a16="http://schemas.microsoft.com/office/drawing/2014/main" id="{A8A799F1-4FE8-7E88-289E-78AE522BFD97}"/>
              </a:ext>
            </a:extLst>
          </p:cNvPr>
          <p:cNvCxnSpPr>
            <a:cxnSpLocks/>
            <a:stCxn id="18" idx="2"/>
          </p:cNvCxnSpPr>
          <p:nvPr/>
        </p:nvCxnSpPr>
        <p:spPr bwMode="gray">
          <a:xfrm>
            <a:off x="3489744" y="2197488"/>
            <a:ext cx="0" cy="312350"/>
          </a:xfrm>
          <a:prstGeom prst="straightConnector1">
            <a:avLst/>
          </a:prstGeom>
          <a:ln w="12700">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744041F-73B3-9825-F266-BFD0ADDEAAB3}"/>
              </a:ext>
            </a:extLst>
          </p:cNvPr>
          <p:cNvSpPr txBox="1"/>
          <p:nvPr/>
        </p:nvSpPr>
        <p:spPr bwMode="gray">
          <a:xfrm>
            <a:off x="1155524" y="3239241"/>
            <a:ext cx="692958" cy="438051"/>
          </a:xfrm>
          <a:prstGeom prst="rect">
            <a:avLst/>
          </a:prstGeom>
          <a:noFill/>
          <a:ln>
            <a:noFill/>
          </a:ln>
        </p:spPr>
        <p:txBody>
          <a:bodyPr wrap="non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BBvoice"/>
                <a:ea typeface="ABBvoice"/>
                <a:cs typeface="ABBvoice"/>
              </a:rPr>
              <a:t>Front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BBvoice"/>
                <a:ea typeface="ABBvoice"/>
                <a:cs typeface="ABBvoice"/>
              </a:rPr>
              <a:t>barrier</a:t>
            </a:r>
          </a:p>
        </p:txBody>
      </p:sp>
      <p:cxnSp>
        <p:nvCxnSpPr>
          <p:cNvPr id="21" name="Straight Arrow Connector 20">
            <a:extLst>
              <a:ext uri="{FF2B5EF4-FFF2-40B4-BE49-F238E27FC236}">
                <a16:creationId xmlns:a16="http://schemas.microsoft.com/office/drawing/2014/main" id="{B88F74CA-A92E-D28D-5001-D77DC09EB31C}"/>
              </a:ext>
            </a:extLst>
          </p:cNvPr>
          <p:cNvCxnSpPr>
            <a:cxnSpLocks/>
            <a:stCxn id="20" idx="3"/>
          </p:cNvCxnSpPr>
          <p:nvPr/>
        </p:nvCxnSpPr>
        <p:spPr bwMode="gray">
          <a:xfrm>
            <a:off x="1848482" y="3458267"/>
            <a:ext cx="1060574" cy="0"/>
          </a:xfrm>
          <a:prstGeom prst="straightConnector1">
            <a:avLst/>
          </a:prstGeom>
          <a:ln w="12700">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E0018AAC-656B-2E4D-04F4-7042426B024A}"/>
              </a:ext>
            </a:extLst>
          </p:cNvPr>
          <p:cNvSpPr/>
          <p:nvPr/>
        </p:nvSpPr>
        <p:spPr bwMode="gray">
          <a:xfrm>
            <a:off x="2511653" y="3980108"/>
            <a:ext cx="794807" cy="3004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BBvoice"/>
              <a:ea typeface="ABBvoice"/>
              <a:cs typeface="ABBvoice"/>
            </a:endParaRPr>
          </a:p>
        </p:txBody>
      </p:sp>
      <p:sp>
        <p:nvSpPr>
          <p:cNvPr id="25" name="TextBox 24">
            <a:extLst>
              <a:ext uri="{FF2B5EF4-FFF2-40B4-BE49-F238E27FC236}">
                <a16:creationId xmlns:a16="http://schemas.microsoft.com/office/drawing/2014/main" id="{BC8E713B-C1E0-2ECC-2F1E-EDC8369F612E}"/>
              </a:ext>
            </a:extLst>
          </p:cNvPr>
          <p:cNvSpPr txBox="1"/>
          <p:nvPr/>
        </p:nvSpPr>
        <p:spPr bwMode="gray">
          <a:xfrm>
            <a:off x="4783020" y="3161782"/>
            <a:ext cx="814733" cy="447007"/>
          </a:xfrm>
          <a:prstGeom prst="rect">
            <a:avLst/>
          </a:prstGeom>
          <a:noFill/>
          <a:ln>
            <a:noFill/>
          </a:ln>
        </p:spPr>
        <p:txBody>
          <a:bodyPr wrap="non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BBvoice"/>
                <a:ea typeface="ABBvoice"/>
                <a:cs typeface="ABBvoice"/>
              </a:rPr>
              <a:t>Support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BBvoice"/>
                <a:ea typeface="ABBvoice"/>
                <a:cs typeface="ABBvoice"/>
              </a:rPr>
              <a:t>brackets</a:t>
            </a:r>
          </a:p>
        </p:txBody>
      </p:sp>
      <p:cxnSp>
        <p:nvCxnSpPr>
          <p:cNvPr id="26" name="Straight Arrow Connector 25">
            <a:extLst>
              <a:ext uri="{FF2B5EF4-FFF2-40B4-BE49-F238E27FC236}">
                <a16:creationId xmlns:a16="http://schemas.microsoft.com/office/drawing/2014/main" id="{23765644-5603-3770-F3D0-AFD0AA789F43}"/>
              </a:ext>
            </a:extLst>
          </p:cNvPr>
          <p:cNvCxnSpPr>
            <a:cxnSpLocks/>
            <a:stCxn id="25" idx="1"/>
          </p:cNvCxnSpPr>
          <p:nvPr/>
        </p:nvCxnSpPr>
        <p:spPr bwMode="gray">
          <a:xfrm flipH="1" flipV="1">
            <a:off x="4380506" y="3385285"/>
            <a:ext cx="402514" cy="1"/>
          </a:xfrm>
          <a:prstGeom prst="straightConnector1">
            <a:avLst/>
          </a:prstGeom>
          <a:ln w="12700">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5B69D414-2DFD-C5DD-8A4C-E11624A25767}"/>
              </a:ext>
            </a:extLst>
          </p:cNvPr>
          <p:cNvSpPr txBox="1"/>
          <p:nvPr/>
        </p:nvSpPr>
        <p:spPr bwMode="gray">
          <a:xfrm>
            <a:off x="332367" y="4660513"/>
            <a:ext cx="5625015" cy="1573561"/>
          </a:xfrm>
          <a:prstGeom prst="rect">
            <a:avLst/>
          </a:prstGeom>
          <a:noFill/>
        </p:spPr>
        <p:txBody>
          <a:bodyPr wrap="square" lIns="72000" tIns="72000" rIns="72000" bIns="72000" rtlCol="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BBvoice"/>
                <a:ea typeface="ABBvoice"/>
                <a:cs typeface="ABBvoice"/>
              </a:rPr>
              <a:t>Barrier ships in a flat pack, to be assembled at customer site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BBvoice"/>
                <a:ea typeface="ABBvoice"/>
                <a:cs typeface="ABBvoice"/>
              </a:rPr>
              <a:t>(1) additional horizontal mounting rail is installed in enclosure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BBvoice"/>
                <a:ea typeface="ABBvoice"/>
                <a:cs typeface="ABBvoice"/>
              </a:rPr>
              <a:t>Main wires should be brought into the enclosure </a:t>
            </a:r>
            <a:r>
              <a:rPr kumimoji="0" lang="en-US" sz="1200" b="0" i="0" u="sng" strike="noStrike" kern="1200" cap="none" spc="0" normalizeH="0" baseline="0" noProof="0">
                <a:ln>
                  <a:noFill/>
                </a:ln>
                <a:solidFill>
                  <a:srgbClr val="000000"/>
                </a:solidFill>
                <a:effectLst/>
                <a:uLnTx/>
                <a:uFillTx/>
                <a:latin typeface="ABBvoice"/>
                <a:ea typeface="ABBvoice"/>
                <a:cs typeface="ABBvoice"/>
              </a:rPr>
              <a:t>before</a:t>
            </a:r>
            <a:r>
              <a:rPr kumimoji="0" lang="en-US" sz="1200" b="0" i="0" u="none" strike="noStrike" kern="1200" cap="none" spc="0" normalizeH="0" baseline="0" noProof="0">
                <a:ln>
                  <a:noFill/>
                </a:ln>
                <a:solidFill>
                  <a:srgbClr val="000000"/>
                </a:solidFill>
                <a:effectLst/>
                <a:uLnTx/>
                <a:uFillTx/>
                <a:latin typeface="ABBvoice"/>
                <a:ea typeface="ABBvoice"/>
                <a:cs typeface="ABBvoice"/>
              </a:rPr>
              <a:t> the IP20 </a:t>
            </a:r>
            <a:br>
              <a:rPr kumimoji="0" lang="en-US" sz="1200" b="0" i="0" u="none" strike="noStrike" kern="1200" cap="none" spc="0" normalizeH="0" baseline="0" noProof="0">
                <a:ln>
                  <a:noFill/>
                </a:ln>
                <a:solidFill>
                  <a:srgbClr val="000000"/>
                </a:solidFill>
                <a:effectLst/>
                <a:uLnTx/>
                <a:uFillTx/>
                <a:latin typeface="ABBvoice"/>
                <a:ea typeface="ABBvoice"/>
                <a:cs typeface="ABBvoice"/>
              </a:rPr>
            </a:br>
            <a:r>
              <a:rPr kumimoji="0" lang="en-US" sz="1200" b="0" i="0" u="none" strike="noStrike" kern="1200" cap="none" spc="0" normalizeH="0" baseline="0" noProof="0">
                <a:ln>
                  <a:noFill/>
                </a:ln>
                <a:solidFill>
                  <a:srgbClr val="000000"/>
                </a:solidFill>
                <a:effectLst/>
                <a:uLnTx/>
                <a:uFillTx/>
                <a:latin typeface="ABBvoice"/>
                <a:ea typeface="ABBvoice"/>
                <a:cs typeface="ABBvoice"/>
              </a:rPr>
              <a:t>top and front barriers are installed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BBvoice"/>
                <a:ea typeface="ABBvoice"/>
                <a:cs typeface="ABBvoice"/>
              </a:rPr>
              <a:t>Customer selects top barrier based on number of cables </a:t>
            </a: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a:ln>
                <a:noFill/>
              </a:ln>
              <a:solidFill>
                <a:srgbClr val="000000"/>
              </a:solidFill>
              <a:effectLst/>
              <a:uLnTx/>
              <a:uFillTx/>
              <a:latin typeface="ABBvoice"/>
              <a:ea typeface="ABBvoice"/>
              <a:cs typeface="ABBvoice"/>
            </a:endParaRPr>
          </a:p>
          <a:p>
            <a:pPr>
              <a:defRPr/>
            </a:pPr>
            <a:r>
              <a:rPr kumimoji="0" lang="en-US" sz="1200" b="0" i="0" u="none" strike="noStrike" kern="1200" cap="none" spc="0" normalizeH="0" baseline="0" noProof="0">
                <a:ln>
                  <a:noFill/>
                </a:ln>
                <a:solidFill>
                  <a:srgbClr val="000000"/>
                </a:solidFill>
                <a:effectLst/>
                <a:uLnTx/>
                <a:uFillTx/>
                <a:latin typeface="ABBvoice"/>
                <a:ea typeface="ABBvoice"/>
                <a:cs typeface="ABBvoice"/>
              </a:rPr>
              <a:t>For detailed instructions, see </a:t>
            </a:r>
            <a:r>
              <a:rPr lang="en-US" sz="1200">
                <a:latin typeface="+mn-lt"/>
                <a:hlinkClick r:id="rId6"/>
              </a:rPr>
              <a:t>Full IP20 Main Lug instruction sheet</a:t>
            </a:r>
            <a:endParaRPr lang="en-US" sz="1200">
              <a:latin typeface="+mn-lt"/>
            </a:endParaRPr>
          </a:p>
        </p:txBody>
      </p:sp>
      <p:sp>
        <p:nvSpPr>
          <p:cNvPr id="29" name="Arrow: Right 28">
            <a:extLst>
              <a:ext uri="{FF2B5EF4-FFF2-40B4-BE49-F238E27FC236}">
                <a16:creationId xmlns:a16="http://schemas.microsoft.com/office/drawing/2014/main" id="{FA6A631C-421D-85C2-A31B-3143C9A752EB}"/>
              </a:ext>
            </a:extLst>
          </p:cNvPr>
          <p:cNvSpPr/>
          <p:nvPr/>
        </p:nvSpPr>
        <p:spPr bwMode="gray">
          <a:xfrm>
            <a:off x="8389329" y="2097826"/>
            <a:ext cx="332140" cy="206127"/>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BBvoice"/>
              <a:ea typeface="ABBvoice"/>
              <a:cs typeface="ABBvoice"/>
            </a:endParaRPr>
          </a:p>
        </p:txBody>
      </p:sp>
      <p:sp>
        <p:nvSpPr>
          <p:cNvPr id="30" name="Arrow: Right 29">
            <a:extLst>
              <a:ext uri="{FF2B5EF4-FFF2-40B4-BE49-F238E27FC236}">
                <a16:creationId xmlns:a16="http://schemas.microsoft.com/office/drawing/2014/main" id="{CE52EC46-9E79-58D7-CF6A-C69D1F110807}"/>
              </a:ext>
            </a:extLst>
          </p:cNvPr>
          <p:cNvSpPr/>
          <p:nvPr/>
        </p:nvSpPr>
        <p:spPr bwMode="gray">
          <a:xfrm rot="10800000">
            <a:off x="8494312" y="5473131"/>
            <a:ext cx="332140" cy="206127"/>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BBvoice"/>
              <a:ea typeface="ABBvoice"/>
              <a:cs typeface="ABBvoice"/>
            </a:endParaRPr>
          </a:p>
        </p:txBody>
      </p:sp>
      <p:pic>
        <p:nvPicPr>
          <p:cNvPr id="28" name="Picture 27">
            <a:extLst>
              <a:ext uri="{FF2B5EF4-FFF2-40B4-BE49-F238E27FC236}">
                <a16:creationId xmlns:a16="http://schemas.microsoft.com/office/drawing/2014/main" id="{99EEE3A3-9388-2801-E94B-92DBBFAA7B2D}"/>
              </a:ext>
            </a:extLst>
          </p:cNvPr>
          <p:cNvPicPr>
            <a:picLocks noChangeAspect="1"/>
          </p:cNvPicPr>
          <p:nvPr/>
        </p:nvPicPr>
        <p:blipFill>
          <a:blip r:embed="rId7">
            <a:clrChange>
              <a:clrFrom>
                <a:srgbClr val="CDC9C8"/>
              </a:clrFrom>
              <a:clrTo>
                <a:srgbClr val="CDC9C8">
                  <a:alpha val="0"/>
                </a:srgbClr>
              </a:clrTo>
            </a:clrChange>
          </a:blip>
          <a:stretch>
            <a:fillRect/>
          </a:stretch>
        </p:blipFill>
        <p:spPr>
          <a:xfrm>
            <a:off x="6391654" y="3630078"/>
            <a:ext cx="1803994" cy="2046322"/>
          </a:xfrm>
          <a:prstGeom prst="rect">
            <a:avLst/>
          </a:prstGeom>
          <a:ln>
            <a:solidFill>
              <a:schemeClr val="accent1"/>
            </a:solidFill>
          </a:ln>
        </p:spPr>
      </p:pic>
      <p:sp>
        <p:nvSpPr>
          <p:cNvPr id="16" name="Oval 15">
            <a:extLst>
              <a:ext uri="{FF2B5EF4-FFF2-40B4-BE49-F238E27FC236}">
                <a16:creationId xmlns:a16="http://schemas.microsoft.com/office/drawing/2014/main" id="{C93FCCF7-7D10-B1C3-3F4A-AAC5880F8322}"/>
              </a:ext>
            </a:extLst>
          </p:cNvPr>
          <p:cNvSpPr/>
          <p:nvPr/>
        </p:nvSpPr>
        <p:spPr bwMode="gray">
          <a:xfrm>
            <a:off x="6236996" y="5318643"/>
            <a:ext cx="416432" cy="4457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BBvoice"/>
                <a:ea typeface="ABBvoice"/>
                <a:cs typeface="ABBvoice"/>
              </a:rPr>
              <a:t>3</a:t>
            </a:r>
          </a:p>
        </p:txBody>
      </p:sp>
      <p:sp>
        <p:nvSpPr>
          <p:cNvPr id="32" name="TextBox 31">
            <a:extLst>
              <a:ext uri="{FF2B5EF4-FFF2-40B4-BE49-F238E27FC236}">
                <a16:creationId xmlns:a16="http://schemas.microsoft.com/office/drawing/2014/main" id="{DDC9020E-CF95-6ED5-97BE-B4934E391DB0}"/>
              </a:ext>
            </a:extLst>
          </p:cNvPr>
          <p:cNvSpPr txBox="1"/>
          <p:nvPr/>
        </p:nvSpPr>
        <p:spPr bwMode="gray">
          <a:xfrm>
            <a:off x="6234620" y="5814831"/>
            <a:ext cx="5500180" cy="646331"/>
          </a:xfrm>
          <a:prstGeom prst="rect">
            <a:avLst/>
          </a:prstGeom>
          <a:noFill/>
        </p:spPr>
        <p:txBody>
          <a:bodyPr wrap="square">
            <a:spAutoFit/>
          </a:bodyPr>
          <a:lstStyle/>
          <a:p>
            <a:pPr>
              <a:defRPr/>
            </a:pPr>
            <a:r>
              <a:rPr kumimoji="0" lang="en-US" sz="1200" b="0" i="0" u="none" strike="noStrike" kern="1200" cap="none" spc="0" normalizeH="0" baseline="0" noProof="0">
                <a:ln>
                  <a:noFill/>
                </a:ln>
                <a:solidFill>
                  <a:srgbClr val="000000"/>
                </a:solidFill>
                <a:effectLst/>
                <a:uLnTx/>
                <a:uFillTx/>
                <a:latin typeface="ABBvoice"/>
                <a:ea typeface="ABBvoice"/>
                <a:cs typeface="ABBvoice"/>
              </a:rPr>
              <a:t>For detailed instructions, see </a:t>
            </a:r>
            <a:r>
              <a:rPr lang="fr-FR" sz="1200">
                <a:latin typeface="+mn-lt"/>
                <a:hlinkClick r:id="rId8"/>
              </a:rPr>
              <a:t>Service entrance/finger-</a:t>
            </a:r>
            <a:r>
              <a:rPr lang="fr-FR" sz="1200" err="1">
                <a:latin typeface="+mn-lt"/>
                <a:hlinkClick r:id="rId8"/>
              </a:rPr>
              <a:t>safe</a:t>
            </a:r>
            <a:r>
              <a:rPr lang="fr-FR" sz="1200">
                <a:latin typeface="+mn-lt"/>
                <a:hlinkClick r:id="rId8"/>
              </a:rPr>
              <a:t> </a:t>
            </a:r>
            <a:r>
              <a:rPr lang="fr-FR" sz="1200" err="1">
                <a:latin typeface="+mn-lt"/>
                <a:hlinkClick r:id="rId8"/>
              </a:rPr>
              <a:t>lug</a:t>
            </a:r>
            <a:r>
              <a:rPr lang="fr-FR" sz="1200">
                <a:latin typeface="+mn-lt"/>
                <a:hlinkClick r:id="rId8"/>
              </a:rPr>
              <a:t> </a:t>
            </a:r>
            <a:r>
              <a:rPr lang="fr-FR" sz="1200" err="1">
                <a:latin typeface="+mn-lt"/>
                <a:hlinkClick r:id="rId8"/>
              </a:rPr>
              <a:t>barrier</a:t>
            </a:r>
            <a:r>
              <a:rPr lang="fr-FR" sz="1200">
                <a:latin typeface="+mn-lt"/>
                <a:hlinkClick r:id="rId8"/>
              </a:rPr>
              <a:t> </a:t>
            </a:r>
            <a:r>
              <a:rPr lang="fr-FR" sz="1200">
                <a:hlinkClick r:id="rId8"/>
              </a:rPr>
              <a:t>i</a:t>
            </a:r>
            <a:r>
              <a:rPr lang="fr-FR" sz="1200">
                <a:latin typeface="+mn-lt"/>
                <a:hlinkClick r:id="rId8"/>
              </a:rPr>
              <a:t>nstallation </a:t>
            </a:r>
            <a:r>
              <a:rPr lang="fr-FR" sz="1200">
                <a:hlinkClick r:id="rId8"/>
              </a:rPr>
              <a:t>i</a:t>
            </a:r>
            <a:r>
              <a:rPr lang="fr-FR" sz="1200">
                <a:latin typeface="+mn-lt"/>
                <a:hlinkClick r:id="rId8"/>
              </a:rPr>
              <a:t>nstructions</a:t>
            </a:r>
            <a:endParaRPr lang="fr-FR" sz="1200">
              <a:latin typeface="+mn-lt"/>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a:ln>
                  <a:noFill/>
                </a:ln>
                <a:solidFill>
                  <a:srgbClr val="000000"/>
                </a:solidFill>
                <a:effectLst/>
                <a:uLnTx/>
                <a:uFillTx/>
                <a:latin typeface="ABBvoice"/>
                <a:ea typeface="ABBvoice"/>
                <a:cs typeface="ABBvoice"/>
              </a:rPr>
              <a:t> </a:t>
            </a:r>
          </a:p>
        </p:txBody>
      </p:sp>
      <p:grpSp>
        <p:nvGrpSpPr>
          <p:cNvPr id="98" name="Group 97">
            <a:extLst>
              <a:ext uri="{FF2B5EF4-FFF2-40B4-BE49-F238E27FC236}">
                <a16:creationId xmlns:a16="http://schemas.microsoft.com/office/drawing/2014/main" id="{51FF15D8-2A17-772B-38B9-FC91BE496452}"/>
              </a:ext>
            </a:extLst>
          </p:cNvPr>
          <p:cNvGrpSpPr/>
          <p:nvPr/>
        </p:nvGrpSpPr>
        <p:grpSpPr>
          <a:xfrm>
            <a:off x="1067556" y="4176713"/>
            <a:ext cx="2603400" cy="490658"/>
            <a:chOff x="1067556" y="4176713"/>
            <a:chExt cx="2603400" cy="490658"/>
          </a:xfrm>
        </p:grpSpPr>
        <p:sp>
          <p:nvSpPr>
            <p:cNvPr id="22" name="TextBox 21">
              <a:extLst>
                <a:ext uri="{FF2B5EF4-FFF2-40B4-BE49-F238E27FC236}">
                  <a16:creationId xmlns:a16="http://schemas.microsoft.com/office/drawing/2014/main" id="{3E636FA9-A70A-D9D2-02BE-5298CA2D4E56}"/>
                </a:ext>
              </a:extLst>
            </p:cNvPr>
            <p:cNvSpPr txBox="1"/>
            <p:nvPr/>
          </p:nvSpPr>
          <p:spPr bwMode="gray">
            <a:xfrm>
              <a:off x="1067556" y="4377863"/>
              <a:ext cx="1301700" cy="289508"/>
            </a:xfrm>
            <a:prstGeom prst="rect">
              <a:avLst/>
            </a:prstGeom>
            <a:noFill/>
            <a:ln>
              <a:noFill/>
            </a:ln>
          </p:spPr>
          <p:txBody>
            <a:bodyPr wrap="non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BBvoice"/>
                  <a:ea typeface="ABBvoice"/>
                  <a:cs typeface="ABBvoice"/>
                </a:rPr>
                <a:t>Bottom barriers</a:t>
              </a:r>
            </a:p>
          </p:txBody>
        </p:sp>
        <p:cxnSp>
          <p:nvCxnSpPr>
            <p:cNvPr id="88" name="Straight Connector 87">
              <a:extLst>
                <a:ext uri="{FF2B5EF4-FFF2-40B4-BE49-F238E27FC236}">
                  <a16:creationId xmlns:a16="http://schemas.microsoft.com/office/drawing/2014/main" id="{BAB3A5FF-C44B-16B9-9345-5ECFF7B83CAF}"/>
                </a:ext>
              </a:extLst>
            </p:cNvPr>
            <p:cNvCxnSpPr>
              <a:cxnSpLocks/>
              <a:stCxn id="22" idx="3"/>
            </p:cNvCxnSpPr>
            <p:nvPr/>
          </p:nvCxnSpPr>
          <p:spPr bwMode="gray">
            <a:xfrm>
              <a:off x="2369256" y="4522617"/>
              <a:ext cx="13017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423D8A24-5F6A-BA54-70E2-85B07DC37519}"/>
                </a:ext>
              </a:extLst>
            </p:cNvPr>
            <p:cNvCxnSpPr>
              <a:cxnSpLocks/>
            </p:cNvCxnSpPr>
            <p:nvPr/>
          </p:nvCxnSpPr>
          <p:spPr bwMode="gray">
            <a:xfrm flipV="1">
              <a:off x="3661430" y="4319588"/>
              <a:ext cx="0" cy="203029"/>
            </a:xfrm>
            <a:prstGeom prst="straightConnector1">
              <a:avLst/>
            </a:prstGeom>
            <a:ln w="12700">
              <a:solidFill>
                <a:schemeClr val="bg2"/>
              </a:solidFill>
              <a:tailEnd type="oval"/>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8FCFDD83-9B6D-8781-BAF2-8F93B53ADCD3}"/>
                </a:ext>
              </a:extLst>
            </p:cNvPr>
            <p:cNvCxnSpPr>
              <a:cxnSpLocks/>
            </p:cNvCxnSpPr>
            <p:nvPr/>
          </p:nvCxnSpPr>
          <p:spPr bwMode="gray">
            <a:xfrm flipV="1">
              <a:off x="2771775" y="4176713"/>
              <a:ext cx="0" cy="344025"/>
            </a:xfrm>
            <a:prstGeom prst="straightConnector1">
              <a:avLst/>
            </a:prstGeom>
            <a:ln w="12700">
              <a:solidFill>
                <a:schemeClr val="bg2"/>
              </a:solidFill>
              <a:tail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920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CDB5FCD-A5FC-E68C-9FB0-B093E7DB3F20}"/>
              </a:ext>
            </a:extLst>
          </p:cNvPr>
          <p:cNvSpPr>
            <a:spLocks noGrp="1"/>
          </p:cNvSpPr>
          <p:nvPr>
            <p:ph type="title"/>
          </p:nvPr>
        </p:nvSpPr>
        <p:spPr>
          <a:xfrm>
            <a:off x="331200" y="691199"/>
            <a:ext cx="3776729" cy="367200"/>
          </a:xfrm>
        </p:spPr>
        <p:txBody>
          <a:bodyPr/>
          <a:lstStyle/>
          <a:p>
            <a:r>
              <a:rPr lang="en-US" err="1"/>
              <a:t>ReliaGear</a:t>
            </a:r>
            <a:r>
              <a:rPr lang="en-US"/>
              <a:t>® </a:t>
            </a:r>
            <a:r>
              <a:rPr lang="en-US" err="1"/>
              <a:t>neXT</a:t>
            </a:r>
            <a:r>
              <a:rPr lang="en-US"/>
              <a:t> full IP20</a:t>
            </a:r>
          </a:p>
        </p:txBody>
      </p:sp>
      <p:sp>
        <p:nvSpPr>
          <p:cNvPr id="12" name="Text Placeholder 11">
            <a:extLst>
              <a:ext uri="{FF2B5EF4-FFF2-40B4-BE49-F238E27FC236}">
                <a16:creationId xmlns:a16="http://schemas.microsoft.com/office/drawing/2014/main" id="{C3220DBE-6C6A-5059-8C5E-F76D6769BCD0}"/>
              </a:ext>
            </a:extLst>
          </p:cNvPr>
          <p:cNvSpPr>
            <a:spLocks noGrp="1"/>
          </p:cNvSpPr>
          <p:nvPr>
            <p:ph type="body" sz="quarter" idx="14"/>
          </p:nvPr>
        </p:nvSpPr>
        <p:spPr>
          <a:xfrm>
            <a:off x="331200" y="1057498"/>
            <a:ext cx="3754054" cy="486000"/>
          </a:xfrm>
        </p:spPr>
        <p:txBody>
          <a:bodyPr/>
          <a:lstStyle/>
          <a:p>
            <a:r>
              <a:rPr lang="en-US"/>
              <a:t>Finger-safe connections</a:t>
            </a:r>
          </a:p>
        </p:txBody>
      </p:sp>
      <p:sp>
        <p:nvSpPr>
          <p:cNvPr id="3" name="Footer Placeholder 2">
            <a:extLst>
              <a:ext uri="{FF2B5EF4-FFF2-40B4-BE49-F238E27FC236}">
                <a16:creationId xmlns:a16="http://schemas.microsoft.com/office/drawing/2014/main" id="{A4270121-18E7-D6D6-B9DA-F3BF3606B8C0}"/>
              </a:ext>
            </a:extLst>
          </p:cNvPr>
          <p:cNvSpPr>
            <a:spLocks noGrp="1"/>
          </p:cNvSpPr>
          <p:nvPr>
            <p:ph type="ftr" sz="quarter" idx="10"/>
          </p:nvPr>
        </p:nvSpPr>
        <p:spPr/>
        <p:txBody>
          <a:bodyPr/>
          <a:lstStyle/>
          <a:p>
            <a:pPr lvl="8"/>
            <a:endParaRPr lang="en-US"/>
          </a:p>
        </p:txBody>
      </p:sp>
      <p:sp>
        <p:nvSpPr>
          <p:cNvPr id="4" name="Date Placeholder 3">
            <a:extLst>
              <a:ext uri="{FF2B5EF4-FFF2-40B4-BE49-F238E27FC236}">
                <a16:creationId xmlns:a16="http://schemas.microsoft.com/office/drawing/2014/main" id="{450254A4-2E72-12FD-BC47-056A98E297B6}"/>
              </a:ext>
            </a:extLst>
          </p:cNvPr>
          <p:cNvSpPr>
            <a:spLocks noGrp="1"/>
          </p:cNvSpPr>
          <p:nvPr>
            <p:ph type="dt" sz="half" idx="11"/>
          </p:nvPr>
        </p:nvSpPr>
        <p:spPr/>
        <p:txBody>
          <a:bodyPr/>
          <a:lstStyle/>
          <a:p>
            <a:fld id="{B7A8DB10-9BF6-4473-AAA1-9EA8F472E094}" type="datetime4">
              <a:rPr lang="en-US" smtClean="0"/>
              <a:t>April 25, 2024</a:t>
            </a:fld>
            <a:endParaRPr lang="en-US"/>
          </a:p>
        </p:txBody>
      </p:sp>
      <p:sp>
        <p:nvSpPr>
          <p:cNvPr id="5" name="Slide Number Placeholder 4">
            <a:extLst>
              <a:ext uri="{FF2B5EF4-FFF2-40B4-BE49-F238E27FC236}">
                <a16:creationId xmlns:a16="http://schemas.microsoft.com/office/drawing/2014/main" id="{9CC2F8E2-D93F-996B-6D2C-7D4E2F374887}"/>
              </a:ext>
            </a:extLst>
          </p:cNvPr>
          <p:cNvSpPr>
            <a:spLocks noGrp="1"/>
          </p:cNvSpPr>
          <p:nvPr>
            <p:ph type="sldNum" sz="quarter" idx="12"/>
          </p:nvPr>
        </p:nvSpPr>
        <p:spPr/>
        <p:txBody>
          <a:bodyPr/>
          <a:lstStyle/>
          <a:p>
            <a:r>
              <a:rPr lang="en-US"/>
              <a:t>Slide </a:t>
            </a:r>
            <a:fld id="{619F89D8-7AE3-494A-97F3-03D680869632}" type="slidenum">
              <a:rPr lang="en-US" smtClean="0"/>
              <a:pPr/>
              <a:t>13</a:t>
            </a:fld>
            <a:endParaRPr lang="en-US"/>
          </a:p>
        </p:txBody>
      </p:sp>
      <p:pic>
        <p:nvPicPr>
          <p:cNvPr id="14" name="Picture 13" descr="A rectangular metal box with a red and black panel&#10;&#10;Description automatically generated with medium confidence">
            <a:extLst>
              <a:ext uri="{FF2B5EF4-FFF2-40B4-BE49-F238E27FC236}">
                <a16:creationId xmlns:a16="http://schemas.microsoft.com/office/drawing/2014/main" id="{631CEAB7-767B-284F-467B-879FCA94910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23596" y="1735333"/>
            <a:ext cx="4944808" cy="4944808"/>
          </a:xfrm>
          <a:prstGeom prst="rect">
            <a:avLst/>
          </a:prstGeom>
        </p:spPr>
      </p:pic>
      <p:pic>
        <p:nvPicPr>
          <p:cNvPr id="24" name="Picture 23">
            <a:extLst>
              <a:ext uri="{FF2B5EF4-FFF2-40B4-BE49-F238E27FC236}">
                <a16:creationId xmlns:a16="http://schemas.microsoft.com/office/drawing/2014/main" id="{5AD85FEA-8C7B-1707-5A6D-C6453777A527}"/>
              </a:ext>
            </a:extLst>
          </p:cNvPr>
          <p:cNvPicPr>
            <a:picLocks noChangeAspect="1"/>
          </p:cNvPicPr>
          <p:nvPr/>
        </p:nvPicPr>
        <p:blipFill>
          <a:blip r:embed="rId3">
            <a:clrChange>
              <a:clrFrom>
                <a:srgbClr val="CDC9C8"/>
              </a:clrFrom>
              <a:clrTo>
                <a:srgbClr val="CDC9C8">
                  <a:alpha val="0"/>
                </a:srgbClr>
              </a:clrTo>
            </a:clrChange>
          </a:blip>
          <a:stretch>
            <a:fillRect/>
          </a:stretch>
        </p:blipFill>
        <p:spPr>
          <a:xfrm flipH="1">
            <a:off x="2821076" y="1779878"/>
            <a:ext cx="1586133" cy="1412503"/>
          </a:xfrm>
          <a:prstGeom prst="rect">
            <a:avLst/>
          </a:prstGeom>
          <a:ln>
            <a:solidFill>
              <a:schemeClr val="tx1"/>
            </a:solidFill>
          </a:ln>
        </p:spPr>
      </p:pic>
      <p:pic>
        <p:nvPicPr>
          <p:cNvPr id="26" name="Picture 25">
            <a:extLst>
              <a:ext uri="{FF2B5EF4-FFF2-40B4-BE49-F238E27FC236}">
                <a16:creationId xmlns:a16="http://schemas.microsoft.com/office/drawing/2014/main" id="{2C65BB16-D473-C296-6010-15AAAF694D04}"/>
              </a:ext>
            </a:extLst>
          </p:cNvPr>
          <p:cNvPicPr>
            <a:picLocks noChangeAspect="1"/>
          </p:cNvPicPr>
          <p:nvPr/>
        </p:nvPicPr>
        <p:blipFill>
          <a:blip r:embed="rId4">
            <a:clrChange>
              <a:clrFrom>
                <a:srgbClr val="CDC9C8"/>
              </a:clrFrom>
              <a:clrTo>
                <a:srgbClr val="CDC9C8">
                  <a:alpha val="0"/>
                </a:srgbClr>
              </a:clrTo>
            </a:clrChange>
          </a:blip>
          <a:stretch>
            <a:fillRect/>
          </a:stretch>
        </p:blipFill>
        <p:spPr>
          <a:xfrm flipH="1">
            <a:off x="794258" y="3192381"/>
            <a:ext cx="1535388" cy="1403262"/>
          </a:xfrm>
          <a:prstGeom prst="rect">
            <a:avLst/>
          </a:prstGeom>
          <a:ln>
            <a:solidFill>
              <a:schemeClr val="tx1"/>
            </a:solidFill>
          </a:ln>
        </p:spPr>
      </p:pic>
      <p:pic>
        <p:nvPicPr>
          <p:cNvPr id="28" name="Picture 27">
            <a:extLst>
              <a:ext uri="{FF2B5EF4-FFF2-40B4-BE49-F238E27FC236}">
                <a16:creationId xmlns:a16="http://schemas.microsoft.com/office/drawing/2014/main" id="{608EF7B3-A6C0-04AE-EE75-80BF53285727}"/>
              </a:ext>
            </a:extLst>
          </p:cNvPr>
          <p:cNvPicPr>
            <a:picLocks noChangeAspect="1"/>
          </p:cNvPicPr>
          <p:nvPr/>
        </p:nvPicPr>
        <p:blipFill>
          <a:blip r:embed="rId5">
            <a:clrChange>
              <a:clrFrom>
                <a:srgbClr val="CDC9C8"/>
              </a:clrFrom>
              <a:clrTo>
                <a:srgbClr val="CDC9C8">
                  <a:alpha val="0"/>
                </a:srgbClr>
              </a:clrTo>
            </a:clrChange>
          </a:blip>
          <a:stretch>
            <a:fillRect/>
          </a:stretch>
        </p:blipFill>
        <p:spPr>
          <a:xfrm flipH="1">
            <a:off x="2743885" y="4456023"/>
            <a:ext cx="1586133" cy="1486107"/>
          </a:xfrm>
          <a:prstGeom prst="rect">
            <a:avLst/>
          </a:prstGeom>
          <a:ln>
            <a:solidFill>
              <a:schemeClr val="tx1"/>
            </a:solidFill>
          </a:ln>
        </p:spPr>
      </p:pic>
      <p:grpSp>
        <p:nvGrpSpPr>
          <p:cNvPr id="36" name="Group 35">
            <a:extLst>
              <a:ext uri="{FF2B5EF4-FFF2-40B4-BE49-F238E27FC236}">
                <a16:creationId xmlns:a16="http://schemas.microsoft.com/office/drawing/2014/main" id="{28764969-8197-38A8-4284-D287CCA588E4}"/>
              </a:ext>
            </a:extLst>
          </p:cNvPr>
          <p:cNvGrpSpPr/>
          <p:nvPr/>
        </p:nvGrpSpPr>
        <p:grpSpPr>
          <a:xfrm>
            <a:off x="7861983" y="1822485"/>
            <a:ext cx="1586132" cy="1190242"/>
            <a:chOff x="8004538" y="2772568"/>
            <a:chExt cx="3699782" cy="2765018"/>
          </a:xfrm>
        </p:grpSpPr>
        <p:pic>
          <p:nvPicPr>
            <p:cNvPr id="32" name="Picture 31">
              <a:extLst>
                <a:ext uri="{FF2B5EF4-FFF2-40B4-BE49-F238E27FC236}">
                  <a16:creationId xmlns:a16="http://schemas.microsoft.com/office/drawing/2014/main" id="{9DCC5F8F-C17F-E374-0FF2-96615A8E3E52}"/>
                </a:ext>
              </a:extLst>
            </p:cNvPr>
            <p:cNvPicPr>
              <a:picLocks noChangeAspect="1"/>
            </p:cNvPicPr>
            <p:nvPr/>
          </p:nvPicPr>
          <p:blipFill>
            <a:blip r:embed="rId6">
              <a:clrChange>
                <a:clrFrom>
                  <a:srgbClr val="CDC9C8"/>
                </a:clrFrom>
                <a:clrTo>
                  <a:srgbClr val="CDC9C8">
                    <a:alpha val="0"/>
                  </a:srgbClr>
                </a:clrTo>
              </a:clrChange>
              <a:extLst>
                <a:ext uri="{BEBA8EAE-BF5A-486C-A8C5-ECC9F3942E4B}">
                  <a14:imgProps xmlns:a14="http://schemas.microsoft.com/office/drawing/2010/main">
                    <a14:imgLayer r:embed="rId7">
                      <a14:imgEffect>
                        <a14:backgroundRemoval t="3693" b="99148" l="3185" r="93843">
                          <a14:foregroundMark x1="27176" y1="65341" x2="49045" y2="93750"/>
                          <a14:foregroundMark x1="49045" y1="93750" x2="58550" y2="82689"/>
                          <a14:foregroundMark x1="64840" y1="87149" x2="76433" y2="96307"/>
                          <a14:foregroundMark x1="59252" y1="82735" x2="60008" y2="83332"/>
                          <a14:foregroundMark x1="76433" y1="96307" x2="90870" y2="96591"/>
                          <a14:foregroundMark x1="90870" y1="96591" x2="86837" y2="71023"/>
                          <a14:foregroundMark x1="86837" y1="71023" x2="71550" y2="57955"/>
                          <a14:foregroundMark x1="71550" y1="57955" x2="46072" y2="15057"/>
                          <a14:foregroundMark x1="46072" y1="15057" x2="19321" y2="0"/>
                          <a14:foregroundMark x1="19321" y1="0" x2="3822" y2="9659"/>
                          <a14:foregroundMark x1="3822" y1="9659" x2="3649" y2="44775"/>
                          <a14:foregroundMark x1="6796" y1="55758" x2="15711" y2="63920"/>
                          <a14:foregroundMark x1="15711" y1="63920" x2="28025" y2="65625"/>
                          <a14:foregroundMark x1="14013" y1="46307" x2="12951" y2="13920"/>
                          <a14:foregroundMark x1="12951" y1="13920" x2="21231" y2="5682"/>
                          <a14:foregroundMark x1="42251" y1="93750" x2="35032" y2="76420"/>
                          <a14:foregroundMark x1="43737" y1="92614" x2="33758" y2="71875"/>
                          <a14:foregroundMark x1="33758" y1="71875" x2="34820" y2="63636"/>
                          <a14:foregroundMark x1="46072" y1="99148" x2="46072" y2="99148"/>
                          <a14:foregroundMark x1="91932" y1="83239" x2="94055" y2="88920"/>
                          <a14:foregroundMark x1="7856" y1="26705" x2="15074" y2="7670"/>
                          <a14:foregroundMark x1="15074" y1="7670" x2="25902" y2="3693"/>
                          <a14:backgroundMark x1="2548" y1="55682" x2="2548" y2="55682"/>
                          <a14:backgroundMark x1="3822" y1="54830" x2="3822" y2="54830"/>
                          <a14:backgroundMark x1="1911" y1="55114" x2="1911" y2="55114"/>
                          <a14:backgroundMark x1="1699" y1="52841" x2="2123" y2="57386"/>
                          <a14:backgroundMark x1="3185" y1="48295" x2="3185" y2="56250"/>
                          <a14:backgroundMark x1="2123" y1="44318" x2="1062" y2="50568"/>
                          <a14:backgroundMark x1="59660" y1="90909" x2="60297" y2="84659"/>
                          <a14:backgroundMark x1="61996" y1="89489" x2="59236" y2="84943"/>
                          <a14:backgroundMark x1="59448" y1="83807" x2="62420" y2="89205"/>
                        </a14:backgroundRemoval>
                      </a14:imgEffect>
                    </a14:imgLayer>
                  </a14:imgProps>
                </a:ext>
              </a:extLst>
            </a:blip>
            <a:stretch>
              <a:fillRect/>
            </a:stretch>
          </p:blipFill>
          <p:spPr>
            <a:xfrm>
              <a:off x="8004538" y="2772568"/>
              <a:ext cx="3699782" cy="2765018"/>
            </a:xfrm>
            <a:prstGeom prst="rect">
              <a:avLst/>
            </a:prstGeom>
            <a:ln>
              <a:solidFill>
                <a:schemeClr val="tx1"/>
              </a:solidFill>
            </a:ln>
          </p:spPr>
        </p:pic>
        <p:sp>
          <p:nvSpPr>
            <p:cNvPr id="33" name="Rectangle 32">
              <a:extLst>
                <a:ext uri="{FF2B5EF4-FFF2-40B4-BE49-F238E27FC236}">
                  <a16:creationId xmlns:a16="http://schemas.microsoft.com/office/drawing/2014/main" id="{EA03BC2F-E8F5-6FF0-A72A-D942D08063B9}"/>
                </a:ext>
              </a:extLst>
            </p:cNvPr>
            <p:cNvSpPr/>
            <p:nvPr/>
          </p:nvSpPr>
          <p:spPr bwMode="gray">
            <a:xfrm rot="3938542">
              <a:off x="9276530" y="3400116"/>
              <a:ext cx="182313" cy="393193"/>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1400">
                <a:solidFill>
                  <a:schemeClr val="tx1"/>
                </a:solidFill>
              </a:endParaRPr>
            </a:p>
          </p:txBody>
        </p:sp>
        <p:sp>
          <p:nvSpPr>
            <p:cNvPr id="34" name="Rectangle 33">
              <a:extLst>
                <a:ext uri="{FF2B5EF4-FFF2-40B4-BE49-F238E27FC236}">
                  <a16:creationId xmlns:a16="http://schemas.microsoft.com/office/drawing/2014/main" id="{33F60B98-0CCD-72F7-45DF-A53FF024F776}"/>
                </a:ext>
              </a:extLst>
            </p:cNvPr>
            <p:cNvSpPr/>
            <p:nvPr/>
          </p:nvSpPr>
          <p:spPr bwMode="gray">
            <a:xfrm rot="3938542">
              <a:off x="9318775" y="3275416"/>
              <a:ext cx="102355" cy="393193"/>
            </a:xfrm>
            <a:prstGeom prst="rect">
              <a:avLst/>
            </a:prstGeom>
            <a:solidFill>
              <a:schemeClr val="accent1">
                <a:lumMod val="50000"/>
                <a:lumOff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1400">
                <a:solidFill>
                  <a:schemeClr val="tx1"/>
                </a:solidFill>
              </a:endParaRPr>
            </a:p>
          </p:txBody>
        </p:sp>
        <p:sp>
          <p:nvSpPr>
            <p:cNvPr id="35" name="Rectangle 34">
              <a:extLst>
                <a:ext uri="{FF2B5EF4-FFF2-40B4-BE49-F238E27FC236}">
                  <a16:creationId xmlns:a16="http://schemas.microsoft.com/office/drawing/2014/main" id="{C4EC3BF0-6FA0-B8B1-F851-08D21BDDBA1E}"/>
                </a:ext>
              </a:extLst>
            </p:cNvPr>
            <p:cNvSpPr/>
            <p:nvPr/>
          </p:nvSpPr>
          <p:spPr bwMode="gray">
            <a:xfrm rot="3938542">
              <a:off x="9395231" y="3510566"/>
              <a:ext cx="64475" cy="393193"/>
            </a:xfrm>
            <a:prstGeom prst="rect">
              <a:avLst/>
            </a:prstGeom>
            <a:solidFill>
              <a:schemeClr val="accent1">
                <a:lumMod val="50000"/>
                <a:lumOff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1400">
                <a:solidFill>
                  <a:schemeClr val="tx1"/>
                </a:solidFill>
              </a:endParaRPr>
            </a:p>
          </p:txBody>
        </p:sp>
      </p:grpSp>
      <p:pic>
        <p:nvPicPr>
          <p:cNvPr id="38" name="Picture 37">
            <a:extLst>
              <a:ext uri="{FF2B5EF4-FFF2-40B4-BE49-F238E27FC236}">
                <a16:creationId xmlns:a16="http://schemas.microsoft.com/office/drawing/2014/main" id="{FCB25939-B17E-5457-33AD-8D0972EBC091}"/>
              </a:ext>
            </a:extLst>
          </p:cNvPr>
          <p:cNvPicPr>
            <a:picLocks noChangeAspect="1"/>
          </p:cNvPicPr>
          <p:nvPr/>
        </p:nvPicPr>
        <p:blipFill>
          <a:blip r:embed="rId8">
            <a:clrChange>
              <a:clrFrom>
                <a:srgbClr val="CDC9C8"/>
              </a:clrFrom>
              <a:clrTo>
                <a:srgbClr val="CDC9C8">
                  <a:alpha val="0"/>
                </a:srgbClr>
              </a:clrTo>
            </a:clrChange>
          </a:blip>
          <a:stretch>
            <a:fillRect/>
          </a:stretch>
        </p:blipFill>
        <p:spPr>
          <a:xfrm>
            <a:off x="10068719" y="2680551"/>
            <a:ext cx="1329023" cy="1023660"/>
          </a:xfrm>
          <a:prstGeom prst="rect">
            <a:avLst/>
          </a:prstGeom>
          <a:ln>
            <a:solidFill>
              <a:schemeClr val="tx1"/>
            </a:solidFill>
          </a:ln>
        </p:spPr>
      </p:pic>
      <p:grpSp>
        <p:nvGrpSpPr>
          <p:cNvPr id="44" name="Group 43">
            <a:extLst>
              <a:ext uri="{FF2B5EF4-FFF2-40B4-BE49-F238E27FC236}">
                <a16:creationId xmlns:a16="http://schemas.microsoft.com/office/drawing/2014/main" id="{E90845DF-0322-D18C-0C11-AF693C587B40}"/>
              </a:ext>
            </a:extLst>
          </p:cNvPr>
          <p:cNvGrpSpPr/>
          <p:nvPr/>
        </p:nvGrpSpPr>
        <p:grpSpPr>
          <a:xfrm>
            <a:off x="7861983" y="3611918"/>
            <a:ext cx="1482375" cy="1023660"/>
            <a:chOff x="8817326" y="3649963"/>
            <a:chExt cx="3226354" cy="2294605"/>
          </a:xfrm>
        </p:grpSpPr>
        <p:pic>
          <p:nvPicPr>
            <p:cNvPr id="40" name="Picture 39">
              <a:extLst>
                <a:ext uri="{FF2B5EF4-FFF2-40B4-BE49-F238E27FC236}">
                  <a16:creationId xmlns:a16="http://schemas.microsoft.com/office/drawing/2014/main" id="{138DD73F-B130-1C10-14A0-71264213350F}"/>
                </a:ext>
              </a:extLst>
            </p:cNvPr>
            <p:cNvPicPr>
              <a:picLocks noChangeAspect="1"/>
            </p:cNvPicPr>
            <p:nvPr/>
          </p:nvPicPr>
          <p:blipFill>
            <a:blip r:embed="rId9">
              <a:clrChange>
                <a:clrFrom>
                  <a:srgbClr val="CDC9C8"/>
                </a:clrFrom>
                <a:clrTo>
                  <a:srgbClr val="CDC9C8">
                    <a:alpha val="0"/>
                  </a:srgbClr>
                </a:clrTo>
              </a:clrChange>
              <a:extLst>
                <a:ext uri="{BEBA8EAE-BF5A-486C-A8C5-ECC9F3942E4B}">
                  <a14:imgProps xmlns:a14="http://schemas.microsoft.com/office/drawing/2010/main">
                    <a14:imgLayer r:embed="rId10">
                      <a14:imgEffect>
                        <a14:backgroundRemoval t="7879" b="92727" l="5388" r="93750">
                          <a14:foregroundMark x1="19397" y1="71515" x2="8190" y2="58485"/>
                          <a14:foregroundMark x1="8190" y1="58485" x2="3879" y2="19091"/>
                          <a14:foregroundMark x1="3879" y1="19091" x2="10991" y2="6364"/>
                          <a14:foregroundMark x1="10991" y1="6364" x2="25862" y2="2727"/>
                          <a14:foregroundMark x1="25862" y1="2727" x2="73060" y2="49394"/>
                          <a14:foregroundMark x1="73060" y1="49394" x2="97845" y2="83939"/>
                          <a14:foregroundMark x1="97845" y1="83939" x2="89440" y2="97273"/>
                          <a14:foregroundMark x1="89440" y1="97273" x2="76078" y2="93636"/>
                          <a14:foregroundMark x1="76078" y1="93636" x2="67183" y2="81712"/>
                          <a14:foregroundMark x1="58972" y1="85160" x2="52371" y2="88485"/>
                          <a14:foregroundMark x1="52371" y1="88485" x2="42457" y2="81212"/>
                          <a14:foregroundMark x1="42457" y1="81212" x2="37069" y2="66970"/>
                          <a14:foregroundMark x1="37069" y1="66970" x2="22845" y2="70000"/>
                          <a14:foregroundMark x1="22845" y1="70000" x2="20043" y2="71818"/>
                          <a14:foregroundMark x1="14009" y1="57879" x2="14009" y2="18182"/>
                          <a14:foregroundMark x1="31681" y1="50606" x2="25000" y2="17273"/>
                          <a14:foregroundMark x1="17457" y1="36061" x2="33405" y2="46061"/>
                          <a14:foregroundMark x1="18103" y1="28788" x2="36853" y2="14848"/>
                          <a14:foregroundMark x1="28664" y1="40606" x2="47414" y2="31212"/>
                          <a14:foregroundMark x1="32328" y1="42424" x2="38793" y2="14848"/>
                          <a14:foregroundMark x1="42241" y1="47576" x2="38578" y2="11212"/>
                          <a14:foregroundMark x1="40517" y1="43030" x2="22198" y2="7879"/>
                          <a14:foregroundMark x1="35776" y1="35152" x2="13578" y2="10606"/>
                          <a14:foregroundMark x1="13578" y1="10606" x2="5603" y2="23636"/>
                          <a14:foregroundMark x1="5603" y1="23636" x2="19828" y2="70303"/>
                          <a14:foregroundMark x1="7112" y1="63939" x2="7112" y2="33333"/>
                          <a14:foregroundMark x1="7112" y1="33333" x2="14655" y2="8788"/>
                          <a14:foregroundMark x1="14655" y1="8788" x2="22198" y2="30303"/>
                          <a14:foregroundMark x1="22198" y1="30303" x2="21336" y2="40606"/>
                          <a14:foregroundMark x1="52155" y1="86970" x2="49569" y2="63030"/>
                          <a14:foregroundMark x1="93750" y1="90606" x2="92241" y2="81515"/>
                          <a14:foregroundMark x1="34052" y1="17576" x2="36422" y2="10606"/>
                          <a14:backgroundMark x1="61422" y1="81818" x2="63147" y2="81515"/>
                          <a14:backgroundMark x1="62500" y1="86061" x2="62931" y2="83636"/>
                          <a14:backgroundMark x1="61207" y1="81818" x2="65086" y2="84848"/>
                        </a14:backgroundRemoval>
                      </a14:imgEffect>
                    </a14:imgLayer>
                  </a14:imgProps>
                </a:ext>
              </a:extLst>
            </a:blip>
            <a:stretch>
              <a:fillRect/>
            </a:stretch>
          </p:blipFill>
          <p:spPr>
            <a:xfrm>
              <a:off x="8817326" y="3649963"/>
              <a:ext cx="3226354" cy="2294605"/>
            </a:xfrm>
            <a:prstGeom prst="rect">
              <a:avLst/>
            </a:prstGeom>
            <a:ln>
              <a:solidFill>
                <a:schemeClr val="tx1"/>
              </a:solidFill>
            </a:ln>
          </p:spPr>
        </p:pic>
        <p:sp>
          <p:nvSpPr>
            <p:cNvPr id="41" name="Rectangle 40">
              <a:extLst>
                <a:ext uri="{FF2B5EF4-FFF2-40B4-BE49-F238E27FC236}">
                  <a16:creationId xmlns:a16="http://schemas.microsoft.com/office/drawing/2014/main" id="{4B3EE2A0-D845-B775-E691-5127B092C1E3}"/>
                </a:ext>
              </a:extLst>
            </p:cNvPr>
            <p:cNvSpPr/>
            <p:nvPr/>
          </p:nvSpPr>
          <p:spPr bwMode="gray">
            <a:xfrm rot="3867858">
              <a:off x="10125539" y="4143000"/>
              <a:ext cx="130762" cy="48423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1400">
                <a:solidFill>
                  <a:schemeClr val="tx1"/>
                </a:solidFill>
              </a:endParaRPr>
            </a:p>
          </p:txBody>
        </p:sp>
        <p:sp>
          <p:nvSpPr>
            <p:cNvPr id="42" name="Rectangle 41">
              <a:extLst>
                <a:ext uri="{FF2B5EF4-FFF2-40B4-BE49-F238E27FC236}">
                  <a16:creationId xmlns:a16="http://schemas.microsoft.com/office/drawing/2014/main" id="{5A09D9B6-BBFF-8A1D-C8FF-3C2FD77205D3}"/>
                </a:ext>
              </a:extLst>
            </p:cNvPr>
            <p:cNvSpPr/>
            <p:nvPr/>
          </p:nvSpPr>
          <p:spPr bwMode="gray">
            <a:xfrm rot="3867858">
              <a:off x="10115310" y="4066614"/>
              <a:ext cx="62397" cy="48423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1400">
                <a:solidFill>
                  <a:schemeClr val="tx1"/>
                </a:solidFill>
              </a:endParaRPr>
            </a:p>
          </p:txBody>
        </p:sp>
        <p:sp>
          <p:nvSpPr>
            <p:cNvPr id="43" name="Rectangle 42">
              <a:extLst>
                <a:ext uri="{FF2B5EF4-FFF2-40B4-BE49-F238E27FC236}">
                  <a16:creationId xmlns:a16="http://schemas.microsoft.com/office/drawing/2014/main" id="{27A4443B-0B19-E117-A072-6B89D37652C8}"/>
                </a:ext>
              </a:extLst>
            </p:cNvPr>
            <p:cNvSpPr/>
            <p:nvPr/>
          </p:nvSpPr>
          <p:spPr bwMode="gray">
            <a:xfrm>
              <a:off x="10089115" y="4029265"/>
              <a:ext cx="57394" cy="41198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1400">
                <a:solidFill>
                  <a:schemeClr val="tx1"/>
                </a:solidFill>
              </a:endParaRPr>
            </a:p>
          </p:txBody>
        </p:sp>
      </p:grpSp>
      <p:pic>
        <p:nvPicPr>
          <p:cNvPr id="46" name="Picture 45">
            <a:extLst>
              <a:ext uri="{FF2B5EF4-FFF2-40B4-BE49-F238E27FC236}">
                <a16:creationId xmlns:a16="http://schemas.microsoft.com/office/drawing/2014/main" id="{C03C818C-43FF-E144-396F-4A7502C545FA}"/>
              </a:ext>
            </a:extLst>
          </p:cNvPr>
          <p:cNvPicPr>
            <a:picLocks noChangeAspect="1"/>
          </p:cNvPicPr>
          <p:nvPr/>
        </p:nvPicPr>
        <p:blipFill>
          <a:blip r:embed="rId11">
            <a:clrChange>
              <a:clrFrom>
                <a:srgbClr val="CDC9C8"/>
              </a:clrFrom>
              <a:clrTo>
                <a:srgbClr val="CDC9C8">
                  <a:alpha val="0"/>
                </a:srgbClr>
              </a:clrTo>
            </a:clrChange>
          </a:blip>
          <a:stretch>
            <a:fillRect/>
          </a:stretch>
        </p:blipFill>
        <p:spPr>
          <a:xfrm>
            <a:off x="10095849" y="4766494"/>
            <a:ext cx="1482375" cy="1130840"/>
          </a:xfrm>
          <a:prstGeom prst="rect">
            <a:avLst/>
          </a:prstGeom>
          <a:ln>
            <a:solidFill>
              <a:schemeClr val="tx1"/>
            </a:solidFill>
          </a:ln>
        </p:spPr>
      </p:pic>
      <p:pic>
        <p:nvPicPr>
          <p:cNvPr id="48" name="Picture 47">
            <a:extLst>
              <a:ext uri="{FF2B5EF4-FFF2-40B4-BE49-F238E27FC236}">
                <a16:creationId xmlns:a16="http://schemas.microsoft.com/office/drawing/2014/main" id="{15AC64D2-7A70-059B-B5F9-38C8C8BA906B}"/>
              </a:ext>
            </a:extLst>
          </p:cNvPr>
          <p:cNvPicPr>
            <a:picLocks noChangeAspect="1"/>
          </p:cNvPicPr>
          <p:nvPr/>
        </p:nvPicPr>
        <p:blipFill rotWithShape="1">
          <a:blip r:embed="rId12">
            <a:clrChange>
              <a:clrFrom>
                <a:srgbClr val="CDC9C8"/>
              </a:clrFrom>
              <a:clrTo>
                <a:srgbClr val="CDC9C8">
                  <a:alpha val="0"/>
                </a:srgbClr>
              </a:clrTo>
            </a:clrChange>
            <a:extLst>
              <a:ext uri="{28A0092B-C50C-407E-A947-70E740481C1C}">
                <a14:useLocalDpi xmlns:a14="http://schemas.microsoft.com/office/drawing/2010/main"/>
              </a:ext>
            </a:extLst>
          </a:blip>
          <a:srcRect/>
          <a:stretch/>
        </p:blipFill>
        <p:spPr>
          <a:xfrm>
            <a:off x="5508805" y="417383"/>
            <a:ext cx="1832269" cy="1347602"/>
          </a:xfrm>
          <a:prstGeom prst="rect">
            <a:avLst/>
          </a:prstGeom>
          <a:ln>
            <a:solidFill>
              <a:schemeClr val="tx1"/>
            </a:solidFill>
          </a:ln>
        </p:spPr>
      </p:pic>
      <p:cxnSp>
        <p:nvCxnSpPr>
          <p:cNvPr id="50" name="Straight Connector 49">
            <a:extLst>
              <a:ext uri="{FF2B5EF4-FFF2-40B4-BE49-F238E27FC236}">
                <a16:creationId xmlns:a16="http://schemas.microsoft.com/office/drawing/2014/main" id="{CE0FCDDB-5BCE-172C-D6E5-58046F0C57F9}"/>
              </a:ext>
            </a:extLst>
          </p:cNvPr>
          <p:cNvCxnSpPr/>
          <p:nvPr/>
        </p:nvCxnSpPr>
        <p:spPr bwMode="gray">
          <a:xfrm flipH="1">
            <a:off x="4636008" y="3845292"/>
            <a:ext cx="923544" cy="0"/>
          </a:xfrm>
          <a:prstGeom prst="line">
            <a:avLst/>
          </a:prstGeom>
          <a:ln w="12700">
            <a:solidFill>
              <a:srgbClr val="FF0000"/>
            </a:solidFill>
            <a:headEnd type="ova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FC379CC-1B25-41D5-E661-808BA7C14467}"/>
              </a:ext>
            </a:extLst>
          </p:cNvPr>
          <p:cNvCxnSpPr>
            <a:cxnSpLocks/>
          </p:cNvCxnSpPr>
          <p:nvPr/>
        </p:nvCxnSpPr>
        <p:spPr bwMode="gray">
          <a:xfrm>
            <a:off x="4636008" y="2486129"/>
            <a:ext cx="0" cy="135916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2E343EB-8A9E-26E7-9332-4FC969403EBC}"/>
              </a:ext>
            </a:extLst>
          </p:cNvPr>
          <p:cNvCxnSpPr>
            <a:cxnSpLocks/>
            <a:endCxn id="24" idx="1"/>
          </p:cNvCxnSpPr>
          <p:nvPr/>
        </p:nvCxnSpPr>
        <p:spPr bwMode="gray">
          <a:xfrm flipH="1">
            <a:off x="4407209" y="2486129"/>
            <a:ext cx="228799" cy="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745A5B6-EB4E-B492-E313-C71B4037FE54}"/>
              </a:ext>
            </a:extLst>
          </p:cNvPr>
          <p:cNvCxnSpPr>
            <a:cxnSpLocks/>
          </p:cNvCxnSpPr>
          <p:nvPr/>
        </p:nvCxnSpPr>
        <p:spPr bwMode="gray">
          <a:xfrm flipH="1">
            <a:off x="2523744" y="4207737"/>
            <a:ext cx="3035808" cy="0"/>
          </a:xfrm>
          <a:prstGeom prst="line">
            <a:avLst/>
          </a:prstGeom>
          <a:ln w="12700">
            <a:solidFill>
              <a:srgbClr val="FF0000"/>
            </a:solidFill>
            <a:headEnd type="ova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143EDF1-E59C-95F3-45EF-C2ED7EBD4F3A}"/>
              </a:ext>
            </a:extLst>
          </p:cNvPr>
          <p:cNvCxnSpPr>
            <a:cxnSpLocks/>
          </p:cNvCxnSpPr>
          <p:nvPr/>
        </p:nvCxnSpPr>
        <p:spPr bwMode="gray">
          <a:xfrm>
            <a:off x="2520696" y="3905804"/>
            <a:ext cx="0" cy="30193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958A939-C460-8CC3-2A85-471014FEC154}"/>
              </a:ext>
            </a:extLst>
          </p:cNvPr>
          <p:cNvCxnSpPr>
            <a:cxnSpLocks/>
            <a:endCxn id="26" idx="1"/>
          </p:cNvCxnSpPr>
          <p:nvPr/>
        </p:nvCxnSpPr>
        <p:spPr bwMode="gray">
          <a:xfrm flipH="1">
            <a:off x="2329646" y="3894012"/>
            <a:ext cx="19105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0BF9972-F775-8125-64E5-BF62722FFEA7}"/>
              </a:ext>
            </a:extLst>
          </p:cNvPr>
          <p:cNvCxnSpPr>
            <a:cxnSpLocks/>
          </p:cNvCxnSpPr>
          <p:nvPr/>
        </p:nvCxnSpPr>
        <p:spPr bwMode="gray">
          <a:xfrm flipH="1">
            <a:off x="4521608" y="4492599"/>
            <a:ext cx="1258085" cy="0"/>
          </a:xfrm>
          <a:prstGeom prst="line">
            <a:avLst/>
          </a:prstGeom>
          <a:ln w="12700">
            <a:solidFill>
              <a:srgbClr val="FF0000"/>
            </a:solidFill>
            <a:headEnd type="ova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864E412-05F4-1FF4-67FC-A33368B3AEA7}"/>
              </a:ext>
            </a:extLst>
          </p:cNvPr>
          <p:cNvCxnSpPr>
            <a:cxnSpLocks/>
            <a:endCxn id="28" idx="1"/>
          </p:cNvCxnSpPr>
          <p:nvPr/>
        </p:nvCxnSpPr>
        <p:spPr bwMode="gray">
          <a:xfrm flipH="1">
            <a:off x="4330018" y="5199076"/>
            <a:ext cx="191590" cy="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9905B60-2941-FB6F-2AD7-C9A8EB309058}"/>
              </a:ext>
            </a:extLst>
          </p:cNvPr>
          <p:cNvCxnSpPr>
            <a:cxnSpLocks/>
          </p:cNvCxnSpPr>
          <p:nvPr/>
        </p:nvCxnSpPr>
        <p:spPr bwMode="gray">
          <a:xfrm>
            <a:off x="4521608" y="4495723"/>
            <a:ext cx="9144" cy="70335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25C89E7-894F-CCB3-1A19-63C4D2703119}"/>
              </a:ext>
            </a:extLst>
          </p:cNvPr>
          <p:cNvCxnSpPr>
            <a:cxnSpLocks/>
            <a:stCxn id="48" idx="2"/>
          </p:cNvCxnSpPr>
          <p:nvPr/>
        </p:nvCxnSpPr>
        <p:spPr bwMode="gray">
          <a:xfrm>
            <a:off x="6424940" y="1764985"/>
            <a:ext cx="0" cy="1247742"/>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77B8291-0D3A-1F2E-CF1C-4C1FD694C7D4}"/>
              </a:ext>
            </a:extLst>
          </p:cNvPr>
          <p:cNvCxnSpPr>
            <a:cxnSpLocks/>
          </p:cNvCxnSpPr>
          <p:nvPr/>
        </p:nvCxnSpPr>
        <p:spPr bwMode="gray">
          <a:xfrm flipH="1">
            <a:off x="6861014" y="3731643"/>
            <a:ext cx="600490" cy="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2835E012-1D96-3340-7065-081577A8AE05}"/>
              </a:ext>
            </a:extLst>
          </p:cNvPr>
          <p:cNvCxnSpPr>
            <a:cxnSpLocks/>
          </p:cNvCxnSpPr>
          <p:nvPr/>
        </p:nvCxnSpPr>
        <p:spPr bwMode="gray">
          <a:xfrm>
            <a:off x="7464308" y="2417606"/>
            <a:ext cx="0" cy="131403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724C1C8-0B3F-8022-68DC-85FC01006FF8}"/>
              </a:ext>
            </a:extLst>
          </p:cNvPr>
          <p:cNvCxnSpPr>
            <a:cxnSpLocks/>
            <a:stCxn id="32" idx="1"/>
          </p:cNvCxnSpPr>
          <p:nvPr/>
        </p:nvCxnSpPr>
        <p:spPr bwMode="gray">
          <a:xfrm flipH="1">
            <a:off x="7461504" y="2417606"/>
            <a:ext cx="400479"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0F7B7532-C811-04CC-3F77-670EEA35BBB1}"/>
              </a:ext>
            </a:extLst>
          </p:cNvPr>
          <p:cNvCxnSpPr>
            <a:cxnSpLocks/>
          </p:cNvCxnSpPr>
          <p:nvPr/>
        </p:nvCxnSpPr>
        <p:spPr bwMode="gray">
          <a:xfrm flipH="1">
            <a:off x="6861014" y="4473869"/>
            <a:ext cx="792324" cy="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89FF6025-9FE6-FF5A-A065-F21C6801D04F}"/>
              </a:ext>
            </a:extLst>
          </p:cNvPr>
          <p:cNvCxnSpPr>
            <a:cxnSpLocks/>
            <a:stCxn id="40" idx="1"/>
          </p:cNvCxnSpPr>
          <p:nvPr/>
        </p:nvCxnSpPr>
        <p:spPr bwMode="gray">
          <a:xfrm flipH="1">
            <a:off x="7653338" y="4123748"/>
            <a:ext cx="201168"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1A4B29AF-9961-226A-25B0-3838738F5BE2}"/>
              </a:ext>
            </a:extLst>
          </p:cNvPr>
          <p:cNvCxnSpPr>
            <a:cxnSpLocks/>
          </p:cNvCxnSpPr>
          <p:nvPr/>
        </p:nvCxnSpPr>
        <p:spPr bwMode="gray">
          <a:xfrm>
            <a:off x="7653338" y="4123748"/>
            <a:ext cx="327" cy="35012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2FAECA7-5E16-3321-6D4C-BB73957F82C1}"/>
              </a:ext>
            </a:extLst>
          </p:cNvPr>
          <p:cNvCxnSpPr>
            <a:cxnSpLocks/>
          </p:cNvCxnSpPr>
          <p:nvPr/>
        </p:nvCxnSpPr>
        <p:spPr bwMode="gray">
          <a:xfrm flipH="1">
            <a:off x="6861014" y="4086577"/>
            <a:ext cx="600490" cy="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C80095E6-276D-A8B8-92F2-775F28FB1694}"/>
              </a:ext>
            </a:extLst>
          </p:cNvPr>
          <p:cNvCxnSpPr>
            <a:cxnSpLocks/>
          </p:cNvCxnSpPr>
          <p:nvPr/>
        </p:nvCxnSpPr>
        <p:spPr bwMode="gray">
          <a:xfrm>
            <a:off x="7461504" y="3875134"/>
            <a:ext cx="0" cy="21031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A45C2D1-AA71-7F1F-58DE-C12040312849}"/>
              </a:ext>
            </a:extLst>
          </p:cNvPr>
          <p:cNvCxnSpPr>
            <a:cxnSpLocks/>
          </p:cNvCxnSpPr>
          <p:nvPr/>
        </p:nvCxnSpPr>
        <p:spPr bwMode="gray">
          <a:xfrm flipH="1">
            <a:off x="7461504" y="3874557"/>
            <a:ext cx="27279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12938F80-9B43-6FAC-7887-335DA9E74755}"/>
              </a:ext>
            </a:extLst>
          </p:cNvPr>
          <p:cNvCxnSpPr>
            <a:cxnSpLocks/>
          </p:cNvCxnSpPr>
          <p:nvPr/>
        </p:nvCxnSpPr>
        <p:spPr bwMode="gray">
          <a:xfrm>
            <a:off x="7738628" y="3192381"/>
            <a:ext cx="0" cy="68217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8D76B213-5AAB-8BB7-6075-304AF3534FEE}"/>
              </a:ext>
            </a:extLst>
          </p:cNvPr>
          <p:cNvCxnSpPr>
            <a:cxnSpLocks/>
            <a:stCxn id="38" idx="1"/>
          </p:cNvCxnSpPr>
          <p:nvPr/>
        </p:nvCxnSpPr>
        <p:spPr bwMode="gray">
          <a:xfrm flipH="1">
            <a:off x="7734300" y="3192381"/>
            <a:ext cx="2334419"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2F485EA-26C0-77EB-B75A-C3883B302B71}"/>
              </a:ext>
            </a:extLst>
          </p:cNvPr>
          <p:cNvCxnSpPr>
            <a:cxnSpLocks/>
          </p:cNvCxnSpPr>
          <p:nvPr/>
        </p:nvCxnSpPr>
        <p:spPr bwMode="gray">
          <a:xfrm flipH="1">
            <a:off x="6833548" y="4611812"/>
            <a:ext cx="819790" cy="0"/>
          </a:xfrm>
          <a:prstGeom prst="line">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8809172A-853A-1306-76FF-B7C0B32ABE79}"/>
              </a:ext>
            </a:extLst>
          </p:cNvPr>
          <p:cNvCxnSpPr>
            <a:cxnSpLocks/>
          </p:cNvCxnSpPr>
          <p:nvPr/>
        </p:nvCxnSpPr>
        <p:spPr bwMode="gray">
          <a:xfrm>
            <a:off x="7653338" y="4598674"/>
            <a:ext cx="0" cy="73283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0D39E23C-458E-7EED-01FC-A931DA23FB09}"/>
              </a:ext>
            </a:extLst>
          </p:cNvPr>
          <p:cNvCxnSpPr>
            <a:cxnSpLocks/>
            <a:stCxn id="46" idx="1"/>
          </p:cNvCxnSpPr>
          <p:nvPr/>
        </p:nvCxnSpPr>
        <p:spPr bwMode="gray">
          <a:xfrm flipH="1">
            <a:off x="7653338" y="5331914"/>
            <a:ext cx="2442511"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32B5C853-8D5C-6216-9069-5BE21EC74B3E}"/>
              </a:ext>
            </a:extLst>
          </p:cNvPr>
          <p:cNvSpPr txBox="1"/>
          <p:nvPr/>
        </p:nvSpPr>
        <p:spPr bwMode="gray">
          <a:xfrm>
            <a:off x="2851089" y="1810239"/>
            <a:ext cx="1586132" cy="296503"/>
          </a:xfrm>
          <a:prstGeom prst="rect">
            <a:avLst/>
          </a:prstGeom>
          <a:noFill/>
        </p:spPr>
        <p:txBody>
          <a:bodyPr wrap="square" lIns="0" tIns="0" rIns="0" bIns="0" rtlCol="0">
            <a:noAutofit/>
          </a:bodyPr>
          <a:lstStyle/>
          <a:p>
            <a:pPr algn="l">
              <a:spcBef>
                <a:spcPts val="600"/>
              </a:spcBef>
            </a:pPr>
            <a:r>
              <a:rPr lang="en-US" sz="1400"/>
              <a:t>XT7</a:t>
            </a:r>
          </a:p>
        </p:txBody>
      </p:sp>
      <p:sp>
        <p:nvSpPr>
          <p:cNvPr id="121" name="TextBox 120">
            <a:extLst>
              <a:ext uri="{FF2B5EF4-FFF2-40B4-BE49-F238E27FC236}">
                <a16:creationId xmlns:a16="http://schemas.microsoft.com/office/drawing/2014/main" id="{3C006FC0-AB3F-0010-1973-A6830D205285}"/>
              </a:ext>
            </a:extLst>
          </p:cNvPr>
          <p:cNvSpPr txBox="1"/>
          <p:nvPr/>
        </p:nvSpPr>
        <p:spPr bwMode="gray">
          <a:xfrm>
            <a:off x="845445" y="3223017"/>
            <a:ext cx="1586132" cy="296503"/>
          </a:xfrm>
          <a:prstGeom prst="rect">
            <a:avLst/>
          </a:prstGeom>
          <a:noFill/>
        </p:spPr>
        <p:txBody>
          <a:bodyPr wrap="square" lIns="0" tIns="0" rIns="0" bIns="0" rtlCol="0">
            <a:noAutofit/>
          </a:bodyPr>
          <a:lstStyle/>
          <a:p>
            <a:pPr algn="l">
              <a:spcBef>
                <a:spcPts val="600"/>
              </a:spcBef>
            </a:pPr>
            <a:r>
              <a:rPr lang="en-US" sz="1400"/>
              <a:t>XT6</a:t>
            </a:r>
          </a:p>
        </p:txBody>
      </p:sp>
      <p:sp>
        <p:nvSpPr>
          <p:cNvPr id="122" name="TextBox 121">
            <a:extLst>
              <a:ext uri="{FF2B5EF4-FFF2-40B4-BE49-F238E27FC236}">
                <a16:creationId xmlns:a16="http://schemas.microsoft.com/office/drawing/2014/main" id="{3E5A4173-E510-37CA-F4F5-AF3B170610B0}"/>
              </a:ext>
            </a:extLst>
          </p:cNvPr>
          <p:cNvSpPr txBox="1"/>
          <p:nvPr/>
        </p:nvSpPr>
        <p:spPr bwMode="gray">
          <a:xfrm>
            <a:off x="2776025" y="4473869"/>
            <a:ext cx="1586132" cy="296503"/>
          </a:xfrm>
          <a:prstGeom prst="rect">
            <a:avLst/>
          </a:prstGeom>
          <a:noFill/>
        </p:spPr>
        <p:txBody>
          <a:bodyPr wrap="square" lIns="0" tIns="0" rIns="0" bIns="0" rtlCol="0">
            <a:noAutofit/>
          </a:bodyPr>
          <a:lstStyle/>
          <a:p>
            <a:pPr algn="l">
              <a:spcBef>
                <a:spcPts val="600"/>
              </a:spcBef>
            </a:pPr>
            <a:r>
              <a:rPr lang="en-US" sz="1400"/>
              <a:t>XT5</a:t>
            </a:r>
          </a:p>
        </p:txBody>
      </p:sp>
      <p:sp>
        <p:nvSpPr>
          <p:cNvPr id="123" name="TextBox 122">
            <a:extLst>
              <a:ext uri="{FF2B5EF4-FFF2-40B4-BE49-F238E27FC236}">
                <a16:creationId xmlns:a16="http://schemas.microsoft.com/office/drawing/2014/main" id="{CCB2D43D-5F26-8120-379A-752C680FDBBF}"/>
              </a:ext>
            </a:extLst>
          </p:cNvPr>
          <p:cNvSpPr txBox="1"/>
          <p:nvPr/>
        </p:nvSpPr>
        <p:spPr bwMode="gray">
          <a:xfrm>
            <a:off x="11058209" y="2710725"/>
            <a:ext cx="1586132" cy="296503"/>
          </a:xfrm>
          <a:prstGeom prst="rect">
            <a:avLst/>
          </a:prstGeom>
          <a:noFill/>
        </p:spPr>
        <p:txBody>
          <a:bodyPr wrap="square" lIns="0" tIns="0" rIns="0" bIns="0" rtlCol="0">
            <a:noAutofit/>
          </a:bodyPr>
          <a:lstStyle/>
          <a:p>
            <a:pPr algn="l">
              <a:spcBef>
                <a:spcPts val="600"/>
              </a:spcBef>
            </a:pPr>
            <a:r>
              <a:rPr lang="en-US" sz="1400"/>
              <a:t>XT2</a:t>
            </a:r>
          </a:p>
        </p:txBody>
      </p:sp>
      <p:sp>
        <p:nvSpPr>
          <p:cNvPr id="124" name="TextBox 123">
            <a:extLst>
              <a:ext uri="{FF2B5EF4-FFF2-40B4-BE49-F238E27FC236}">
                <a16:creationId xmlns:a16="http://schemas.microsoft.com/office/drawing/2014/main" id="{EE0A8398-1774-1550-CACD-13A580620DB9}"/>
              </a:ext>
            </a:extLst>
          </p:cNvPr>
          <p:cNvSpPr txBox="1"/>
          <p:nvPr/>
        </p:nvSpPr>
        <p:spPr bwMode="gray">
          <a:xfrm>
            <a:off x="9066861" y="1824626"/>
            <a:ext cx="1586132" cy="296503"/>
          </a:xfrm>
          <a:prstGeom prst="rect">
            <a:avLst/>
          </a:prstGeom>
          <a:noFill/>
        </p:spPr>
        <p:txBody>
          <a:bodyPr wrap="square" lIns="0" tIns="0" rIns="0" bIns="0" rtlCol="0">
            <a:noAutofit/>
          </a:bodyPr>
          <a:lstStyle/>
          <a:p>
            <a:pPr algn="l">
              <a:spcBef>
                <a:spcPts val="600"/>
              </a:spcBef>
            </a:pPr>
            <a:r>
              <a:rPr lang="en-US" sz="1400"/>
              <a:t>XT4</a:t>
            </a:r>
          </a:p>
        </p:txBody>
      </p:sp>
      <p:sp>
        <p:nvSpPr>
          <p:cNvPr id="125" name="TextBox 124">
            <a:extLst>
              <a:ext uri="{FF2B5EF4-FFF2-40B4-BE49-F238E27FC236}">
                <a16:creationId xmlns:a16="http://schemas.microsoft.com/office/drawing/2014/main" id="{BAF79D82-CA0B-39C2-FE7D-5AC50F8FAD04}"/>
              </a:ext>
            </a:extLst>
          </p:cNvPr>
          <p:cNvSpPr txBox="1"/>
          <p:nvPr/>
        </p:nvSpPr>
        <p:spPr bwMode="gray">
          <a:xfrm>
            <a:off x="9004873" y="3655044"/>
            <a:ext cx="1586132" cy="296503"/>
          </a:xfrm>
          <a:prstGeom prst="rect">
            <a:avLst/>
          </a:prstGeom>
          <a:noFill/>
        </p:spPr>
        <p:txBody>
          <a:bodyPr wrap="square" lIns="0" tIns="0" rIns="0" bIns="0" rtlCol="0">
            <a:noAutofit/>
          </a:bodyPr>
          <a:lstStyle/>
          <a:p>
            <a:pPr algn="l">
              <a:spcBef>
                <a:spcPts val="600"/>
              </a:spcBef>
            </a:pPr>
            <a:r>
              <a:rPr lang="en-US" sz="1400"/>
              <a:t>XT1</a:t>
            </a:r>
          </a:p>
        </p:txBody>
      </p:sp>
      <p:sp>
        <p:nvSpPr>
          <p:cNvPr id="126" name="TextBox 125">
            <a:extLst>
              <a:ext uri="{FF2B5EF4-FFF2-40B4-BE49-F238E27FC236}">
                <a16:creationId xmlns:a16="http://schemas.microsoft.com/office/drawing/2014/main" id="{EEEDEAAC-4FB8-A4E4-55CF-01D1D89FEEA6}"/>
              </a:ext>
            </a:extLst>
          </p:cNvPr>
          <p:cNvSpPr txBox="1"/>
          <p:nvPr/>
        </p:nvSpPr>
        <p:spPr bwMode="gray">
          <a:xfrm>
            <a:off x="11314494" y="4784718"/>
            <a:ext cx="1586132" cy="296503"/>
          </a:xfrm>
          <a:prstGeom prst="rect">
            <a:avLst/>
          </a:prstGeom>
          <a:noFill/>
        </p:spPr>
        <p:txBody>
          <a:bodyPr wrap="square" lIns="0" tIns="0" rIns="0" bIns="0" rtlCol="0">
            <a:noAutofit/>
          </a:bodyPr>
          <a:lstStyle/>
          <a:p>
            <a:pPr algn="l">
              <a:spcBef>
                <a:spcPts val="600"/>
              </a:spcBef>
            </a:pPr>
            <a:r>
              <a:rPr lang="en-US" sz="1400"/>
              <a:t>A2</a:t>
            </a:r>
          </a:p>
        </p:txBody>
      </p:sp>
    </p:spTree>
    <p:extLst>
      <p:ext uri="{BB962C8B-B14F-4D97-AF65-F5344CB8AC3E}">
        <p14:creationId xmlns:p14="http://schemas.microsoft.com/office/powerpoint/2010/main" val="2151726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09558AFC-A096-C90F-DBB3-D0489A7686A0}"/>
              </a:ext>
            </a:extLst>
          </p:cNvPr>
          <p:cNvCxnSpPr>
            <a:cxnSpLocks/>
          </p:cNvCxnSpPr>
          <p:nvPr/>
        </p:nvCxnSpPr>
        <p:spPr bwMode="gray">
          <a:xfrm>
            <a:off x="7947025" y="2317636"/>
            <a:ext cx="0" cy="32876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80CD342-917F-9327-410A-0B2E8C20CCD7}"/>
              </a:ext>
            </a:extLst>
          </p:cNvPr>
          <p:cNvSpPr>
            <a:spLocks noGrp="1"/>
          </p:cNvSpPr>
          <p:nvPr>
            <p:ph type="title"/>
          </p:nvPr>
        </p:nvSpPr>
        <p:spPr/>
        <p:txBody>
          <a:bodyPr/>
          <a:lstStyle/>
          <a:p>
            <a:r>
              <a:rPr lang="en-US"/>
              <a:t>ReliaGear® </a:t>
            </a:r>
            <a:r>
              <a:rPr lang="en-US" err="1"/>
              <a:t>neXT</a:t>
            </a:r>
            <a:r>
              <a:rPr lang="en-US"/>
              <a:t> full IP20</a:t>
            </a:r>
          </a:p>
        </p:txBody>
      </p:sp>
      <p:sp>
        <p:nvSpPr>
          <p:cNvPr id="3" name="Text Placeholder 2">
            <a:extLst>
              <a:ext uri="{FF2B5EF4-FFF2-40B4-BE49-F238E27FC236}">
                <a16:creationId xmlns:a16="http://schemas.microsoft.com/office/drawing/2014/main" id="{66E5BBF7-8A23-87F8-3C80-54D426560A93}"/>
              </a:ext>
            </a:extLst>
          </p:cNvPr>
          <p:cNvSpPr>
            <a:spLocks noGrp="1"/>
          </p:cNvSpPr>
          <p:nvPr>
            <p:ph type="body" sz="quarter" idx="14"/>
          </p:nvPr>
        </p:nvSpPr>
        <p:spPr/>
        <p:txBody>
          <a:bodyPr/>
          <a:lstStyle/>
          <a:p>
            <a:r>
              <a:rPr lang="en-US"/>
              <a:t>Summary</a:t>
            </a:r>
          </a:p>
        </p:txBody>
      </p:sp>
      <p:sp>
        <p:nvSpPr>
          <p:cNvPr id="4" name="Content Placeholder 3">
            <a:extLst>
              <a:ext uri="{FF2B5EF4-FFF2-40B4-BE49-F238E27FC236}">
                <a16:creationId xmlns:a16="http://schemas.microsoft.com/office/drawing/2014/main" id="{2B34A189-B8B7-A7C4-87CB-5CFFD3F6488D}"/>
              </a:ext>
            </a:extLst>
          </p:cNvPr>
          <p:cNvSpPr>
            <a:spLocks noGrp="1"/>
          </p:cNvSpPr>
          <p:nvPr>
            <p:ph sz="quarter" idx="17"/>
          </p:nvPr>
        </p:nvSpPr>
        <p:spPr/>
        <p:txBody>
          <a:bodyPr/>
          <a:lstStyle/>
          <a:p>
            <a:pPr marL="274320" lvl="1" indent="-285750">
              <a:buFont typeface="System Font Regular"/>
              <a:buChar char="–"/>
            </a:pPr>
            <a:r>
              <a:rPr lang="en-US"/>
              <a:t>Horizontally mounted MCB</a:t>
            </a:r>
          </a:p>
          <a:p>
            <a:pPr marL="274320" lvl="1" indent="-285750">
              <a:buFont typeface="System Font Regular"/>
              <a:buChar char="–"/>
            </a:pPr>
            <a:r>
              <a:rPr lang="en-US"/>
              <a:t>Horizontally mounted MCB + feed-through lug</a:t>
            </a:r>
          </a:p>
          <a:p>
            <a:pPr marL="274320" lvl="1" indent="-285750">
              <a:buFont typeface="System Font Regular"/>
              <a:buChar char="–"/>
            </a:pPr>
            <a:r>
              <a:rPr lang="en-US"/>
              <a:t>Main lug only</a:t>
            </a:r>
          </a:p>
          <a:p>
            <a:pPr marL="274320" lvl="1" indent="-285750">
              <a:buFont typeface="System Font Regular"/>
              <a:buChar char="–"/>
            </a:pPr>
            <a:r>
              <a:rPr lang="en-US"/>
              <a:t>Main lug + feed-through lug</a:t>
            </a:r>
            <a:endParaRPr lang="en-US" sz="800"/>
          </a:p>
          <a:p>
            <a:endParaRPr lang="en-US"/>
          </a:p>
        </p:txBody>
      </p:sp>
      <p:sp>
        <p:nvSpPr>
          <p:cNvPr id="5" name="Content Placeholder 4">
            <a:extLst>
              <a:ext uri="{FF2B5EF4-FFF2-40B4-BE49-F238E27FC236}">
                <a16:creationId xmlns:a16="http://schemas.microsoft.com/office/drawing/2014/main" id="{33253E25-121B-AFF5-8619-5DF1FBA74E17}"/>
              </a:ext>
            </a:extLst>
          </p:cNvPr>
          <p:cNvSpPr>
            <a:spLocks noGrp="1"/>
          </p:cNvSpPr>
          <p:nvPr>
            <p:ph sz="quarter" idx="18"/>
          </p:nvPr>
        </p:nvSpPr>
        <p:spPr>
          <a:xfrm>
            <a:off x="3971655" y="2317636"/>
            <a:ext cx="3701050" cy="3193963"/>
          </a:xfrm>
        </p:spPr>
        <p:txBody>
          <a:bodyPr/>
          <a:lstStyle/>
          <a:p>
            <a:pPr marL="274320" lvl="1" indent="-285750">
              <a:buFont typeface="System Font Regular"/>
              <a:buChar char="–"/>
            </a:pPr>
            <a:r>
              <a:rPr lang="en-US"/>
              <a:t>Plug-in breaker (line side)*: Provided by the ReliaGear </a:t>
            </a:r>
            <a:r>
              <a:rPr lang="en-US" err="1"/>
              <a:t>neXT</a:t>
            </a:r>
            <a:r>
              <a:rPr lang="en-US"/>
              <a:t> line side connector technology and the ReliaGear </a:t>
            </a:r>
            <a:r>
              <a:rPr lang="en-US" err="1"/>
              <a:t>neXT</a:t>
            </a:r>
            <a:r>
              <a:rPr lang="en-US"/>
              <a:t> inherently finger-safe bus stack</a:t>
            </a:r>
          </a:p>
          <a:p>
            <a:pPr marL="274320" lvl="1" indent="-285750">
              <a:buFont typeface="System Font Regular"/>
              <a:buChar char="–"/>
            </a:pPr>
            <a:r>
              <a:rPr lang="en-US"/>
              <a:t>Plug-in breaker (load side)*: Provided by pre-installed service entrance/finger-safe lug barriers (not available in </a:t>
            </a:r>
            <a:br>
              <a:rPr lang="en-US"/>
            </a:br>
            <a:r>
              <a:rPr lang="en-US"/>
              <a:t>all breaker frames)</a:t>
            </a:r>
          </a:p>
          <a:p>
            <a:pPr marL="274320" lvl="1" indent="-285750">
              <a:buFont typeface="System Font Regular"/>
              <a:buChar char="–"/>
            </a:pPr>
            <a:r>
              <a:rPr lang="en-US"/>
              <a:t>Main lug/feed-through lug: Provided by the main lug barrier kit, which covers the bus stack lug pads and mechanical lugs</a:t>
            </a:r>
            <a:endParaRPr lang="en-US" sz="600"/>
          </a:p>
          <a:p>
            <a:endParaRPr lang="en-US"/>
          </a:p>
        </p:txBody>
      </p:sp>
      <p:sp>
        <p:nvSpPr>
          <p:cNvPr id="6" name="Content Placeholder 5">
            <a:extLst>
              <a:ext uri="{FF2B5EF4-FFF2-40B4-BE49-F238E27FC236}">
                <a16:creationId xmlns:a16="http://schemas.microsoft.com/office/drawing/2014/main" id="{15B1940F-23A0-D61D-0C76-508DBCCCEEBC}"/>
              </a:ext>
            </a:extLst>
          </p:cNvPr>
          <p:cNvSpPr>
            <a:spLocks noGrp="1"/>
          </p:cNvSpPr>
          <p:nvPr>
            <p:ph sz="quarter" idx="19"/>
          </p:nvPr>
        </p:nvSpPr>
        <p:spPr/>
        <p:txBody>
          <a:bodyPr/>
          <a:lstStyle/>
          <a:p>
            <a:pPr marL="274320" lvl="1" indent="-285750">
              <a:buFont typeface="System Font Regular"/>
              <a:buChar char="–"/>
            </a:pPr>
            <a:r>
              <a:rPr lang="en-US"/>
              <a:t>Neutrals and grounds will NOT </a:t>
            </a:r>
            <a:br>
              <a:rPr lang="en-US"/>
            </a:br>
            <a:r>
              <a:rPr lang="en-US"/>
              <a:t>be barriered off (NOT finger-safe)</a:t>
            </a:r>
          </a:p>
          <a:p>
            <a:pPr marL="274320" lvl="1" indent="-285750">
              <a:buFont typeface="System Font Regular"/>
              <a:buChar char="–"/>
            </a:pPr>
            <a:r>
              <a:rPr lang="en-US"/>
              <a:t>The IP20 main lug barrier kit, horizontal mounting rail and service entrance/finger-safe lug barriers </a:t>
            </a:r>
            <a:br>
              <a:rPr lang="en-US"/>
            </a:br>
            <a:r>
              <a:rPr lang="en-US"/>
              <a:t>can all be ordered separately to retrofit existing panels in the field, barring restrictions</a:t>
            </a:r>
          </a:p>
        </p:txBody>
      </p:sp>
      <p:sp>
        <p:nvSpPr>
          <p:cNvPr id="13" name="Content Placeholder 12">
            <a:extLst>
              <a:ext uri="{FF2B5EF4-FFF2-40B4-BE49-F238E27FC236}">
                <a16:creationId xmlns:a16="http://schemas.microsoft.com/office/drawing/2014/main" id="{30481D01-8EE3-C53A-8A5E-2C3B7F70FDB1}"/>
              </a:ext>
            </a:extLst>
          </p:cNvPr>
          <p:cNvSpPr>
            <a:spLocks noGrp="1"/>
          </p:cNvSpPr>
          <p:nvPr>
            <p:ph sz="quarter" idx="20"/>
          </p:nvPr>
        </p:nvSpPr>
        <p:spPr/>
        <p:txBody>
          <a:bodyPr/>
          <a:lstStyle/>
          <a:p>
            <a:r>
              <a:rPr lang="en-US" dirty="0"/>
              <a:t>Panel types offered:</a:t>
            </a:r>
          </a:p>
        </p:txBody>
      </p:sp>
      <p:sp>
        <p:nvSpPr>
          <p:cNvPr id="14" name="Content Placeholder 13">
            <a:extLst>
              <a:ext uri="{FF2B5EF4-FFF2-40B4-BE49-F238E27FC236}">
                <a16:creationId xmlns:a16="http://schemas.microsoft.com/office/drawing/2014/main" id="{0BAFC673-0780-8A88-D643-340DF4D32196}"/>
              </a:ext>
            </a:extLst>
          </p:cNvPr>
          <p:cNvSpPr>
            <a:spLocks noGrp="1"/>
          </p:cNvSpPr>
          <p:nvPr>
            <p:ph sz="quarter" idx="21"/>
          </p:nvPr>
        </p:nvSpPr>
        <p:spPr>
          <a:xfrm>
            <a:off x="3971655" y="1929600"/>
            <a:ext cx="3701051" cy="253592"/>
          </a:xfrm>
        </p:spPr>
        <p:txBody>
          <a:bodyPr/>
          <a:lstStyle/>
          <a:p>
            <a:r>
              <a:rPr lang="en-US" dirty="0"/>
              <a:t>IP20 (finger-safe) connections:</a:t>
            </a:r>
          </a:p>
        </p:txBody>
      </p:sp>
      <p:sp>
        <p:nvSpPr>
          <p:cNvPr id="15" name="Content Placeholder 14">
            <a:extLst>
              <a:ext uri="{FF2B5EF4-FFF2-40B4-BE49-F238E27FC236}">
                <a16:creationId xmlns:a16="http://schemas.microsoft.com/office/drawing/2014/main" id="{7A041573-38D9-5346-CBFD-836F92620AA6}"/>
              </a:ext>
            </a:extLst>
          </p:cNvPr>
          <p:cNvSpPr>
            <a:spLocks noGrp="1"/>
          </p:cNvSpPr>
          <p:nvPr>
            <p:ph sz="quarter" idx="22"/>
          </p:nvPr>
        </p:nvSpPr>
        <p:spPr/>
        <p:txBody>
          <a:bodyPr/>
          <a:lstStyle/>
          <a:p>
            <a:r>
              <a:rPr lang="en-US" dirty="0"/>
              <a:t>Other considerations:</a:t>
            </a:r>
          </a:p>
        </p:txBody>
      </p:sp>
      <p:sp>
        <p:nvSpPr>
          <p:cNvPr id="8" name="Footer Placeholder 7">
            <a:extLst>
              <a:ext uri="{FF2B5EF4-FFF2-40B4-BE49-F238E27FC236}">
                <a16:creationId xmlns:a16="http://schemas.microsoft.com/office/drawing/2014/main" id="{62A099E4-522E-F6A6-7306-11868A1C79AF}"/>
              </a:ext>
            </a:extLst>
          </p:cNvPr>
          <p:cNvSpPr>
            <a:spLocks noGrp="1"/>
          </p:cNvSpPr>
          <p:nvPr>
            <p:ph type="ftr" sz="quarter" idx="10"/>
          </p:nvPr>
        </p:nvSpPr>
        <p:spPr/>
        <p:txBody>
          <a:bodyPr/>
          <a:lstStyle/>
          <a:p>
            <a:endParaRPr lang="en-US" noProof="0"/>
          </a:p>
        </p:txBody>
      </p:sp>
      <p:sp>
        <p:nvSpPr>
          <p:cNvPr id="9" name="Date Placeholder 8">
            <a:extLst>
              <a:ext uri="{FF2B5EF4-FFF2-40B4-BE49-F238E27FC236}">
                <a16:creationId xmlns:a16="http://schemas.microsoft.com/office/drawing/2014/main" id="{6AC73DB4-D69A-67AE-05C0-60F687BCA06F}"/>
              </a:ext>
            </a:extLst>
          </p:cNvPr>
          <p:cNvSpPr>
            <a:spLocks noGrp="1"/>
          </p:cNvSpPr>
          <p:nvPr>
            <p:ph type="dt" sz="half" idx="11"/>
          </p:nvPr>
        </p:nvSpPr>
        <p:spPr/>
        <p:txBody>
          <a:bodyPr/>
          <a:lstStyle/>
          <a:p>
            <a:fld id="{3C98B010-9E51-4508-988C-7150B2C9E60D}" type="datetime4">
              <a:rPr lang="en-US" noProof="0" smtClean="0"/>
              <a:t>April 25, 2024</a:t>
            </a:fld>
            <a:endParaRPr lang="en-US" noProof="0"/>
          </a:p>
        </p:txBody>
      </p:sp>
      <p:sp>
        <p:nvSpPr>
          <p:cNvPr id="10" name="Slide Number Placeholder 9">
            <a:extLst>
              <a:ext uri="{FF2B5EF4-FFF2-40B4-BE49-F238E27FC236}">
                <a16:creationId xmlns:a16="http://schemas.microsoft.com/office/drawing/2014/main" id="{E9258A09-F52B-E1B3-D160-C2A7A0916478}"/>
              </a:ext>
            </a:extLst>
          </p:cNvPr>
          <p:cNvSpPr>
            <a:spLocks noGrp="1"/>
          </p:cNvSpPr>
          <p:nvPr>
            <p:ph type="sldNum" sz="quarter" idx="12"/>
          </p:nvPr>
        </p:nvSpPr>
        <p:spPr/>
        <p:txBody>
          <a:bodyPr/>
          <a:lstStyle/>
          <a:p>
            <a:r>
              <a:rPr lang="en-US" noProof="0"/>
              <a:t>Slide </a:t>
            </a:r>
            <a:fld id="{619F89D8-7AE3-494A-97F3-03D680869632}" type="slidenum">
              <a:rPr lang="en-US" noProof="0" smtClean="0"/>
              <a:pPr/>
              <a:t>14</a:t>
            </a:fld>
            <a:endParaRPr lang="en-US" noProof="0"/>
          </a:p>
        </p:txBody>
      </p:sp>
      <p:sp>
        <p:nvSpPr>
          <p:cNvPr id="11" name="TextBox 10">
            <a:extLst>
              <a:ext uri="{FF2B5EF4-FFF2-40B4-BE49-F238E27FC236}">
                <a16:creationId xmlns:a16="http://schemas.microsoft.com/office/drawing/2014/main" id="{70B5DAB0-A48C-6344-61B1-BAACC74E6968}"/>
              </a:ext>
            </a:extLst>
          </p:cNvPr>
          <p:cNvSpPr txBox="1"/>
          <p:nvPr/>
        </p:nvSpPr>
        <p:spPr bwMode="gray">
          <a:xfrm>
            <a:off x="331200" y="5800502"/>
            <a:ext cx="4775056" cy="770562"/>
          </a:xfrm>
          <a:prstGeom prst="rect">
            <a:avLst/>
          </a:prstGeom>
          <a:noFill/>
        </p:spPr>
        <p:txBody>
          <a:bodyPr wrap="square" lIns="0" tIns="0" rIns="0" bIns="0" rtlCol="0">
            <a:noAutofit/>
          </a:bodyPr>
          <a:lstStyle/>
          <a:p>
            <a:pPr>
              <a:spcBef>
                <a:spcPts val="600"/>
              </a:spcBef>
            </a:pPr>
            <a:r>
              <a:rPr lang="en-US" sz="1000" dirty="0"/>
              <a:t>* For plug-in (horizontally mounted) MCBs, the line and load sides are reversed</a:t>
            </a:r>
            <a:br>
              <a:rPr lang="en-US" sz="1000" dirty="0"/>
            </a:br>
            <a:r>
              <a:rPr lang="en-US" sz="1000" dirty="0"/>
              <a:t>MCB = main circuit breaker</a:t>
            </a:r>
          </a:p>
          <a:p>
            <a:pPr>
              <a:spcBef>
                <a:spcPts val="600"/>
              </a:spcBef>
            </a:pPr>
            <a:endParaRPr lang="en-US" sz="1000" dirty="0">
              <a:highlight>
                <a:srgbClr val="FFFF00"/>
              </a:highlight>
            </a:endParaRPr>
          </a:p>
          <a:p>
            <a:pPr algn="l">
              <a:spcBef>
                <a:spcPts val="600"/>
              </a:spcBef>
            </a:pPr>
            <a:endParaRPr lang="en-US" sz="1000" dirty="0">
              <a:highlight>
                <a:srgbClr val="FFFF00"/>
              </a:highlight>
            </a:endParaRPr>
          </a:p>
        </p:txBody>
      </p:sp>
      <p:cxnSp>
        <p:nvCxnSpPr>
          <p:cNvPr id="17" name="Straight Connector 16">
            <a:extLst>
              <a:ext uri="{FF2B5EF4-FFF2-40B4-BE49-F238E27FC236}">
                <a16:creationId xmlns:a16="http://schemas.microsoft.com/office/drawing/2014/main" id="{AD3985C2-BA57-50C8-0002-4847DEB914CD}"/>
              </a:ext>
            </a:extLst>
          </p:cNvPr>
          <p:cNvCxnSpPr>
            <a:cxnSpLocks/>
          </p:cNvCxnSpPr>
          <p:nvPr/>
        </p:nvCxnSpPr>
        <p:spPr bwMode="gray">
          <a:xfrm>
            <a:off x="3813048" y="2317636"/>
            <a:ext cx="0" cy="32876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616008B-DF96-2BC9-54C0-2A4B988A48D7}"/>
              </a:ext>
            </a:extLst>
          </p:cNvPr>
          <p:cNvCxnSpPr>
            <a:cxnSpLocks/>
          </p:cNvCxnSpPr>
          <p:nvPr/>
        </p:nvCxnSpPr>
        <p:spPr bwMode="gray">
          <a:xfrm>
            <a:off x="331199" y="2183192"/>
            <a:ext cx="331725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091E2BF-4928-462A-E88D-5B16A89C8673}"/>
              </a:ext>
            </a:extLst>
          </p:cNvPr>
          <p:cNvCxnSpPr>
            <a:cxnSpLocks/>
          </p:cNvCxnSpPr>
          <p:nvPr/>
        </p:nvCxnSpPr>
        <p:spPr bwMode="gray">
          <a:xfrm>
            <a:off x="3971655" y="2183192"/>
            <a:ext cx="38464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F92738E-3EBA-C0DF-C521-F96DB6AA99ED}"/>
              </a:ext>
            </a:extLst>
          </p:cNvPr>
          <p:cNvCxnSpPr>
            <a:cxnSpLocks/>
          </p:cNvCxnSpPr>
          <p:nvPr/>
        </p:nvCxnSpPr>
        <p:spPr bwMode="gray">
          <a:xfrm>
            <a:off x="8091407" y="2187064"/>
            <a:ext cx="37703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1195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7CA6C-4328-138A-CC03-2F5727133F76}"/>
              </a:ext>
            </a:extLst>
          </p:cNvPr>
          <p:cNvSpPr>
            <a:spLocks noGrp="1"/>
          </p:cNvSpPr>
          <p:nvPr>
            <p:ph type="title"/>
          </p:nvPr>
        </p:nvSpPr>
        <p:spPr/>
        <p:txBody>
          <a:bodyPr/>
          <a:lstStyle/>
          <a:p>
            <a:r>
              <a:rPr lang="en-US" err="1"/>
              <a:t>ReliaGear</a:t>
            </a:r>
            <a:r>
              <a:rPr lang="en-US"/>
              <a:t>® </a:t>
            </a:r>
            <a:r>
              <a:rPr lang="en-US" err="1"/>
              <a:t>neXT</a:t>
            </a:r>
            <a:r>
              <a:rPr lang="en-US"/>
              <a:t> full IP20</a:t>
            </a:r>
          </a:p>
        </p:txBody>
      </p:sp>
      <p:sp>
        <p:nvSpPr>
          <p:cNvPr id="3" name="Content Placeholder 2">
            <a:extLst>
              <a:ext uri="{FF2B5EF4-FFF2-40B4-BE49-F238E27FC236}">
                <a16:creationId xmlns:a16="http://schemas.microsoft.com/office/drawing/2014/main" id="{12842BDD-1C80-D6BF-2393-862598AFD424}"/>
              </a:ext>
            </a:extLst>
          </p:cNvPr>
          <p:cNvSpPr>
            <a:spLocks noGrp="1"/>
          </p:cNvSpPr>
          <p:nvPr>
            <p:ph sz="quarter" idx="16"/>
          </p:nvPr>
        </p:nvSpPr>
        <p:spPr/>
        <p:txBody>
          <a:bodyPr/>
          <a:lstStyle/>
          <a:p>
            <a:r>
              <a:rPr lang="en-US" b="1">
                <a:solidFill>
                  <a:schemeClr val="bg2"/>
                </a:solidFill>
              </a:rPr>
              <a:t>Full IP20 is </a:t>
            </a:r>
            <a:r>
              <a:rPr lang="en-US" b="1" u="sng">
                <a:solidFill>
                  <a:schemeClr val="bg2"/>
                </a:solidFill>
              </a:rPr>
              <a:t>NOT available </a:t>
            </a:r>
            <a:r>
              <a:rPr lang="en-US" b="1">
                <a:solidFill>
                  <a:schemeClr val="bg2"/>
                </a:solidFill>
              </a:rPr>
              <a:t>for the following configurations:</a:t>
            </a:r>
          </a:p>
          <a:p>
            <a:pPr marL="285750" indent="-285750">
              <a:buFont typeface="Arial" panose="020B0604020202020204" pitchFamily="34" charset="0"/>
              <a:buChar char="•"/>
            </a:pPr>
            <a:r>
              <a:rPr lang="en-US"/>
              <a:t>Single-phase voltage: 120/240 V 1-phase 3-wire </a:t>
            </a:r>
          </a:p>
          <a:p>
            <a:pPr marL="285750" indent="-285750">
              <a:buFont typeface="Arial" panose="020B0604020202020204" pitchFamily="34" charset="0"/>
              <a:buChar char="•"/>
            </a:pPr>
            <a:r>
              <a:rPr lang="en-US"/>
              <a:t>DC voltages: 125 V DC and 250 V DC 2-wire</a:t>
            </a:r>
          </a:p>
          <a:p>
            <a:pPr marL="285750" indent="-285750">
              <a:buFont typeface="Arial" panose="020B0604020202020204" pitchFamily="34" charset="0"/>
              <a:buChar char="•"/>
            </a:pPr>
            <a:r>
              <a:rPr lang="en-US"/>
              <a:t>Vertical main breakers</a:t>
            </a:r>
          </a:p>
          <a:p>
            <a:pPr marL="285750" indent="-285750">
              <a:buFont typeface="Arial" panose="020B0604020202020204" pitchFamily="34" charset="0"/>
              <a:buChar char="•"/>
            </a:pPr>
            <a:r>
              <a:rPr lang="en-US"/>
              <a:t>Dual main lugs</a:t>
            </a:r>
          </a:p>
          <a:p>
            <a:pPr marL="285750" indent="-285750">
              <a:buFont typeface="Arial" panose="020B0604020202020204" pitchFamily="34" charset="0"/>
              <a:buChar char="•"/>
            </a:pPr>
            <a:r>
              <a:rPr lang="en-US"/>
              <a:t>Compression lugs</a:t>
            </a:r>
          </a:p>
          <a:p>
            <a:pPr marL="285750" indent="-285750">
              <a:buFont typeface="Arial" panose="020B0604020202020204" pitchFamily="34" charset="0"/>
              <a:buChar char="•"/>
            </a:pPr>
            <a:r>
              <a:rPr lang="en-US"/>
              <a:t>Dual main compression lugs</a:t>
            </a:r>
          </a:p>
          <a:p>
            <a:pPr marL="285750" indent="-285750">
              <a:buFont typeface="Arial" panose="020B0604020202020204" pitchFamily="34" charset="0"/>
              <a:buChar char="•"/>
            </a:pPr>
            <a:r>
              <a:rPr lang="en-US"/>
              <a:t>FB or TEY breakers (service entrance/finger-safe lug barriers are not available)</a:t>
            </a:r>
          </a:p>
          <a:p>
            <a:pPr marL="285750" indent="-285750">
              <a:buFont typeface="Arial" panose="020B0604020202020204" pitchFamily="34" charset="0"/>
              <a:buChar char="•"/>
            </a:pPr>
            <a:endParaRPr lang="en-US"/>
          </a:p>
        </p:txBody>
      </p:sp>
      <p:sp>
        <p:nvSpPr>
          <p:cNvPr id="4" name="Text Placeholder 3">
            <a:extLst>
              <a:ext uri="{FF2B5EF4-FFF2-40B4-BE49-F238E27FC236}">
                <a16:creationId xmlns:a16="http://schemas.microsoft.com/office/drawing/2014/main" id="{8C0B4A9B-FC4D-5E6C-5C2A-0D38C67222B9}"/>
              </a:ext>
            </a:extLst>
          </p:cNvPr>
          <p:cNvSpPr>
            <a:spLocks noGrp="1"/>
          </p:cNvSpPr>
          <p:nvPr>
            <p:ph type="body" sz="quarter" idx="14"/>
          </p:nvPr>
        </p:nvSpPr>
        <p:spPr/>
        <p:txBody>
          <a:bodyPr/>
          <a:lstStyle/>
          <a:p>
            <a:r>
              <a:rPr lang="en-US"/>
              <a:t>Restrictions</a:t>
            </a:r>
          </a:p>
        </p:txBody>
      </p:sp>
      <p:sp>
        <p:nvSpPr>
          <p:cNvPr id="5" name="Footer Placeholder 4">
            <a:extLst>
              <a:ext uri="{FF2B5EF4-FFF2-40B4-BE49-F238E27FC236}">
                <a16:creationId xmlns:a16="http://schemas.microsoft.com/office/drawing/2014/main" id="{6DDE377C-FFE9-D87D-B0D4-B48A907F950C}"/>
              </a:ext>
            </a:extLst>
          </p:cNvPr>
          <p:cNvSpPr>
            <a:spLocks noGrp="1"/>
          </p:cNvSpPr>
          <p:nvPr>
            <p:ph type="ftr" sz="quarter" idx="10"/>
          </p:nvPr>
        </p:nvSpPr>
        <p:spPr/>
        <p:txBody>
          <a:bodyPr/>
          <a:lstStyle/>
          <a:p>
            <a:endParaRPr lang="en-US"/>
          </a:p>
        </p:txBody>
      </p:sp>
      <p:sp>
        <p:nvSpPr>
          <p:cNvPr id="6" name="Date Placeholder 5">
            <a:extLst>
              <a:ext uri="{FF2B5EF4-FFF2-40B4-BE49-F238E27FC236}">
                <a16:creationId xmlns:a16="http://schemas.microsoft.com/office/drawing/2014/main" id="{605659E5-68B0-50FF-1E4D-2BCF5B0BDE3B}"/>
              </a:ext>
            </a:extLst>
          </p:cNvPr>
          <p:cNvSpPr>
            <a:spLocks noGrp="1"/>
          </p:cNvSpPr>
          <p:nvPr>
            <p:ph type="dt" sz="half" idx="11"/>
          </p:nvPr>
        </p:nvSpPr>
        <p:spPr/>
        <p:txBody>
          <a:bodyPr/>
          <a:lstStyle/>
          <a:p>
            <a:fld id="{B2EE78E3-0FB5-4EDC-9795-648A78EAEBD6}" type="datetime4">
              <a:rPr lang="en-US" smtClean="0"/>
              <a:t>April 25, 2024</a:t>
            </a:fld>
            <a:endParaRPr lang="en-US"/>
          </a:p>
        </p:txBody>
      </p:sp>
      <p:sp>
        <p:nvSpPr>
          <p:cNvPr id="7" name="Slide Number Placeholder 6">
            <a:extLst>
              <a:ext uri="{FF2B5EF4-FFF2-40B4-BE49-F238E27FC236}">
                <a16:creationId xmlns:a16="http://schemas.microsoft.com/office/drawing/2014/main" id="{6A630E8A-1C66-EA04-F3F0-9F95A27F8593}"/>
              </a:ext>
            </a:extLst>
          </p:cNvPr>
          <p:cNvSpPr>
            <a:spLocks noGrp="1"/>
          </p:cNvSpPr>
          <p:nvPr>
            <p:ph type="sldNum" sz="quarter" idx="12"/>
          </p:nvPr>
        </p:nvSpPr>
        <p:spPr/>
        <p:txBody>
          <a:bodyPr/>
          <a:lstStyle/>
          <a:p>
            <a:r>
              <a:rPr lang="en-US"/>
              <a:t>Slide </a:t>
            </a:r>
            <a:fld id="{619F89D8-7AE3-494A-97F3-03D680869632}" type="slidenum">
              <a:rPr lang="en-US" smtClean="0"/>
              <a:pPr/>
              <a:t>15</a:t>
            </a:fld>
            <a:endParaRPr lang="en-US"/>
          </a:p>
        </p:txBody>
      </p:sp>
    </p:spTree>
    <p:extLst>
      <p:ext uri="{BB962C8B-B14F-4D97-AF65-F5344CB8AC3E}">
        <p14:creationId xmlns:p14="http://schemas.microsoft.com/office/powerpoint/2010/main" val="377958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A7876783-33C4-4508-9B16-B2DBA381CF5F}"/>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
        <p:nvSpPr>
          <p:cNvPr id="4" name="Title 3">
            <a:extLst>
              <a:ext uri="{FF2B5EF4-FFF2-40B4-BE49-F238E27FC236}">
                <a16:creationId xmlns:a16="http://schemas.microsoft.com/office/drawing/2014/main" id="{0390F7D2-81C6-4BBF-8B31-EDD0E95736B4}"/>
              </a:ext>
            </a:extLst>
          </p:cNvPr>
          <p:cNvSpPr>
            <a:spLocks noGrp="1"/>
          </p:cNvSpPr>
          <p:nvPr>
            <p:ph type="title"/>
          </p:nvPr>
        </p:nvSpPr>
        <p:spPr>
          <a:xfrm>
            <a:off x="4358694" y="1268413"/>
            <a:ext cx="6993247" cy="4320827"/>
          </a:xfrm>
        </p:spPr>
        <p:txBody>
          <a:bodyPr/>
          <a:lstStyle/>
          <a:p>
            <a:r>
              <a:rPr lang="en-US" sz="4800" b="1"/>
              <a:t>—</a:t>
            </a:r>
            <a:br>
              <a:rPr lang="en-US" sz="4800" b="1"/>
            </a:br>
            <a:r>
              <a:rPr lang="en-US" sz="4800" b="1">
                <a:uFill>
                  <a:solidFill>
                    <a:schemeClr val="bg1"/>
                  </a:solidFill>
                </a:uFill>
                <a:latin typeface="+mn-lt"/>
              </a:rPr>
              <a:t>e</a:t>
            </a:r>
            <a:r>
              <a:rPr lang="en-US" sz="4800">
                <a:uFill>
                  <a:solidFill>
                    <a:schemeClr val="bg1"/>
                  </a:solidFill>
                </a:uFill>
                <a:latin typeface="+mn-lt"/>
              </a:rPr>
              <a:t>mpower configurator (panelboard)</a:t>
            </a:r>
            <a:endParaRPr lang="en-US" sz="4800">
              <a:latin typeface="ABBvoice Light" panose="020D0403020503020204" pitchFamily="34" charset="0"/>
              <a:ea typeface="ABBvoice Light" panose="020D0403020503020204" pitchFamily="34" charset="0"/>
              <a:cs typeface="ABBvoice Light" panose="020D0403020503020204" pitchFamily="34" charset="0"/>
            </a:endParaRPr>
          </a:p>
        </p:txBody>
      </p:sp>
      <p:sp>
        <p:nvSpPr>
          <p:cNvPr id="6" name="Text Placeholder 5">
            <a:extLst>
              <a:ext uri="{FF2B5EF4-FFF2-40B4-BE49-F238E27FC236}">
                <a16:creationId xmlns:a16="http://schemas.microsoft.com/office/drawing/2014/main" id="{D7E0EEB3-FED7-41DB-A01B-849B3B01055F}"/>
              </a:ext>
            </a:extLst>
          </p:cNvPr>
          <p:cNvSpPr>
            <a:spLocks noGrp="1"/>
          </p:cNvSpPr>
          <p:nvPr>
            <p:ph type="body" sz="quarter" idx="11"/>
          </p:nvPr>
        </p:nvSpPr>
        <p:spPr/>
        <p:txBody>
          <a:bodyPr/>
          <a:lstStyle/>
          <a:p>
            <a:r>
              <a:rPr lang="pl-PL"/>
              <a:t>5</a:t>
            </a:r>
            <a:endParaRPr lang="en-US"/>
          </a:p>
        </p:txBody>
      </p:sp>
      <p:sp>
        <p:nvSpPr>
          <p:cNvPr id="2" name="TextBox 1">
            <a:extLst>
              <a:ext uri="{FF2B5EF4-FFF2-40B4-BE49-F238E27FC236}">
                <a16:creationId xmlns:a16="http://schemas.microsoft.com/office/drawing/2014/main" id="{32609933-FC20-6517-9940-C3E5953F01C5}"/>
              </a:ext>
            </a:extLst>
          </p:cNvPr>
          <p:cNvSpPr txBox="1"/>
          <p:nvPr/>
        </p:nvSpPr>
        <p:spPr bwMode="gray">
          <a:xfrm>
            <a:off x="-2509024" y="5118410"/>
            <a:ext cx="0" cy="0"/>
          </a:xfrm>
          <a:prstGeom prst="rect">
            <a:avLst/>
          </a:prstGeom>
          <a:noFill/>
        </p:spPr>
        <p:txBody>
          <a:bodyPr wrap="none" lIns="0" tIns="0" rIns="0" bIns="0" rtlCol="0">
            <a:noAutofit/>
          </a:bodyPr>
          <a:lstStyle/>
          <a:p>
            <a:pPr algn="l">
              <a:spcBef>
                <a:spcPts val="600"/>
              </a:spcBef>
            </a:pPr>
            <a:endParaRPr lang="en-US" sz="1400"/>
          </a:p>
        </p:txBody>
      </p:sp>
    </p:spTree>
    <p:extLst>
      <p:ext uri="{BB962C8B-B14F-4D97-AF65-F5344CB8AC3E}">
        <p14:creationId xmlns:p14="http://schemas.microsoft.com/office/powerpoint/2010/main" val="2861749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073DA69-6154-1990-DCBF-6AF4DB9E0A1C}"/>
              </a:ext>
            </a:extLst>
          </p:cNvPr>
          <p:cNvPicPr>
            <a:picLocks noChangeAspect="1"/>
          </p:cNvPicPr>
          <p:nvPr/>
        </p:nvPicPr>
        <p:blipFill>
          <a:blip r:embed="rId2"/>
          <a:stretch>
            <a:fillRect/>
          </a:stretch>
        </p:blipFill>
        <p:spPr>
          <a:xfrm>
            <a:off x="331200" y="1823040"/>
            <a:ext cx="8093460" cy="4358017"/>
          </a:xfrm>
          <a:prstGeom prst="rect">
            <a:avLst/>
          </a:prstGeom>
          <a:solidFill>
            <a:schemeClr val="tx1">
              <a:alpha val="0"/>
            </a:schemeClr>
          </a:solidFill>
          <a:ln>
            <a:solidFill>
              <a:schemeClr val="tx1"/>
            </a:solidFill>
          </a:ln>
          <a:effectLst/>
        </p:spPr>
      </p:pic>
      <p:sp>
        <p:nvSpPr>
          <p:cNvPr id="3" name="Title 2">
            <a:extLst>
              <a:ext uri="{FF2B5EF4-FFF2-40B4-BE49-F238E27FC236}">
                <a16:creationId xmlns:a16="http://schemas.microsoft.com/office/drawing/2014/main" id="{DAC23E81-AC0F-CEA7-0009-D0D4F7896627}"/>
              </a:ext>
            </a:extLst>
          </p:cNvPr>
          <p:cNvSpPr>
            <a:spLocks noGrp="1"/>
          </p:cNvSpPr>
          <p:nvPr>
            <p:ph type="title"/>
          </p:nvPr>
        </p:nvSpPr>
        <p:spPr/>
        <p:txBody>
          <a:bodyPr/>
          <a:lstStyle/>
          <a:p>
            <a:r>
              <a:rPr lang="en-US"/>
              <a:t>empower panelboard configurator</a:t>
            </a:r>
          </a:p>
        </p:txBody>
      </p:sp>
      <p:sp>
        <p:nvSpPr>
          <p:cNvPr id="4" name="Date Placeholder 3">
            <a:extLst>
              <a:ext uri="{FF2B5EF4-FFF2-40B4-BE49-F238E27FC236}">
                <a16:creationId xmlns:a16="http://schemas.microsoft.com/office/drawing/2014/main" id="{D89286C4-8EDF-32E3-61A7-428CA71D883D}"/>
              </a:ext>
            </a:extLst>
          </p:cNvPr>
          <p:cNvSpPr>
            <a:spLocks noGrp="1"/>
          </p:cNvSpPr>
          <p:nvPr>
            <p:ph type="dt" sz="half" idx="18"/>
          </p:nvPr>
        </p:nvSpPr>
        <p:spPr/>
        <p:txBody>
          <a:bodyPr/>
          <a:lstStyle/>
          <a:p>
            <a:fld id="{DED11F41-F59E-4148-82B4-D5604C9DFCBD}" type="datetime4">
              <a:rPr lang="en-US" smtClean="0"/>
              <a:t>April 25, 2024</a:t>
            </a:fld>
            <a:endParaRPr lang="en-US"/>
          </a:p>
        </p:txBody>
      </p:sp>
      <p:sp>
        <p:nvSpPr>
          <p:cNvPr id="5" name="Footer Placeholder 4">
            <a:extLst>
              <a:ext uri="{FF2B5EF4-FFF2-40B4-BE49-F238E27FC236}">
                <a16:creationId xmlns:a16="http://schemas.microsoft.com/office/drawing/2014/main" id="{DB746C4A-7C4F-FC46-CA32-1878E2C71A90}"/>
              </a:ext>
            </a:extLst>
          </p:cNvPr>
          <p:cNvSpPr>
            <a:spLocks noGrp="1"/>
          </p:cNvSpPr>
          <p:nvPr>
            <p:ph type="ftr" sz="quarter" idx="19"/>
          </p:nvPr>
        </p:nvSpPr>
        <p:spPr/>
        <p:txBody>
          <a:bodyPr/>
          <a:lstStyle/>
          <a:p>
            <a:pPr lvl="8"/>
            <a:endParaRPr lang="en-US"/>
          </a:p>
        </p:txBody>
      </p:sp>
      <p:sp>
        <p:nvSpPr>
          <p:cNvPr id="6" name="Slide Number Placeholder 5">
            <a:extLst>
              <a:ext uri="{FF2B5EF4-FFF2-40B4-BE49-F238E27FC236}">
                <a16:creationId xmlns:a16="http://schemas.microsoft.com/office/drawing/2014/main" id="{D6C7A8D5-07E9-39D8-E029-D91D04DA9C1F}"/>
              </a:ext>
            </a:extLst>
          </p:cNvPr>
          <p:cNvSpPr>
            <a:spLocks noGrp="1"/>
          </p:cNvSpPr>
          <p:nvPr>
            <p:ph type="sldNum" sz="quarter" idx="20"/>
          </p:nvPr>
        </p:nvSpPr>
        <p:spPr/>
        <p:txBody>
          <a:bodyPr/>
          <a:lstStyle/>
          <a:p>
            <a:r>
              <a:rPr lang="en-US"/>
              <a:t>Slide </a:t>
            </a:r>
            <a:fld id="{619F89D8-7AE3-494A-97F3-03D680869632}" type="slidenum">
              <a:rPr lang="en-US" smtClean="0"/>
              <a:pPr/>
              <a:t>17</a:t>
            </a:fld>
            <a:endParaRPr lang="en-US"/>
          </a:p>
        </p:txBody>
      </p:sp>
      <p:sp>
        <p:nvSpPr>
          <p:cNvPr id="7" name="Subtitle 6">
            <a:extLst>
              <a:ext uri="{FF2B5EF4-FFF2-40B4-BE49-F238E27FC236}">
                <a16:creationId xmlns:a16="http://schemas.microsoft.com/office/drawing/2014/main" id="{65C904CE-0EB3-C646-4355-71E3D86B6737}"/>
              </a:ext>
            </a:extLst>
          </p:cNvPr>
          <p:cNvSpPr>
            <a:spLocks noGrp="1"/>
          </p:cNvSpPr>
          <p:nvPr>
            <p:ph type="subTitle" idx="13"/>
          </p:nvPr>
        </p:nvSpPr>
        <p:spPr/>
        <p:txBody>
          <a:bodyPr/>
          <a:lstStyle/>
          <a:p>
            <a:r>
              <a:rPr lang="en-US" sz="2400">
                <a:latin typeface="ABBvoice Light" pitchFamily="2" charset="0"/>
              </a:rPr>
              <a:t>Selections</a:t>
            </a:r>
          </a:p>
        </p:txBody>
      </p:sp>
      <p:sp>
        <p:nvSpPr>
          <p:cNvPr id="8" name="Rectangle 7">
            <a:extLst>
              <a:ext uri="{FF2B5EF4-FFF2-40B4-BE49-F238E27FC236}">
                <a16:creationId xmlns:a16="http://schemas.microsoft.com/office/drawing/2014/main" id="{35CD0897-DD43-81C4-399B-8AFE88AF3066}"/>
              </a:ext>
            </a:extLst>
          </p:cNvPr>
          <p:cNvSpPr/>
          <p:nvPr/>
        </p:nvSpPr>
        <p:spPr bwMode="gray">
          <a:xfrm>
            <a:off x="5829838" y="2779144"/>
            <a:ext cx="870012" cy="2218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sp>
        <p:nvSpPr>
          <p:cNvPr id="10" name="Rectangle 9">
            <a:extLst>
              <a:ext uri="{FF2B5EF4-FFF2-40B4-BE49-F238E27FC236}">
                <a16:creationId xmlns:a16="http://schemas.microsoft.com/office/drawing/2014/main" id="{F4F71835-21E9-D671-61DB-944207FA959C}"/>
              </a:ext>
            </a:extLst>
          </p:cNvPr>
          <p:cNvSpPr/>
          <p:nvPr/>
        </p:nvSpPr>
        <p:spPr bwMode="gray">
          <a:xfrm>
            <a:off x="6616463" y="1823040"/>
            <a:ext cx="751104" cy="1909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pic>
        <p:nvPicPr>
          <p:cNvPr id="17" name="Picture 16">
            <a:extLst>
              <a:ext uri="{FF2B5EF4-FFF2-40B4-BE49-F238E27FC236}">
                <a16:creationId xmlns:a16="http://schemas.microsoft.com/office/drawing/2014/main" id="{E987EF16-0F48-060C-7A7C-4629E3986389}"/>
              </a:ext>
            </a:extLst>
          </p:cNvPr>
          <p:cNvPicPr>
            <a:picLocks noChangeAspect="1"/>
          </p:cNvPicPr>
          <p:nvPr/>
        </p:nvPicPr>
        <p:blipFill>
          <a:blip r:embed="rId3"/>
          <a:stretch>
            <a:fillRect/>
          </a:stretch>
        </p:blipFill>
        <p:spPr>
          <a:xfrm>
            <a:off x="8667802" y="2050380"/>
            <a:ext cx="3353268" cy="1457528"/>
          </a:xfrm>
          <a:prstGeom prst="rect">
            <a:avLst/>
          </a:prstGeom>
          <a:solidFill>
            <a:schemeClr val="tx1">
              <a:alpha val="0"/>
            </a:schemeClr>
          </a:solidFill>
          <a:ln>
            <a:solidFill>
              <a:schemeClr val="tx1"/>
            </a:solidFill>
          </a:ln>
          <a:effectLst/>
        </p:spPr>
      </p:pic>
      <p:cxnSp>
        <p:nvCxnSpPr>
          <p:cNvPr id="15" name="Straight Arrow Connector 14">
            <a:extLst>
              <a:ext uri="{FF2B5EF4-FFF2-40B4-BE49-F238E27FC236}">
                <a16:creationId xmlns:a16="http://schemas.microsoft.com/office/drawing/2014/main" id="{95C37398-7D2B-0C70-E426-67F60C2BBFC1}"/>
              </a:ext>
            </a:extLst>
          </p:cNvPr>
          <p:cNvCxnSpPr>
            <a:cxnSpLocks/>
            <a:stCxn id="10" idx="3"/>
            <a:endCxn id="17" idx="1"/>
          </p:cNvCxnSpPr>
          <p:nvPr/>
        </p:nvCxnSpPr>
        <p:spPr bwMode="gray">
          <a:xfrm>
            <a:off x="7367567" y="1918511"/>
            <a:ext cx="1300235" cy="860633"/>
          </a:xfrm>
          <a:prstGeom prst="straightConnector1">
            <a:avLst/>
          </a:prstGeom>
          <a:ln w="12700">
            <a:solidFill>
              <a:srgbClr val="FF0000"/>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610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63D5C8D-BF61-CB96-76BF-B014D35B0568}"/>
              </a:ext>
            </a:extLst>
          </p:cNvPr>
          <p:cNvPicPr>
            <a:picLocks noChangeAspect="1"/>
          </p:cNvPicPr>
          <p:nvPr/>
        </p:nvPicPr>
        <p:blipFill>
          <a:blip r:embed="rId2"/>
          <a:stretch>
            <a:fillRect/>
          </a:stretch>
        </p:blipFill>
        <p:spPr>
          <a:xfrm>
            <a:off x="331200" y="1809610"/>
            <a:ext cx="8568683" cy="3602158"/>
          </a:xfrm>
          <a:prstGeom prst="rect">
            <a:avLst/>
          </a:prstGeom>
          <a:ln>
            <a:solidFill>
              <a:schemeClr val="tx1"/>
            </a:solidFill>
          </a:ln>
          <a:effectLst/>
        </p:spPr>
      </p:pic>
      <p:sp>
        <p:nvSpPr>
          <p:cNvPr id="3" name="Title 2">
            <a:extLst>
              <a:ext uri="{FF2B5EF4-FFF2-40B4-BE49-F238E27FC236}">
                <a16:creationId xmlns:a16="http://schemas.microsoft.com/office/drawing/2014/main" id="{0569BA86-0BBF-4404-BD83-658D9C61FA1F}"/>
              </a:ext>
            </a:extLst>
          </p:cNvPr>
          <p:cNvSpPr>
            <a:spLocks noGrp="1"/>
          </p:cNvSpPr>
          <p:nvPr>
            <p:ph type="title"/>
          </p:nvPr>
        </p:nvSpPr>
        <p:spPr/>
        <p:txBody>
          <a:bodyPr/>
          <a:lstStyle/>
          <a:p>
            <a:r>
              <a:rPr lang="en-US"/>
              <a:t>empower panelboard configurator</a:t>
            </a:r>
          </a:p>
        </p:txBody>
      </p:sp>
      <p:sp>
        <p:nvSpPr>
          <p:cNvPr id="4" name="Date Placeholder 3">
            <a:extLst>
              <a:ext uri="{FF2B5EF4-FFF2-40B4-BE49-F238E27FC236}">
                <a16:creationId xmlns:a16="http://schemas.microsoft.com/office/drawing/2014/main" id="{A8646DA7-839A-041D-2DD8-545FBB9376CE}"/>
              </a:ext>
            </a:extLst>
          </p:cNvPr>
          <p:cNvSpPr>
            <a:spLocks noGrp="1"/>
          </p:cNvSpPr>
          <p:nvPr>
            <p:ph type="dt" sz="half" idx="18"/>
          </p:nvPr>
        </p:nvSpPr>
        <p:spPr/>
        <p:txBody>
          <a:bodyPr/>
          <a:lstStyle/>
          <a:p>
            <a:fld id="{DED11F41-F59E-4148-82B4-D5604C9DFCBD}" type="datetime4">
              <a:rPr lang="en-US" smtClean="0"/>
              <a:t>April 25, 2024</a:t>
            </a:fld>
            <a:endParaRPr lang="en-US"/>
          </a:p>
        </p:txBody>
      </p:sp>
      <p:sp>
        <p:nvSpPr>
          <p:cNvPr id="5" name="Footer Placeholder 4">
            <a:extLst>
              <a:ext uri="{FF2B5EF4-FFF2-40B4-BE49-F238E27FC236}">
                <a16:creationId xmlns:a16="http://schemas.microsoft.com/office/drawing/2014/main" id="{D6E42768-BA6D-996A-6F8C-361F43C0D870}"/>
              </a:ext>
            </a:extLst>
          </p:cNvPr>
          <p:cNvSpPr>
            <a:spLocks noGrp="1"/>
          </p:cNvSpPr>
          <p:nvPr>
            <p:ph type="ftr" sz="quarter" idx="19"/>
          </p:nvPr>
        </p:nvSpPr>
        <p:spPr/>
        <p:txBody>
          <a:bodyPr/>
          <a:lstStyle/>
          <a:p>
            <a:pPr lvl="8"/>
            <a:endParaRPr lang="en-US"/>
          </a:p>
        </p:txBody>
      </p:sp>
      <p:sp>
        <p:nvSpPr>
          <p:cNvPr id="6" name="Slide Number Placeholder 5">
            <a:extLst>
              <a:ext uri="{FF2B5EF4-FFF2-40B4-BE49-F238E27FC236}">
                <a16:creationId xmlns:a16="http://schemas.microsoft.com/office/drawing/2014/main" id="{3A7D9D09-2BEB-8BE9-0557-92E2E81678A2}"/>
              </a:ext>
            </a:extLst>
          </p:cNvPr>
          <p:cNvSpPr>
            <a:spLocks noGrp="1"/>
          </p:cNvSpPr>
          <p:nvPr>
            <p:ph type="sldNum" sz="quarter" idx="20"/>
          </p:nvPr>
        </p:nvSpPr>
        <p:spPr/>
        <p:txBody>
          <a:bodyPr/>
          <a:lstStyle/>
          <a:p>
            <a:r>
              <a:rPr lang="en-US"/>
              <a:t>Slide </a:t>
            </a:r>
            <a:fld id="{619F89D8-7AE3-494A-97F3-03D680869632}" type="slidenum">
              <a:rPr lang="en-US" smtClean="0"/>
              <a:pPr/>
              <a:t>18</a:t>
            </a:fld>
            <a:endParaRPr lang="en-US"/>
          </a:p>
        </p:txBody>
      </p:sp>
      <p:sp>
        <p:nvSpPr>
          <p:cNvPr id="7" name="Subtitle 6">
            <a:extLst>
              <a:ext uri="{FF2B5EF4-FFF2-40B4-BE49-F238E27FC236}">
                <a16:creationId xmlns:a16="http://schemas.microsoft.com/office/drawing/2014/main" id="{E3DA2596-BF51-8897-8C34-6F35A8BF2039}"/>
              </a:ext>
            </a:extLst>
          </p:cNvPr>
          <p:cNvSpPr>
            <a:spLocks noGrp="1"/>
          </p:cNvSpPr>
          <p:nvPr>
            <p:ph type="subTitle" idx="13"/>
          </p:nvPr>
        </p:nvSpPr>
        <p:spPr/>
        <p:txBody>
          <a:bodyPr/>
          <a:lstStyle/>
          <a:p>
            <a:r>
              <a:rPr lang="en-US" sz="2400">
                <a:latin typeface="ABBvoice Light" pitchFamily="2" charset="0"/>
              </a:rPr>
              <a:t>Main lug</a:t>
            </a:r>
          </a:p>
        </p:txBody>
      </p:sp>
      <p:sp>
        <p:nvSpPr>
          <p:cNvPr id="2" name="Rectangle 1">
            <a:extLst>
              <a:ext uri="{FF2B5EF4-FFF2-40B4-BE49-F238E27FC236}">
                <a16:creationId xmlns:a16="http://schemas.microsoft.com/office/drawing/2014/main" id="{B6F173C4-CCB3-0794-6878-657A3498D93C}"/>
              </a:ext>
            </a:extLst>
          </p:cNvPr>
          <p:cNvSpPr/>
          <p:nvPr/>
        </p:nvSpPr>
        <p:spPr bwMode="gray">
          <a:xfrm>
            <a:off x="1575816" y="2933758"/>
            <a:ext cx="1096495" cy="2218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sp>
        <p:nvSpPr>
          <p:cNvPr id="9" name="TextBox 8">
            <a:extLst>
              <a:ext uri="{FF2B5EF4-FFF2-40B4-BE49-F238E27FC236}">
                <a16:creationId xmlns:a16="http://schemas.microsoft.com/office/drawing/2014/main" id="{62603144-8342-77BA-1288-416DD96AFCE1}"/>
              </a:ext>
            </a:extLst>
          </p:cNvPr>
          <p:cNvSpPr txBox="1"/>
          <p:nvPr/>
        </p:nvSpPr>
        <p:spPr bwMode="gray">
          <a:xfrm>
            <a:off x="9164548" y="1876890"/>
            <a:ext cx="2858454" cy="3449370"/>
          </a:xfrm>
          <a:prstGeom prst="rect">
            <a:avLst/>
          </a:prstGeom>
          <a:noFill/>
        </p:spPr>
        <p:txBody>
          <a:bodyPr wrap="square" lIns="72000" tIns="72000" rIns="72000" bIns="72000" rtlCol="0">
            <a:noAutofit/>
          </a:bodyPr>
          <a:lstStyle/>
          <a:p>
            <a:r>
              <a:rPr lang="en-US" sz="1400" b="1">
                <a:solidFill>
                  <a:schemeClr val="bg2"/>
                </a:solidFill>
              </a:rPr>
              <a:t>On incoming device tab:</a:t>
            </a:r>
          </a:p>
          <a:p>
            <a:endParaRPr lang="en-US" sz="1400"/>
          </a:p>
          <a:p>
            <a:pPr marL="285750" indent="-285750">
              <a:buFont typeface="Arial" panose="020B0604020202020204" pitchFamily="34" charset="0"/>
              <a:buChar char="•"/>
            </a:pPr>
            <a:r>
              <a:rPr lang="en-US" sz="1400"/>
              <a:t>Once full IP20 finger-safe has been selected on lineup tab, the finger-safe lug barrier will be selected </a:t>
            </a:r>
            <a:br>
              <a:rPr lang="en-US" sz="1400"/>
            </a:br>
            <a:r>
              <a:rPr lang="en-US" sz="1400"/>
              <a:t>and cannot be unchecked</a:t>
            </a:r>
          </a:p>
        </p:txBody>
      </p:sp>
    </p:spTree>
    <p:extLst>
      <p:ext uri="{BB962C8B-B14F-4D97-AF65-F5344CB8AC3E}">
        <p14:creationId xmlns:p14="http://schemas.microsoft.com/office/powerpoint/2010/main" val="5258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AAF45BB-727C-3D47-354E-3A1620468FD6}"/>
              </a:ext>
            </a:extLst>
          </p:cNvPr>
          <p:cNvPicPr>
            <a:picLocks noChangeAspect="1"/>
          </p:cNvPicPr>
          <p:nvPr/>
        </p:nvPicPr>
        <p:blipFill>
          <a:blip r:embed="rId2"/>
          <a:stretch>
            <a:fillRect/>
          </a:stretch>
        </p:blipFill>
        <p:spPr>
          <a:xfrm>
            <a:off x="333264" y="1756699"/>
            <a:ext cx="8208951" cy="3787209"/>
          </a:xfrm>
          <a:prstGeom prst="rect">
            <a:avLst/>
          </a:prstGeom>
          <a:ln>
            <a:solidFill>
              <a:schemeClr val="tx1"/>
            </a:solidFill>
          </a:ln>
          <a:effectLst/>
        </p:spPr>
      </p:pic>
      <p:sp>
        <p:nvSpPr>
          <p:cNvPr id="3" name="Title 2">
            <a:extLst>
              <a:ext uri="{FF2B5EF4-FFF2-40B4-BE49-F238E27FC236}">
                <a16:creationId xmlns:a16="http://schemas.microsoft.com/office/drawing/2014/main" id="{0569BA86-0BBF-4404-BD83-658D9C61FA1F}"/>
              </a:ext>
            </a:extLst>
          </p:cNvPr>
          <p:cNvSpPr>
            <a:spLocks noGrp="1"/>
          </p:cNvSpPr>
          <p:nvPr>
            <p:ph type="title"/>
          </p:nvPr>
        </p:nvSpPr>
        <p:spPr/>
        <p:txBody>
          <a:bodyPr/>
          <a:lstStyle/>
          <a:p>
            <a:r>
              <a:rPr lang="en-US"/>
              <a:t>empower panelboard configurator</a:t>
            </a:r>
          </a:p>
        </p:txBody>
      </p:sp>
      <p:sp>
        <p:nvSpPr>
          <p:cNvPr id="4" name="Date Placeholder 3">
            <a:extLst>
              <a:ext uri="{FF2B5EF4-FFF2-40B4-BE49-F238E27FC236}">
                <a16:creationId xmlns:a16="http://schemas.microsoft.com/office/drawing/2014/main" id="{A8646DA7-839A-041D-2DD8-545FBB9376CE}"/>
              </a:ext>
            </a:extLst>
          </p:cNvPr>
          <p:cNvSpPr>
            <a:spLocks noGrp="1"/>
          </p:cNvSpPr>
          <p:nvPr>
            <p:ph type="dt" sz="half" idx="18"/>
          </p:nvPr>
        </p:nvSpPr>
        <p:spPr/>
        <p:txBody>
          <a:bodyPr/>
          <a:lstStyle/>
          <a:p>
            <a:fld id="{DED11F41-F59E-4148-82B4-D5604C9DFCBD}" type="datetime4">
              <a:rPr lang="en-US" smtClean="0"/>
              <a:t>April 25, 2024</a:t>
            </a:fld>
            <a:endParaRPr lang="en-US"/>
          </a:p>
        </p:txBody>
      </p:sp>
      <p:sp>
        <p:nvSpPr>
          <p:cNvPr id="5" name="Footer Placeholder 4">
            <a:extLst>
              <a:ext uri="{FF2B5EF4-FFF2-40B4-BE49-F238E27FC236}">
                <a16:creationId xmlns:a16="http://schemas.microsoft.com/office/drawing/2014/main" id="{D6E42768-BA6D-996A-6F8C-361F43C0D870}"/>
              </a:ext>
            </a:extLst>
          </p:cNvPr>
          <p:cNvSpPr>
            <a:spLocks noGrp="1"/>
          </p:cNvSpPr>
          <p:nvPr>
            <p:ph type="ftr" sz="quarter" idx="19"/>
          </p:nvPr>
        </p:nvSpPr>
        <p:spPr/>
        <p:txBody>
          <a:bodyPr/>
          <a:lstStyle/>
          <a:p>
            <a:pPr lvl="8"/>
            <a:endParaRPr lang="en-US"/>
          </a:p>
        </p:txBody>
      </p:sp>
      <p:sp>
        <p:nvSpPr>
          <p:cNvPr id="6" name="Slide Number Placeholder 5">
            <a:extLst>
              <a:ext uri="{FF2B5EF4-FFF2-40B4-BE49-F238E27FC236}">
                <a16:creationId xmlns:a16="http://schemas.microsoft.com/office/drawing/2014/main" id="{3A7D9D09-2BEB-8BE9-0557-92E2E81678A2}"/>
              </a:ext>
            </a:extLst>
          </p:cNvPr>
          <p:cNvSpPr>
            <a:spLocks noGrp="1"/>
          </p:cNvSpPr>
          <p:nvPr>
            <p:ph type="sldNum" sz="quarter" idx="20"/>
          </p:nvPr>
        </p:nvSpPr>
        <p:spPr/>
        <p:txBody>
          <a:bodyPr/>
          <a:lstStyle/>
          <a:p>
            <a:r>
              <a:rPr lang="en-US"/>
              <a:t>Slide </a:t>
            </a:r>
            <a:fld id="{619F89D8-7AE3-494A-97F3-03D680869632}" type="slidenum">
              <a:rPr lang="en-US" smtClean="0"/>
              <a:pPr/>
              <a:t>19</a:t>
            </a:fld>
            <a:endParaRPr lang="en-US"/>
          </a:p>
        </p:txBody>
      </p:sp>
      <p:sp>
        <p:nvSpPr>
          <p:cNvPr id="7" name="Subtitle 6">
            <a:extLst>
              <a:ext uri="{FF2B5EF4-FFF2-40B4-BE49-F238E27FC236}">
                <a16:creationId xmlns:a16="http://schemas.microsoft.com/office/drawing/2014/main" id="{E3DA2596-BF51-8897-8C34-6F35A8BF2039}"/>
              </a:ext>
            </a:extLst>
          </p:cNvPr>
          <p:cNvSpPr>
            <a:spLocks noGrp="1"/>
          </p:cNvSpPr>
          <p:nvPr>
            <p:ph type="subTitle" idx="13"/>
          </p:nvPr>
        </p:nvSpPr>
        <p:spPr/>
        <p:txBody>
          <a:bodyPr/>
          <a:lstStyle/>
          <a:p>
            <a:r>
              <a:rPr lang="en-US" sz="2400">
                <a:latin typeface="ABBvoice Light" pitchFamily="2" charset="0"/>
              </a:rPr>
              <a:t>Horizontal main breaker</a:t>
            </a:r>
          </a:p>
        </p:txBody>
      </p:sp>
      <p:sp>
        <p:nvSpPr>
          <p:cNvPr id="2" name="Rectangle 1">
            <a:extLst>
              <a:ext uri="{FF2B5EF4-FFF2-40B4-BE49-F238E27FC236}">
                <a16:creationId xmlns:a16="http://schemas.microsoft.com/office/drawing/2014/main" id="{22BF519A-71C6-614F-B5EE-F17FFEBEE427}"/>
              </a:ext>
            </a:extLst>
          </p:cNvPr>
          <p:cNvSpPr/>
          <p:nvPr/>
        </p:nvSpPr>
        <p:spPr bwMode="gray">
          <a:xfrm>
            <a:off x="1495318" y="3194083"/>
            <a:ext cx="1096495" cy="2218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sp>
        <p:nvSpPr>
          <p:cNvPr id="9" name="TextBox 8">
            <a:extLst>
              <a:ext uri="{FF2B5EF4-FFF2-40B4-BE49-F238E27FC236}">
                <a16:creationId xmlns:a16="http://schemas.microsoft.com/office/drawing/2014/main" id="{C9AF1EA7-522D-D103-327F-0574A0F74B94}"/>
              </a:ext>
            </a:extLst>
          </p:cNvPr>
          <p:cNvSpPr txBox="1"/>
          <p:nvPr/>
        </p:nvSpPr>
        <p:spPr bwMode="gray">
          <a:xfrm>
            <a:off x="8763856" y="1756015"/>
            <a:ext cx="3292020" cy="3633161"/>
          </a:xfrm>
          <a:prstGeom prst="rect">
            <a:avLst/>
          </a:prstGeom>
          <a:noFill/>
        </p:spPr>
        <p:txBody>
          <a:bodyPr wrap="square" lIns="72000" tIns="72000" rIns="72000" bIns="72000" rtlCol="0">
            <a:noAutofit/>
          </a:bodyPr>
          <a:lstStyle/>
          <a:p>
            <a:r>
              <a:rPr lang="en-US" sz="1400" b="1">
                <a:solidFill>
                  <a:schemeClr val="bg2"/>
                </a:solidFill>
              </a:rPr>
              <a:t>On incoming device tab:</a:t>
            </a:r>
          </a:p>
          <a:p>
            <a:endParaRPr lang="en-US" sz="1400"/>
          </a:p>
          <a:p>
            <a:pPr marL="285750" indent="-285750">
              <a:buFont typeface="Arial" panose="020B0604020202020204" pitchFamily="34" charset="0"/>
              <a:buChar char="•"/>
            </a:pPr>
            <a:r>
              <a:rPr lang="en-US" sz="1400"/>
              <a:t>Once full IP20 finger-safe has been selected on lineup tab, </a:t>
            </a:r>
            <a:br>
              <a:rPr lang="en-US" sz="1400"/>
            </a:br>
            <a:r>
              <a:rPr lang="en-US" sz="1400"/>
              <a:t>the finger-safe lug barrier will </a:t>
            </a:r>
            <a:br>
              <a:rPr lang="en-US" sz="1400"/>
            </a:br>
            <a:r>
              <a:rPr lang="en-US" sz="1400"/>
              <a:t>be selected and cannot be unchecked</a:t>
            </a:r>
          </a:p>
        </p:txBody>
      </p:sp>
    </p:spTree>
    <p:extLst>
      <p:ext uri="{BB962C8B-B14F-4D97-AF65-F5344CB8AC3E}">
        <p14:creationId xmlns:p14="http://schemas.microsoft.com/office/powerpoint/2010/main" val="287375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FFB1F6-E8AB-69E1-96EC-40823566C359}"/>
              </a:ext>
            </a:extLst>
          </p:cNvPr>
          <p:cNvSpPr/>
          <p:nvPr/>
        </p:nvSpPr>
        <p:spPr bwMode="gray">
          <a:xfrm>
            <a:off x="0" y="0"/>
            <a:ext cx="12192000" cy="6858000"/>
          </a:xfrm>
          <a:prstGeom prst="rect">
            <a:avLst/>
          </a:prstGeom>
          <a:solidFill>
            <a:schemeClr val="accent5"/>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1400">
              <a:solidFill>
                <a:schemeClr val="tx1"/>
              </a:solidFill>
            </a:endParaRPr>
          </a:p>
        </p:txBody>
      </p:sp>
      <p:sp>
        <p:nvSpPr>
          <p:cNvPr id="4" name="Title 8">
            <a:extLst>
              <a:ext uri="{FF2B5EF4-FFF2-40B4-BE49-F238E27FC236}">
                <a16:creationId xmlns:a16="http://schemas.microsoft.com/office/drawing/2014/main" id="{15FCB574-D53F-B330-347B-1389E1F526A6}"/>
              </a:ext>
            </a:extLst>
          </p:cNvPr>
          <p:cNvSpPr txBox="1">
            <a:spLocks/>
          </p:cNvSpPr>
          <p:nvPr/>
        </p:nvSpPr>
        <p:spPr>
          <a:xfrm>
            <a:off x="195013" y="321302"/>
            <a:ext cx="11530600" cy="367200"/>
          </a:xfrm>
          <a:prstGeom prst="rect">
            <a:avLst/>
          </a:prstGeom>
        </p:spPr>
        <p:txBody>
          <a:bodyPr/>
          <a:lstStyle>
            <a:lvl1pPr algn="l" defTabSz="914491" rtl="0" eaLnBrk="1" latinLnBrk="0" hangingPunct="1">
              <a:spcBef>
                <a:spcPct val="0"/>
              </a:spcBef>
              <a:buNone/>
              <a:defRPr sz="2400" b="1" kern="1200">
                <a:solidFill>
                  <a:schemeClr val="tx1"/>
                </a:solidFill>
                <a:latin typeface="+mj-lt"/>
                <a:ea typeface="+mj-ea"/>
                <a:cs typeface="+mj-cs"/>
              </a:defRPr>
            </a:lvl1pPr>
          </a:lstStyle>
          <a:p>
            <a:r>
              <a:rPr lang="en-US">
                <a:solidFill>
                  <a:srgbClr val="FF0000"/>
                </a:solidFill>
              </a:rPr>
              <a:t>—</a:t>
            </a:r>
          </a:p>
          <a:p>
            <a:r>
              <a:rPr lang="en-US" err="1"/>
              <a:t>ReliaGear</a:t>
            </a:r>
            <a:r>
              <a:rPr lang="en-US"/>
              <a:t>® </a:t>
            </a:r>
            <a:r>
              <a:rPr lang="en-US" err="1"/>
              <a:t>neXT</a:t>
            </a:r>
            <a:r>
              <a:rPr lang="en-US"/>
              <a:t> full IP20</a:t>
            </a:r>
          </a:p>
        </p:txBody>
      </p:sp>
      <p:sp>
        <p:nvSpPr>
          <p:cNvPr id="5" name="Text Placeholder 9">
            <a:extLst>
              <a:ext uri="{FF2B5EF4-FFF2-40B4-BE49-F238E27FC236}">
                <a16:creationId xmlns:a16="http://schemas.microsoft.com/office/drawing/2014/main" id="{E6943BAB-3C17-2B35-876A-5EF19CB5FB8E}"/>
              </a:ext>
            </a:extLst>
          </p:cNvPr>
          <p:cNvSpPr txBox="1">
            <a:spLocks/>
          </p:cNvSpPr>
          <p:nvPr/>
        </p:nvSpPr>
        <p:spPr>
          <a:xfrm>
            <a:off x="195013" y="1057498"/>
            <a:ext cx="11530600" cy="486000"/>
          </a:xfrm>
          <a:prstGeom prst="rect">
            <a:avLst/>
          </a:prstGeom>
        </p:spPr>
        <p:txBody>
          <a:bodyPr/>
          <a:lstStyle>
            <a:lvl1pPr marL="0" indent="0" algn="l" defTabSz="914491" rtl="0" eaLnBrk="1" latinLnBrk="0" hangingPunct="1">
              <a:spcBef>
                <a:spcPts val="600"/>
              </a:spcBef>
              <a:buFont typeface="ABBvoice" panose="020B0604020202020204" pitchFamily="34" charset="0"/>
              <a:buNone/>
              <a:defRPr sz="1400" kern="1200">
                <a:solidFill>
                  <a:schemeClr val="tx1"/>
                </a:solidFill>
                <a:latin typeface="+mn-lt"/>
                <a:ea typeface="+mn-ea"/>
                <a:cs typeface="+mn-cs"/>
              </a:defRPr>
            </a:lvl1pPr>
            <a:lvl2pPr marL="284400" indent="-284400"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2pPr>
            <a:lvl3pPr marL="568800" indent="-284400"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3pPr>
            <a:lvl4pPr marL="568800" indent="-284400"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4pPr>
            <a:lvl5pPr marL="568800" indent="-284400"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9pPr>
          </a:lstStyle>
          <a:p>
            <a:r>
              <a:rPr lang="en-US" sz="2400"/>
              <a:t>Table of contents</a:t>
            </a:r>
          </a:p>
        </p:txBody>
      </p:sp>
      <p:sp>
        <p:nvSpPr>
          <p:cNvPr id="6" name="Text Placeholder 10">
            <a:extLst>
              <a:ext uri="{FF2B5EF4-FFF2-40B4-BE49-F238E27FC236}">
                <a16:creationId xmlns:a16="http://schemas.microsoft.com/office/drawing/2014/main" id="{B0A09FDC-4F08-2647-66BE-EDE686052B57}"/>
              </a:ext>
            </a:extLst>
          </p:cNvPr>
          <p:cNvSpPr txBox="1">
            <a:spLocks/>
          </p:cNvSpPr>
          <p:nvPr/>
        </p:nvSpPr>
        <p:spPr>
          <a:xfrm>
            <a:off x="1438345" y="1787490"/>
            <a:ext cx="11530600" cy="4244400"/>
          </a:xfrm>
          <a:prstGeom prst="rect">
            <a:avLst/>
          </a:prstGeom>
        </p:spPr>
        <p:txBody>
          <a:bodyPr vert="horz" lIns="0" tIns="0" rIns="0" bIns="0" rtlCol="0" anchor="t">
            <a:noAutofit/>
          </a:bodyPr>
          <a:lstStyle>
            <a:lvl1pPr marL="0" indent="0" algn="l" defTabSz="914491" rtl="0" eaLnBrk="1" latinLnBrk="0" hangingPunct="1">
              <a:spcBef>
                <a:spcPts val="600"/>
              </a:spcBef>
              <a:buFont typeface="ABBvoice" panose="020B0604020202020204" pitchFamily="34" charset="0"/>
              <a:buNone/>
              <a:defRPr sz="1400" kern="1200">
                <a:solidFill>
                  <a:schemeClr val="tx1"/>
                </a:solidFill>
                <a:latin typeface="+mn-lt"/>
                <a:ea typeface="+mn-ea"/>
                <a:cs typeface="+mn-cs"/>
              </a:defRPr>
            </a:lvl1pPr>
            <a:lvl2pPr marL="284400" indent="-284400"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2pPr>
            <a:lvl3pPr marL="568800" indent="-284400"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3pPr>
            <a:lvl4pPr marL="568800" indent="-284400"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4pPr>
            <a:lvl5pPr marL="568800" indent="-284400" algn="l" defTabSz="914491" rtl="0" eaLnBrk="1" latinLnBrk="0" hangingPunct="1">
              <a:spcBef>
                <a:spcPts val="600"/>
              </a:spcBef>
              <a:buFont typeface="ABBvoice" panose="020D0603020503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BBvoice" panose="020B0604020202020204" pitchFamily="34" charset="0"/>
              <a:buChar char="•"/>
              <a:defRPr sz="1400" kern="1200">
                <a:solidFill>
                  <a:schemeClr val="tx1"/>
                </a:solidFill>
                <a:latin typeface="+mn-lt"/>
                <a:ea typeface="+mn-ea"/>
                <a:cs typeface="+mn-cs"/>
              </a:defRPr>
            </a:lvl9pPr>
          </a:lstStyle>
          <a:p>
            <a:pPr marL="806450" indent="-793750">
              <a:lnSpc>
                <a:spcPct val="150000"/>
              </a:lnSpc>
              <a:tabLst>
                <a:tab pos="8334375" algn="ctr"/>
              </a:tabLst>
            </a:pPr>
            <a:r>
              <a:rPr lang="pl-PL" sz="2000" b="1" dirty="0">
                <a:solidFill>
                  <a:srgbClr val="FF0000"/>
                </a:solidFill>
              </a:rPr>
              <a:t>01.	</a:t>
            </a:r>
            <a:r>
              <a:rPr lang="en-US" sz="2000" dirty="0">
                <a:uFill>
                  <a:solidFill>
                    <a:schemeClr val="bg1"/>
                  </a:solidFill>
                </a:uFill>
              </a:rPr>
              <a:t>IP20 explained 	3–4</a:t>
            </a:r>
          </a:p>
          <a:p>
            <a:pPr marL="806450" indent="-793750">
              <a:lnSpc>
                <a:spcPct val="150000"/>
              </a:lnSpc>
              <a:tabLst>
                <a:tab pos="8334375" algn="ctr"/>
              </a:tabLst>
            </a:pPr>
            <a:r>
              <a:rPr lang="pl-PL" sz="2000" b="1" dirty="0">
                <a:solidFill>
                  <a:srgbClr val="FF0000"/>
                </a:solidFill>
              </a:rPr>
              <a:t>02.	</a:t>
            </a:r>
            <a:r>
              <a:rPr lang="en-US" sz="2000" dirty="0">
                <a:uFill>
                  <a:solidFill>
                    <a:schemeClr val="bg1"/>
                  </a:solidFill>
                </a:uFill>
              </a:rPr>
              <a:t>Value proposition 	5–7</a:t>
            </a:r>
          </a:p>
          <a:p>
            <a:pPr marL="806450" indent="-793750">
              <a:lnSpc>
                <a:spcPct val="150000"/>
              </a:lnSpc>
              <a:tabLst>
                <a:tab pos="8334375" algn="ctr"/>
              </a:tabLst>
            </a:pPr>
            <a:r>
              <a:rPr lang="pl-PL" sz="2000" b="1" dirty="0">
                <a:solidFill>
                  <a:srgbClr val="FF0000"/>
                </a:solidFill>
              </a:rPr>
              <a:t>03.	</a:t>
            </a:r>
            <a:r>
              <a:rPr lang="en-US" sz="2000" dirty="0">
                <a:uFill>
                  <a:solidFill>
                    <a:schemeClr val="bg1"/>
                  </a:solidFill>
                </a:uFill>
              </a:rPr>
              <a:t>Offering overview 	8–9</a:t>
            </a:r>
          </a:p>
          <a:p>
            <a:pPr marL="806450" indent="-793750">
              <a:lnSpc>
                <a:spcPct val="150000"/>
              </a:lnSpc>
              <a:tabLst>
                <a:tab pos="8334375" algn="ctr"/>
              </a:tabLst>
            </a:pPr>
            <a:r>
              <a:rPr lang="pl-PL" sz="2000" b="1" dirty="0">
                <a:solidFill>
                  <a:srgbClr val="FF0000"/>
                </a:solidFill>
              </a:rPr>
              <a:t>04.	</a:t>
            </a:r>
            <a:r>
              <a:rPr lang="en-US" sz="2000" dirty="0">
                <a:uFill>
                  <a:solidFill>
                    <a:schemeClr val="bg1"/>
                  </a:solidFill>
                </a:uFill>
              </a:rPr>
              <a:t>Product compatibility 	10–15</a:t>
            </a:r>
          </a:p>
          <a:p>
            <a:pPr marL="806450" indent="-793750">
              <a:lnSpc>
                <a:spcPct val="150000"/>
              </a:lnSpc>
              <a:tabLst>
                <a:tab pos="8334375" algn="ctr"/>
              </a:tabLst>
            </a:pPr>
            <a:r>
              <a:rPr lang="pl-PL" sz="2000" b="1" dirty="0">
                <a:solidFill>
                  <a:srgbClr val="FF0000"/>
                </a:solidFill>
              </a:rPr>
              <a:t>05.	</a:t>
            </a:r>
            <a:r>
              <a:rPr lang="en-US" sz="2000" dirty="0">
                <a:uFill>
                  <a:solidFill>
                    <a:schemeClr val="bg1"/>
                  </a:solidFill>
                </a:uFill>
              </a:rPr>
              <a:t>empower configurator (panelboard) 	16–22</a:t>
            </a:r>
          </a:p>
          <a:p>
            <a:pPr marL="806450" indent="-793750">
              <a:lnSpc>
                <a:spcPct val="150000"/>
              </a:lnSpc>
              <a:tabLst>
                <a:tab pos="8334375" algn="ctr"/>
              </a:tabLst>
            </a:pPr>
            <a:r>
              <a:rPr lang="pl-PL" sz="2000" b="1" dirty="0">
                <a:solidFill>
                  <a:srgbClr val="FF0000"/>
                </a:solidFill>
              </a:rPr>
              <a:t>06.	</a:t>
            </a:r>
            <a:r>
              <a:rPr lang="en-US" sz="2000" dirty="0">
                <a:uFill>
                  <a:solidFill>
                    <a:schemeClr val="bg1"/>
                  </a:solidFill>
                </a:uFill>
              </a:rPr>
              <a:t>empower configurator (breaker) 	23–29</a:t>
            </a:r>
          </a:p>
          <a:p>
            <a:pPr marL="806450" indent="-793750">
              <a:lnSpc>
                <a:spcPct val="150000"/>
              </a:lnSpc>
              <a:tabLst>
                <a:tab pos="8334375" algn="ctr"/>
              </a:tabLst>
            </a:pPr>
            <a:r>
              <a:rPr lang="pl-PL" sz="2000" b="1" dirty="0">
                <a:solidFill>
                  <a:srgbClr val="FF0000"/>
                </a:solidFill>
              </a:rPr>
              <a:t>07.	</a:t>
            </a:r>
            <a:r>
              <a:rPr lang="en-US" sz="2000" dirty="0">
                <a:uFill>
                  <a:solidFill>
                    <a:schemeClr val="bg1"/>
                  </a:solidFill>
                </a:uFill>
              </a:rPr>
              <a:t>Component ordering for replacement/retrofit 	30–35</a:t>
            </a:r>
          </a:p>
          <a:p>
            <a:pPr marL="806450" indent="-793750">
              <a:lnSpc>
                <a:spcPct val="150000"/>
              </a:lnSpc>
              <a:tabLst>
                <a:tab pos="8334375" algn="ctr"/>
              </a:tabLst>
            </a:pPr>
            <a:r>
              <a:rPr lang="pl-PL" sz="2000" b="1" dirty="0">
                <a:solidFill>
                  <a:srgbClr val="FF0000"/>
                </a:solidFill>
              </a:rPr>
              <a:t>08.	</a:t>
            </a:r>
            <a:r>
              <a:rPr lang="en-US" sz="2000" dirty="0">
                <a:uFill>
                  <a:solidFill>
                    <a:schemeClr val="bg1"/>
                  </a:solidFill>
                </a:uFill>
              </a:rPr>
              <a:t>Helpful documents and links 	36–37</a:t>
            </a:r>
          </a:p>
          <a:p>
            <a:pPr marL="806450" indent="-793750">
              <a:tabLst>
                <a:tab pos="8334375" algn="ctr"/>
              </a:tabLst>
            </a:pPr>
            <a:endParaRPr lang="en-US" sz="2000" dirty="0"/>
          </a:p>
          <a:p>
            <a:pPr marL="806450" indent="-793750">
              <a:tabLst>
                <a:tab pos="8334375" algn="ctr"/>
              </a:tabLst>
            </a:pPr>
            <a:endParaRPr lang="en-US" sz="2000" dirty="0"/>
          </a:p>
        </p:txBody>
      </p:sp>
      <p:sp>
        <p:nvSpPr>
          <p:cNvPr id="7" name="Rectangle 6">
            <a:hlinkClick r:id="rId2" action="ppaction://hlinksldjump"/>
            <a:extLst>
              <a:ext uri="{FF2B5EF4-FFF2-40B4-BE49-F238E27FC236}">
                <a16:creationId xmlns:a16="http://schemas.microsoft.com/office/drawing/2014/main" id="{A2DF7B89-053D-0B7C-57EC-E12E8171C437}"/>
              </a:ext>
            </a:extLst>
          </p:cNvPr>
          <p:cNvSpPr/>
          <p:nvPr/>
        </p:nvSpPr>
        <p:spPr bwMode="gray">
          <a:xfrm>
            <a:off x="1355834" y="1792401"/>
            <a:ext cx="8944304" cy="440703"/>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1400" dirty="0">
              <a:solidFill>
                <a:schemeClr val="tx1"/>
              </a:solidFill>
            </a:endParaRPr>
          </a:p>
        </p:txBody>
      </p:sp>
      <p:sp>
        <p:nvSpPr>
          <p:cNvPr id="8" name="Rectangle 7">
            <a:hlinkClick r:id="rId3" action="ppaction://hlinksldjump"/>
            <a:extLst>
              <a:ext uri="{FF2B5EF4-FFF2-40B4-BE49-F238E27FC236}">
                <a16:creationId xmlns:a16="http://schemas.microsoft.com/office/drawing/2014/main" id="{2E11A56D-4A95-E14A-4DCC-38212E6A7EFF}"/>
              </a:ext>
            </a:extLst>
          </p:cNvPr>
          <p:cNvSpPr/>
          <p:nvPr/>
        </p:nvSpPr>
        <p:spPr bwMode="gray">
          <a:xfrm>
            <a:off x="1355834" y="2369999"/>
            <a:ext cx="8944304" cy="440703"/>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1400" dirty="0">
              <a:solidFill>
                <a:schemeClr val="tx1"/>
              </a:solidFill>
            </a:endParaRPr>
          </a:p>
        </p:txBody>
      </p:sp>
      <p:sp>
        <p:nvSpPr>
          <p:cNvPr id="9" name="Rectangle 8">
            <a:hlinkClick r:id="rId4" action="ppaction://hlinksldjump"/>
            <a:extLst>
              <a:ext uri="{FF2B5EF4-FFF2-40B4-BE49-F238E27FC236}">
                <a16:creationId xmlns:a16="http://schemas.microsoft.com/office/drawing/2014/main" id="{4A0CF131-55E0-0848-BE8A-553F33AD6765}"/>
              </a:ext>
            </a:extLst>
          </p:cNvPr>
          <p:cNvSpPr/>
          <p:nvPr/>
        </p:nvSpPr>
        <p:spPr bwMode="gray">
          <a:xfrm>
            <a:off x="1355834" y="2886478"/>
            <a:ext cx="8944304" cy="440703"/>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1400" dirty="0">
              <a:solidFill>
                <a:schemeClr val="tx1"/>
              </a:solidFill>
            </a:endParaRPr>
          </a:p>
        </p:txBody>
      </p:sp>
      <p:sp>
        <p:nvSpPr>
          <p:cNvPr id="10" name="Rectangle 9">
            <a:hlinkClick r:id="rId5" action="ppaction://hlinksldjump"/>
            <a:extLst>
              <a:ext uri="{FF2B5EF4-FFF2-40B4-BE49-F238E27FC236}">
                <a16:creationId xmlns:a16="http://schemas.microsoft.com/office/drawing/2014/main" id="{ECD35132-12E3-49D6-8D17-10276E407E91}"/>
              </a:ext>
            </a:extLst>
          </p:cNvPr>
          <p:cNvSpPr/>
          <p:nvPr/>
        </p:nvSpPr>
        <p:spPr bwMode="gray">
          <a:xfrm>
            <a:off x="1355834" y="3402957"/>
            <a:ext cx="8944304" cy="440703"/>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1400" dirty="0">
              <a:solidFill>
                <a:schemeClr val="tx1"/>
              </a:solidFill>
            </a:endParaRPr>
          </a:p>
        </p:txBody>
      </p:sp>
      <p:sp>
        <p:nvSpPr>
          <p:cNvPr id="11" name="Rectangle 10">
            <a:hlinkClick r:id="rId6" action="ppaction://hlinksldjump"/>
            <a:extLst>
              <a:ext uri="{FF2B5EF4-FFF2-40B4-BE49-F238E27FC236}">
                <a16:creationId xmlns:a16="http://schemas.microsoft.com/office/drawing/2014/main" id="{1CA2F3E9-4C84-821E-7E11-DB8CA1A0C971}"/>
              </a:ext>
            </a:extLst>
          </p:cNvPr>
          <p:cNvSpPr/>
          <p:nvPr/>
        </p:nvSpPr>
        <p:spPr bwMode="gray">
          <a:xfrm>
            <a:off x="1355834" y="3980397"/>
            <a:ext cx="8944304" cy="440703"/>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1400" dirty="0">
              <a:solidFill>
                <a:schemeClr val="tx1"/>
              </a:solidFill>
            </a:endParaRPr>
          </a:p>
        </p:txBody>
      </p:sp>
      <p:sp>
        <p:nvSpPr>
          <p:cNvPr id="12" name="Rectangle 11">
            <a:hlinkClick r:id="rId7" action="ppaction://hlinksldjump"/>
            <a:extLst>
              <a:ext uri="{FF2B5EF4-FFF2-40B4-BE49-F238E27FC236}">
                <a16:creationId xmlns:a16="http://schemas.microsoft.com/office/drawing/2014/main" id="{CF68FC92-09B7-D851-D69B-C5B10FA34208}"/>
              </a:ext>
            </a:extLst>
          </p:cNvPr>
          <p:cNvSpPr/>
          <p:nvPr/>
        </p:nvSpPr>
        <p:spPr bwMode="gray">
          <a:xfrm>
            <a:off x="1355834" y="4530689"/>
            <a:ext cx="8944304" cy="440703"/>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1400" dirty="0">
              <a:solidFill>
                <a:schemeClr val="tx1"/>
              </a:solidFill>
            </a:endParaRPr>
          </a:p>
        </p:txBody>
      </p:sp>
      <p:sp>
        <p:nvSpPr>
          <p:cNvPr id="13" name="Rectangle 12">
            <a:hlinkClick r:id="rId8" action="ppaction://hlinksldjump"/>
            <a:extLst>
              <a:ext uri="{FF2B5EF4-FFF2-40B4-BE49-F238E27FC236}">
                <a16:creationId xmlns:a16="http://schemas.microsoft.com/office/drawing/2014/main" id="{3E9FE448-3951-655F-D952-A80727F9A092}"/>
              </a:ext>
            </a:extLst>
          </p:cNvPr>
          <p:cNvSpPr/>
          <p:nvPr/>
        </p:nvSpPr>
        <p:spPr bwMode="gray">
          <a:xfrm>
            <a:off x="1355834" y="5060937"/>
            <a:ext cx="8944304" cy="440703"/>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1400" dirty="0">
              <a:solidFill>
                <a:schemeClr val="tx1"/>
              </a:solidFill>
            </a:endParaRPr>
          </a:p>
        </p:txBody>
      </p:sp>
      <p:sp>
        <p:nvSpPr>
          <p:cNvPr id="14" name="Rectangle 13">
            <a:hlinkClick r:id="rId9" action="ppaction://hlinksldjump"/>
            <a:extLst>
              <a:ext uri="{FF2B5EF4-FFF2-40B4-BE49-F238E27FC236}">
                <a16:creationId xmlns:a16="http://schemas.microsoft.com/office/drawing/2014/main" id="{0D55E991-0239-9863-94EE-CC445000E542}"/>
              </a:ext>
            </a:extLst>
          </p:cNvPr>
          <p:cNvSpPr/>
          <p:nvPr/>
        </p:nvSpPr>
        <p:spPr bwMode="gray">
          <a:xfrm>
            <a:off x="1400931" y="5546413"/>
            <a:ext cx="8944304" cy="440703"/>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1400" dirty="0">
              <a:solidFill>
                <a:schemeClr val="tx1"/>
              </a:solidFill>
            </a:endParaRPr>
          </a:p>
        </p:txBody>
      </p:sp>
    </p:spTree>
    <p:extLst>
      <p:ext uri="{BB962C8B-B14F-4D97-AF65-F5344CB8AC3E}">
        <p14:creationId xmlns:p14="http://schemas.microsoft.com/office/powerpoint/2010/main" val="1885690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979F47F-715C-201C-9419-B2448184092F}"/>
              </a:ext>
            </a:extLst>
          </p:cNvPr>
          <p:cNvPicPr>
            <a:picLocks noChangeAspect="1"/>
          </p:cNvPicPr>
          <p:nvPr/>
        </p:nvPicPr>
        <p:blipFill>
          <a:blip r:embed="rId2"/>
          <a:stretch>
            <a:fillRect/>
          </a:stretch>
        </p:blipFill>
        <p:spPr>
          <a:xfrm>
            <a:off x="338737" y="1625605"/>
            <a:ext cx="6819598" cy="4717595"/>
          </a:xfrm>
          <a:prstGeom prst="rect">
            <a:avLst/>
          </a:prstGeom>
          <a:ln>
            <a:solidFill>
              <a:schemeClr val="tx1"/>
            </a:solidFill>
          </a:ln>
          <a:effectLst/>
        </p:spPr>
      </p:pic>
      <p:sp>
        <p:nvSpPr>
          <p:cNvPr id="3" name="Title 2">
            <a:extLst>
              <a:ext uri="{FF2B5EF4-FFF2-40B4-BE49-F238E27FC236}">
                <a16:creationId xmlns:a16="http://schemas.microsoft.com/office/drawing/2014/main" id="{9598B831-B910-DABD-C8B8-D4346CF63FEE}"/>
              </a:ext>
            </a:extLst>
          </p:cNvPr>
          <p:cNvSpPr>
            <a:spLocks noGrp="1"/>
          </p:cNvSpPr>
          <p:nvPr>
            <p:ph type="title"/>
          </p:nvPr>
        </p:nvSpPr>
        <p:spPr/>
        <p:txBody>
          <a:bodyPr/>
          <a:lstStyle/>
          <a:p>
            <a:r>
              <a:rPr lang="en-US"/>
              <a:t>empower panelboard configurator</a:t>
            </a:r>
          </a:p>
        </p:txBody>
      </p:sp>
      <p:sp>
        <p:nvSpPr>
          <p:cNvPr id="4" name="Date Placeholder 3">
            <a:extLst>
              <a:ext uri="{FF2B5EF4-FFF2-40B4-BE49-F238E27FC236}">
                <a16:creationId xmlns:a16="http://schemas.microsoft.com/office/drawing/2014/main" id="{87EEF255-36E4-CB96-0E0F-21C68F267D1E}"/>
              </a:ext>
            </a:extLst>
          </p:cNvPr>
          <p:cNvSpPr>
            <a:spLocks noGrp="1"/>
          </p:cNvSpPr>
          <p:nvPr>
            <p:ph type="dt" sz="half" idx="18"/>
          </p:nvPr>
        </p:nvSpPr>
        <p:spPr/>
        <p:txBody>
          <a:bodyPr/>
          <a:lstStyle/>
          <a:p>
            <a:fld id="{DED11F41-F59E-4148-82B4-D5604C9DFCBD}" type="datetime4">
              <a:rPr lang="en-US" smtClean="0"/>
              <a:t>April 25, 2024</a:t>
            </a:fld>
            <a:endParaRPr lang="en-US"/>
          </a:p>
        </p:txBody>
      </p:sp>
      <p:sp>
        <p:nvSpPr>
          <p:cNvPr id="5" name="Footer Placeholder 4">
            <a:extLst>
              <a:ext uri="{FF2B5EF4-FFF2-40B4-BE49-F238E27FC236}">
                <a16:creationId xmlns:a16="http://schemas.microsoft.com/office/drawing/2014/main" id="{E0A0C804-D30B-C6B0-270E-42E926663455}"/>
              </a:ext>
            </a:extLst>
          </p:cNvPr>
          <p:cNvSpPr>
            <a:spLocks noGrp="1"/>
          </p:cNvSpPr>
          <p:nvPr>
            <p:ph type="ftr" sz="quarter" idx="19"/>
          </p:nvPr>
        </p:nvSpPr>
        <p:spPr/>
        <p:txBody>
          <a:bodyPr/>
          <a:lstStyle/>
          <a:p>
            <a:pPr lvl="8"/>
            <a:endParaRPr lang="en-US"/>
          </a:p>
        </p:txBody>
      </p:sp>
      <p:sp>
        <p:nvSpPr>
          <p:cNvPr id="6" name="Slide Number Placeholder 5">
            <a:extLst>
              <a:ext uri="{FF2B5EF4-FFF2-40B4-BE49-F238E27FC236}">
                <a16:creationId xmlns:a16="http://schemas.microsoft.com/office/drawing/2014/main" id="{D4C1CE23-F867-DFFD-3E01-70B67D603488}"/>
              </a:ext>
            </a:extLst>
          </p:cNvPr>
          <p:cNvSpPr>
            <a:spLocks noGrp="1"/>
          </p:cNvSpPr>
          <p:nvPr>
            <p:ph type="sldNum" sz="quarter" idx="20"/>
          </p:nvPr>
        </p:nvSpPr>
        <p:spPr/>
        <p:txBody>
          <a:bodyPr/>
          <a:lstStyle/>
          <a:p>
            <a:r>
              <a:rPr lang="en-US"/>
              <a:t>Slide </a:t>
            </a:r>
            <a:fld id="{619F89D8-7AE3-494A-97F3-03D680869632}" type="slidenum">
              <a:rPr lang="en-US" smtClean="0"/>
              <a:pPr/>
              <a:t>20</a:t>
            </a:fld>
            <a:endParaRPr lang="en-US"/>
          </a:p>
        </p:txBody>
      </p:sp>
      <p:sp>
        <p:nvSpPr>
          <p:cNvPr id="7" name="Subtitle 6">
            <a:extLst>
              <a:ext uri="{FF2B5EF4-FFF2-40B4-BE49-F238E27FC236}">
                <a16:creationId xmlns:a16="http://schemas.microsoft.com/office/drawing/2014/main" id="{0A7AD0A8-2778-191D-5D56-B3EA192B17B3}"/>
              </a:ext>
            </a:extLst>
          </p:cNvPr>
          <p:cNvSpPr>
            <a:spLocks noGrp="1"/>
          </p:cNvSpPr>
          <p:nvPr>
            <p:ph type="subTitle" idx="13"/>
          </p:nvPr>
        </p:nvSpPr>
        <p:spPr/>
        <p:txBody>
          <a:bodyPr/>
          <a:lstStyle/>
          <a:p>
            <a:r>
              <a:rPr lang="en-US" sz="2400">
                <a:latin typeface="ABBvoice Light" pitchFamily="2" charset="0"/>
              </a:rPr>
              <a:t>Feeders</a:t>
            </a:r>
          </a:p>
        </p:txBody>
      </p:sp>
      <p:sp>
        <p:nvSpPr>
          <p:cNvPr id="2" name="Rectangle 1">
            <a:extLst>
              <a:ext uri="{FF2B5EF4-FFF2-40B4-BE49-F238E27FC236}">
                <a16:creationId xmlns:a16="http://schemas.microsoft.com/office/drawing/2014/main" id="{FBEA9FC7-CEA5-52BB-7A35-91610886C90F}"/>
              </a:ext>
            </a:extLst>
          </p:cNvPr>
          <p:cNvSpPr/>
          <p:nvPr/>
        </p:nvSpPr>
        <p:spPr bwMode="gray">
          <a:xfrm>
            <a:off x="1262239" y="4111317"/>
            <a:ext cx="866142" cy="2218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sp>
        <p:nvSpPr>
          <p:cNvPr id="8" name="Rectangle 7">
            <a:extLst>
              <a:ext uri="{FF2B5EF4-FFF2-40B4-BE49-F238E27FC236}">
                <a16:creationId xmlns:a16="http://schemas.microsoft.com/office/drawing/2014/main" id="{6BB93C8A-DC5E-1AE4-766C-B476578C0879}"/>
              </a:ext>
            </a:extLst>
          </p:cNvPr>
          <p:cNvSpPr/>
          <p:nvPr/>
        </p:nvSpPr>
        <p:spPr bwMode="gray">
          <a:xfrm>
            <a:off x="3709427" y="2129606"/>
            <a:ext cx="926804" cy="12161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sp>
        <p:nvSpPr>
          <p:cNvPr id="10" name="TextBox 9">
            <a:extLst>
              <a:ext uri="{FF2B5EF4-FFF2-40B4-BE49-F238E27FC236}">
                <a16:creationId xmlns:a16="http://schemas.microsoft.com/office/drawing/2014/main" id="{B1B18ACE-33BF-8B14-F624-90AE490F309E}"/>
              </a:ext>
            </a:extLst>
          </p:cNvPr>
          <p:cNvSpPr txBox="1"/>
          <p:nvPr/>
        </p:nvSpPr>
        <p:spPr bwMode="gray">
          <a:xfrm>
            <a:off x="7469312" y="1623555"/>
            <a:ext cx="4453398" cy="3633161"/>
          </a:xfrm>
          <a:prstGeom prst="rect">
            <a:avLst/>
          </a:prstGeom>
          <a:noFill/>
        </p:spPr>
        <p:txBody>
          <a:bodyPr wrap="square" lIns="72000" tIns="72000" rIns="72000" bIns="72000" rtlCol="0">
            <a:noAutofit/>
          </a:bodyPr>
          <a:lstStyle/>
          <a:p>
            <a:r>
              <a:rPr lang="en-US" sz="1400" b="1">
                <a:solidFill>
                  <a:schemeClr val="bg2"/>
                </a:solidFill>
              </a:rPr>
              <a:t>On feeders tab:</a:t>
            </a:r>
          </a:p>
          <a:p>
            <a:endParaRPr lang="en-US" sz="1400"/>
          </a:p>
          <a:p>
            <a:pPr marL="285750" indent="-285750">
              <a:buFont typeface="Arial" panose="020B0604020202020204" pitchFamily="34" charset="0"/>
              <a:buChar char="•"/>
            </a:pPr>
            <a:r>
              <a:rPr lang="en-US" sz="1400"/>
              <a:t>Once full IP20 finger-safe has been selected on lineup tab, feeder breakers that can be added to panel will be limited based on the breakers that have service entrance/IP20 finger-safe lug barriers available</a:t>
            </a:r>
          </a:p>
          <a:p>
            <a:pPr marL="285750" indent="-285750">
              <a:buFont typeface="Arial" panose="020B0604020202020204" pitchFamily="34" charset="0"/>
              <a:buChar char="•"/>
            </a:pPr>
            <a:r>
              <a:rPr lang="en-US" sz="1400"/>
              <a:t>For all feeders, finger-safe lug barrier will </a:t>
            </a:r>
            <a:br>
              <a:rPr lang="en-US" sz="1400"/>
            </a:br>
            <a:r>
              <a:rPr lang="en-US" sz="1400"/>
              <a:t>be selected and cannot be unchecked</a:t>
            </a:r>
          </a:p>
        </p:txBody>
      </p:sp>
    </p:spTree>
    <p:extLst>
      <p:ext uri="{BB962C8B-B14F-4D97-AF65-F5344CB8AC3E}">
        <p14:creationId xmlns:p14="http://schemas.microsoft.com/office/powerpoint/2010/main" val="2200917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0CD36DE-78BB-DE3D-CC26-237F6AF8A0BB}"/>
              </a:ext>
            </a:extLst>
          </p:cNvPr>
          <p:cNvPicPr>
            <a:picLocks noChangeAspect="1"/>
          </p:cNvPicPr>
          <p:nvPr/>
        </p:nvPicPr>
        <p:blipFill>
          <a:blip r:embed="rId2"/>
          <a:stretch>
            <a:fillRect/>
          </a:stretch>
        </p:blipFill>
        <p:spPr>
          <a:xfrm>
            <a:off x="7195086" y="1751980"/>
            <a:ext cx="4704791" cy="1677020"/>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7D978408-3821-0B7E-EC7F-20978DD7C4A7}"/>
              </a:ext>
            </a:extLst>
          </p:cNvPr>
          <p:cNvPicPr>
            <a:picLocks noChangeAspect="1"/>
          </p:cNvPicPr>
          <p:nvPr/>
        </p:nvPicPr>
        <p:blipFill>
          <a:blip r:embed="rId3"/>
          <a:stretch>
            <a:fillRect/>
          </a:stretch>
        </p:blipFill>
        <p:spPr>
          <a:xfrm>
            <a:off x="374155" y="1756297"/>
            <a:ext cx="4673665" cy="3684632"/>
          </a:xfrm>
          <a:prstGeom prst="rect">
            <a:avLst/>
          </a:prstGeom>
          <a:effectLst>
            <a:outerShdw blurRad="50800" dist="38100" dir="2700000" algn="tl" rotWithShape="0">
              <a:prstClr val="black">
                <a:alpha val="40000"/>
              </a:prstClr>
            </a:outerShdw>
          </a:effectLst>
        </p:spPr>
      </p:pic>
      <p:sp>
        <p:nvSpPr>
          <p:cNvPr id="3" name="Title 2">
            <a:extLst>
              <a:ext uri="{FF2B5EF4-FFF2-40B4-BE49-F238E27FC236}">
                <a16:creationId xmlns:a16="http://schemas.microsoft.com/office/drawing/2014/main" id="{9EE0E792-C727-C1E7-F35A-67102972910C}"/>
              </a:ext>
            </a:extLst>
          </p:cNvPr>
          <p:cNvSpPr>
            <a:spLocks noGrp="1"/>
          </p:cNvSpPr>
          <p:nvPr>
            <p:ph type="title"/>
          </p:nvPr>
        </p:nvSpPr>
        <p:spPr/>
        <p:txBody>
          <a:bodyPr/>
          <a:lstStyle/>
          <a:p>
            <a:r>
              <a:rPr lang="en-US"/>
              <a:t>empower panelboard configurator</a:t>
            </a:r>
          </a:p>
        </p:txBody>
      </p:sp>
      <p:sp>
        <p:nvSpPr>
          <p:cNvPr id="4" name="Date Placeholder 3">
            <a:extLst>
              <a:ext uri="{FF2B5EF4-FFF2-40B4-BE49-F238E27FC236}">
                <a16:creationId xmlns:a16="http://schemas.microsoft.com/office/drawing/2014/main" id="{2E7D9D91-C270-159A-C687-AFACEEF9AE39}"/>
              </a:ext>
            </a:extLst>
          </p:cNvPr>
          <p:cNvSpPr>
            <a:spLocks noGrp="1"/>
          </p:cNvSpPr>
          <p:nvPr>
            <p:ph type="dt" sz="half" idx="18"/>
          </p:nvPr>
        </p:nvSpPr>
        <p:spPr/>
        <p:txBody>
          <a:bodyPr/>
          <a:lstStyle/>
          <a:p>
            <a:fld id="{DED11F41-F59E-4148-82B4-D5604C9DFCBD}" type="datetime4">
              <a:rPr lang="en-US" smtClean="0"/>
              <a:t>April 25, 2024</a:t>
            </a:fld>
            <a:endParaRPr lang="en-US"/>
          </a:p>
        </p:txBody>
      </p:sp>
      <p:sp>
        <p:nvSpPr>
          <p:cNvPr id="5" name="Footer Placeholder 4">
            <a:extLst>
              <a:ext uri="{FF2B5EF4-FFF2-40B4-BE49-F238E27FC236}">
                <a16:creationId xmlns:a16="http://schemas.microsoft.com/office/drawing/2014/main" id="{B2456CDA-28B4-335D-776F-15A99013AB59}"/>
              </a:ext>
            </a:extLst>
          </p:cNvPr>
          <p:cNvSpPr>
            <a:spLocks noGrp="1"/>
          </p:cNvSpPr>
          <p:nvPr>
            <p:ph type="ftr" sz="quarter" idx="19"/>
          </p:nvPr>
        </p:nvSpPr>
        <p:spPr/>
        <p:txBody>
          <a:bodyPr/>
          <a:lstStyle/>
          <a:p>
            <a:pPr lvl="8"/>
            <a:endParaRPr lang="en-US"/>
          </a:p>
        </p:txBody>
      </p:sp>
      <p:sp>
        <p:nvSpPr>
          <p:cNvPr id="6" name="Slide Number Placeholder 5">
            <a:extLst>
              <a:ext uri="{FF2B5EF4-FFF2-40B4-BE49-F238E27FC236}">
                <a16:creationId xmlns:a16="http://schemas.microsoft.com/office/drawing/2014/main" id="{7DDB1542-2ADA-207F-36F3-1C786D0BBA91}"/>
              </a:ext>
            </a:extLst>
          </p:cNvPr>
          <p:cNvSpPr>
            <a:spLocks noGrp="1"/>
          </p:cNvSpPr>
          <p:nvPr>
            <p:ph type="sldNum" sz="quarter" idx="20"/>
          </p:nvPr>
        </p:nvSpPr>
        <p:spPr/>
        <p:txBody>
          <a:bodyPr/>
          <a:lstStyle/>
          <a:p>
            <a:r>
              <a:rPr lang="en-US"/>
              <a:t>Slide </a:t>
            </a:r>
            <a:fld id="{619F89D8-7AE3-494A-97F3-03D680869632}" type="slidenum">
              <a:rPr lang="en-US" smtClean="0"/>
              <a:pPr/>
              <a:t>21</a:t>
            </a:fld>
            <a:endParaRPr lang="en-US"/>
          </a:p>
        </p:txBody>
      </p:sp>
      <p:sp>
        <p:nvSpPr>
          <p:cNvPr id="7" name="Subtitle 6">
            <a:extLst>
              <a:ext uri="{FF2B5EF4-FFF2-40B4-BE49-F238E27FC236}">
                <a16:creationId xmlns:a16="http://schemas.microsoft.com/office/drawing/2014/main" id="{614F8FC8-771C-4B56-8115-0915CBA3706D}"/>
              </a:ext>
            </a:extLst>
          </p:cNvPr>
          <p:cNvSpPr>
            <a:spLocks noGrp="1"/>
          </p:cNvSpPr>
          <p:nvPr>
            <p:ph type="subTitle" idx="13"/>
          </p:nvPr>
        </p:nvSpPr>
        <p:spPr/>
        <p:txBody>
          <a:bodyPr/>
          <a:lstStyle/>
          <a:p>
            <a:r>
              <a:rPr lang="en-US" sz="2400">
                <a:latin typeface="ABBvoice Light" pitchFamily="2" charset="0"/>
              </a:rPr>
              <a:t>Main lug drawing</a:t>
            </a:r>
          </a:p>
        </p:txBody>
      </p:sp>
      <p:cxnSp>
        <p:nvCxnSpPr>
          <p:cNvPr id="14" name="Straight Arrow Connector 13">
            <a:extLst>
              <a:ext uri="{FF2B5EF4-FFF2-40B4-BE49-F238E27FC236}">
                <a16:creationId xmlns:a16="http://schemas.microsoft.com/office/drawing/2014/main" id="{16964C65-0032-A53F-7951-B5068633218F}"/>
              </a:ext>
            </a:extLst>
          </p:cNvPr>
          <p:cNvCxnSpPr>
            <a:cxnSpLocks/>
          </p:cNvCxnSpPr>
          <p:nvPr/>
        </p:nvCxnSpPr>
        <p:spPr bwMode="gray">
          <a:xfrm>
            <a:off x="2102914" y="3665260"/>
            <a:ext cx="3047056" cy="0"/>
          </a:xfrm>
          <a:prstGeom prst="straightConnector1">
            <a:avLst/>
          </a:prstGeom>
          <a:ln w="635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0BB56F1-EF02-F8F8-1A0C-FE82F3D351EC}"/>
              </a:ext>
            </a:extLst>
          </p:cNvPr>
          <p:cNvSpPr txBox="1"/>
          <p:nvPr/>
        </p:nvSpPr>
        <p:spPr bwMode="gray">
          <a:xfrm>
            <a:off x="5343492" y="2260543"/>
            <a:ext cx="1633889" cy="1001187"/>
          </a:xfrm>
          <a:prstGeom prst="rect">
            <a:avLst/>
          </a:prstGeom>
          <a:noFill/>
        </p:spPr>
        <p:txBody>
          <a:bodyPr wrap="square" lIns="72000" tIns="72000" rIns="72000" bIns="72000" rtlCol="0">
            <a:noAutofit/>
          </a:bodyPr>
          <a:lstStyle/>
          <a:p>
            <a:r>
              <a:rPr lang="en-US" sz="1200" dirty="0"/>
              <a:t>In breaker catalog number, the 16</a:t>
            </a:r>
            <a:r>
              <a:rPr lang="en-US" sz="1200" baseline="30000" dirty="0"/>
              <a:t>th</a:t>
            </a:r>
            <a:r>
              <a:rPr lang="en-US" sz="1200" dirty="0"/>
              <a:t> digit = L represents service entrance/ finger-safe lug barriers</a:t>
            </a:r>
          </a:p>
          <a:p>
            <a:endParaRPr lang="en-US" sz="1200" dirty="0"/>
          </a:p>
          <a:p>
            <a:pPr marL="285750" indent="-285750">
              <a:buFont typeface="Arial" panose="020B0604020202020204" pitchFamily="34" charset="0"/>
              <a:buChar char="•"/>
            </a:pPr>
            <a:endParaRPr lang="en-US" sz="1200" dirty="0"/>
          </a:p>
        </p:txBody>
      </p:sp>
      <p:sp>
        <p:nvSpPr>
          <p:cNvPr id="28" name="Rectangle 27">
            <a:extLst>
              <a:ext uri="{FF2B5EF4-FFF2-40B4-BE49-F238E27FC236}">
                <a16:creationId xmlns:a16="http://schemas.microsoft.com/office/drawing/2014/main" id="{0E063068-87E2-182E-B5DD-1D0AEDF52F9A}"/>
              </a:ext>
            </a:extLst>
          </p:cNvPr>
          <p:cNvSpPr/>
          <p:nvPr/>
        </p:nvSpPr>
        <p:spPr bwMode="gray">
          <a:xfrm>
            <a:off x="7507605" y="2522486"/>
            <a:ext cx="782955" cy="477302"/>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cxnSp>
        <p:nvCxnSpPr>
          <p:cNvPr id="29" name="Straight Arrow Connector 28">
            <a:extLst>
              <a:ext uri="{FF2B5EF4-FFF2-40B4-BE49-F238E27FC236}">
                <a16:creationId xmlns:a16="http://schemas.microsoft.com/office/drawing/2014/main" id="{FF13364B-A0F8-72DC-AB57-C3AD3ED408CB}"/>
              </a:ext>
            </a:extLst>
          </p:cNvPr>
          <p:cNvCxnSpPr>
            <a:cxnSpLocks/>
          </p:cNvCxnSpPr>
          <p:nvPr/>
        </p:nvCxnSpPr>
        <p:spPr bwMode="gray">
          <a:xfrm flipH="1">
            <a:off x="7029450" y="2740492"/>
            <a:ext cx="478155" cy="0"/>
          </a:xfrm>
          <a:prstGeom prst="straightConnector1">
            <a:avLst/>
          </a:prstGeom>
          <a:ln w="635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75B0AF1-4838-AD28-7CC5-96AC7100EE3B}"/>
              </a:ext>
            </a:extLst>
          </p:cNvPr>
          <p:cNvSpPr/>
          <p:nvPr/>
        </p:nvSpPr>
        <p:spPr bwMode="gray">
          <a:xfrm>
            <a:off x="537769" y="5057172"/>
            <a:ext cx="1633491" cy="13474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cxnSp>
        <p:nvCxnSpPr>
          <p:cNvPr id="18" name="Straight Arrow Connector 17">
            <a:extLst>
              <a:ext uri="{FF2B5EF4-FFF2-40B4-BE49-F238E27FC236}">
                <a16:creationId xmlns:a16="http://schemas.microsoft.com/office/drawing/2014/main" id="{B9140DF5-AB23-F2D1-C782-30E16F287DDA}"/>
              </a:ext>
            </a:extLst>
          </p:cNvPr>
          <p:cNvCxnSpPr>
            <a:cxnSpLocks/>
          </p:cNvCxnSpPr>
          <p:nvPr/>
        </p:nvCxnSpPr>
        <p:spPr bwMode="gray">
          <a:xfrm>
            <a:off x="2171260" y="5124546"/>
            <a:ext cx="2978710" cy="0"/>
          </a:xfrm>
          <a:prstGeom prst="straightConnector1">
            <a:avLst/>
          </a:prstGeom>
          <a:ln w="635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DCF0FC9-C2A2-50C4-EC34-D1C397D55526}"/>
              </a:ext>
            </a:extLst>
          </p:cNvPr>
          <p:cNvSpPr txBox="1"/>
          <p:nvPr/>
        </p:nvSpPr>
        <p:spPr bwMode="gray">
          <a:xfrm>
            <a:off x="5391286" y="3544573"/>
            <a:ext cx="4191625" cy="1136348"/>
          </a:xfrm>
          <a:prstGeom prst="rect">
            <a:avLst/>
          </a:prstGeom>
          <a:noFill/>
        </p:spPr>
        <p:txBody>
          <a:bodyPr wrap="square" lIns="0" tIns="0" rIns="0" bIns="0" rtlCol="0">
            <a:noAutofit/>
          </a:bodyPr>
          <a:lstStyle/>
          <a:p>
            <a:pPr>
              <a:spcBef>
                <a:spcPts val="600"/>
              </a:spcBef>
            </a:pPr>
            <a:r>
              <a:rPr lang="en-US" sz="1200" dirty="0"/>
              <a:t>Under options included,</a:t>
            </a:r>
            <a:br>
              <a:rPr lang="en-US" sz="1200" dirty="0"/>
            </a:br>
            <a:r>
              <a:rPr lang="en-US" sz="1200" dirty="0"/>
              <a:t>there will be an additional </a:t>
            </a:r>
            <a:br>
              <a:rPr lang="en-US" sz="1200" dirty="0"/>
            </a:br>
            <a:r>
              <a:rPr lang="en-US" sz="1200" dirty="0"/>
              <a:t>note that says: “Full IP20 finger-safe barrier main lug”</a:t>
            </a:r>
          </a:p>
          <a:p>
            <a:pPr algn="l">
              <a:spcBef>
                <a:spcPts val="600"/>
              </a:spcBef>
            </a:pPr>
            <a:endParaRPr lang="en-US" sz="1400" dirty="0"/>
          </a:p>
        </p:txBody>
      </p:sp>
      <p:sp>
        <p:nvSpPr>
          <p:cNvPr id="27" name="TextBox 26">
            <a:extLst>
              <a:ext uri="{FF2B5EF4-FFF2-40B4-BE49-F238E27FC236}">
                <a16:creationId xmlns:a16="http://schemas.microsoft.com/office/drawing/2014/main" id="{CA36A2BC-CDDC-BD5A-2D54-CA0FF240079B}"/>
              </a:ext>
            </a:extLst>
          </p:cNvPr>
          <p:cNvSpPr txBox="1"/>
          <p:nvPr/>
        </p:nvSpPr>
        <p:spPr bwMode="gray">
          <a:xfrm>
            <a:off x="5391287" y="4960734"/>
            <a:ext cx="2673325" cy="506347"/>
          </a:xfrm>
          <a:prstGeom prst="rect">
            <a:avLst/>
          </a:prstGeom>
          <a:noFill/>
        </p:spPr>
        <p:txBody>
          <a:bodyPr wrap="square" lIns="0" tIns="0" rIns="0" bIns="0" rtlCol="0">
            <a:noAutofit/>
          </a:bodyPr>
          <a:lstStyle/>
          <a:p>
            <a:pPr>
              <a:spcBef>
                <a:spcPts val="600"/>
              </a:spcBef>
            </a:pPr>
            <a:r>
              <a:rPr lang="en-US" sz="1200"/>
              <a:t>Catalogs for IP20 main lug barrier and horizontal mounting rail</a:t>
            </a:r>
          </a:p>
          <a:p>
            <a:pPr algn="l">
              <a:spcBef>
                <a:spcPts val="600"/>
              </a:spcBef>
            </a:pPr>
            <a:endParaRPr lang="en-US" sz="1400"/>
          </a:p>
        </p:txBody>
      </p:sp>
      <p:sp>
        <p:nvSpPr>
          <p:cNvPr id="30" name="Rectangle 29">
            <a:extLst>
              <a:ext uri="{FF2B5EF4-FFF2-40B4-BE49-F238E27FC236}">
                <a16:creationId xmlns:a16="http://schemas.microsoft.com/office/drawing/2014/main" id="{2F41A1F4-438E-5C9E-D459-BC938AEE05C3}"/>
              </a:ext>
            </a:extLst>
          </p:cNvPr>
          <p:cNvSpPr/>
          <p:nvPr/>
        </p:nvSpPr>
        <p:spPr bwMode="gray">
          <a:xfrm>
            <a:off x="7297947" y="3161395"/>
            <a:ext cx="4356340" cy="236411"/>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sp>
        <p:nvSpPr>
          <p:cNvPr id="32" name="Rectangle 31">
            <a:extLst>
              <a:ext uri="{FF2B5EF4-FFF2-40B4-BE49-F238E27FC236}">
                <a16:creationId xmlns:a16="http://schemas.microsoft.com/office/drawing/2014/main" id="{BA6BF501-C93F-5DFD-0D79-766F4246AB23}"/>
              </a:ext>
            </a:extLst>
          </p:cNvPr>
          <p:cNvSpPr/>
          <p:nvPr/>
        </p:nvSpPr>
        <p:spPr bwMode="gray">
          <a:xfrm>
            <a:off x="544465" y="3623264"/>
            <a:ext cx="1558450" cy="8836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spTree>
    <p:extLst>
      <p:ext uri="{BB962C8B-B14F-4D97-AF65-F5344CB8AC3E}">
        <p14:creationId xmlns:p14="http://schemas.microsoft.com/office/powerpoint/2010/main" val="1050167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C2D90AE-CEDD-82BA-2A12-8B780A79F1A6}"/>
              </a:ext>
            </a:extLst>
          </p:cNvPr>
          <p:cNvPicPr>
            <a:picLocks noChangeAspect="1"/>
          </p:cNvPicPr>
          <p:nvPr/>
        </p:nvPicPr>
        <p:blipFill>
          <a:blip r:embed="rId2"/>
          <a:stretch>
            <a:fillRect/>
          </a:stretch>
        </p:blipFill>
        <p:spPr>
          <a:xfrm>
            <a:off x="6920135" y="1568683"/>
            <a:ext cx="5056488" cy="2024006"/>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DC266607-20AE-4E5B-19E1-605DE08D96A1}"/>
              </a:ext>
            </a:extLst>
          </p:cNvPr>
          <p:cNvPicPr>
            <a:picLocks noChangeAspect="1"/>
          </p:cNvPicPr>
          <p:nvPr/>
        </p:nvPicPr>
        <p:blipFill>
          <a:blip r:embed="rId3"/>
          <a:stretch>
            <a:fillRect/>
          </a:stretch>
        </p:blipFill>
        <p:spPr>
          <a:xfrm>
            <a:off x="337493" y="1573920"/>
            <a:ext cx="4588997" cy="3946156"/>
          </a:xfrm>
          <a:prstGeom prst="rect">
            <a:avLst/>
          </a:prstGeom>
          <a:effectLst>
            <a:outerShdw blurRad="50800" dist="38100" dir="2700000" algn="tl" rotWithShape="0">
              <a:prstClr val="black">
                <a:alpha val="40000"/>
              </a:prstClr>
            </a:outerShdw>
          </a:effectLst>
        </p:spPr>
      </p:pic>
      <p:sp>
        <p:nvSpPr>
          <p:cNvPr id="3" name="Title 2">
            <a:extLst>
              <a:ext uri="{FF2B5EF4-FFF2-40B4-BE49-F238E27FC236}">
                <a16:creationId xmlns:a16="http://schemas.microsoft.com/office/drawing/2014/main" id="{9EE0E792-C727-C1E7-F35A-67102972910C}"/>
              </a:ext>
            </a:extLst>
          </p:cNvPr>
          <p:cNvSpPr>
            <a:spLocks noGrp="1"/>
          </p:cNvSpPr>
          <p:nvPr>
            <p:ph type="title"/>
          </p:nvPr>
        </p:nvSpPr>
        <p:spPr/>
        <p:txBody>
          <a:bodyPr/>
          <a:lstStyle/>
          <a:p>
            <a:r>
              <a:rPr lang="en-US"/>
              <a:t>empower panelboard configurator</a:t>
            </a:r>
          </a:p>
        </p:txBody>
      </p:sp>
      <p:sp>
        <p:nvSpPr>
          <p:cNvPr id="4" name="Date Placeholder 3">
            <a:extLst>
              <a:ext uri="{FF2B5EF4-FFF2-40B4-BE49-F238E27FC236}">
                <a16:creationId xmlns:a16="http://schemas.microsoft.com/office/drawing/2014/main" id="{2E7D9D91-C270-159A-C687-AFACEEF9AE39}"/>
              </a:ext>
            </a:extLst>
          </p:cNvPr>
          <p:cNvSpPr>
            <a:spLocks noGrp="1"/>
          </p:cNvSpPr>
          <p:nvPr>
            <p:ph type="dt" sz="half" idx="18"/>
          </p:nvPr>
        </p:nvSpPr>
        <p:spPr/>
        <p:txBody>
          <a:bodyPr/>
          <a:lstStyle/>
          <a:p>
            <a:fld id="{DED11F41-F59E-4148-82B4-D5604C9DFCBD}" type="datetime4">
              <a:rPr lang="en-US" smtClean="0"/>
              <a:t>April 25, 2024</a:t>
            </a:fld>
            <a:endParaRPr lang="en-US"/>
          </a:p>
        </p:txBody>
      </p:sp>
      <p:sp>
        <p:nvSpPr>
          <p:cNvPr id="5" name="Footer Placeholder 4">
            <a:extLst>
              <a:ext uri="{FF2B5EF4-FFF2-40B4-BE49-F238E27FC236}">
                <a16:creationId xmlns:a16="http://schemas.microsoft.com/office/drawing/2014/main" id="{B2456CDA-28B4-335D-776F-15A99013AB59}"/>
              </a:ext>
            </a:extLst>
          </p:cNvPr>
          <p:cNvSpPr>
            <a:spLocks noGrp="1"/>
          </p:cNvSpPr>
          <p:nvPr>
            <p:ph type="ftr" sz="quarter" idx="19"/>
          </p:nvPr>
        </p:nvSpPr>
        <p:spPr/>
        <p:txBody>
          <a:bodyPr/>
          <a:lstStyle/>
          <a:p>
            <a:pPr lvl="8"/>
            <a:endParaRPr lang="en-US"/>
          </a:p>
        </p:txBody>
      </p:sp>
      <p:sp>
        <p:nvSpPr>
          <p:cNvPr id="6" name="Slide Number Placeholder 5">
            <a:extLst>
              <a:ext uri="{FF2B5EF4-FFF2-40B4-BE49-F238E27FC236}">
                <a16:creationId xmlns:a16="http://schemas.microsoft.com/office/drawing/2014/main" id="{7DDB1542-2ADA-207F-36F3-1C786D0BBA91}"/>
              </a:ext>
            </a:extLst>
          </p:cNvPr>
          <p:cNvSpPr>
            <a:spLocks noGrp="1"/>
          </p:cNvSpPr>
          <p:nvPr>
            <p:ph type="sldNum" sz="quarter" idx="20"/>
          </p:nvPr>
        </p:nvSpPr>
        <p:spPr/>
        <p:txBody>
          <a:bodyPr/>
          <a:lstStyle/>
          <a:p>
            <a:r>
              <a:rPr lang="en-US"/>
              <a:t>Slide </a:t>
            </a:r>
            <a:fld id="{619F89D8-7AE3-494A-97F3-03D680869632}" type="slidenum">
              <a:rPr lang="en-US" smtClean="0"/>
              <a:pPr/>
              <a:t>22</a:t>
            </a:fld>
            <a:endParaRPr lang="en-US"/>
          </a:p>
        </p:txBody>
      </p:sp>
      <p:sp>
        <p:nvSpPr>
          <p:cNvPr id="7" name="Subtitle 6">
            <a:extLst>
              <a:ext uri="{FF2B5EF4-FFF2-40B4-BE49-F238E27FC236}">
                <a16:creationId xmlns:a16="http://schemas.microsoft.com/office/drawing/2014/main" id="{614F8FC8-771C-4B56-8115-0915CBA3706D}"/>
              </a:ext>
            </a:extLst>
          </p:cNvPr>
          <p:cNvSpPr>
            <a:spLocks noGrp="1"/>
          </p:cNvSpPr>
          <p:nvPr>
            <p:ph type="subTitle" idx="13"/>
          </p:nvPr>
        </p:nvSpPr>
        <p:spPr/>
        <p:txBody>
          <a:bodyPr/>
          <a:lstStyle/>
          <a:p>
            <a:r>
              <a:rPr lang="en-US" sz="2400">
                <a:latin typeface="ABBvoice Light" pitchFamily="2" charset="0"/>
              </a:rPr>
              <a:t>Horizontal main breaker drawing</a:t>
            </a:r>
          </a:p>
        </p:txBody>
      </p:sp>
      <p:sp>
        <p:nvSpPr>
          <p:cNvPr id="10" name="Rectangle 9">
            <a:extLst>
              <a:ext uri="{FF2B5EF4-FFF2-40B4-BE49-F238E27FC236}">
                <a16:creationId xmlns:a16="http://schemas.microsoft.com/office/drawing/2014/main" id="{576AFFE7-7981-236F-D3BB-763798542E35}"/>
              </a:ext>
            </a:extLst>
          </p:cNvPr>
          <p:cNvSpPr/>
          <p:nvPr/>
        </p:nvSpPr>
        <p:spPr bwMode="gray">
          <a:xfrm>
            <a:off x="1457325" y="2720998"/>
            <a:ext cx="600075" cy="7722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cxnSp>
        <p:nvCxnSpPr>
          <p:cNvPr id="12" name="Straight Arrow Connector 11">
            <a:extLst>
              <a:ext uri="{FF2B5EF4-FFF2-40B4-BE49-F238E27FC236}">
                <a16:creationId xmlns:a16="http://schemas.microsoft.com/office/drawing/2014/main" id="{8D53C79D-A24A-9E2C-B96F-7DA1949E7414}"/>
              </a:ext>
            </a:extLst>
          </p:cNvPr>
          <p:cNvCxnSpPr>
            <a:cxnSpLocks/>
            <a:stCxn id="10" idx="3"/>
          </p:cNvCxnSpPr>
          <p:nvPr/>
        </p:nvCxnSpPr>
        <p:spPr bwMode="gray">
          <a:xfrm>
            <a:off x="2057400" y="2759608"/>
            <a:ext cx="2938589" cy="83413"/>
          </a:xfrm>
          <a:prstGeom prst="straightConnector1">
            <a:avLst/>
          </a:prstGeom>
          <a:ln w="635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6964C65-0032-A53F-7951-B5068633218F}"/>
              </a:ext>
            </a:extLst>
          </p:cNvPr>
          <p:cNvCxnSpPr>
            <a:cxnSpLocks/>
          </p:cNvCxnSpPr>
          <p:nvPr/>
        </p:nvCxnSpPr>
        <p:spPr bwMode="gray">
          <a:xfrm>
            <a:off x="2057400" y="3483328"/>
            <a:ext cx="3256472" cy="579714"/>
          </a:xfrm>
          <a:prstGeom prst="straightConnector1">
            <a:avLst/>
          </a:prstGeom>
          <a:ln w="635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0BB56F1-EF02-F8F8-1A0C-FE82F3D351EC}"/>
              </a:ext>
            </a:extLst>
          </p:cNvPr>
          <p:cNvSpPr txBox="1"/>
          <p:nvPr/>
        </p:nvSpPr>
        <p:spPr bwMode="gray">
          <a:xfrm>
            <a:off x="5104062" y="2390933"/>
            <a:ext cx="1412909" cy="3907464"/>
          </a:xfrm>
          <a:prstGeom prst="rect">
            <a:avLst/>
          </a:prstGeom>
          <a:noFill/>
        </p:spPr>
        <p:txBody>
          <a:bodyPr wrap="square" lIns="72000" tIns="72000" rIns="72000" bIns="72000" rtlCol="0">
            <a:noAutofit/>
          </a:bodyPr>
          <a:lstStyle/>
          <a:p>
            <a:r>
              <a:rPr lang="en-US" sz="1200"/>
              <a:t>In breaker catalog number, the 16</a:t>
            </a:r>
            <a:r>
              <a:rPr lang="en-US" sz="1200" baseline="30000"/>
              <a:t>th</a:t>
            </a:r>
            <a:r>
              <a:rPr lang="en-US" sz="1200"/>
              <a:t> digit = L represents service entrance/</a:t>
            </a:r>
            <a:br>
              <a:rPr lang="en-US" sz="1200"/>
            </a:br>
            <a:r>
              <a:rPr lang="en-US" sz="1200"/>
              <a:t>finger-safe lug barriers</a:t>
            </a:r>
          </a:p>
        </p:txBody>
      </p:sp>
      <p:sp>
        <p:nvSpPr>
          <p:cNvPr id="28" name="Rectangle 27">
            <a:extLst>
              <a:ext uri="{FF2B5EF4-FFF2-40B4-BE49-F238E27FC236}">
                <a16:creationId xmlns:a16="http://schemas.microsoft.com/office/drawing/2014/main" id="{0E063068-87E2-182E-B5DD-1D0AEDF52F9A}"/>
              </a:ext>
            </a:extLst>
          </p:cNvPr>
          <p:cNvSpPr/>
          <p:nvPr/>
        </p:nvSpPr>
        <p:spPr bwMode="gray">
          <a:xfrm>
            <a:off x="7272338" y="2434934"/>
            <a:ext cx="836492" cy="572127"/>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cxnSp>
        <p:nvCxnSpPr>
          <p:cNvPr id="29" name="Straight Arrow Connector 28">
            <a:extLst>
              <a:ext uri="{FF2B5EF4-FFF2-40B4-BE49-F238E27FC236}">
                <a16:creationId xmlns:a16="http://schemas.microsoft.com/office/drawing/2014/main" id="{FF13364B-A0F8-72DC-AB57-C3AD3ED408CB}"/>
              </a:ext>
            </a:extLst>
          </p:cNvPr>
          <p:cNvCxnSpPr>
            <a:cxnSpLocks/>
          </p:cNvCxnSpPr>
          <p:nvPr/>
        </p:nvCxnSpPr>
        <p:spPr bwMode="gray">
          <a:xfrm flipH="1">
            <a:off x="6447473" y="2566988"/>
            <a:ext cx="550545" cy="192620"/>
          </a:xfrm>
          <a:prstGeom prst="straightConnector1">
            <a:avLst/>
          </a:prstGeom>
          <a:ln w="635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3B4DD73-8742-6927-7AFF-B182EC1BEC4C}"/>
              </a:ext>
            </a:extLst>
          </p:cNvPr>
          <p:cNvSpPr txBox="1"/>
          <p:nvPr/>
        </p:nvSpPr>
        <p:spPr bwMode="gray">
          <a:xfrm>
            <a:off x="5470128" y="3928883"/>
            <a:ext cx="2567447" cy="1052423"/>
          </a:xfrm>
          <a:prstGeom prst="rect">
            <a:avLst/>
          </a:prstGeom>
          <a:noFill/>
        </p:spPr>
        <p:txBody>
          <a:bodyPr wrap="square" lIns="0" tIns="0" rIns="0" bIns="0" rtlCol="0">
            <a:noAutofit/>
          </a:bodyPr>
          <a:lstStyle/>
          <a:p>
            <a:pPr>
              <a:spcBef>
                <a:spcPts val="600"/>
              </a:spcBef>
            </a:pPr>
            <a:r>
              <a:rPr lang="en-US" sz="1200" dirty="0"/>
              <a:t>Under options included, there will be an additional note that says: “Full IP20 finger-safe main breaker”</a:t>
            </a:r>
          </a:p>
          <a:p>
            <a:pPr algn="l">
              <a:spcBef>
                <a:spcPts val="600"/>
              </a:spcBef>
            </a:pPr>
            <a:endParaRPr lang="en-US" sz="1400" dirty="0"/>
          </a:p>
        </p:txBody>
      </p:sp>
      <p:sp>
        <p:nvSpPr>
          <p:cNvPr id="33" name="Rectangle 32">
            <a:extLst>
              <a:ext uri="{FF2B5EF4-FFF2-40B4-BE49-F238E27FC236}">
                <a16:creationId xmlns:a16="http://schemas.microsoft.com/office/drawing/2014/main" id="{0E15209C-90A0-6A94-4EE8-4F422BC22C45}"/>
              </a:ext>
            </a:extLst>
          </p:cNvPr>
          <p:cNvSpPr/>
          <p:nvPr/>
        </p:nvSpPr>
        <p:spPr bwMode="gray">
          <a:xfrm>
            <a:off x="1069014" y="3438525"/>
            <a:ext cx="988386" cy="7722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sp>
        <p:nvSpPr>
          <p:cNvPr id="35" name="Rectangle 34">
            <a:extLst>
              <a:ext uri="{FF2B5EF4-FFF2-40B4-BE49-F238E27FC236}">
                <a16:creationId xmlns:a16="http://schemas.microsoft.com/office/drawing/2014/main" id="{85FD7CEB-6768-819F-2DFD-1B357DFB3D75}"/>
              </a:ext>
            </a:extLst>
          </p:cNvPr>
          <p:cNvSpPr/>
          <p:nvPr/>
        </p:nvSpPr>
        <p:spPr bwMode="gray">
          <a:xfrm>
            <a:off x="7028209" y="3192589"/>
            <a:ext cx="4755473" cy="323155"/>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spTree>
    <p:extLst>
      <p:ext uri="{BB962C8B-B14F-4D97-AF65-F5344CB8AC3E}">
        <p14:creationId xmlns:p14="http://schemas.microsoft.com/office/powerpoint/2010/main" val="228789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A7876783-33C4-4508-9B16-B2DBA381CF5F}"/>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
        <p:nvSpPr>
          <p:cNvPr id="4" name="Title 3">
            <a:extLst>
              <a:ext uri="{FF2B5EF4-FFF2-40B4-BE49-F238E27FC236}">
                <a16:creationId xmlns:a16="http://schemas.microsoft.com/office/drawing/2014/main" id="{0390F7D2-81C6-4BBF-8B31-EDD0E95736B4}"/>
              </a:ext>
            </a:extLst>
          </p:cNvPr>
          <p:cNvSpPr>
            <a:spLocks noGrp="1"/>
          </p:cNvSpPr>
          <p:nvPr>
            <p:ph type="title"/>
          </p:nvPr>
        </p:nvSpPr>
        <p:spPr>
          <a:xfrm>
            <a:off x="4358694" y="1268413"/>
            <a:ext cx="6993247" cy="4320827"/>
          </a:xfrm>
        </p:spPr>
        <p:txBody>
          <a:bodyPr/>
          <a:lstStyle/>
          <a:p>
            <a:r>
              <a:rPr lang="en-US" sz="4800" b="1"/>
              <a:t>—</a:t>
            </a:r>
            <a:br>
              <a:rPr lang="en-US" sz="4800" b="1"/>
            </a:br>
            <a:r>
              <a:rPr lang="en-US" sz="4800" b="1">
                <a:uFill>
                  <a:solidFill>
                    <a:schemeClr val="bg1"/>
                  </a:solidFill>
                </a:uFill>
                <a:latin typeface="+mn-lt"/>
              </a:rPr>
              <a:t>e</a:t>
            </a:r>
            <a:r>
              <a:rPr lang="en-US" sz="4800">
                <a:uFill>
                  <a:solidFill>
                    <a:schemeClr val="bg1"/>
                  </a:solidFill>
                </a:uFill>
                <a:latin typeface="+mn-lt"/>
              </a:rPr>
              <a:t>mpower configurator (breaker)</a:t>
            </a:r>
            <a:endParaRPr lang="en-US" sz="4800">
              <a:latin typeface="ABBvoice Light" panose="020D0403020503020204" pitchFamily="34" charset="0"/>
              <a:ea typeface="ABBvoice Light" panose="020D0403020503020204" pitchFamily="34" charset="0"/>
              <a:cs typeface="ABBvoice Light" panose="020D0403020503020204" pitchFamily="34" charset="0"/>
            </a:endParaRPr>
          </a:p>
        </p:txBody>
      </p:sp>
      <p:sp>
        <p:nvSpPr>
          <p:cNvPr id="6" name="Text Placeholder 5">
            <a:extLst>
              <a:ext uri="{FF2B5EF4-FFF2-40B4-BE49-F238E27FC236}">
                <a16:creationId xmlns:a16="http://schemas.microsoft.com/office/drawing/2014/main" id="{D7E0EEB3-FED7-41DB-A01B-849B3B01055F}"/>
              </a:ext>
            </a:extLst>
          </p:cNvPr>
          <p:cNvSpPr>
            <a:spLocks noGrp="1"/>
          </p:cNvSpPr>
          <p:nvPr>
            <p:ph type="body" sz="quarter" idx="11"/>
          </p:nvPr>
        </p:nvSpPr>
        <p:spPr/>
        <p:txBody>
          <a:bodyPr/>
          <a:lstStyle/>
          <a:p>
            <a:r>
              <a:rPr lang="pl-PL"/>
              <a:t>6</a:t>
            </a:r>
            <a:endParaRPr lang="en-US"/>
          </a:p>
        </p:txBody>
      </p:sp>
      <p:sp>
        <p:nvSpPr>
          <p:cNvPr id="2" name="TextBox 1">
            <a:extLst>
              <a:ext uri="{FF2B5EF4-FFF2-40B4-BE49-F238E27FC236}">
                <a16:creationId xmlns:a16="http://schemas.microsoft.com/office/drawing/2014/main" id="{32609933-FC20-6517-9940-C3E5953F01C5}"/>
              </a:ext>
            </a:extLst>
          </p:cNvPr>
          <p:cNvSpPr txBox="1"/>
          <p:nvPr/>
        </p:nvSpPr>
        <p:spPr bwMode="gray">
          <a:xfrm>
            <a:off x="-2509024" y="5118410"/>
            <a:ext cx="0" cy="0"/>
          </a:xfrm>
          <a:prstGeom prst="rect">
            <a:avLst/>
          </a:prstGeom>
          <a:noFill/>
        </p:spPr>
        <p:txBody>
          <a:bodyPr wrap="none" lIns="0" tIns="0" rIns="0" bIns="0" rtlCol="0">
            <a:noAutofit/>
          </a:bodyPr>
          <a:lstStyle/>
          <a:p>
            <a:pPr algn="l">
              <a:spcBef>
                <a:spcPts val="600"/>
              </a:spcBef>
            </a:pPr>
            <a:endParaRPr lang="en-US" sz="1400"/>
          </a:p>
        </p:txBody>
      </p:sp>
    </p:spTree>
    <p:extLst>
      <p:ext uri="{BB962C8B-B14F-4D97-AF65-F5344CB8AC3E}">
        <p14:creationId xmlns:p14="http://schemas.microsoft.com/office/powerpoint/2010/main" val="161117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1B5647-9E7F-BE7B-910C-958072521BAD}"/>
              </a:ext>
            </a:extLst>
          </p:cNvPr>
          <p:cNvSpPr>
            <a:spLocks noGrp="1"/>
          </p:cNvSpPr>
          <p:nvPr>
            <p:ph type="title"/>
          </p:nvPr>
        </p:nvSpPr>
        <p:spPr/>
        <p:txBody>
          <a:bodyPr/>
          <a:lstStyle/>
          <a:p>
            <a:r>
              <a:rPr lang="en-US"/>
              <a:t>empower breaker configurator</a:t>
            </a:r>
          </a:p>
        </p:txBody>
      </p:sp>
      <p:sp>
        <p:nvSpPr>
          <p:cNvPr id="5" name="Text Placeholder 4">
            <a:extLst>
              <a:ext uri="{FF2B5EF4-FFF2-40B4-BE49-F238E27FC236}">
                <a16:creationId xmlns:a16="http://schemas.microsoft.com/office/drawing/2014/main" id="{18B21AE4-167D-155F-DF1F-9A9C332D000D}"/>
              </a:ext>
            </a:extLst>
          </p:cNvPr>
          <p:cNvSpPr>
            <a:spLocks noGrp="1"/>
          </p:cNvSpPr>
          <p:nvPr>
            <p:ph type="body" sz="quarter" idx="14"/>
          </p:nvPr>
        </p:nvSpPr>
        <p:spPr/>
        <p:txBody>
          <a:bodyPr/>
          <a:lstStyle/>
          <a:p>
            <a:r>
              <a:rPr lang="en-US"/>
              <a:t>Service entrance/finger-safe barrier selection process</a:t>
            </a:r>
          </a:p>
        </p:txBody>
      </p:sp>
      <p:sp>
        <p:nvSpPr>
          <p:cNvPr id="9" name="TextBox 8">
            <a:extLst>
              <a:ext uri="{FF2B5EF4-FFF2-40B4-BE49-F238E27FC236}">
                <a16:creationId xmlns:a16="http://schemas.microsoft.com/office/drawing/2014/main" id="{FDB7A68C-823C-FF93-9762-37A114D47DB4}"/>
              </a:ext>
            </a:extLst>
          </p:cNvPr>
          <p:cNvSpPr txBox="1"/>
          <p:nvPr/>
        </p:nvSpPr>
        <p:spPr bwMode="gray">
          <a:xfrm>
            <a:off x="10414508" y="2181763"/>
            <a:ext cx="1683004" cy="1151403"/>
          </a:xfrm>
          <a:prstGeom prst="rect">
            <a:avLst/>
          </a:prstGeom>
          <a:noFill/>
        </p:spPr>
        <p:txBody>
          <a:bodyPr wrap="square" lIns="0" tIns="0" rIns="0" bIns="0" rtlCol="0">
            <a:noAutofit/>
          </a:bodyPr>
          <a:lstStyle/>
          <a:p>
            <a:pPr algn="l">
              <a:spcBef>
                <a:spcPts val="600"/>
              </a:spcBef>
            </a:pPr>
            <a:r>
              <a:rPr lang="en-US" sz="1400"/>
              <a:t>Start by selecting “</a:t>
            </a:r>
            <a:r>
              <a:rPr lang="en-US" sz="1400" err="1"/>
              <a:t>ReliaGear</a:t>
            </a:r>
            <a:r>
              <a:rPr lang="en-US" sz="1400"/>
              <a:t> plug-in breakers” under Application.</a:t>
            </a:r>
          </a:p>
        </p:txBody>
      </p:sp>
      <p:grpSp>
        <p:nvGrpSpPr>
          <p:cNvPr id="11" name="Group 10">
            <a:extLst>
              <a:ext uri="{FF2B5EF4-FFF2-40B4-BE49-F238E27FC236}">
                <a16:creationId xmlns:a16="http://schemas.microsoft.com/office/drawing/2014/main" id="{D1FE4215-B80B-56C3-40FD-9A2A82242F88}"/>
              </a:ext>
            </a:extLst>
          </p:cNvPr>
          <p:cNvGrpSpPr/>
          <p:nvPr/>
        </p:nvGrpSpPr>
        <p:grpSpPr>
          <a:xfrm>
            <a:off x="330201" y="1722426"/>
            <a:ext cx="9795623" cy="3947403"/>
            <a:chOff x="330201" y="1455298"/>
            <a:chExt cx="9795623" cy="3947403"/>
          </a:xfrm>
          <a:effectLst>
            <a:outerShdw blurRad="50800" dist="50800" dir="5400000" algn="ctr" rotWithShape="0">
              <a:schemeClr val="bg1"/>
            </a:outerShdw>
          </a:effectLst>
        </p:grpSpPr>
        <p:pic>
          <p:nvPicPr>
            <p:cNvPr id="8" name="Picture 7">
              <a:extLst>
                <a:ext uri="{FF2B5EF4-FFF2-40B4-BE49-F238E27FC236}">
                  <a16:creationId xmlns:a16="http://schemas.microsoft.com/office/drawing/2014/main" id="{4C0F4840-0AED-0D3E-7995-7A27BC3468BB}"/>
                </a:ext>
              </a:extLst>
            </p:cNvPr>
            <p:cNvPicPr>
              <a:picLocks noChangeAspect="1"/>
            </p:cNvPicPr>
            <p:nvPr/>
          </p:nvPicPr>
          <p:blipFill>
            <a:blip r:embed="rId2"/>
            <a:stretch>
              <a:fillRect/>
            </a:stretch>
          </p:blipFill>
          <p:spPr>
            <a:xfrm>
              <a:off x="330201" y="1455298"/>
              <a:ext cx="9795623" cy="3947403"/>
            </a:xfrm>
            <a:prstGeom prst="rect">
              <a:avLst/>
            </a:prstGeom>
            <a:ln>
              <a:solidFill>
                <a:schemeClr val="tx1"/>
              </a:solidFill>
            </a:ln>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F7C4B723-5E43-EFE8-3E0D-5C27414CDD6F}"/>
                </a:ext>
              </a:extLst>
            </p:cNvPr>
            <p:cNvSpPr/>
            <p:nvPr/>
          </p:nvSpPr>
          <p:spPr bwMode="gray">
            <a:xfrm>
              <a:off x="1743075" y="3143250"/>
              <a:ext cx="2028825" cy="1143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1400">
                <a:solidFill>
                  <a:schemeClr val="tx1"/>
                </a:solidFill>
              </a:endParaRPr>
            </a:p>
          </p:txBody>
        </p:sp>
      </p:grpSp>
      <p:sp>
        <p:nvSpPr>
          <p:cNvPr id="2" name="Oval 1">
            <a:extLst>
              <a:ext uri="{FF2B5EF4-FFF2-40B4-BE49-F238E27FC236}">
                <a16:creationId xmlns:a16="http://schemas.microsoft.com/office/drawing/2014/main" id="{19133FAD-1DA5-57C0-7A75-5F04C8A68104}"/>
              </a:ext>
            </a:extLst>
          </p:cNvPr>
          <p:cNvSpPr/>
          <p:nvPr/>
        </p:nvSpPr>
        <p:spPr bwMode="gray">
          <a:xfrm>
            <a:off x="10392272" y="1722426"/>
            <a:ext cx="359596" cy="359596"/>
          </a:xfrm>
          <a:prstGeom prst="ellipse">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1400">
              <a:solidFill>
                <a:schemeClr val="tx1"/>
              </a:solidFill>
            </a:endParaRPr>
          </a:p>
        </p:txBody>
      </p:sp>
      <p:sp>
        <p:nvSpPr>
          <p:cNvPr id="3" name="TextBox 2">
            <a:extLst>
              <a:ext uri="{FF2B5EF4-FFF2-40B4-BE49-F238E27FC236}">
                <a16:creationId xmlns:a16="http://schemas.microsoft.com/office/drawing/2014/main" id="{D84A73CD-A67B-FE82-CF33-2F0823980490}"/>
              </a:ext>
            </a:extLst>
          </p:cNvPr>
          <p:cNvSpPr txBox="1"/>
          <p:nvPr/>
        </p:nvSpPr>
        <p:spPr bwMode="gray">
          <a:xfrm>
            <a:off x="10248434" y="1808417"/>
            <a:ext cx="647272" cy="287355"/>
          </a:xfrm>
          <a:prstGeom prst="rect">
            <a:avLst/>
          </a:prstGeom>
          <a:noFill/>
        </p:spPr>
        <p:txBody>
          <a:bodyPr wrap="square" lIns="0" tIns="0" rIns="0" bIns="0" rtlCol="0">
            <a:noAutofit/>
          </a:bodyPr>
          <a:lstStyle/>
          <a:p>
            <a:pPr algn="ctr">
              <a:spcBef>
                <a:spcPts val="600"/>
              </a:spcBef>
            </a:pPr>
            <a:r>
              <a:rPr lang="en-US" sz="1400" b="1">
                <a:solidFill>
                  <a:schemeClr val="bg1"/>
                </a:solidFill>
              </a:rPr>
              <a:t>1</a:t>
            </a:r>
          </a:p>
        </p:txBody>
      </p:sp>
    </p:spTree>
    <p:extLst>
      <p:ext uri="{BB962C8B-B14F-4D97-AF65-F5344CB8AC3E}">
        <p14:creationId xmlns:p14="http://schemas.microsoft.com/office/powerpoint/2010/main" val="229089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E0BD0-D84E-7D88-7B83-BFC52F17DED4}"/>
              </a:ext>
            </a:extLst>
          </p:cNvPr>
          <p:cNvSpPr>
            <a:spLocks noGrp="1"/>
          </p:cNvSpPr>
          <p:nvPr>
            <p:ph type="title"/>
          </p:nvPr>
        </p:nvSpPr>
        <p:spPr/>
        <p:txBody>
          <a:bodyPr/>
          <a:lstStyle/>
          <a:p>
            <a:r>
              <a:rPr lang="en-US"/>
              <a:t>empower breaker configurator</a:t>
            </a:r>
          </a:p>
        </p:txBody>
      </p:sp>
      <p:sp>
        <p:nvSpPr>
          <p:cNvPr id="4" name="Text Placeholder 3">
            <a:extLst>
              <a:ext uri="{FF2B5EF4-FFF2-40B4-BE49-F238E27FC236}">
                <a16:creationId xmlns:a16="http://schemas.microsoft.com/office/drawing/2014/main" id="{FAA9FE8D-8019-90FE-19DB-C73CC9446CE2}"/>
              </a:ext>
            </a:extLst>
          </p:cNvPr>
          <p:cNvSpPr>
            <a:spLocks noGrp="1"/>
          </p:cNvSpPr>
          <p:nvPr>
            <p:ph type="body" sz="quarter" idx="14"/>
          </p:nvPr>
        </p:nvSpPr>
        <p:spPr/>
        <p:txBody>
          <a:bodyPr/>
          <a:lstStyle/>
          <a:p>
            <a:r>
              <a:rPr lang="en-US"/>
              <a:t>Service entrance/finger-safe barrier selection process</a:t>
            </a:r>
          </a:p>
          <a:p>
            <a:endParaRPr lang="en-US"/>
          </a:p>
        </p:txBody>
      </p:sp>
      <p:sp>
        <p:nvSpPr>
          <p:cNvPr id="5" name="Footer Placeholder 4">
            <a:extLst>
              <a:ext uri="{FF2B5EF4-FFF2-40B4-BE49-F238E27FC236}">
                <a16:creationId xmlns:a16="http://schemas.microsoft.com/office/drawing/2014/main" id="{7CE675D3-F989-93CC-B14D-BC62DEEA1028}"/>
              </a:ext>
            </a:extLst>
          </p:cNvPr>
          <p:cNvSpPr>
            <a:spLocks noGrp="1"/>
          </p:cNvSpPr>
          <p:nvPr>
            <p:ph type="ftr" sz="quarter" idx="10"/>
          </p:nvPr>
        </p:nvSpPr>
        <p:spPr/>
        <p:txBody>
          <a:bodyPr/>
          <a:lstStyle/>
          <a:p>
            <a:endParaRPr lang="en-US"/>
          </a:p>
        </p:txBody>
      </p:sp>
      <p:sp>
        <p:nvSpPr>
          <p:cNvPr id="6" name="Date Placeholder 5">
            <a:extLst>
              <a:ext uri="{FF2B5EF4-FFF2-40B4-BE49-F238E27FC236}">
                <a16:creationId xmlns:a16="http://schemas.microsoft.com/office/drawing/2014/main" id="{6817DE08-7C19-68C2-9C6D-6EAA8ACA04CD}"/>
              </a:ext>
            </a:extLst>
          </p:cNvPr>
          <p:cNvSpPr>
            <a:spLocks noGrp="1"/>
          </p:cNvSpPr>
          <p:nvPr>
            <p:ph type="dt" sz="half" idx="11"/>
          </p:nvPr>
        </p:nvSpPr>
        <p:spPr/>
        <p:txBody>
          <a:bodyPr/>
          <a:lstStyle/>
          <a:p>
            <a:fld id="{B2EE78E3-0FB5-4EDC-9795-648A78EAEBD6}" type="datetime4">
              <a:rPr lang="en-US" smtClean="0"/>
              <a:t>April 25, 2024</a:t>
            </a:fld>
            <a:endParaRPr lang="en-US"/>
          </a:p>
        </p:txBody>
      </p:sp>
      <p:sp>
        <p:nvSpPr>
          <p:cNvPr id="7" name="Slide Number Placeholder 6">
            <a:extLst>
              <a:ext uri="{FF2B5EF4-FFF2-40B4-BE49-F238E27FC236}">
                <a16:creationId xmlns:a16="http://schemas.microsoft.com/office/drawing/2014/main" id="{E1737443-EA77-C7BC-D65C-AFF393D2F150}"/>
              </a:ext>
            </a:extLst>
          </p:cNvPr>
          <p:cNvSpPr>
            <a:spLocks noGrp="1"/>
          </p:cNvSpPr>
          <p:nvPr>
            <p:ph type="sldNum" sz="quarter" idx="12"/>
          </p:nvPr>
        </p:nvSpPr>
        <p:spPr/>
        <p:txBody>
          <a:bodyPr/>
          <a:lstStyle/>
          <a:p>
            <a:r>
              <a:rPr lang="en-US"/>
              <a:t>Slide </a:t>
            </a:r>
            <a:fld id="{619F89D8-7AE3-494A-97F3-03D680869632}" type="slidenum">
              <a:rPr lang="en-US" smtClean="0"/>
              <a:pPr/>
              <a:t>25</a:t>
            </a:fld>
            <a:endParaRPr lang="en-US"/>
          </a:p>
        </p:txBody>
      </p:sp>
      <p:sp>
        <p:nvSpPr>
          <p:cNvPr id="10" name="TextBox 9">
            <a:extLst>
              <a:ext uri="{FF2B5EF4-FFF2-40B4-BE49-F238E27FC236}">
                <a16:creationId xmlns:a16="http://schemas.microsoft.com/office/drawing/2014/main" id="{CA25390D-AD16-2507-31FF-48BA48BC86B4}"/>
              </a:ext>
            </a:extLst>
          </p:cNvPr>
          <p:cNvSpPr txBox="1"/>
          <p:nvPr/>
        </p:nvSpPr>
        <p:spPr bwMode="gray">
          <a:xfrm>
            <a:off x="8885363" y="2229987"/>
            <a:ext cx="3013817" cy="643687"/>
          </a:xfrm>
          <a:prstGeom prst="rect">
            <a:avLst/>
          </a:prstGeom>
          <a:noFill/>
        </p:spPr>
        <p:txBody>
          <a:bodyPr wrap="square" lIns="0" tIns="0" rIns="0" bIns="0" rtlCol="0">
            <a:noAutofit/>
          </a:bodyPr>
          <a:lstStyle/>
          <a:p>
            <a:pPr algn="l">
              <a:spcBef>
                <a:spcPts val="600"/>
              </a:spcBef>
            </a:pPr>
            <a:r>
              <a:rPr lang="en-US" sz="1400"/>
              <a:t>Then, complete the rest of your desired selections on the Breaker tab (should look like this screen).</a:t>
            </a:r>
          </a:p>
        </p:txBody>
      </p:sp>
      <p:grpSp>
        <p:nvGrpSpPr>
          <p:cNvPr id="18" name="Group 17">
            <a:extLst>
              <a:ext uri="{FF2B5EF4-FFF2-40B4-BE49-F238E27FC236}">
                <a16:creationId xmlns:a16="http://schemas.microsoft.com/office/drawing/2014/main" id="{E437A2A5-E87A-8B3C-22D3-1D569520562B}"/>
              </a:ext>
            </a:extLst>
          </p:cNvPr>
          <p:cNvGrpSpPr/>
          <p:nvPr/>
        </p:nvGrpSpPr>
        <p:grpSpPr>
          <a:xfrm>
            <a:off x="331788" y="1778075"/>
            <a:ext cx="8161238" cy="3393538"/>
            <a:chOff x="331788" y="1543498"/>
            <a:chExt cx="8161238" cy="3393538"/>
          </a:xfrm>
          <a:effectLst/>
        </p:grpSpPr>
        <p:pic>
          <p:nvPicPr>
            <p:cNvPr id="9" name="Picture 8">
              <a:extLst>
                <a:ext uri="{FF2B5EF4-FFF2-40B4-BE49-F238E27FC236}">
                  <a16:creationId xmlns:a16="http://schemas.microsoft.com/office/drawing/2014/main" id="{4DD7871F-E2DE-AA32-A944-14A11D096090}"/>
                </a:ext>
              </a:extLst>
            </p:cNvPr>
            <p:cNvPicPr>
              <a:picLocks noChangeAspect="1"/>
            </p:cNvPicPr>
            <p:nvPr/>
          </p:nvPicPr>
          <p:blipFill>
            <a:blip r:embed="rId2"/>
            <a:stretch>
              <a:fillRect/>
            </a:stretch>
          </p:blipFill>
          <p:spPr>
            <a:xfrm>
              <a:off x="331788" y="1543498"/>
              <a:ext cx="8161238" cy="3393538"/>
            </a:xfrm>
            <a:prstGeom prst="rect">
              <a:avLst/>
            </a:prstGeom>
            <a:ln>
              <a:solidFill>
                <a:schemeClr val="tx1"/>
              </a:solidFill>
            </a:ln>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40B3184F-7957-0E24-A4E4-210A8F5CB38E}"/>
                </a:ext>
              </a:extLst>
            </p:cNvPr>
            <p:cNvSpPr/>
            <p:nvPr/>
          </p:nvSpPr>
          <p:spPr bwMode="gray">
            <a:xfrm>
              <a:off x="1409700" y="3598911"/>
              <a:ext cx="1809750" cy="21397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1400">
                <a:solidFill>
                  <a:schemeClr val="tx1"/>
                </a:solidFill>
              </a:endParaRPr>
            </a:p>
          </p:txBody>
        </p:sp>
        <p:sp>
          <p:nvSpPr>
            <p:cNvPr id="12" name="Rectangle 11">
              <a:extLst>
                <a:ext uri="{FF2B5EF4-FFF2-40B4-BE49-F238E27FC236}">
                  <a16:creationId xmlns:a16="http://schemas.microsoft.com/office/drawing/2014/main" id="{7E72B388-C2AC-6C2A-746D-64BF995301E9}"/>
                </a:ext>
              </a:extLst>
            </p:cNvPr>
            <p:cNvSpPr/>
            <p:nvPr/>
          </p:nvSpPr>
          <p:spPr bwMode="gray">
            <a:xfrm>
              <a:off x="1409700" y="4408980"/>
              <a:ext cx="1809750" cy="21397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1400">
                <a:solidFill>
                  <a:schemeClr val="tx1"/>
                </a:solidFill>
              </a:endParaRPr>
            </a:p>
          </p:txBody>
        </p:sp>
        <p:sp>
          <p:nvSpPr>
            <p:cNvPr id="13" name="Rectangle 12">
              <a:extLst>
                <a:ext uri="{FF2B5EF4-FFF2-40B4-BE49-F238E27FC236}">
                  <a16:creationId xmlns:a16="http://schemas.microsoft.com/office/drawing/2014/main" id="{07FD73D5-75A0-3AD3-4DC8-7F2E72EA143E}"/>
                </a:ext>
              </a:extLst>
            </p:cNvPr>
            <p:cNvSpPr/>
            <p:nvPr/>
          </p:nvSpPr>
          <p:spPr bwMode="gray">
            <a:xfrm>
              <a:off x="1409700" y="4002406"/>
              <a:ext cx="1809750" cy="21397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1400">
                <a:solidFill>
                  <a:schemeClr val="tx1"/>
                </a:solidFill>
              </a:endParaRPr>
            </a:p>
          </p:txBody>
        </p:sp>
        <p:sp>
          <p:nvSpPr>
            <p:cNvPr id="14" name="Rectangle 13">
              <a:extLst>
                <a:ext uri="{FF2B5EF4-FFF2-40B4-BE49-F238E27FC236}">
                  <a16:creationId xmlns:a16="http://schemas.microsoft.com/office/drawing/2014/main" id="{0E8E0B37-5122-0205-0C06-AE3C651022C0}"/>
                </a:ext>
              </a:extLst>
            </p:cNvPr>
            <p:cNvSpPr/>
            <p:nvPr/>
          </p:nvSpPr>
          <p:spPr bwMode="gray">
            <a:xfrm>
              <a:off x="5191125" y="3593812"/>
              <a:ext cx="1809750" cy="21397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1400">
                <a:solidFill>
                  <a:schemeClr val="tx1"/>
                </a:solidFill>
              </a:endParaRPr>
            </a:p>
          </p:txBody>
        </p:sp>
        <p:sp>
          <p:nvSpPr>
            <p:cNvPr id="15" name="Rectangle 14">
              <a:extLst>
                <a:ext uri="{FF2B5EF4-FFF2-40B4-BE49-F238E27FC236}">
                  <a16:creationId xmlns:a16="http://schemas.microsoft.com/office/drawing/2014/main" id="{B1CCB3F2-04D3-0947-504C-E05C7B4F5995}"/>
                </a:ext>
              </a:extLst>
            </p:cNvPr>
            <p:cNvSpPr/>
            <p:nvPr/>
          </p:nvSpPr>
          <p:spPr bwMode="gray">
            <a:xfrm>
              <a:off x="5191125" y="3202041"/>
              <a:ext cx="1809750" cy="21397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1400">
                <a:solidFill>
                  <a:schemeClr val="tx1"/>
                </a:solidFill>
              </a:endParaRPr>
            </a:p>
          </p:txBody>
        </p:sp>
        <p:sp>
          <p:nvSpPr>
            <p:cNvPr id="16" name="Rectangle 15">
              <a:extLst>
                <a:ext uri="{FF2B5EF4-FFF2-40B4-BE49-F238E27FC236}">
                  <a16:creationId xmlns:a16="http://schemas.microsoft.com/office/drawing/2014/main" id="{69958826-1AF6-A4CE-B6CC-861DBD5F54D6}"/>
                </a:ext>
              </a:extLst>
            </p:cNvPr>
            <p:cNvSpPr/>
            <p:nvPr/>
          </p:nvSpPr>
          <p:spPr bwMode="gray">
            <a:xfrm>
              <a:off x="5191125" y="4403881"/>
              <a:ext cx="1809750" cy="21397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1400">
                <a:solidFill>
                  <a:schemeClr val="tx1"/>
                </a:solidFill>
              </a:endParaRPr>
            </a:p>
          </p:txBody>
        </p:sp>
        <p:sp>
          <p:nvSpPr>
            <p:cNvPr id="17" name="Rectangle 16">
              <a:extLst>
                <a:ext uri="{FF2B5EF4-FFF2-40B4-BE49-F238E27FC236}">
                  <a16:creationId xmlns:a16="http://schemas.microsoft.com/office/drawing/2014/main" id="{7A385822-31A6-CDC0-6F91-4224FD7B6E8D}"/>
                </a:ext>
              </a:extLst>
            </p:cNvPr>
            <p:cNvSpPr/>
            <p:nvPr/>
          </p:nvSpPr>
          <p:spPr bwMode="gray">
            <a:xfrm>
              <a:off x="3300412" y="3587618"/>
              <a:ext cx="1809750" cy="21397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1400">
                <a:solidFill>
                  <a:schemeClr val="tx1"/>
                </a:solidFill>
              </a:endParaRPr>
            </a:p>
          </p:txBody>
        </p:sp>
      </p:grpSp>
      <p:sp>
        <p:nvSpPr>
          <p:cNvPr id="19" name="Oval 18">
            <a:extLst>
              <a:ext uri="{FF2B5EF4-FFF2-40B4-BE49-F238E27FC236}">
                <a16:creationId xmlns:a16="http://schemas.microsoft.com/office/drawing/2014/main" id="{61105030-0021-C02B-E154-67E21D40FCE2}"/>
              </a:ext>
            </a:extLst>
          </p:cNvPr>
          <p:cNvSpPr/>
          <p:nvPr/>
        </p:nvSpPr>
        <p:spPr bwMode="gray">
          <a:xfrm>
            <a:off x="8892245" y="1722426"/>
            <a:ext cx="359596" cy="359596"/>
          </a:xfrm>
          <a:prstGeom prst="ellipse">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1400">
              <a:solidFill>
                <a:schemeClr val="tx1"/>
              </a:solidFill>
            </a:endParaRPr>
          </a:p>
        </p:txBody>
      </p:sp>
      <p:sp>
        <p:nvSpPr>
          <p:cNvPr id="20" name="TextBox 19">
            <a:extLst>
              <a:ext uri="{FF2B5EF4-FFF2-40B4-BE49-F238E27FC236}">
                <a16:creationId xmlns:a16="http://schemas.microsoft.com/office/drawing/2014/main" id="{147D89D6-5B7E-C103-7D7B-C20BBF41CC2E}"/>
              </a:ext>
            </a:extLst>
          </p:cNvPr>
          <p:cNvSpPr txBox="1"/>
          <p:nvPr/>
        </p:nvSpPr>
        <p:spPr bwMode="gray">
          <a:xfrm>
            <a:off x="8748407" y="1808417"/>
            <a:ext cx="647272" cy="287355"/>
          </a:xfrm>
          <a:prstGeom prst="rect">
            <a:avLst/>
          </a:prstGeom>
          <a:noFill/>
        </p:spPr>
        <p:txBody>
          <a:bodyPr wrap="square" lIns="0" tIns="0" rIns="0" bIns="0" rtlCol="0">
            <a:noAutofit/>
          </a:bodyPr>
          <a:lstStyle/>
          <a:p>
            <a:pPr algn="ctr">
              <a:spcBef>
                <a:spcPts val="600"/>
              </a:spcBef>
            </a:pPr>
            <a:r>
              <a:rPr lang="en-US" sz="1400" b="1">
                <a:solidFill>
                  <a:schemeClr val="bg1"/>
                </a:solidFill>
              </a:rPr>
              <a:t>2</a:t>
            </a:r>
          </a:p>
        </p:txBody>
      </p:sp>
    </p:spTree>
    <p:extLst>
      <p:ext uri="{BB962C8B-B14F-4D97-AF65-F5344CB8AC3E}">
        <p14:creationId xmlns:p14="http://schemas.microsoft.com/office/powerpoint/2010/main" val="2614698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1FF85-290D-FBDD-56FB-91E72EF63579}"/>
              </a:ext>
            </a:extLst>
          </p:cNvPr>
          <p:cNvSpPr>
            <a:spLocks noGrp="1"/>
          </p:cNvSpPr>
          <p:nvPr>
            <p:ph type="title"/>
          </p:nvPr>
        </p:nvSpPr>
        <p:spPr/>
        <p:txBody>
          <a:bodyPr/>
          <a:lstStyle/>
          <a:p>
            <a:r>
              <a:rPr lang="en-US"/>
              <a:t>empower breaker configurator</a:t>
            </a:r>
          </a:p>
        </p:txBody>
      </p:sp>
      <p:sp>
        <p:nvSpPr>
          <p:cNvPr id="4" name="Text Placeholder 3">
            <a:extLst>
              <a:ext uri="{FF2B5EF4-FFF2-40B4-BE49-F238E27FC236}">
                <a16:creationId xmlns:a16="http://schemas.microsoft.com/office/drawing/2014/main" id="{E7D858D5-38B0-0327-3C52-901089E325F5}"/>
              </a:ext>
            </a:extLst>
          </p:cNvPr>
          <p:cNvSpPr>
            <a:spLocks noGrp="1"/>
          </p:cNvSpPr>
          <p:nvPr>
            <p:ph type="body" sz="quarter" idx="14"/>
          </p:nvPr>
        </p:nvSpPr>
        <p:spPr/>
        <p:txBody>
          <a:bodyPr/>
          <a:lstStyle/>
          <a:p>
            <a:r>
              <a:rPr lang="en-US"/>
              <a:t>Service entrance/finger-safe barrier selection process</a:t>
            </a:r>
          </a:p>
          <a:p>
            <a:endParaRPr lang="en-US"/>
          </a:p>
        </p:txBody>
      </p:sp>
      <p:sp>
        <p:nvSpPr>
          <p:cNvPr id="5" name="Footer Placeholder 4">
            <a:extLst>
              <a:ext uri="{FF2B5EF4-FFF2-40B4-BE49-F238E27FC236}">
                <a16:creationId xmlns:a16="http://schemas.microsoft.com/office/drawing/2014/main" id="{01C35318-E916-AFEC-1667-A4B288EF308C}"/>
              </a:ext>
            </a:extLst>
          </p:cNvPr>
          <p:cNvSpPr>
            <a:spLocks noGrp="1"/>
          </p:cNvSpPr>
          <p:nvPr>
            <p:ph type="ftr" sz="quarter" idx="10"/>
          </p:nvPr>
        </p:nvSpPr>
        <p:spPr/>
        <p:txBody>
          <a:bodyPr/>
          <a:lstStyle/>
          <a:p>
            <a:endParaRPr lang="en-US"/>
          </a:p>
        </p:txBody>
      </p:sp>
      <p:sp>
        <p:nvSpPr>
          <p:cNvPr id="6" name="Date Placeholder 5">
            <a:extLst>
              <a:ext uri="{FF2B5EF4-FFF2-40B4-BE49-F238E27FC236}">
                <a16:creationId xmlns:a16="http://schemas.microsoft.com/office/drawing/2014/main" id="{860796E8-03CD-5FB9-375F-2E092CEC2DF7}"/>
              </a:ext>
            </a:extLst>
          </p:cNvPr>
          <p:cNvSpPr>
            <a:spLocks noGrp="1"/>
          </p:cNvSpPr>
          <p:nvPr>
            <p:ph type="dt" sz="half" idx="11"/>
          </p:nvPr>
        </p:nvSpPr>
        <p:spPr/>
        <p:txBody>
          <a:bodyPr/>
          <a:lstStyle/>
          <a:p>
            <a:fld id="{B2EE78E3-0FB5-4EDC-9795-648A78EAEBD6}" type="datetime4">
              <a:rPr lang="en-US" smtClean="0"/>
              <a:t>April 25, 2024</a:t>
            </a:fld>
            <a:endParaRPr lang="en-US"/>
          </a:p>
        </p:txBody>
      </p:sp>
      <p:sp>
        <p:nvSpPr>
          <p:cNvPr id="7" name="Slide Number Placeholder 6">
            <a:extLst>
              <a:ext uri="{FF2B5EF4-FFF2-40B4-BE49-F238E27FC236}">
                <a16:creationId xmlns:a16="http://schemas.microsoft.com/office/drawing/2014/main" id="{C0B38828-B094-022D-1313-AC97EFBEEFD8}"/>
              </a:ext>
            </a:extLst>
          </p:cNvPr>
          <p:cNvSpPr>
            <a:spLocks noGrp="1"/>
          </p:cNvSpPr>
          <p:nvPr>
            <p:ph type="sldNum" sz="quarter" idx="12"/>
          </p:nvPr>
        </p:nvSpPr>
        <p:spPr/>
        <p:txBody>
          <a:bodyPr/>
          <a:lstStyle/>
          <a:p>
            <a:r>
              <a:rPr lang="en-US"/>
              <a:t>Slide </a:t>
            </a:r>
            <a:fld id="{619F89D8-7AE3-494A-97F3-03D680869632}" type="slidenum">
              <a:rPr lang="en-US" smtClean="0"/>
              <a:pPr/>
              <a:t>26</a:t>
            </a:fld>
            <a:endParaRPr lang="en-US"/>
          </a:p>
        </p:txBody>
      </p:sp>
      <p:sp>
        <p:nvSpPr>
          <p:cNvPr id="10" name="TextBox 9">
            <a:extLst>
              <a:ext uri="{FF2B5EF4-FFF2-40B4-BE49-F238E27FC236}">
                <a16:creationId xmlns:a16="http://schemas.microsoft.com/office/drawing/2014/main" id="{8B88A659-602D-317E-4FC5-6541146F54FB}"/>
              </a:ext>
            </a:extLst>
          </p:cNvPr>
          <p:cNvSpPr txBox="1"/>
          <p:nvPr/>
        </p:nvSpPr>
        <p:spPr bwMode="gray">
          <a:xfrm>
            <a:off x="10197060" y="2222565"/>
            <a:ext cx="1798655" cy="585509"/>
          </a:xfrm>
          <a:prstGeom prst="rect">
            <a:avLst/>
          </a:prstGeom>
          <a:noFill/>
        </p:spPr>
        <p:txBody>
          <a:bodyPr wrap="square" lIns="0" tIns="0" rIns="0" bIns="0" rtlCol="0">
            <a:noAutofit/>
          </a:bodyPr>
          <a:lstStyle/>
          <a:p>
            <a:pPr algn="l">
              <a:spcBef>
                <a:spcPts val="600"/>
              </a:spcBef>
            </a:pPr>
            <a:r>
              <a:rPr lang="en-US" sz="1400"/>
              <a:t>Next, go to the Trip Unit tab, and select desired trip unit, protection function and any other </a:t>
            </a:r>
            <a:r>
              <a:rPr lang="en-US" sz="1400" err="1"/>
              <a:t>Ekip</a:t>
            </a:r>
            <a:r>
              <a:rPr lang="en-US" sz="1400"/>
              <a:t> modules.</a:t>
            </a:r>
          </a:p>
        </p:txBody>
      </p:sp>
      <p:grpSp>
        <p:nvGrpSpPr>
          <p:cNvPr id="13" name="Group 12">
            <a:extLst>
              <a:ext uri="{FF2B5EF4-FFF2-40B4-BE49-F238E27FC236}">
                <a16:creationId xmlns:a16="http://schemas.microsoft.com/office/drawing/2014/main" id="{2ECC694F-D08E-7F8D-FB1B-048A41433C88}"/>
              </a:ext>
            </a:extLst>
          </p:cNvPr>
          <p:cNvGrpSpPr/>
          <p:nvPr/>
        </p:nvGrpSpPr>
        <p:grpSpPr>
          <a:xfrm>
            <a:off x="330201" y="1737467"/>
            <a:ext cx="9479580" cy="3184771"/>
            <a:chOff x="330201" y="1424698"/>
            <a:chExt cx="9479580" cy="3184771"/>
          </a:xfrm>
          <a:effectLst/>
        </p:grpSpPr>
        <p:pic>
          <p:nvPicPr>
            <p:cNvPr id="9" name="Picture 8">
              <a:extLst>
                <a:ext uri="{FF2B5EF4-FFF2-40B4-BE49-F238E27FC236}">
                  <a16:creationId xmlns:a16="http://schemas.microsoft.com/office/drawing/2014/main" id="{D4FB6105-8501-ED99-975B-68D58FF40FB1}"/>
                </a:ext>
              </a:extLst>
            </p:cNvPr>
            <p:cNvPicPr>
              <a:picLocks noChangeAspect="1"/>
            </p:cNvPicPr>
            <p:nvPr/>
          </p:nvPicPr>
          <p:blipFill>
            <a:blip r:embed="rId2"/>
            <a:stretch>
              <a:fillRect/>
            </a:stretch>
          </p:blipFill>
          <p:spPr>
            <a:xfrm>
              <a:off x="330201" y="1424698"/>
              <a:ext cx="9479580" cy="3184771"/>
            </a:xfrm>
            <a:prstGeom prst="rect">
              <a:avLst/>
            </a:prstGeom>
            <a:ln>
              <a:solidFill>
                <a:schemeClr val="tx1"/>
              </a:solidFill>
            </a:ln>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B8C11BC4-8FF9-291A-5C66-D822FAEFFC1B}"/>
                </a:ext>
              </a:extLst>
            </p:cNvPr>
            <p:cNvSpPr/>
            <p:nvPr/>
          </p:nvSpPr>
          <p:spPr bwMode="gray">
            <a:xfrm>
              <a:off x="3943350" y="2270423"/>
              <a:ext cx="2152650" cy="21397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1400">
                <a:solidFill>
                  <a:schemeClr val="tx1"/>
                </a:solidFill>
              </a:endParaRPr>
            </a:p>
          </p:txBody>
        </p:sp>
        <p:sp>
          <p:nvSpPr>
            <p:cNvPr id="12" name="Rectangle 11">
              <a:extLst>
                <a:ext uri="{FF2B5EF4-FFF2-40B4-BE49-F238E27FC236}">
                  <a16:creationId xmlns:a16="http://schemas.microsoft.com/office/drawing/2014/main" id="{D1BF845B-D8C0-5F1C-E982-8EA7C88864D9}"/>
                </a:ext>
              </a:extLst>
            </p:cNvPr>
            <p:cNvSpPr/>
            <p:nvPr/>
          </p:nvSpPr>
          <p:spPr bwMode="gray">
            <a:xfrm>
              <a:off x="6162675" y="2270423"/>
              <a:ext cx="2152650" cy="21397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1400">
                <a:solidFill>
                  <a:schemeClr val="tx1"/>
                </a:solidFill>
              </a:endParaRPr>
            </a:p>
          </p:txBody>
        </p:sp>
      </p:grpSp>
      <p:sp>
        <p:nvSpPr>
          <p:cNvPr id="3" name="Rectangle 2">
            <a:extLst>
              <a:ext uri="{FF2B5EF4-FFF2-40B4-BE49-F238E27FC236}">
                <a16:creationId xmlns:a16="http://schemas.microsoft.com/office/drawing/2014/main" id="{0D249AD5-438E-0184-5DDC-2401CAB24252}"/>
              </a:ext>
            </a:extLst>
          </p:cNvPr>
          <p:cNvSpPr/>
          <p:nvPr/>
        </p:nvSpPr>
        <p:spPr bwMode="gray">
          <a:xfrm>
            <a:off x="914400" y="2034767"/>
            <a:ext cx="466725" cy="18779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1400">
              <a:solidFill>
                <a:schemeClr val="tx1"/>
              </a:solidFill>
            </a:endParaRPr>
          </a:p>
        </p:txBody>
      </p:sp>
      <p:sp>
        <p:nvSpPr>
          <p:cNvPr id="8" name="Oval 7">
            <a:extLst>
              <a:ext uri="{FF2B5EF4-FFF2-40B4-BE49-F238E27FC236}">
                <a16:creationId xmlns:a16="http://schemas.microsoft.com/office/drawing/2014/main" id="{B977D82B-3F8E-A5AC-560B-DB158E61E42C}"/>
              </a:ext>
            </a:extLst>
          </p:cNvPr>
          <p:cNvSpPr/>
          <p:nvPr/>
        </p:nvSpPr>
        <p:spPr bwMode="gray">
          <a:xfrm>
            <a:off x="10197060" y="1722426"/>
            <a:ext cx="359596" cy="359596"/>
          </a:xfrm>
          <a:prstGeom prst="ellipse">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1400">
              <a:solidFill>
                <a:schemeClr val="tx1"/>
              </a:solidFill>
            </a:endParaRPr>
          </a:p>
        </p:txBody>
      </p:sp>
      <p:sp>
        <p:nvSpPr>
          <p:cNvPr id="14" name="TextBox 13">
            <a:extLst>
              <a:ext uri="{FF2B5EF4-FFF2-40B4-BE49-F238E27FC236}">
                <a16:creationId xmlns:a16="http://schemas.microsoft.com/office/drawing/2014/main" id="{196362E3-EBD9-596B-C4D0-B0975A0A1803}"/>
              </a:ext>
            </a:extLst>
          </p:cNvPr>
          <p:cNvSpPr txBox="1"/>
          <p:nvPr/>
        </p:nvSpPr>
        <p:spPr bwMode="gray">
          <a:xfrm>
            <a:off x="10053222" y="1808417"/>
            <a:ext cx="647272" cy="287355"/>
          </a:xfrm>
          <a:prstGeom prst="rect">
            <a:avLst/>
          </a:prstGeom>
          <a:noFill/>
        </p:spPr>
        <p:txBody>
          <a:bodyPr wrap="square" lIns="0" tIns="0" rIns="0" bIns="0" rtlCol="0">
            <a:noAutofit/>
          </a:bodyPr>
          <a:lstStyle/>
          <a:p>
            <a:pPr algn="ctr">
              <a:spcBef>
                <a:spcPts val="600"/>
              </a:spcBef>
            </a:pPr>
            <a:r>
              <a:rPr lang="en-US" sz="1400" b="1">
                <a:solidFill>
                  <a:schemeClr val="bg1"/>
                </a:solidFill>
              </a:rPr>
              <a:t>3</a:t>
            </a:r>
          </a:p>
        </p:txBody>
      </p:sp>
    </p:spTree>
    <p:extLst>
      <p:ext uri="{BB962C8B-B14F-4D97-AF65-F5344CB8AC3E}">
        <p14:creationId xmlns:p14="http://schemas.microsoft.com/office/powerpoint/2010/main" val="50566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511B7-7095-2661-AB3A-CE97BB6D1A69}"/>
              </a:ext>
            </a:extLst>
          </p:cNvPr>
          <p:cNvSpPr>
            <a:spLocks noGrp="1"/>
          </p:cNvSpPr>
          <p:nvPr>
            <p:ph type="title"/>
          </p:nvPr>
        </p:nvSpPr>
        <p:spPr/>
        <p:txBody>
          <a:bodyPr/>
          <a:lstStyle/>
          <a:p>
            <a:r>
              <a:rPr lang="en-US"/>
              <a:t>empower breaker configurator</a:t>
            </a:r>
          </a:p>
        </p:txBody>
      </p:sp>
      <p:sp>
        <p:nvSpPr>
          <p:cNvPr id="4" name="Text Placeholder 3">
            <a:extLst>
              <a:ext uri="{FF2B5EF4-FFF2-40B4-BE49-F238E27FC236}">
                <a16:creationId xmlns:a16="http://schemas.microsoft.com/office/drawing/2014/main" id="{77296453-6C51-2DF3-DBC2-0C5659F8521B}"/>
              </a:ext>
            </a:extLst>
          </p:cNvPr>
          <p:cNvSpPr>
            <a:spLocks noGrp="1"/>
          </p:cNvSpPr>
          <p:nvPr>
            <p:ph type="body" sz="quarter" idx="14"/>
          </p:nvPr>
        </p:nvSpPr>
        <p:spPr/>
        <p:txBody>
          <a:bodyPr/>
          <a:lstStyle/>
          <a:p>
            <a:r>
              <a:rPr lang="en-US"/>
              <a:t>Service entrance/finger-safe barrier selection process</a:t>
            </a:r>
          </a:p>
          <a:p>
            <a:endParaRPr lang="en-US"/>
          </a:p>
        </p:txBody>
      </p:sp>
      <p:sp>
        <p:nvSpPr>
          <p:cNvPr id="5" name="Footer Placeholder 4">
            <a:extLst>
              <a:ext uri="{FF2B5EF4-FFF2-40B4-BE49-F238E27FC236}">
                <a16:creationId xmlns:a16="http://schemas.microsoft.com/office/drawing/2014/main" id="{BEA40904-3074-515E-DD75-9C75D7F39B70}"/>
              </a:ext>
            </a:extLst>
          </p:cNvPr>
          <p:cNvSpPr>
            <a:spLocks noGrp="1"/>
          </p:cNvSpPr>
          <p:nvPr>
            <p:ph type="ftr" sz="quarter" idx="10"/>
          </p:nvPr>
        </p:nvSpPr>
        <p:spPr/>
        <p:txBody>
          <a:bodyPr/>
          <a:lstStyle/>
          <a:p>
            <a:endParaRPr lang="en-US"/>
          </a:p>
        </p:txBody>
      </p:sp>
      <p:sp>
        <p:nvSpPr>
          <p:cNvPr id="6" name="Date Placeholder 5">
            <a:extLst>
              <a:ext uri="{FF2B5EF4-FFF2-40B4-BE49-F238E27FC236}">
                <a16:creationId xmlns:a16="http://schemas.microsoft.com/office/drawing/2014/main" id="{F603D4C2-DDD9-3BE9-8FB1-E74A861C4F51}"/>
              </a:ext>
            </a:extLst>
          </p:cNvPr>
          <p:cNvSpPr>
            <a:spLocks noGrp="1"/>
          </p:cNvSpPr>
          <p:nvPr>
            <p:ph type="dt" sz="half" idx="11"/>
          </p:nvPr>
        </p:nvSpPr>
        <p:spPr/>
        <p:txBody>
          <a:bodyPr/>
          <a:lstStyle/>
          <a:p>
            <a:fld id="{B2EE78E3-0FB5-4EDC-9795-648A78EAEBD6}" type="datetime4">
              <a:rPr lang="en-US" smtClean="0"/>
              <a:t>April 25, 2024</a:t>
            </a:fld>
            <a:endParaRPr lang="en-US"/>
          </a:p>
        </p:txBody>
      </p:sp>
      <p:sp>
        <p:nvSpPr>
          <p:cNvPr id="7" name="Slide Number Placeholder 6">
            <a:extLst>
              <a:ext uri="{FF2B5EF4-FFF2-40B4-BE49-F238E27FC236}">
                <a16:creationId xmlns:a16="http://schemas.microsoft.com/office/drawing/2014/main" id="{2472E4AC-2D70-68BE-F0AA-F7ADF8AEBCD9}"/>
              </a:ext>
            </a:extLst>
          </p:cNvPr>
          <p:cNvSpPr>
            <a:spLocks noGrp="1"/>
          </p:cNvSpPr>
          <p:nvPr>
            <p:ph type="sldNum" sz="quarter" idx="12"/>
          </p:nvPr>
        </p:nvSpPr>
        <p:spPr/>
        <p:txBody>
          <a:bodyPr/>
          <a:lstStyle/>
          <a:p>
            <a:r>
              <a:rPr lang="en-US"/>
              <a:t>Slide </a:t>
            </a:r>
            <a:fld id="{619F89D8-7AE3-494A-97F3-03D680869632}" type="slidenum">
              <a:rPr lang="en-US" smtClean="0"/>
              <a:pPr/>
              <a:t>27</a:t>
            </a:fld>
            <a:endParaRPr lang="en-US"/>
          </a:p>
        </p:txBody>
      </p:sp>
      <p:sp>
        <p:nvSpPr>
          <p:cNvPr id="10" name="TextBox 9">
            <a:extLst>
              <a:ext uri="{FF2B5EF4-FFF2-40B4-BE49-F238E27FC236}">
                <a16:creationId xmlns:a16="http://schemas.microsoft.com/office/drawing/2014/main" id="{260103A7-A4B4-45E6-1969-2D9881A6E1A7}"/>
              </a:ext>
            </a:extLst>
          </p:cNvPr>
          <p:cNvSpPr txBox="1"/>
          <p:nvPr/>
        </p:nvSpPr>
        <p:spPr bwMode="gray">
          <a:xfrm>
            <a:off x="7577152" y="2215512"/>
            <a:ext cx="3873066" cy="585509"/>
          </a:xfrm>
          <a:prstGeom prst="rect">
            <a:avLst/>
          </a:prstGeom>
          <a:noFill/>
        </p:spPr>
        <p:txBody>
          <a:bodyPr wrap="square" lIns="0" tIns="0" rIns="0" bIns="0" rtlCol="0">
            <a:noAutofit/>
          </a:bodyPr>
          <a:lstStyle/>
          <a:p>
            <a:pPr algn="l">
              <a:spcBef>
                <a:spcPts val="600"/>
              </a:spcBef>
            </a:pPr>
            <a:r>
              <a:rPr lang="en-US" sz="1400"/>
              <a:t>Finally, navigate to the Accessories tab and scroll to the bottom under Miscellaneous, find the selection for </a:t>
            </a:r>
            <a:r>
              <a:rPr lang="en-US" sz="1400" err="1"/>
              <a:t>neXT</a:t>
            </a:r>
            <a:r>
              <a:rPr lang="en-US" sz="1400"/>
              <a:t> Service Entrance and select Yes. This will now drive the service entrance/finger-safe lug barriers on the load-side lugs of the plug-in breaker.</a:t>
            </a:r>
          </a:p>
        </p:txBody>
      </p:sp>
      <p:grpSp>
        <p:nvGrpSpPr>
          <p:cNvPr id="12" name="Group 11">
            <a:extLst>
              <a:ext uri="{FF2B5EF4-FFF2-40B4-BE49-F238E27FC236}">
                <a16:creationId xmlns:a16="http://schemas.microsoft.com/office/drawing/2014/main" id="{FB1BF3D9-0D73-1E0E-9D38-31CB22C16ABD}"/>
              </a:ext>
            </a:extLst>
          </p:cNvPr>
          <p:cNvGrpSpPr/>
          <p:nvPr/>
        </p:nvGrpSpPr>
        <p:grpSpPr>
          <a:xfrm>
            <a:off x="331788" y="1674642"/>
            <a:ext cx="6799713" cy="3949559"/>
            <a:chOff x="331788" y="1424698"/>
            <a:chExt cx="6799713" cy="3949559"/>
          </a:xfrm>
          <a:effectLst/>
        </p:grpSpPr>
        <p:pic>
          <p:nvPicPr>
            <p:cNvPr id="9" name="Picture 8">
              <a:extLst>
                <a:ext uri="{FF2B5EF4-FFF2-40B4-BE49-F238E27FC236}">
                  <a16:creationId xmlns:a16="http://schemas.microsoft.com/office/drawing/2014/main" id="{B973F38A-BAC3-AEA1-EEB1-7092BABE17A6}"/>
                </a:ext>
              </a:extLst>
            </p:cNvPr>
            <p:cNvPicPr>
              <a:picLocks noChangeAspect="1"/>
            </p:cNvPicPr>
            <p:nvPr/>
          </p:nvPicPr>
          <p:blipFill>
            <a:blip r:embed="rId2"/>
            <a:stretch>
              <a:fillRect/>
            </a:stretch>
          </p:blipFill>
          <p:spPr>
            <a:xfrm>
              <a:off x="331788" y="1424698"/>
              <a:ext cx="6799713" cy="3949559"/>
            </a:xfrm>
            <a:prstGeom prst="rect">
              <a:avLst/>
            </a:prstGeom>
            <a:ln>
              <a:solidFill>
                <a:schemeClr val="tx1"/>
              </a:solidFill>
            </a:ln>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6DEC7DFB-1871-B861-5D92-86F9DA85630B}"/>
                </a:ext>
              </a:extLst>
            </p:cNvPr>
            <p:cNvSpPr/>
            <p:nvPr/>
          </p:nvSpPr>
          <p:spPr bwMode="gray">
            <a:xfrm>
              <a:off x="2867025" y="4423073"/>
              <a:ext cx="1552575" cy="38705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1400">
                <a:solidFill>
                  <a:schemeClr val="tx1"/>
                </a:solidFill>
              </a:endParaRPr>
            </a:p>
          </p:txBody>
        </p:sp>
      </p:grpSp>
      <p:sp>
        <p:nvSpPr>
          <p:cNvPr id="3" name="Rectangle 2">
            <a:extLst>
              <a:ext uri="{FF2B5EF4-FFF2-40B4-BE49-F238E27FC236}">
                <a16:creationId xmlns:a16="http://schemas.microsoft.com/office/drawing/2014/main" id="{01E30EC1-0D53-0BEB-74C6-0D41C3F50B8A}"/>
              </a:ext>
            </a:extLst>
          </p:cNvPr>
          <p:cNvSpPr/>
          <p:nvPr/>
        </p:nvSpPr>
        <p:spPr bwMode="gray">
          <a:xfrm>
            <a:off x="1028700" y="1909285"/>
            <a:ext cx="390525" cy="153151"/>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1400">
              <a:solidFill>
                <a:schemeClr val="tx1"/>
              </a:solidFill>
            </a:endParaRPr>
          </a:p>
        </p:txBody>
      </p:sp>
      <p:sp>
        <p:nvSpPr>
          <p:cNvPr id="8" name="Oval 7">
            <a:extLst>
              <a:ext uri="{FF2B5EF4-FFF2-40B4-BE49-F238E27FC236}">
                <a16:creationId xmlns:a16="http://schemas.microsoft.com/office/drawing/2014/main" id="{7E24C6C5-C654-AFE8-58D2-88EE59F1F2DA}"/>
              </a:ext>
            </a:extLst>
          </p:cNvPr>
          <p:cNvSpPr/>
          <p:nvPr/>
        </p:nvSpPr>
        <p:spPr bwMode="gray">
          <a:xfrm>
            <a:off x="7577152" y="1722426"/>
            <a:ext cx="359596" cy="359596"/>
          </a:xfrm>
          <a:prstGeom prst="ellipse">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1400">
              <a:solidFill>
                <a:schemeClr val="tx1"/>
              </a:solidFill>
            </a:endParaRPr>
          </a:p>
        </p:txBody>
      </p:sp>
      <p:sp>
        <p:nvSpPr>
          <p:cNvPr id="13" name="TextBox 12">
            <a:extLst>
              <a:ext uri="{FF2B5EF4-FFF2-40B4-BE49-F238E27FC236}">
                <a16:creationId xmlns:a16="http://schemas.microsoft.com/office/drawing/2014/main" id="{3DBE1085-FF89-0C38-38E5-DC9926C37F6F}"/>
              </a:ext>
            </a:extLst>
          </p:cNvPr>
          <p:cNvSpPr txBox="1"/>
          <p:nvPr/>
        </p:nvSpPr>
        <p:spPr bwMode="gray">
          <a:xfrm>
            <a:off x="7433314" y="1808417"/>
            <a:ext cx="647272" cy="287355"/>
          </a:xfrm>
          <a:prstGeom prst="rect">
            <a:avLst/>
          </a:prstGeom>
          <a:noFill/>
        </p:spPr>
        <p:txBody>
          <a:bodyPr wrap="square" lIns="0" tIns="0" rIns="0" bIns="0" rtlCol="0">
            <a:noAutofit/>
          </a:bodyPr>
          <a:lstStyle/>
          <a:p>
            <a:pPr algn="ctr">
              <a:spcBef>
                <a:spcPts val="600"/>
              </a:spcBef>
            </a:pPr>
            <a:r>
              <a:rPr lang="en-US" sz="1400" b="1">
                <a:solidFill>
                  <a:schemeClr val="bg1"/>
                </a:solidFill>
              </a:rPr>
              <a:t>4</a:t>
            </a:r>
          </a:p>
        </p:txBody>
      </p:sp>
    </p:spTree>
    <p:extLst>
      <p:ext uri="{BB962C8B-B14F-4D97-AF65-F5344CB8AC3E}">
        <p14:creationId xmlns:p14="http://schemas.microsoft.com/office/powerpoint/2010/main" val="1262306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E6D81-70F4-59C4-47D0-895FD1BB31CF}"/>
              </a:ext>
            </a:extLst>
          </p:cNvPr>
          <p:cNvSpPr>
            <a:spLocks noGrp="1"/>
          </p:cNvSpPr>
          <p:nvPr>
            <p:ph type="title"/>
          </p:nvPr>
        </p:nvSpPr>
        <p:spPr/>
        <p:txBody>
          <a:bodyPr/>
          <a:lstStyle/>
          <a:p>
            <a:r>
              <a:rPr lang="en-US"/>
              <a:t>empower breaker configurator</a:t>
            </a:r>
          </a:p>
        </p:txBody>
      </p:sp>
      <p:sp>
        <p:nvSpPr>
          <p:cNvPr id="4" name="Text Placeholder 3">
            <a:extLst>
              <a:ext uri="{FF2B5EF4-FFF2-40B4-BE49-F238E27FC236}">
                <a16:creationId xmlns:a16="http://schemas.microsoft.com/office/drawing/2014/main" id="{9A4D15BC-527D-468B-A19A-BCD94437B8E2}"/>
              </a:ext>
            </a:extLst>
          </p:cNvPr>
          <p:cNvSpPr>
            <a:spLocks noGrp="1"/>
          </p:cNvSpPr>
          <p:nvPr>
            <p:ph type="body" sz="quarter" idx="14"/>
          </p:nvPr>
        </p:nvSpPr>
        <p:spPr/>
        <p:txBody>
          <a:bodyPr/>
          <a:lstStyle/>
          <a:p>
            <a:r>
              <a:rPr lang="en-US"/>
              <a:t>Service entrance/finger-safe barrier selection process</a:t>
            </a:r>
          </a:p>
          <a:p>
            <a:endParaRPr lang="en-US"/>
          </a:p>
        </p:txBody>
      </p:sp>
      <p:sp>
        <p:nvSpPr>
          <p:cNvPr id="5" name="Footer Placeholder 4">
            <a:extLst>
              <a:ext uri="{FF2B5EF4-FFF2-40B4-BE49-F238E27FC236}">
                <a16:creationId xmlns:a16="http://schemas.microsoft.com/office/drawing/2014/main" id="{ADB31B60-F578-5E37-3986-22641C5FF7D7}"/>
              </a:ext>
            </a:extLst>
          </p:cNvPr>
          <p:cNvSpPr>
            <a:spLocks noGrp="1"/>
          </p:cNvSpPr>
          <p:nvPr>
            <p:ph type="ftr" sz="quarter" idx="10"/>
          </p:nvPr>
        </p:nvSpPr>
        <p:spPr/>
        <p:txBody>
          <a:bodyPr/>
          <a:lstStyle/>
          <a:p>
            <a:endParaRPr lang="en-US"/>
          </a:p>
        </p:txBody>
      </p:sp>
      <p:sp>
        <p:nvSpPr>
          <p:cNvPr id="6" name="Date Placeholder 5">
            <a:extLst>
              <a:ext uri="{FF2B5EF4-FFF2-40B4-BE49-F238E27FC236}">
                <a16:creationId xmlns:a16="http://schemas.microsoft.com/office/drawing/2014/main" id="{9178257F-EBD9-D146-2A05-77B4B19F83A5}"/>
              </a:ext>
            </a:extLst>
          </p:cNvPr>
          <p:cNvSpPr>
            <a:spLocks noGrp="1"/>
          </p:cNvSpPr>
          <p:nvPr>
            <p:ph type="dt" sz="half" idx="11"/>
          </p:nvPr>
        </p:nvSpPr>
        <p:spPr/>
        <p:txBody>
          <a:bodyPr/>
          <a:lstStyle/>
          <a:p>
            <a:fld id="{B2EE78E3-0FB5-4EDC-9795-648A78EAEBD6}" type="datetime4">
              <a:rPr lang="en-US" smtClean="0"/>
              <a:t>April 25, 2024</a:t>
            </a:fld>
            <a:endParaRPr lang="en-US"/>
          </a:p>
        </p:txBody>
      </p:sp>
      <p:sp>
        <p:nvSpPr>
          <p:cNvPr id="7" name="Slide Number Placeholder 6">
            <a:extLst>
              <a:ext uri="{FF2B5EF4-FFF2-40B4-BE49-F238E27FC236}">
                <a16:creationId xmlns:a16="http://schemas.microsoft.com/office/drawing/2014/main" id="{FC3BDA70-039A-4021-C0A9-88052A320642}"/>
              </a:ext>
            </a:extLst>
          </p:cNvPr>
          <p:cNvSpPr>
            <a:spLocks noGrp="1"/>
          </p:cNvSpPr>
          <p:nvPr>
            <p:ph type="sldNum" sz="quarter" idx="12"/>
          </p:nvPr>
        </p:nvSpPr>
        <p:spPr/>
        <p:txBody>
          <a:bodyPr/>
          <a:lstStyle/>
          <a:p>
            <a:r>
              <a:rPr lang="en-US"/>
              <a:t>Slide </a:t>
            </a:r>
            <a:fld id="{619F89D8-7AE3-494A-97F3-03D680869632}" type="slidenum">
              <a:rPr lang="en-US" smtClean="0"/>
              <a:pPr/>
              <a:t>28</a:t>
            </a:fld>
            <a:endParaRPr lang="en-US"/>
          </a:p>
        </p:txBody>
      </p:sp>
      <p:sp>
        <p:nvSpPr>
          <p:cNvPr id="10" name="TextBox 9">
            <a:extLst>
              <a:ext uri="{FF2B5EF4-FFF2-40B4-BE49-F238E27FC236}">
                <a16:creationId xmlns:a16="http://schemas.microsoft.com/office/drawing/2014/main" id="{46E2D1C6-3BE7-172B-5E85-2D7C2E00D1D4}"/>
              </a:ext>
            </a:extLst>
          </p:cNvPr>
          <p:cNvSpPr txBox="1"/>
          <p:nvPr/>
        </p:nvSpPr>
        <p:spPr bwMode="gray">
          <a:xfrm>
            <a:off x="9958358" y="2209510"/>
            <a:ext cx="1901854" cy="3581415"/>
          </a:xfrm>
          <a:prstGeom prst="rect">
            <a:avLst/>
          </a:prstGeom>
          <a:noFill/>
        </p:spPr>
        <p:txBody>
          <a:bodyPr wrap="square" lIns="0" tIns="0" rIns="0" bIns="0" rtlCol="0">
            <a:noAutofit/>
          </a:bodyPr>
          <a:lstStyle/>
          <a:p>
            <a:pPr algn="l">
              <a:spcBef>
                <a:spcPts val="600"/>
              </a:spcBef>
            </a:pPr>
            <a:r>
              <a:rPr lang="en-US" sz="1400"/>
              <a:t>As a final check, you can navigate back to the Breaker tab, and on the far right, click on BOM. This will show you the catalog number of the breaker and the 1SDA BOM. Note that digit 16 of the catalog number </a:t>
            </a:r>
            <a:br>
              <a:rPr lang="en-US" sz="1400"/>
            </a:br>
            <a:r>
              <a:rPr lang="en-US" sz="1400"/>
              <a:t>is an “L” to represent service entrance/ finger-safe lug barriers.</a:t>
            </a:r>
          </a:p>
        </p:txBody>
      </p:sp>
      <p:grpSp>
        <p:nvGrpSpPr>
          <p:cNvPr id="13" name="Group 12">
            <a:extLst>
              <a:ext uri="{FF2B5EF4-FFF2-40B4-BE49-F238E27FC236}">
                <a16:creationId xmlns:a16="http://schemas.microsoft.com/office/drawing/2014/main" id="{97D90DE6-B7D0-EE32-FE16-B86817A39717}"/>
              </a:ext>
            </a:extLst>
          </p:cNvPr>
          <p:cNvGrpSpPr/>
          <p:nvPr/>
        </p:nvGrpSpPr>
        <p:grpSpPr>
          <a:xfrm>
            <a:off x="331788" y="1722426"/>
            <a:ext cx="9307513" cy="4223627"/>
            <a:chOff x="331788" y="1424699"/>
            <a:chExt cx="8889850" cy="3845732"/>
          </a:xfrm>
        </p:grpSpPr>
        <p:pic>
          <p:nvPicPr>
            <p:cNvPr id="9" name="Picture 8">
              <a:extLst>
                <a:ext uri="{FF2B5EF4-FFF2-40B4-BE49-F238E27FC236}">
                  <a16:creationId xmlns:a16="http://schemas.microsoft.com/office/drawing/2014/main" id="{E64A9E5D-87C9-C7E6-CB29-70E907E1F192}"/>
                </a:ext>
              </a:extLst>
            </p:cNvPr>
            <p:cNvPicPr>
              <a:picLocks noChangeAspect="1"/>
            </p:cNvPicPr>
            <p:nvPr/>
          </p:nvPicPr>
          <p:blipFill>
            <a:blip r:embed="rId2"/>
            <a:stretch>
              <a:fillRect/>
            </a:stretch>
          </p:blipFill>
          <p:spPr>
            <a:xfrm>
              <a:off x="331788" y="1424699"/>
              <a:ext cx="8889850" cy="3845732"/>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003FBBFD-5D79-6396-6BB6-F3F7C4944963}"/>
                </a:ext>
              </a:extLst>
            </p:cNvPr>
            <p:cNvSpPr/>
            <p:nvPr/>
          </p:nvSpPr>
          <p:spPr bwMode="gray">
            <a:xfrm>
              <a:off x="5341619" y="2242421"/>
              <a:ext cx="45719" cy="96688"/>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1400">
                <a:solidFill>
                  <a:schemeClr val="tx1"/>
                </a:solidFill>
              </a:endParaRPr>
            </a:p>
          </p:txBody>
        </p:sp>
        <p:sp>
          <p:nvSpPr>
            <p:cNvPr id="12" name="Rectangle 11">
              <a:extLst>
                <a:ext uri="{FF2B5EF4-FFF2-40B4-BE49-F238E27FC236}">
                  <a16:creationId xmlns:a16="http://schemas.microsoft.com/office/drawing/2014/main" id="{0A99B38B-1FA7-8644-4587-AC27963670B5}"/>
                </a:ext>
              </a:extLst>
            </p:cNvPr>
            <p:cNvSpPr/>
            <p:nvPr/>
          </p:nvSpPr>
          <p:spPr bwMode="gray">
            <a:xfrm>
              <a:off x="2827019" y="3071542"/>
              <a:ext cx="1640206" cy="96688"/>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1400">
                <a:solidFill>
                  <a:schemeClr val="tx1"/>
                </a:solidFill>
              </a:endParaRPr>
            </a:p>
          </p:txBody>
        </p:sp>
      </p:grpSp>
      <p:sp>
        <p:nvSpPr>
          <p:cNvPr id="3" name="Oval 2">
            <a:extLst>
              <a:ext uri="{FF2B5EF4-FFF2-40B4-BE49-F238E27FC236}">
                <a16:creationId xmlns:a16="http://schemas.microsoft.com/office/drawing/2014/main" id="{B252E50F-A6BC-7E71-3812-51B1A1299A92}"/>
              </a:ext>
            </a:extLst>
          </p:cNvPr>
          <p:cNvSpPr/>
          <p:nvPr/>
        </p:nvSpPr>
        <p:spPr bwMode="gray">
          <a:xfrm>
            <a:off x="9940207" y="1722426"/>
            <a:ext cx="359596" cy="359596"/>
          </a:xfrm>
          <a:prstGeom prst="ellipse">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1400">
              <a:solidFill>
                <a:schemeClr val="tx1"/>
              </a:solidFill>
            </a:endParaRPr>
          </a:p>
        </p:txBody>
      </p:sp>
      <p:sp>
        <p:nvSpPr>
          <p:cNvPr id="8" name="TextBox 7">
            <a:extLst>
              <a:ext uri="{FF2B5EF4-FFF2-40B4-BE49-F238E27FC236}">
                <a16:creationId xmlns:a16="http://schemas.microsoft.com/office/drawing/2014/main" id="{65852D7E-72E8-4B18-58EF-94631A1028C0}"/>
              </a:ext>
            </a:extLst>
          </p:cNvPr>
          <p:cNvSpPr txBox="1"/>
          <p:nvPr/>
        </p:nvSpPr>
        <p:spPr bwMode="gray">
          <a:xfrm>
            <a:off x="9796369" y="1808417"/>
            <a:ext cx="647272" cy="287355"/>
          </a:xfrm>
          <a:prstGeom prst="rect">
            <a:avLst/>
          </a:prstGeom>
          <a:noFill/>
        </p:spPr>
        <p:txBody>
          <a:bodyPr wrap="square" lIns="0" tIns="0" rIns="0" bIns="0" rtlCol="0">
            <a:noAutofit/>
          </a:bodyPr>
          <a:lstStyle/>
          <a:p>
            <a:pPr algn="ctr">
              <a:spcBef>
                <a:spcPts val="600"/>
              </a:spcBef>
            </a:pPr>
            <a:r>
              <a:rPr lang="en-US" sz="1400" b="1">
                <a:solidFill>
                  <a:schemeClr val="bg1"/>
                </a:solidFill>
              </a:rPr>
              <a:t>5</a:t>
            </a:r>
          </a:p>
        </p:txBody>
      </p:sp>
    </p:spTree>
    <p:extLst>
      <p:ext uri="{BB962C8B-B14F-4D97-AF65-F5344CB8AC3E}">
        <p14:creationId xmlns:p14="http://schemas.microsoft.com/office/powerpoint/2010/main" val="3884194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8276-2AAA-0600-308E-871EC0549E8D}"/>
              </a:ext>
            </a:extLst>
          </p:cNvPr>
          <p:cNvSpPr>
            <a:spLocks noGrp="1"/>
          </p:cNvSpPr>
          <p:nvPr>
            <p:ph type="title"/>
          </p:nvPr>
        </p:nvSpPr>
        <p:spPr/>
        <p:txBody>
          <a:bodyPr/>
          <a:lstStyle/>
          <a:p>
            <a:r>
              <a:rPr lang="en-US"/>
              <a:t>empower breaker configurator</a:t>
            </a:r>
          </a:p>
        </p:txBody>
      </p:sp>
      <p:sp>
        <p:nvSpPr>
          <p:cNvPr id="4" name="Text Placeholder 3">
            <a:extLst>
              <a:ext uri="{FF2B5EF4-FFF2-40B4-BE49-F238E27FC236}">
                <a16:creationId xmlns:a16="http://schemas.microsoft.com/office/drawing/2014/main" id="{E0AE366F-EB92-7301-F172-FF62262379DE}"/>
              </a:ext>
            </a:extLst>
          </p:cNvPr>
          <p:cNvSpPr>
            <a:spLocks noGrp="1"/>
          </p:cNvSpPr>
          <p:nvPr>
            <p:ph type="body" sz="quarter" idx="14"/>
          </p:nvPr>
        </p:nvSpPr>
        <p:spPr/>
        <p:txBody>
          <a:bodyPr/>
          <a:lstStyle/>
          <a:p>
            <a:r>
              <a:rPr lang="en-US" sz="2400"/>
              <a:t>Service entrance/finger-safe barrier selection process – Digit 16 explained</a:t>
            </a:r>
          </a:p>
          <a:p>
            <a:endParaRPr lang="en-US"/>
          </a:p>
        </p:txBody>
      </p:sp>
      <p:sp>
        <p:nvSpPr>
          <p:cNvPr id="5" name="Footer Placeholder 4">
            <a:extLst>
              <a:ext uri="{FF2B5EF4-FFF2-40B4-BE49-F238E27FC236}">
                <a16:creationId xmlns:a16="http://schemas.microsoft.com/office/drawing/2014/main" id="{E0342CF8-608B-143B-5AA0-7C987ADFC71A}"/>
              </a:ext>
            </a:extLst>
          </p:cNvPr>
          <p:cNvSpPr>
            <a:spLocks noGrp="1"/>
          </p:cNvSpPr>
          <p:nvPr>
            <p:ph type="ftr" sz="quarter" idx="10"/>
          </p:nvPr>
        </p:nvSpPr>
        <p:spPr/>
        <p:txBody>
          <a:bodyPr/>
          <a:lstStyle/>
          <a:p>
            <a:endParaRPr lang="en-US"/>
          </a:p>
        </p:txBody>
      </p:sp>
      <p:sp>
        <p:nvSpPr>
          <p:cNvPr id="6" name="Date Placeholder 5">
            <a:extLst>
              <a:ext uri="{FF2B5EF4-FFF2-40B4-BE49-F238E27FC236}">
                <a16:creationId xmlns:a16="http://schemas.microsoft.com/office/drawing/2014/main" id="{3CA2D977-3EB1-D050-5800-0E229750181A}"/>
              </a:ext>
            </a:extLst>
          </p:cNvPr>
          <p:cNvSpPr>
            <a:spLocks noGrp="1"/>
          </p:cNvSpPr>
          <p:nvPr>
            <p:ph type="dt" sz="half" idx="11"/>
          </p:nvPr>
        </p:nvSpPr>
        <p:spPr/>
        <p:txBody>
          <a:bodyPr/>
          <a:lstStyle/>
          <a:p>
            <a:fld id="{B2EE78E3-0FB5-4EDC-9795-648A78EAEBD6}" type="datetime4">
              <a:rPr lang="en-US" smtClean="0"/>
              <a:t>April 25, 2024</a:t>
            </a:fld>
            <a:endParaRPr lang="en-US"/>
          </a:p>
        </p:txBody>
      </p:sp>
      <p:sp>
        <p:nvSpPr>
          <p:cNvPr id="7" name="Slide Number Placeholder 6">
            <a:extLst>
              <a:ext uri="{FF2B5EF4-FFF2-40B4-BE49-F238E27FC236}">
                <a16:creationId xmlns:a16="http://schemas.microsoft.com/office/drawing/2014/main" id="{1DE349F6-A6A2-035E-C2D2-372A2FF929B6}"/>
              </a:ext>
            </a:extLst>
          </p:cNvPr>
          <p:cNvSpPr>
            <a:spLocks noGrp="1"/>
          </p:cNvSpPr>
          <p:nvPr>
            <p:ph type="sldNum" sz="quarter" idx="12"/>
          </p:nvPr>
        </p:nvSpPr>
        <p:spPr/>
        <p:txBody>
          <a:bodyPr/>
          <a:lstStyle/>
          <a:p>
            <a:r>
              <a:rPr lang="en-US"/>
              <a:t>Slide </a:t>
            </a:r>
            <a:fld id="{619F89D8-7AE3-494A-97F3-03D680869632}" type="slidenum">
              <a:rPr lang="en-US" smtClean="0"/>
              <a:pPr/>
              <a:t>29</a:t>
            </a:fld>
            <a:endParaRPr lang="en-US"/>
          </a:p>
        </p:txBody>
      </p:sp>
      <p:pic>
        <p:nvPicPr>
          <p:cNvPr id="9" name="Picture 8">
            <a:extLst>
              <a:ext uri="{FF2B5EF4-FFF2-40B4-BE49-F238E27FC236}">
                <a16:creationId xmlns:a16="http://schemas.microsoft.com/office/drawing/2014/main" id="{E620D535-E2EB-E246-4CDF-ECDDCF989806}"/>
              </a:ext>
            </a:extLst>
          </p:cNvPr>
          <p:cNvPicPr>
            <a:picLocks noChangeAspect="1"/>
          </p:cNvPicPr>
          <p:nvPr/>
        </p:nvPicPr>
        <p:blipFill rotWithShape="1">
          <a:blip r:embed="rId2">
            <a:extLst>
              <a:ext uri="{28A0092B-C50C-407E-A947-70E740481C1C}">
                <a14:useLocalDpi xmlns:a14="http://schemas.microsoft.com/office/drawing/2010/main"/>
              </a:ext>
            </a:extLst>
          </a:blip>
          <a:srcRect l="1677" t="6556" r="2122"/>
          <a:stretch/>
        </p:blipFill>
        <p:spPr>
          <a:xfrm>
            <a:off x="331788" y="1876647"/>
            <a:ext cx="4120299" cy="3538728"/>
          </a:xfrm>
          <a:prstGeom prst="rect">
            <a:avLst/>
          </a:prstGeom>
          <a:ln>
            <a:solidFill>
              <a:schemeClr val="tx1"/>
            </a:solidFill>
          </a:ln>
          <a:effectLst/>
        </p:spPr>
      </p:pic>
      <p:sp>
        <p:nvSpPr>
          <p:cNvPr id="10" name="Rectangle 9">
            <a:extLst>
              <a:ext uri="{FF2B5EF4-FFF2-40B4-BE49-F238E27FC236}">
                <a16:creationId xmlns:a16="http://schemas.microsoft.com/office/drawing/2014/main" id="{DC629347-07DA-1983-B82C-A3FD69301281}"/>
              </a:ext>
            </a:extLst>
          </p:cNvPr>
          <p:cNvSpPr/>
          <p:nvPr/>
        </p:nvSpPr>
        <p:spPr bwMode="gray">
          <a:xfrm>
            <a:off x="331200" y="4486050"/>
            <a:ext cx="3897900" cy="92460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1400">
              <a:solidFill>
                <a:schemeClr val="tx1"/>
              </a:solidFill>
            </a:endParaRPr>
          </a:p>
        </p:txBody>
      </p:sp>
      <p:sp>
        <p:nvSpPr>
          <p:cNvPr id="12" name="TextBox 11">
            <a:extLst>
              <a:ext uri="{FF2B5EF4-FFF2-40B4-BE49-F238E27FC236}">
                <a16:creationId xmlns:a16="http://schemas.microsoft.com/office/drawing/2014/main" id="{3A300EFF-9093-047A-D88E-93FF6AD96500}"/>
              </a:ext>
            </a:extLst>
          </p:cNvPr>
          <p:cNvSpPr txBox="1"/>
          <p:nvPr/>
        </p:nvSpPr>
        <p:spPr bwMode="gray">
          <a:xfrm>
            <a:off x="4787899" y="2034950"/>
            <a:ext cx="5172177" cy="3975100"/>
          </a:xfrm>
          <a:prstGeom prst="rect">
            <a:avLst/>
          </a:prstGeom>
          <a:noFill/>
        </p:spPr>
        <p:txBody>
          <a:bodyPr wrap="square" lIns="0" tIns="0" rIns="0" bIns="0" rtlCol="0">
            <a:noAutofit/>
          </a:bodyPr>
          <a:lstStyle/>
          <a:p>
            <a:pPr marL="285750" indent="-285750">
              <a:spcBef>
                <a:spcPts val="600"/>
              </a:spcBef>
              <a:buFont typeface="Arial" panose="020B0604020202020204" pitchFamily="34" charset="0"/>
              <a:buChar char="•"/>
            </a:pPr>
            <a:r>
              <a:rPr lang="en-US" sz="1400"/>
              <a:t>Based on other external accessories, such as Kirk locks </a:t>
            </a:r>
            <a:br>
              <a:rPr lang="en-US" sz="1400"/>
            </a:br>
            <a:r>
              <a:rPr lang="en-US" sz="1400"/>
              <a:t>or </a:t>
            </a:r>
            <a:r>
              <a:rPr lang="en-US" sz="1400" err="1"/>
              <a:t>Ronis</a:t>
            </a:r>
            <a:r>
              <a:rPr lang="en-US" sz="1400"/>
              <a:t> locks, that may be added to your configured XT breaker, the 16</a:t>
            </a:r>
            <a:r>
              <a:rPr lang="en-US" sz="1400" baseline="30000"/>
              <a:t>th</a:t>
            </a:r>
            <a:r>
              <a:rPr lang="en-US" sz="1400"/>
              <a:t> digit of the breaker catalog number may change when also paired with the service entrance/ finger-safe lug barrier selection</a:t>
            </a:r>
          </a:p>
          <a:p>
            <a:pPr marL="285750" indent="-285750">
              <a:spcBef>
                <a:spcPts val="600"/>
              </a:spcBef>
              <a:buFont typeface="Arial" panose="020B0604020202020204" pitchFamily="34" charset="0"/>
              <a:buChar char="•"/>
            </a:pPr>
            <a:r>
              <a:rPr lang="en-US" sz="1400"/>
              <a:t>Please note the digits (L, M, N, P, Q) boxed in red to the left, used when other accessories are paired with service entrance barriers</a:t>
            </a:r>
          </a:p>
          <a:p>
            <a:pPr algn="l">
              <a:spcBef>
                <a:spcPts val="600"/>
              </a:spcBef>
            </a:pPr>
            <a:endParaRPr lang="en-US" sz="1400"/>
          </a:p>
        </p:txBody>
      </p:sp>
    </p:spTree>
    <p:extLst>
      <p:ext uri="{BB962C8B-B14F-4D97-AF65-F5344CB8AC3E}">
        <p14:creationId xmlns:p14="http://schemas.microsoft.com/office/powerpoint/2010/main" val="197040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A7876783-33C4-4508-9B16-B2DBA381CF5F}"/>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
        <p:nvSpPr>
          <p:cNvPr id="4" name="Title 3">
            <a:extLst>
              <a:ext uri="{FF2B5EF4-FFF2-40B4-BE49-F238E27FC236}">
                <a16:creationId xmlns:a16="http://schemas.microsoft.com/office/drawing/2014/main" id="{0390F7D2-81C6-4BBF-8B31-EDD0E95736B4}"/>
              </a:ext>
            </a:extLst>
          </p:cNvPr>
          <p:cNvSpPr>
            <a:spLocks noGrp="1"/>
          </p:cNvSpPr>
          <p:nvPr>
            <p:ph type="title"/>
          </p:nvPr>
        </p:nvSpPr>
        <p:spPr/>
        <p:txBody>
          <a:bodyPr/>
          <a:lstStyle/>
          <a:p>
            <a:r>
              <a:rPr lang="en-US" sz="4800" b="1"/>
              <a:t>—</a:t>
            </a:r>
            <a:br>
              <a:rPr lang="en-US" sz="4800" b="1"/>
            </a:br>
            <a:r>
              <a:rPr lang="en-US" sz="4800" b="1"/>
              <a:t>IP20 explained </a:t>
            </a:r>
            <a:br>
              <a:rPr lang="en-US" sz="4800"/>
            </a:br>
            <a:endParaRPr lang="en-US" sz="4800">
              <a:latin typeface="ABBvoice Light" panose="020D0403020503020204" pitchFamily="34" charset="0"/>
              <a:ea typeface="ABBvoice Light" panose="020D0403020503020204" pitchFamily="34" charset="0"/>
              <a:cs typeface="ABBvoice Light" panose="020D0403020503020204" pitchFamily="34" charset="0"/>
            </a:endParaRPr>
          </a:p>
        </p:txBody>
      </p:sp>
      <p:sp>
        <p:nvSpPr>
          <p:cNvPr id="6" name="Text Placeholder 5">
            <a:extLst>
              <a:ext uri="{FF2B5EF4-FFF2-40B4-BE49-F238E27FC236}">
                <a16:creationId xmlns:a16="http://schemas.microsoft.com/office/drawing/2014/main" id="{D7E0EEB3-FED7-41DB-A01B-849B3B01055F}"/>
              </a:ext>
            </a:extLst>
          </p:cNvPr>
          <p:cNvSpPr>
            <a:spLocks noGrp="1"/>
          </p:cNvSpPr>
          <p:nvPr>
            <p:ph type="body" sz="quarter" idx="11"/>
          </p:nvPr>
        </p:nvSpPr>
        <p:spPr/>
        <p:txBody>
          <a:bodyPr/>
          <a:lstStyle/>
          <a:p>
            <a:r>
              <a:rPr lang="pl-PL" dirty="0"/>
              <a:t>1</a:t>
            </a:r>
            <a:endParaRPr lang="en-US" dirty="0"/>
          </a:p>
        </p:txBody>
      </p:sp>
    </p:spTree>
    <p:extLst>
      <p:ext uri="{BB962C8B-B14F-4D97-AF65-F5344CB8AC3E}">
        <p14:creationId xmlns:p14="http://schemas.microsoft.com/office/powerpoint/2010/main" val="187695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A7876783-33C4-4508-9B16-B2DBA381CF5F}"/>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
        <p:nvSpPr>
          <p:cNvPr id="4" name="Title 3">
            <a:extLst>
              <a:ext uri="{FF2B5EF4-FFF2-40B4-BE49-F238E27FC236}">
                <a16:creationId xmlns:a16="http://schemas.microsoft.com/office/drawing/2014/main" id="{0390F7D2-81C6-4BBF-8B31-EDD0E95736B4}"/>
              </a:ext>
            </a:extLst>
          </p:cNvPr>
          <p:cNvSpPr>
            <a:spLocks noGrp="1"/>
          </p:cNvSpPr>
          <p:nvPr>
            <p:ph type="title"/>
          </p:nvPr>
        </p:nvSpPr>
        <p:spPr>
          <a:xfrm>
            <a:off x="4358694" y="1268413"/>
            <a:ext cx="6993247" cy="4320827"/>
          </a:xfrm>
        </p:spPr>
        <p:txBody>
          <a:bodyPr/>
          <a:lstStyle/>
          <a:p>
            <a:r>
              <a:rPr lang="en-US" sz="4800" b="1"/>
              <a:t>—</a:t>
            </a:r>
            <a:br>
              <a:rPr lang="en-US" sz="4800" b="1"/>
            </a:br>
            <a:r>
              <a:rPr lang="en-US" sz="4800" b="1"/>
              <a:t>C</a:t>
            </a:r>
            <a:r>
              <a:rPr lang="en-US" sz="4800">
                <a:uFill>
                  <a:solidFill>
                    <a:schemeClr val="bg1"/>
                  </a:solidFill>
                </a:uFill>
                <a:latin typeface="+mn-lt"/>
              </a:rPr>
              <a:t>omponent ordering for replacement/ retrofit</a:t>
            </a:r>
            <a:endParaRPr lang="en-US" sz="4800">
              <a:latin typeface="ABBvoice Light" panose="020D0403020503020204" pitchFamily="34" charset="0"/>
              <a:ea typeface="ABBvoice Light" panose="020D0403020503020204" pitchFamily="34" charset="0"/>
              <a:cs typeface="ABBvoice Light" panose="020D0403020503020204" pitchFamily="34" charset="0"/>
            </a:endParaRPr>
          </a:p>
        </p:txBody>
      </p:sp>
      <p:sp>
        <p:nvSpPr>
          <p:cNvPr id="6" name="Text Placeholder 5">
            <a:extLst>
              <a:ext uri="{FF2B5EF4-FFF2-40B4-BE49-F238E27FC236}">
                <a16:creationId xmlns:a16="http://schemas.microsoft.com/office/drawing/2014/main" id="{D7E0EEB3-FED7-41DB-A01B-849B3B01055F}"/>
              </a:ext>
            </a:extLst>
          </p:cNvPr>
          <p:cNvSpPr>
            <a:spLocks noGrp="1"/>
          </p:cNvSpPr>
          <p:nvPr>
            <p:ph type="body" sz="quarter" idx="11"/>
          </p:nvPr>
        </p:nvSpPr>
        <p:spPr/>
        <p:txBody>
          <a:bodyPr/>
          <a:lstStyle/>
          <a:p>
            <a:r>
              <a:rPr lang="pl-PL"/>
              <a:t>7</a:t>
            </a:r>
            <a:endParaRPr lang="en-US"/>
          </a:p>
        </p:txBody>
      </p:sp>
      <p:sp>
        <p:nvSpPr>
          <p:cNvPr id="2" name="TextBox 1">
            <a:extLst>
              <a:ext uri="{FF2B5EF4-FFF2-40B4-BE49-F238E27FC236}">
                <a16:creationId xmlns:a16="http://schemas.microsoft.com/office/drawing/2014/main" id="{32609933-FC20-6517-9940-C3E5953F01C5}"/>
              </a:ext>
            </a:extLst>
          </p:cNvPr>
          <p:cNvSpPr txBox="1"/>
          <p:nvPr/>
        </p:nvSpPr>
        <p:spPr bwMode="gray">
          <a:xfrm>
            <a:off x="-2509024" y="5118410"/>
            <a:ext cx="0" cy="0"/>
          </a:xfrm>
          <a:prstGeom prst="rect">
            <a:avLst/>
          </a:prstGeom>
          <a:noFill/>
        </p:spPr>
        <p:txBody>
          <a:bodyPr wrap="none" lIns="0" tIns="0" rIns="0" bIns="0" rtlCol="0">
            <a:noAutofit/>
          </a:bodyPr>
          <a:lstStyle/>
          <a:p>
            <a:pPr algn="l">
              <a:spcBef>
                <a:spcPts val="600"/>
              </a:spcBef>
            </a:pPr>
            <a:endParaRPr lang="en-US" sz="1400"/>
          </a:p>
        </p:txBody>
      </p:sp>
    </p:spTree>
    <p:extLst>
      <p:ext uri="{BB962C8B-B14F-4D97-AF65-F5344CB8AC3E}">
        <p14:creationId xmlns:p14="http://schemas.microsoft.com/office/powerpoint/2010/main" val="97129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913D4-72EC-FA18-737C-5958B998252F}"/>
              </a:ext>
            </a:extLst>
          </p:cNvPr>
          <p:cNvSpPr>
            <a:spLocks noGrp="1"/>
          </p:cNvSpPr>
          <p:nvPr>
            <p:ph type="title"/>
          </p:nvPr>
        </p:nvSpPr>
        <p:spPr/>
        <p:txBody>
          <a:bodyPr/>
          <a:lstStyle/>
          <a:p>
            <a:r>
              <a:rPr lang="en-US"/>
              <a:t>IP20 main lug barrier</a:t>
            </a:r>
          </a:p>
        </p:txBody>
      </p:sp>
      <p:sp>
        <p:nvSpPr>
          <p:cNvPr id="3" name="Text Placeholder 2">
            <a:extLst>
              <a:ext uri="{FF2B5EF4-FFF2-40B4-BE49-F238E27FC236}">
                <a16:creationId xmlns:a16="http://schemas.microsoft.com/office/drawing/2014/main" id="{7893CE91-66F4-C22D-44E5-1C82CB31FBE4}"/>
              </a:ext>
            </a:extLst>
          </p:cNvPr>
          <p:cNvSpPr>
            <a:spLocks noGrp="1"/>
          </p:cNvSpPr>
          <p:nvPr>
            <p:ph type="body" sz="quarter" idx="14"/>
          </p:nvPr>
        </p:nvSpPr>
        <p:spPr/>
        <p:txBody>
          <a:bodyPr/>
          <a:lstStyle/>
          <a:p>
            <a:r>
              <a:rPr lang="en-US"/>
              <a:t>Ordering code</a:t>
            </a:r>
          </a:p>
        </p:txBody>
      </p:sp>
      <p:sp>
        <p:nvSpPr>
          <p:cNvPr id="5" name="Footer Placeholder 4">
            <a:extLst>
              <a:ext uri="{FF2B5EF4-FFF2-40B4-BE49-F238E27FC236}">
                <a16:creationId xmlns:a16="http://schemas.microsoft.com/office/drawing/2014/main" id="{0015B034-C174-91DD-C767-E95924489A53}"/>
              </a:ext>
            </a:extLst>
          </p:cNvPr>
          <p:cNvSpPr>
            <a:spLocks noGrp="1"/>
          </p:cNvSpPr>
          <p:nvPr>
            <p:ph type="ftr" sz="quarter" idx="10"/>
          </p:nvPr>
        </p:nvSpPr>
        <p:spPr/>
        <p:txBody>
          <a:bodyPr/>
          <a:lstStyle/>
          <a:p>
            <a:endParaRPr lang="en-US"/>
          </a:p>
        </p:txBody>
      </p:sp>
      <p:sp>
        <p:nvSpPr>
          <p:cNvPr id="6" name="Date Placeholder 5">
            <a:extLst>
              <a:ext uri="{FF2B5EF4-FFF2-40B4-BE49-F238E27FC236}">
                <a16:creationId xmlns:a16="http://schemas.microsoft.com/office/drawing/2014/main" id="{CDCB6613-E9F7-A306-C267-E7E3FCAF9B25}"/>
              </a:ext>
            </a:extLst>
          </p:cNvPr>
          <p:cNvSpPr>
            <a:spLocks noGrp="1"/>
          </p:cNvSpPr>
          <p:nvPr>
            <p:ph type="dt" sz="half" idx="11"/>
          </p:nvPr>
        </p:nvSpPr>
        <p:spPr/>
        <p:txBody>
          <a:bodyPr/>
          <a:lstStyle/>
          <a:p>
            <a:fld id="{1DFE85B4-5EFD-4406-9D3D-357E557D4E6C}" type="datetime4">
              <a:rPr lang="en-US" smtClean="0"/>
              <a:t>April 25, 2024</a:t>
            </a:fld>
            <a:endParaRPr lang="en-US"/>
          </a:p>
        </p:txBody>
      </p:sp>
      <p:sp>
        <p:nvSpPr>
          <p:cNvPr id="7" name="Slide Number Placeholder 6">
            <a:extLst>
              <a:ext uri="{FF2B5EF4-FFF2-40B4-BE49-F238E27FC236}">
                <a16:creationId xmlns:a16="http://schemas.microsoft.com/office/drawing/2014/main" id="{84DD269C-B95F-9D00-0ACC-7C41CB1841B2}"/>
              </a:ext>
            </a:extLst>
          </p:cNvPr>
          <p:cNvSpPr>
            <a:spLocks noGrp="1"/>
          </p:cNvSpPr>
          <p:nvPr>
            <p:ph type="sldNum" sz="quarter" idx="12"/>
          </p:nvPr>
        </p:nvSpPr>
        <p:spPr/>
        <p:txBody>
          <a:bodyPr/>
          <a:lstStyle/>
          <a:p>
            <a:r>
              <a:rPr lang="en-US"/>
              <a:t>Slide </a:t>
            </a:r>
            <a:fld id="{619F89D8-7AE3-494A-97F3-03D680869632}" type="slidenum">
              <a:rPr lang="en-US" smtClean="0"/>
              <a:pPr/>
              <a:t>31</a:t>
            </a:fld>
            <a:endParaRPr lang="en-US"/>
          </a:p>
        </p:txBody>
      </p:sp>
      <p:graphicFrame>
        <p:nvGraphicFramePr>
          <p:cNvPr id="10" name="Table 9">
            <a:extLst>
              <a:ext uri="{FF2B5EF4-FFF2-40B4-BE49-F238E27FC236}">
                <a16:creationId xmlns:a16="http://schemas.microsoft.com/office/drawing/2014/main" id="{B44B8016-4DDB-2507-1E3B-8AA9F997A928}"/>
              </a:ext>
            </a:extLst>
          </p:cNvPr>
          <p:cNvGraphicFramePr>
            <a:graphicFrameLocks noGrp="1"/>
          </p:cNvGraphicFramePr>
          <p:nvPr>
            <p:extLst>
              <p:ext uri="{D42A27DB-BD31-4B8C-83A1-F6EECF244321}">
                <p14:modId xmlns:p14="http://schemas.microsoft.com/office/powerpoint/2010/main" val="2609659970"/>
              </p:ext>
            </p:extLst>
          </p:nvPr>
        </p:nvGraphicFramePr>
        <p:xfrm>
          <a:off x="5658643" y="2509729"/>
          <a:ext cx="6292057" cy="342900"/>
        </p:xfrm>
        <a:graphic>
          <a:graphicData uri="http://schemas.openxmlformats.org/drawingml/2006/table">
            <a:tbl>
              <a:tblPr>
                <a:tableStyleId>{773F8A54-F971-430D-9108-034FE38666EA}</a:tableStyleId>
              </a:tblPr>
              <a:tblGrid>
                <a:gridCol w="1447173">
                  <a:extLst>
                    <a:ext uri="{9D8B030D-6E8A-4147-A177-3AD203B41FA5}">
                      <a16:colId xmlns:a16="http://schemas.microsoft.com/office/drawing/2014/main" val="254032200"/>
                    </a:ext>
                  </a:extLst>
                </a:gridCol>
                <a:gridCol w="2548282">
                  <a:extLst>
                    <a:ext uri="{9D8B030D-6E8A-4147-A177-3AD203B41FA5}">
                      <a16:colId xmlns:a16="http://schemas.microsoft.com/office/drawing/2014/main" val="3254635765"/>
                    </a:ext>
                  </a:extLst>
                </a:gridCol>
                <a:gridCol w="1164032">
                  <a:extLst>
                    <a:ext uri="{9D8B030D-6E8A-4147-A177-3AD203B41FA5}">
                      <a16:colId xmlns:a16="http://schemas.microsoft.com/office/drawing/2014/main" val="3201641509"/>
                    </a:ext>
                  </a:extLst>
                </a:gridCol>
                <a:gridCol w="1132570">
                  <a:extLst>
                    <a:ext uri="{9D8B030D-6E8A-4147-A177-3AD203B41FA5}">
                      <a16:colId xmlns:a16="http://schemas.microsoft.com/office/drawing/2014/main" val="3461435202"/>
                    </a:ext>
                  </a:extLst>
                </a:gridCol>
              </a:tblGrid>
              <a:tr h="171450">
                <a:tc gridSpan="2">
                  <a:txBody>
                    <a:bodyPr/>
                    <a:lstStyle/>
                    <a:p>
                      <a:pPr algn="l" fontAlgn="b"/>
                      <a:r>
                        <a:rPr lang="en-US" sz="950" b="1" u="none" strike="noStrike">
                          <a:solidFill>
                            <a:srgbClr val="000000"/>
                          </a:solidFill>
                          <a:effectLst/>
                        </a:rPr>
                        <a:t>Part identifier</a:t>
                      </a:r>
                      <a:endParaRPr lang="en-US" sz="950" b="1" i="0" u="none" strike="noStrike">
                        <a:solidFill>
                          <a:srgbClr val="000000"/>
                        </a:solidFill>
                        <a:effectLst/>
                        <a:latin typeface="ABBvoice" panose="020D0603020503020204" pitchFamily="34" charset="0"/>
                      </a:endParaRPr>
                    </a:p>
                  </a:txBody>
                  <a:tcPr marL="9525" marR="9525" marT="9525" marB="0" anchor="b">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l" fontAlgn="b"/>
                      <a:r>
                        <a:rPr lang="en-US" sz="950" b="1" u="none" strike="noStrike">
                          <a:solidFill>
                            <a:srgbClr val="000000"/>
                          </a:solidFill>
                          <a:effectLst/>
                        </a:rPr>
                        <a:t>Type</a:t>
                      </a:r>
                      <a:endParaRPr lang="en-US" sz="950" b="1" i="0" u="none" strike="noStrike">
                        <a:solidFill>
                          <a:srgbClr val="000000"/>
                        </a:solidFill>
                        <a:effectLst/>
                        <a:latin typeface="ABBvoice" panose="020D0603020503020204" pitchFamily="34" charset="0"/>
                      </a:endParaRPr>
                    </a:p>
                  </a:txBody>
                  <a:tcPr marL="9525" marR="9525" marT="9525" marB="0" anchor="b">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622274022"/>
                  </a:ext>
                </a:extLst>
              </a:tr>
              <a:tr h="171450">
                <a:tc>
                  <a:txBody>
                    <a:bodyPr/>
                    <a:lstStyle/>
                    <a:p>
                      <a:pPr algn="l" fontAlgn="b"/>
                      <a:r>
                        <a:rPr lang="en-US" sz="950" b="0" u="none" strike="noStrike">
                          <a:solidFill>
                            <a:srgbClr val="000000"/>
                          </a:solidFill>
                          <a:effectLst/>
                        </a:rPr>
                        <a:t>IP20B</a:t>
                      </a:r>
                      <a:endParaRPr lang="en-US" sz="950" b="0" i="0" u="none" strike="noStrike">
                        <a:solidFill>
                          <a:srgbClr val="000000"/>
                        </a:solidFill>
                        <a:effectLst/>
                        <a:latin typeface="ABBvoice" panose="020D060302050302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950" b="0" u="none" strike="noStrike">
                          <a:solidFill>
                            <a:srgbClr val="000000"/>
                          </a:solidFill>
                          <a:effectLst/>
                        </a:rPr>
                        <a:t>IP20 Barrier</a:t>
                      </a:r>
                      <a:endParaRPr lang="en-US" sz="950" b="0" i="0" u="none" strike="noStrike">
                        <a:solidFill>
                          <a:srgbClr val="000000"/>
                        </a:solidFill>
                        <a:effectLst/>
                        <a:latin typeface="ABBvoice" panose="020D060302050302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950" b="0" u="none" strike="noStrike">
                          <a:solidFill>
                            <a:srgbClr val="000000"/>
                          </a:solidFill>
                          <a:effectLst/>
                        </a:rPr>
                        <a:t>ML</a:t>
                      </a:r>
                      <a:endParaRPr lang="en-US" sz="950" b="0" i="0" u="none" strike="noStrike">
                        <a:solidFill>
                          <a:srgbClr val="000000"/>
                        </a:solidFill>
                        <a:effectLst/>
                        <a:latin typeface="ABBvoice" panose="020D060302050302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950" b="0" u="none" strike="noStrike">
                          <a:solidFill>
                            <a:srgbClr val="000000"/>
                          </a:solidFill>
                          <a:effectLst/>
                        </a:rPr>
                        <a:t>Main lug</a:t>
                      </a:r>
                      <a:endParaRPr lang="en-US" sz="950" b="0" i="0" u="none" strike="noStrike">
                        <a:solidFill>
                          <a:srgbClr val="000000"/>
                        </a:solidFill>
                        <a:effectLst/>
                        <a:latin typeface="ABBvoice" panose="020D060302050302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8295913"/>
                  </a:ext>
                </a:extLst>
              </a:tr>
            </a:tbl>
          </a:graphicData>
        </a:graphic>
      </p:graphicFrame>
      <p:pic>
        <p:nvPicPr>
          <p:cNvPr id="9" name="Picture 8" descr="A red and silver metal box&#10;&#10;Description automatically generated">
            <a:extLst>
              <a:ext uri="{FF2B5EF4-FFF2-40B4-BE49-F238E27FC236}">
                <a16:creationId xmlns:a16="http://schemas.microsoft.com/office/drawing/2014/main" id="{FFD950F2-D349-265A-A3F1-08321C5BA41E}"/>
              </a:ext>
            </a:extLst>
          </p:cNvPr>
          <p:cNvPicPr>
            <a:picLocks noChangeAspect="1"/>
          </p:cNvPicPr>
          <p:nvPr/>
        </p:nvPicPr>
        <p:blipFill rotWithShape="1">
          <a:blip r:embed="rId2">
            <a:extLst>
              <a:ext uri="{28A0092B-C50C-407E-A947-70E740481C1C}">
                <a14:useLocalDpi xmlns:a14="http://schemas.microsoft.com/office/drawing/2010/main"/>
              </a:ext>
            </a:extLst>
          </a:blip>
          <a:srcRect l="28767" t="54930" r="27509"/>
          <a:stretch/>
        </p:blipFill>
        <p:spPr>
          <a:xfrm>
            <a:off x="808383" y="1543498"/>
            <a:ext cx="4177160" cy="4305777"/>
          </a:xfrm>
          <a:prstGeom prst="rect">
            <a:avLst/>
          </a:prstGeom>
        </p:spPr>
      </p:pic>
      <p:graphicFrame>
        <p:nvGraphicFramePr>
          <p:cNvPr id="13" name="Table 12">
            <a:extLst>
              <a:ext uri="{FF2B5EF4-FFF2-40B4-BE49-F238E27FC236}">
                <a16:creationId xmlns:a16="http://schemas.microsoft.com/office/drawing/2014/main" id="{C5EE06C2-D63F-427A-DF54-1899BD000567}"/>
              </a:ext>
            </a:extLst>
          </p:cNvPr>
          <p:cNvGraphicFramePr>
            <a:graphicFrameLocks noGrp="1"/>
          </p:cNvGraphicFramePr>
          <p:nvPr>
            <p:extLst>
              <p:ext uri="{D42A27DB-BD31-4B8C-83A1-F6EECF244321}">
                <p14:modId xmlns:p14="http://schemas.microsoft.com/office/powerpoint/2010/main" val="3886460429"/>
              </p:ext>
            </p:extLst>
          </p:nvPr>
        </p:nvGraphicFramePr>
        <p:xfrm>
          <a:off x="5658643" y="3736269"/>
          <a:ext cx="1955006" cy="325755"/>
        </p:xfrm>
        <a:graphic>
          <a:graphicData uri="http://schemas.openxmlformats.org/drawingml/2006/table">
            <a:tbl>
              <a:tblPr>
                <a:tableStyleId>{773F8A54-F971-430D-9108-034FE38666EA}</a:tableStyleId>
              </a:tblPr>
              <a:tblGrid>
                <a:gridCol w="1955006">
                  <a:extLst>
                    <a:ext uri="{9D8B030D-6E8A-4147-A177-3AD203B41FA5}">
                      <a16:colId xmlns:a16="http://schemas.microsoft.com/office/drawing/2014/main" val="1226524506"/>
                    </a:ext>
                  </a:extLst>
                </a:gridCol>
              </a:tblGrid>
              <a:tr h="171450">
                <a:tc>
                  <a:txBody>
                    <a:bodyPr/>
                    <a:lstStyle/>
                    <a:p>
                      <a:pPr algn="l" fontAlgn="b"/>
                      <a:r>
                        <a:rPr lang="en-US" sz="950" b="1" u="none" strike="noStrike">
                          <a:solidFill>
                            <a:srgbClr val="000000"/>
                          </a:solidFill>
                          <a:effectLst/>
                        </a:rPr>
                        <a:t>Ordering code</a:t>
                      </a:r>
                      <a:endParaRPr lang="en-US" sz="950" b="1" i="0" u="none" strike="noStrike">
                        <a:solidFill>
                          <a:srgbClr val="000000"/>
                        </a:solidFill>
                        <a:effectLst/>
                        <a:latin typeface="ABBvoice" panose="020D0603020503020204" pitchFamily="34" charset="0"/>
                      </a:endParaRPr>
                    </a:p>
                  </a:txBody>
                  <a:tcPr marL="9525" marR="9525" marT="9525"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10400793"/>
                  </a:ext>
                </a:extLst>
              </a:tr>
              <a:tr h="0">
                <a:tc>
                  <a:txBody>
                    <a:bodyPr/>
                    <a:lstStyle/>
                    <a:p>
                      <a:pPr algn="l" fontAlgn="b"/>
                      <a:r>
                        <a:rPr lang="en-US" sz="950" b="0" u="none" strike="noStrike">
                          <a:solidFill>
                            <a:srgbClr val="000000"/>
                          </a:solidFill>
                          <a:effectLst/>
                        </a:rPr>
                        <a:t>IP20BML</a:t>
                      </a:r>
                      <a:endParaRPr lang="en-US" sz="950" b="0" i="0" u="none" strike="noStrike">
                        <a:solidFill>
                          <a:srgbClr val="000000"/>
                        </a:solidFill>
                        <a:effectLst/>
                        <a:latin typeface="ABBvoice" panose="020D060302050302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0816563"/>
                  </a:ext>
                </a:extLst>
              </a:tr>
            </a:tbl>
          </a:graphicData>
        </a:graphic>
      </p:graphicFrame>
    </p:spTree>
    <p:extLst>
      <p:ext uri="{BB962C8B-B14F-4D97-AF65-F5344CB8AC3E}">
        <p14:creationId xmlns:p14="http://schemas.microsoft.com/office/powerpoint/2010/main" val="348951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white metal bar on a black background&#10;&#10;Description automatically generated">
            <a:extLst>
              <a:ext uri="{FF2B5EF4-FFF2-40B4-BE49-F238E27FC236}">
                <a16:creationId xmlns:a16="http://schemas.microsoft.com/office/drawing/2014/main" id="{628332D3-EE54-223C-BDC0-67A07C13C82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56677" y="-2019300"/>
            <a:ext cx="9334500" cy="9334500"/>
          </a:xfrm>
          <a:prstGeom prst="rect">
            <a:avLst/>
          </a:prstGeom>
        </p:spPr>
      </p:pic>
      <p:sp>
        <p:nvSpPr>
          <p:cNvPr id="2" name="Title 1">
            <a:extLst>
              <a:ext uri="{FF2B5EF4-FFF2-40B4-BE49-F238E27FC236}">
                <a16:creationId xmlns:a16="http://schemas.microsoft.com/office/drawing/2014/main" id="{DAD49BFD-A8D7-7208-BAB0-3E27DEC72B37}"/>
              </a:ext>
            </a:extLst>
          </p:cNvPr>
          <p:cNvSpPr>
            <a:spLocks noGrp="1"/>
          </p:cNvSpPr>
          <p:nvPr>
            <p:ph type="title"/>
          </p:nvPr>
        </p:nvSpPr>
        <p:spPr/>
        <p:txBody>
          <a:bodyPr/>
          <a:lstStyle/>
          <a:p>
            <a:r>
              <a:rPr lang="en-US"/>
              <a:t>Horizontal mounting rail</a:t>
            </a:r>
          </a:p>
        </p:txBody>
      </p:sp>
      <p:sp>
        <p:nvSpPr>
          <p:cNvPr id="3" name="Text Placeholder 2">
            <a:extLst>
              <a:ext uri="{FF2B5EF4-FFF2-40B4-BE49-F238E27FC236}">
                <a16:creationId xmlns:a16="http://schemas.microsoft.com/office/drawing/2014/main" id="{3820E923-7C80-09AE-52F1-15F674D77576}"/>
              </a:ext>
            </a:extLst>
          </p:cNvPr>
          <p:cNvSpPr>
            <a:spLocks noGrp="1"/>
          </p:cNvSpPr>
          <p:nvPr>
            <p:ph type="body" sz="quarter" idx="14"/>
          </p:nvPr>
        </p:nvSpPr>
        <p:spPr/>
        <p:txBody>
          <a:bodyPr/>
          <a:lstStyle/>
          <a:p>
            <a:r>
              <a:rPr lang="en-US"/>
              <a:t>Ordering codes</a:t>
            </a:r>
          </a:p>
        </p:txBody>
      </p:sp>
      <p:sp>
        <p:nvSpPr>
          <p:cNvPr id="5" name="Footer Placeholder 4">
            <a:extLst>
              <a:ext uri="{FF2B5EF4-FFF2-40B4-BE49-F238E27FC236}">
                <a16:creationId xmlns:a16="http://schemas.microsoft.com/office/drawing/2014/main" id="{3D4E6363-FB2E-20A9-4958-26D513806238}"/>
              </a:ext>
            </a:extLst>
          </p:cNvPr>
          <p:cNvSpPr>
            <a:spLocks noGrp="1"/>
          </p:cNvSpPr>
          <p:nvPr>
            <p:ph type="ftr" sz="quarter" idx="10"/>
          </p:nvPr>
        </p:nvSpPr>
        <p:spPr/>
        <p:txBody>
          <a:bodyPr/>
          <a:lstStyle/>
          <a:p>
            <a:endParaRPr lang="en-US"/>
          </a:p>
        </p:txBody>
      </p:sp>
      <p:sp>
        <p:nvSpPr>
          <p:cNvPr id="6" name="Date Placeholder 5">
            <a:extLst>
              <a:ext uri="{FF2B5EF4-FFF2-40B4-BE49-F238E27FC236}">
                <a16:creationId xmlns:a16="http://schemas.microsoft.com/office/drawing/2014/main" id="{2B988969-CED2-3CFF-B5AA-4E1F790C02DD}"/>
              </a:ext>
            </a:extLst>
          </p:cNvPr>
          <p:cNvSpPr>
            <a:spLocks noGrp="1"/>
          </p:cNvSpPr>
          <p:nvPr>
            <p:ph type="dt" sz="half" idx="11"/>
          </p:nvPr>
        </p:nvSpPr>
        <p:spPr/>
        <p:txBody>
          <a:bodyPr/>
          <a:lstStyle/>
          <a:p>
            <a:fld id="{1DFE85B4-5EFD-4406-9D3D-357E557D4E6C}" type="datetime4">
              <a:rPr lang="en-US" smtClean="0"/>
              <a:t>April 25, 2024</a:t>
            </a:fld>
            <a:endParaRPr lang="en-US"/>
          </a:p>
        </p:txBody>
      </p:sp>
      <p:sp>
        <p:nvSpPr>
          <p:cNvPr id="7" name="Slide Number Placeholder 6">
            <a:extLst>
              <a:ext uri="{FF2B5EF4-FFF2-40B4-BE49-F238E27FC236}">
                <a16:creationId xmlns:a16="http://schemas.microsoft.com/office/drawing/2014/main" id="{3168FDE6-2F29-C763-0A0D-A0957A77F6F8}"/>
              </a:ext>
            </a:extLst>
          </p:cNvPr>
          <p:cNvSpPr>
            <a:spLocks noGrp="1"/>
          </p:cNvSpPr>
          <p:nvPr>
            <p:ph type="sldNum" sz="quarter" idx="12"/>
          </p:nvPr>
        </p:nvSpPr>
        <p:spPr/>
        <p:txBody>
          <a:bodyPr/>
          <a:lstStyle/>
          <a:p>
            <a:r>
              <a:rPr lang="en-US"/>
              <a:t>Slide </a:t>
            </a:r>
            <a:fld id="{619F89D8-7AE3-494A-97F3-03D680869632}" type="slidenum">
              <a:rPr lang="en-US" smtClean="0"/>
              <a:pPr/>
              <a:t>32</a:t>
            </a:fld>
            <a:endParaRPr lang="en-US"/>
          </a:p>
        </p:txBody>
      </p:sp>
      <p:graphicFrame>
        <p:nvGraphicFramePr>
          <p:cNvPr id="10" name="Table 9">
            <a:extLst>
              <a:ext uri="{FF2B5EF4-FFF2-40B4-BE49-F238E27FC236}">
                <a16:creationId xmlns:a16="http://schemas.microsoft.com/office/drawing/2014/main" id="{2DFE9AC1-1EB1-46B9-1CEB-2677FDBD8188}"/>
              </a:ext>
            </a:extLst>
          </p:cNvPr>
          <p:cNvGraphicFramePr>
            <a:graphicFrameLocks noGrp="1"/>
          </p:cNvGraphicFramePr>
          <p:nvPr>
            <p:extLst>
              <p:ext uri="{D42A27DB-BD31-4B8C-83A1-F6EECF244321}">
                <p14:modId xmlns:p14="http://schemas.microsoft.com/office/powerpoint/2010/main" val="1332384957"/>
              </p:ext>
            </p:extLst>
          </p:nvPr>
        </p:nvGraphicFramePr>
        <p:xfrm>
          <a:off x="533400" y="3651886"/>
          <a:ext cx="9696451" cy="685800"/>
        </p:xfrm>
        <a:graphic>
          <a:graphicData uri="http://schemas.openxmlformats.org/drawingml/2006/table">
            <a:tbl>
              <a:tblPr>
                <a:tableStyleId>{773F8A54-F971-430D-9108-034FE38666EA}</a:tableStyleId>
              </a:tblPr>
              <a:tblGrid>
                <a:gridCol w="1627872">
                  <a:extLst>
                    <a:ext uri="{9D8B030D-6E8A-4147-A177-3AD203B41FA5}">
                      <a16:colId xmlns:a16="http://schemas.microsoft.com/office/drawing/2014/main" val="1994170986"/>
                    </a:ext>
                  </a:extLst>
                </a:gridCol>
                <a:gridCol w="2866468">
                  <a:extLst>
                    <a:ext uri="{9D8B030D-6E8A-4147-A177-3AD203B41FA5}">
                      <a16:colId xmlns:a16="http://schemas.microsoft.com/office/drawing/2014/main" val="3324765467"/>
                    </a:ext>
                  </a:extLst>
                </a:gridCol>
                <a:gridCol w="1309375">
                  <a:extLst>
                    <a:ext uri="{9D8B030D-6E8A-4147-A177-3AD203B41FA5}">
                      <a16:colId xmlns:a16="http://schemas.microsoft.com/office/drawing/2014/main" val="3267981031"/>
                    </a:ext>
                  </a:extLst>
                </a:gridCol>
                <a:gridCol w="1273987">
                  <a:extLst>
                    <a:ext uri="{9D8B030D-6E8A-4147-A177-3AD203B41FA5}">
                      <a16:colId xmlns:a16="http://schemas.microsoft.com/office/drawing/2014/main" val="524384514"/>
                    </a:ext>
                  </a:extLst>
                </a:gridCol>
                <a:gridCol w="1344762">
                  <a:extLst>
                    <a:ext uri="{9D8B030D-6E8A-4147-A177-3AD203B41FA5}">
                      <a16:colId xmlns:a16="http://schemas.microsoft.com/office/drawing/2014/main" val="4144055474"/>
                    </a:ext>
                  </a:extLst>
                </a:gridCol>
                <a:gridCol w="1273987">
                  <a:extLst>
                    <a:ext uri="{9D8B030D-6E8A-4147-A177-3AD203B41FA5}">
                      <a16:colId xmlns:a16="http://schemas.microsoft.com/office/drawing/2014/main" val="1317847926"/>
                    </a:ext>
                  </a:extLst>
                </a:gridCol>
              </a:tblGrid>
              <a:tr h="171450">
                <a:tc gridSpan="2">
                  <a:txBody>
                    <a:bodyPr/>
                    <a:lstStyle/>
                    <a:p>
                      <a:pPr algn="l" fontAlgn="b"/>
                      <a:r>
                        <a:rPr lang="en-US" sz="950" b="1" u="none" strike="noStrike">
                          <a:solidFill>
                            <a:srgbClr val="000000"/>
                          </a:solidFill>
                          <a:effectLst/>
                        </a:rPr>
                        <a:t>Part identifier</a:t>
                      </a:r>
                      <a:endParaRPr lang="en-US" sz="950" b="1" i="0" u="none" strike="noStrike">
                        <a:solidFill>
                          <a:srgbClr val="000000"/>
                        </a:solidFill>
                        <a:effectLst/>
                        <a:latin typeface="ABBvoice" panose="020D0603020503020204" pitchFamily="34" charset="0"/>
                      </a:endParaRPr>
                    </a:p>
                  </a:txBody>
                  <a:tcPr marL="9525" marR="9525" marT="9525" marB="0" anchor="b">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l" fontAlgn="b"/>
                      <a:r>
                        <a:rPr lang="en-US" sz="950" b="1" u="none" strike="noStrike">
                          <a:solidFill>
                            <a:srgbClr val="000000"/>
                          </a:solidFill>
                          <a:effectLst/>
                        </a:rPr>
                        <a:t>Width</a:t>
                      </a:r>
                      <a:endParaRPr lang="en-US" sz="950" b="1" i="0" u="none" strike="noStrike">
                        <a:solidFill>
                          <a:srgbClr val="000000"/>
                        </a:solidFill>
                        <a:effectLst/>
                        <a:latin typeface="ABBvoice" panose="020D0603020503020204" pitchFamily="34" charset="0"/>
                      </a:endParaRPr>
                    </a:p>
                  </a:txBody>
                  <a:tcPr marL="9525" marR="9525" marT="9525" marB="0" anchor="b">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l" fontAlgn="b"/>
                      <a:r>
                        <a:rPr lang="en-US" sz="950" b="1" u="none" strike="noStrike">
                          <a:solidFill>
                            <a:srgbClr val="000000"/>
                          </a:solidFill>
                          <a:effectLst/>
                        </a:rPr>
                        <a:t>Orientation</a:t>
                      </a:r>
                      <a:endParaRPr lang="en-US" sz="950" b="1" i="0" u="none" strike="noStrike">
                        <a:solidFill>
                          <a:srgbClr val="000000"/>
                        </a:solidFill>
                        <a:effectLst/>
                        <a:latin typeface="ABBvoice" panose="020D0603020503020204" pitchFamily="34" charset="0"/>
                      </a:endParaRPr>
                    </a:p>
                  </a:txBody>
                  <a:tcPr marL="9525" marR="9525" marT="9525" marB="0" anchor="b">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63793519"/>
                  </a:ext>
                </a:extLst>
              </a:tr>
              <a:tr h="171450">
                <a:tc rowSpan="3">
                  <a:txBody>
                    <a:bodyPr/>
                    <a:lstStyle/>
                    <a:p>
                      <a:pPr algn="l" fontAlgn="b"/>
                      <a:r>
                        <a:rPr lang="en-US" sz="950" b="0" u="none" strike="noStrike">
                          <a:solidFill>
                            <a:srgbClr val="000000"/>
                          </a:solidFill>
                          <a:effectLst/>
                        </a:rPr>
                        <a:t>HMR </a:t>
                      </a:r>
                    </a:p>
                    <a:p>
                      <a:pPr algn="l" fontAlgn="b"/>
                      <a:r>
                        <a:rPr lang="en-US" sz="950" b="0" u="none" strike="noStrike">
                          <a:solidFill>
                            <a:srgbClr val="000000"/>
                          </a:solidFill>
                          <a:effectLst/>
                        </a:rPr>
                        <a:t> </a:t>
                      </a:r>
                      <a:endParaRPr lang="en-US" sz="950" b="0" i="0" u="none" strike="noStrike">
                        <a:solidFill>
                          <a:srgbClr val="000000"/>
                        </a:solidFill>
                        <a:effectLst/>
                        <a:latin typeface="ABBvoice" panose="020D060302050302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l" fontAlgn="b"/>
                      <a:r>
                        <a:rPr lang="en-US" sz="950" b="0" u="none" strike="noStrike">
                          <a:solidFill>
                            <a:srgbClr val="000000"/>
                          </a:solidFill>
                          <a:effectLst/>
                        </a:rPr>
                        <a:t>Horizontal mounting rail </a:t>
                      </a:r>
                    </a:p>
                    <a:p>
                      <a:pPr algn="l" fontAlgn="b"/>
                      <a:r>
                        <a:rPr lang="en-US" sz="950" b="0" u="none" strike="noStrike">
                          <a:solidFill>
                            <a:srgbClr val="000000"/>
                          </a:solidFill>
                          <a:effectLst/>
                        </a:rPr>
                        <a:t> </a:t>
                      </a:r>
                      <a:endParaRPr lang="en-US" sz="950" b="0" i="0" u="none" strike="noStrike">
                        <a:solidFill>
                          <a:srgbClr val="000000"/>
                        </a:solidFill>
                        <a:effectLst/>
                        <a:latin typeface="ABBvoice" panose="020D060302050302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950" b="0" u="none" strike="noStrike">
                          <a:solidFill>
                            <a:srgbClr val="000000"/>
                          </a:solidFill>
                          <a:effectLst/>
                        </a:rPr>
                        <a:t>30</a:t>
                      </a:r>
                      <a:endParaRPr lang="en-US" sz="950" b="0" i="0" u="none" strike="noStrike">
                        <a:solidFill>
                          <a:srgbClr val="000000"/>
                        </a:solidFill>
                        <a:effectLst/>
                        <a:latin typeface="ABBvoice" panose="020D0603020503020204" pitchFamily="34" charset="0"/>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l" fontAlgn="b"/>
                      <a:r>
                        <a:rPr lang="en-US" sz="950" b="0" u="none" strike="noStrike">
                          <a:solidFill>
                            <a:srgbClr val="000000"/>
                          </a:solidFill>
                          <a:effectLst/>
                        </a:rPr>
                        <a:t>30" </a:t>
                      </a:r>
                      <a:endParaRPr lang="en-US" sz="950" b="0" i="0" u="none" strike="noStrike">
                        <a:solidFill>
                          <a:srgbClr val="000000"/>
                        </a:solidFill>
                        <a:effectLst/>
                        <a:latin typeface="ABBvoice" panose="020D0603020503020204" pitchFamily="34" charset="0"/>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l" fontAlgn="b"/>
                      <a:r>
                        <a:rPr lang="en-US" sz="950" b="0" u="none" strike="noStrike">
                          <a:solidFill>
                            <a:srgbClr val="000000"/>
                          </a:solidFill>
                          <a:effectLst/>
                        </a:rPr>
                        <a:t>C</a:t>
                      </a:r>
                      <a:endParaRPr lang="en-US" sz="950" b="0" i="0" u="none" strike="noStrike">
                        <a:solidFill>
                          <a:srgbClr val="000000"/>
                        </a:solidFill>
                        <a:effectLst/>
                        <a:latin typeface="ABBvoice" panose="020D0603020503020204" pitchFamily="34" charset="0"/>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l" fontAlgn="b"/>
                      <a:r>
                        <a:rPr lang="en-US" sz="950" b="0" u="none" strike="noStrike">
                          <a:solidFill>
                            <a:srgbClr val="000000"/>
                          </a:solidFill>
                          <a:effectLst/>
                        </a:rPr>
                        <a:t>Center</a:t>
                      </a:r>
                      <a:endParaRPr lang="en-US" sz="950" b="0" i="0" u="none" strike="noStrike">
                        <a:solidFill>
                          <a:srgbClr val="000000"/>
                        </a:solidFill>
                        <a:effectLst/>
                        <a:latin typeface="ABBvoice" panose="020D0603020503020204" pitchFamily="34" charset="0"/>
                      </a:endParaRPr>
                    </a:p>
                  </a:txBody>
                  <a:tcPr marL="9525" marR="9525" marT="9525"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170566104"/>
                  </a:ext>
                </a:extLst>
              </a:tr>
              <a:tr h="171450">
                <a:tc vMerge="1">
                  <a:txBody>
                    <a:bodyPr/>
                    <a:lstStyle/>
                    <a:p>
                      <a:endParaRPr/>
                    </a:p>
                  </a:txBody>
                  <a:tcPr marL="9525" marR="9525" marT="9525" marB="0" anchor="b"/>
                </a:tc>
                <a:tc vMerge="1">
                  <a:txBody>
                    <a:bodyPr/>
                    <a:lstStyle/>
                    <a:p>
                      <a:endParaRPr/>
                    </a:p>
                  </a:txBody>
                  <a:tcPr marL="9525" marR="9525" marT="9525" marB="0" anchor="b"/>
                </a:tc>
                <a:tc>
                  <a:txBody>
                    <a:bodyPr/>
                    <a:lstStyle/>
                    <a:p>
                      <a:pPr algn="l" fontAlgn="b"/>
                      <a:r>
                        <a:rPr lang="en-US" sz="950" b="0" u="none" strike="noStrike">
                          <a:solidFill>
                            <a:srgbClr val="000000"/>
                          </a:solidFill>
                          <a:effectLst/>
                        </a:rPr>
                        <a:t>40</a:t>
                      </a:r>
                      <a:endParaRPr lang="en-US" sz="950" b="0" i="0" u="none" strike="noStrike">
                        <a:solidFill>
                          <a:srgbClr val="000000"/>
                        </a:solidFill>
                        <a:effectLst/>
                        <a:latin typeface="ABBvoice" panose="020D0603020503020204" pitchFamily="34" charset="0"/>
                      </a:endParaRPr>
                    </a:p>
                  </a:txBody>
                  <a:tcPr marL="9525" marR="9525" marT="9525" marB="0" anchor="b"/>
                </a:tc>
                <a:tc>
                  <a:txBody>
                    <a:bodyPr/>
                    <a:lstStyle/>
                    <a:p>
                      <a:pPr algn="l" fontAlgn="b"/>
                      <a:r>
                        <a:rPr lang="en-US" sz="950" b="0" u="none" strike="noStrike">
                          <a:solidFill>
                            <a:srgbClr val="000000"/>
                          </a:solidFill>
                          <a:effectLst/>
                        </a:rPr>
                        <a:t>40" </a:t>
                      </a:r>
                      <a:endParaRPr lang="en-US" sz="950" b="0" i="0" u="none" strike="noStrike">
                        <a:solidFill>
                          <a:srgbClr val="000000"/>
                        </a:solidFill>
                        <a:effectLst/>
                        <a:latin typeface="ABBvoice" panose="020D0603020503020204" pitchFamily="34" charset="0"/>
                      </a:endParaRPr>
                    </a:p>
                  </a:txBody>
                  <a:tcPr marL="9525" marR="9525" marT="9525" marB="0" anchor="b"/>
                </a:tc>
                <a:tc>
                  <a:txBody>
                    <a:bodyPr/>
                    <a:lstStyle/>
                    <a:p>
                      <a:pPr algn="l" fontAlgn="b"/>
                      <a:r>
                        <a:rPr lang="en-US" sz="950" b="0" u="none" strike="noStrike">
                          <a:solidFill>
                            <a:srgbClr val="000000"/>
                          </a:solidFill>
                          <a:effectLst/>
                        </a:rPr>
                        <a:t>F</a:t>
                      </a:r>
                      <a:endParaRPr lang="en-US" sz="950" b="0" i="0" u="none" strike="noStrike">
                        <a:solidFill>
                          <a:srgbClr val="000000"/>
                        </a:solidFill>
                        <a:effectLst/>
                        <a:latin typeface="ABBvoice" panose="020D0603020503020204" pitchFamily="34" charset="0"/>
                      </a:endParaRPr>
                    </a:p>
                  </a:txBody>
                  <a:tcPr marL="9525" marR="9525" marT="9525" marB="0" anchor="b"/>
                </a:tc>
                <a:tc>
                  <a:txBody>
                    <a:bodyPr/>
                    <a:lstStyle/>
                    <a:p>
                      <a:pPr algn="l" fontAlgn="b"/>
                      <a:r>
                        <a:rPr lang="en-US" sz="950" b="0" u="none" strike="noStrike">
                          <a:solidFill>
                            <a:srgbClr val="000000"/>
                          </a:solidFill>
                          <a:effectLst/>
                        </a:rPr>
                        <a:t>Offset</a:t>
                      </a:r>
                      <a:endParaRPr lang="en-US" sz="950" b="0" i="0" u="none" strike="noStrike">
                        <a:solidFill>
                          <a:srgbClr val="000000"/>
                        </a:solidFill>
                        <a:effectLst/>
                        <a:latin typeface="ABBvoice" panose="020D0603020503020204" pitchFamily="34" charset="0"/>
                      </a:endParaRPr>
                    </a:p>
                  </a:txBody>
                  <a:tcPr marL="9525" marR="9525" marT="9525" marB="0" anchor="b"/>
                </a:tc>
                <a:extLst>
                  <a:ext uri="{0D108BD9-81ED-4DB2-BD59-A6C34878D82A}">
                    <a16:rowId xmlns:a16="http://schemas.microsoft.com/office/drawing/2014/main" val="1179124108"/>
                  </a:ext>
                </a:extLst>
              </a:tr>
              <a:tr h="171450">
                <a:tc vMerge="1">
                  <a:txBody>
                    <a:bodyPr/>
                    <a:lstStyle/>
                    <a:p>
                      <a:endParaRPr/>
                    </a:p>
                  </a:txBody>
                  <a:tcPr marL="9525" marR="9525" marT="9525" marB="0" anchor="b"/>
                </a:tc>
                <a:tc vMerge="1">
                  <a:txBody>
                    <a:bodyPr/>
                    <a:lstStyle/>
                    <a:p>
                      <a:endParaRPr/>
                    </a:p>
                  </a:txBody>
                  <a:tcPr marL="9525" marR="9525" marT="9525" marB="0" anchor="b"/>
                </a:tc>
                <a:tc>
                  <a:txBody>
                    <a:bodyPr/>
                    <a:lstStyle/>
                    <a:p>
                      <a:pPr algn="l" fontAlgn="b"/>
                      <a:r>
                        <a:rPr lang="en-US" sz="950" b="0" u="none" strike="noStrike">
                          <a:solidFill>
                            <a:srgbClr val="000000"/>
                          </a:solidFill>
                          <a:effectLst/>
                        </a:rPr>
                        <a:t>45</a:t>
                      </a:r>
                      <a:endParaRPr lang="en-US" sz="950" b="0" i="0" u="none" strike="noStrike">
                        <a:solidFill>
                          <a:srgbClr val="000000"/>
                        </a:solidFill>
                        <a:effectLst/>
                        <a:latin typeface="ABBvoice" panose="020D060302050302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l" fontAlgn="b"/>
                      <a:r>
                        <a:rPr lang="en-US" sz="950" b="0" u="none" strike="noStrike">
                          <a:solidFill>
                            <a:srgbClr val="000000"/>
                          </a:solidFill>
                          <a:effectLst/>
                        </a:rPr>
                        <a:t>45" </a:t>
                      </a:r>
                      <a:endParaRPr lang="en-US" sz="950" b="0" i="0" u="none" strike="noStrike">
                        <a:solidFill>
                          <a:srgbClr val="000000"/>
                        </a:solidFill>
                        <a:effectLst/>
                        <a:latin typeface="ABBvoice" panose="020D060302050302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l" fontAlgn="b"/>
                      <a:r>
                        <a:rPr lang="en-US" sz="950" b="0" u="none" strike="noStrike">
                          <a:solidFill>
                            <a:srgbClr val="000000"/>
                          </a:solidFill>
                          <a:effectLst/>
                        </a:rPr>
                        <a:t> </a:t>
                      </a:r>
                      <a:endParaRPr lang="en-US" sz="950" b="0" i="0" u="none" strike="noStrike">
                        <a:solidFill>
                          <a:srgbClr val="000000"/>
                        </a:solidFill>
                        <a:effectLst/>
                        <a:latin typeface="ABBvoice" panose="020D060302050302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l" fontAlgn="b"/>
                      <a:r>
                        <a:rPr lang="en-US" sz="950" b="0" u="none" strike="noStrike">
                          <a:solidFill>
                            <a:srgbClr val="000000"/>
                          </a:solidFill>
                          <a:effectLst/>
                        </a:rPr>
                        <a:t> </a:t>
                      </a:r>
                      <a:endParaRPr lang="en-US" sz="950" b="0" i="0" u="none" strike="noStrike">
                        <a:solidFill>
                          <a:srgbClr val="000000"/>
                        </a:solidFill>
                        <a:effectLst/>
                        <a:latin typeface="ABBvoice" panose="020D0603020503020204" pitchFamily="34" charset="0"/>
                      </a:endParaRPr>
                    </a:p>
                  </a:txBody>
                  <a:tcPr marL="9525" marR="9525" marT="9525"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8971574"/>
                  </a:ext>
                </a:extLst>
              </a:tr>
            </a:tbl>
          </a:graphicData>
        </a:graphic>
      </p:graphicFrame>
      <p:graphicFrame>
        <p:nvGraphicFramePr>
          <p:cNvPr id="11" name="Table 10">
            <a:extLst>
              <a:ext uri="{FF2B5EF4-FFF2-40B4-BE49-F238E27FC236}">
                <a16:creationId xmlns:a16="http://schemas.microsoft.com/office/drawing/2014/main" id="{9F25AC5D-B699-94E4-4501-B7AF25CF07A4}"/>
              </a:ext>
            </a:extLst>
          </p:cNvPr>
          <p:cNvGraphicFramePr>
            <a:graphicFrameLocks noGrp="1"/>
          </p:cNvGraphicFramePr>
          <p:nvPr>
            <p:extLst>
              <p:ext uri="{D42A27DB-BD31-4B8C-83A1-F6EECF244321}">
                <p14:modId xmlns:p14="http://schemas.microsoft.com/office/powerpoint/2010/main" val="2701702962"/>
              </p:ext>
            </p:extLst>
          </p:nvPr>
        </p:nvGraphicFramePr>
        <p:xfrm>
          <a:off x="533400" y="4908962"/>
          <a:ext cx="1574800" cy="857250"/>
        </p:xfrm>
        <a:graphic>
          <a:graphicData uri="http://schemas.openxmlformats.org/drawingml/2006/table">
            <a:tbl>
              <a:tblPr>
                <a:tableStyleId>{773F8A54-F971-430D-9108-034FE38666EA}</a:tableStyleId>
              </a:tblPr>
              <a:tblGrid>
                <a:gridCol w="1574800">
                  <a:extLst>
                    <a:ext uri="{9D8B030D-6E8A-4147-A177-3AD203B41FA5}">
                      <a16:colId xmlns:a16="http://schemas.microsoft.com/office/drawing/2014/main" val="1183575354"/>
                    </a:ext>
                  </a:extLst>
                </a:gridCol>
              </a:tblGrid>
              <a:tr h="171450">
                <a:tc>
                  <a:txBody>
                    <a:bodyPr/>
                    <a:lstStyle/>
                    <a:p>
                      <a:pPr algn="l" fontAlgn="b"/>
                      <a:r>
                        <a:rPr lang="en-US" sz="950" b="1" u="none" strike="noStrike">
                          <a:solidFill>
                            <a:srgbClr val="000000"/>
                          </a:solidFill>
                          <a:effectLst/>
                        </a:rPr>
                        <a:t>Ordering codes</a:t>
                      </a:r>
                      <a:endParaRPr lang="en-US" sz="950" b="1" i="0" u="none" strike="noStrike">
                        <a:solidFill>
                          <a:srgbClr val="000000"/>
                        </a:solidFill>
                        <a:effectLst/>
                        <a:latin typeface="ABBvoice" panose="020D0603020503020204" pitchFamily="34" charset="0"/>
                      </a:endParaRPr>
                    </a:p>
                  </a:txBody>
                  <a:tcPr marL="9525" marR="9525" marT="9525"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3525326"/>
                  </a:ext>
                </a:extLst>
              </a:tr>
              <a:tr h="171450">
                <a:tc>
                  <a:txBody>
                    <a:bodyPr/>
                    <a:lstStyle/>
                    <a:p>
                      <a:pPr algn="l" fontAlgn="b"/>
                      <a:r>
                        <a:rPr lang="en-US" sz="950" b="0" u="none" strike="noStrike">
                          <a:solidFill>
                            <a:srgbClr val="000000"/>
                          </a:solidFill>
                          <a:effectLst/>
                        </a:rPr>
                        <a:t>HMR30C</a:t>
                      </a:r>
                      <a:endParaRPr lang="en-US" sz="950" b="0" i="0" u="none" strike="noStrike">
                        <a:solidFill>
                          <a:srgbClr val="000000"/>
                        </a:solidFill>
                        <a:effectLst/>
                        <a:latin typeface="ABBvoice" panose="020D0603020503020204" pitchFamily="34" charset="0"/>
                      </a:endParaRPr>
                    </a:p>
                  </a:txBody>
                  <a:tcPr marL="9525" marR="9525" marT="9525"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024848136"/>
                  </a:ext>
                </a:extLst>
              </a:tr>
              <a:tr h="171450">
                <a:tc>
                  <a:txBody>
                    <a:bodyPr/>
                    <a:lstStyle/>
                    <a:p>
                      <a:pPr algn="l" fontAlgn="b"/>
                      <a:r>
                        <a:rPr lang="en-US" sz="950" b="0" u="none" strike="noStrike">
                          <a:solidFill>
                            <a:srgbClr val="000000"/>
                          </a:solidFill>
                          <a:effectLst/>
                        </a:rPr>
                        <a:t>HMR40F</a:t>
                      </a:r>
                      <a:endParaRPr lang="en-US" sz="950" b="0" i="0" u="none" strike="noStrike">
                        <a:solidFill>
                          <a:srgbClr val="000000"/>
                        </a:solidFill>
                        <a:effectLst/>
                        <a:latin typeface="ABBvoice" panose="020D0603020503020204" pitchFamily="34" charset="0"/>
                      </a:endParaRPr>
                    </a:p>
                  </a:txBody>
                  <a:tcPr marL="9525" marR="9525" marT="9525" marB="0" anchor="b"/>
                </a:tc>
                <a:extLst>
                  <a:ext uri="{0D108BD9-81ED-4DB2-BD59-A6C34878D82A}">
                    <a16:rowId xmlns:a16="http://schemas.microsoft.com/office/drawing/2014/main" val="3962841279"/>
                  </a:ext>
                </a:extLst>
              </a:tr>
              <a:tr h="171450">
                <a:tc>
                  <a:txBody>
                    <a:bodyPr/>
                    <a:lstStyle/>
                    <a:p>
                      <a:pPr algn="l" fontAlgn="b"/>
                      <a:r>
                        <a:rPr lang="en-US" sz="950" b="0" u="none" strike="noStrike">
                          <a:solidFill>
                            <a:srgbClr val="000000"/>
                          </a:solidFill>
                          <a:effectLst/>
                        </a:rPr>
                        <a:t>HMR45C</a:t>
                      </a:r>
                      <a:endParaRPr lang="en-US" sz="950" b="0" i="0" u="none" strike="noStrike">
                        <a:solidFill>
                          <a:srgbClr val="000000"/>
                        </a:solidFill>
                        <a:effectLst/>
                        <a:latin typeface="ABBvoice" panose="020D0603020503020204" pitchFamily="34" charset="0"/>
                      </a:endParaRPr>
                    </a:p>
                  </a:txBody>
                  <a:tcPr marL="9525" marR="9525" marT="9525" marB="0" anchor="b"/>
                </a:tc>
                <a:extLst>
                  <a:ext uri="{0D108BD9-81ED-4DB2-BD59-A6C34878D82A}">
                    <a16:rowId xmlns:a16="http://schemas.microsoft.com/office/drawing/2014/main" val="3627596561"/>
                  </a:ext>
                </a:extLst>
              </a:tr>
              <a:tr h="171450">
                <a:tc>
                  <a:txBody>
                    <a:bodyPr/>
                    <a:lstStyle/>
                    <a:p>
                      <a:pPr algn="l" fontAlgn="b"/>
                      <a:r>
                        <a:rPr lang="en-US" sz="950" b="0" u="none" strike="noStrike">
                          <a:solidFill>
                            <a:srgbClr val="000000"/>
                          </a:solidFill>
                          <a:effectLst/>
                        </a:rPr>
                        <a:t>HMR45F</a:t>
                      </a:r>
                      <a:endParaRPr lang="en-US" sz="950" b="0" i="0" u="none" strike="noStrike">
                        <a:solidFill>
                          <a:srgbClr val="000000"/>
                        </a:solidFill>
                        <a:effectLst/>
                        <a:latin typeface="ABBvoice" panose="020D0603020503020204" pitchFamily="34" charset="0"/>
                      </a:endParaRPr>
                    </a:p>
                  </a:txBody>
                  <a:tcPr marL="9525" marR="9525" marT="9525"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4227444"/>
                  </a:ext>
                </a:extLst>
              </a:tr>
            </a:tbl>
          </a:graphicData>
        </a:graphic>
      </p:graphicFrame>
    </p:spTree>
    <p:extLst>
      <p:ext uri="{BB962C8B-B14F-4D97-AF65-F5344CB8AC3E}">
        <p14:creationId xmlns:p14="http://schemas.microsoft.com/office/powerpoint/2010/main" val="79974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179DD4-0A52-0395-B726-4F2741BE82FD}"/>
              </a:ext>
            </a:extLst>
          </p:cNvPr>
          <p:cNvSpPr>
            <a:spLocks noGrp="1"/>
          </p:cNvSpPr>
          <p:nvPr>
            <p:ph type="title"/>
          </p:nvPr>
        </p:nvSpPr>
        <p:spPr/>
        <p:txBody>
          <a:bodyPr/>
          <a:lstStyle/>
          <a:p>
            <a:r>
              <a:rPr lang="en-US"/>
              <a:t>Service entrance/finger-safe lug barriers</a:t>
            </a:r>
          </a:p>
        </p:txBody>
      </p:sp>
      <p:pic>
        <p:nvPicPr>
          <p:cNvPr id="7" name="Picture 6">
            <a:extLst>
              <a:ext uri="{FF2B5EF4-FFF2-40B4-BE49-F238E27FC236}">
                <a16:creationId xmlns:a16="http://schemas.microsoft.com/office/drawing/2014/main" id="{E6780276-CA90-6340-BA3E-CBB407B9788D}"/>
              </a:ext>
            </a:extLst>
          </p:cNvPr>
          <p:cNvPicPr>
            <a:picLocks noChangeAspect="1"/>
          </p:cNvPicPr>
          <p:nvPr/>
        </p:nvPicPr>
        <p:blipFill rotWithShape="1">
          <a:blip r:embed="rId2"/>
          <a:srcRect b="3074"/>
          <a:stretch/>
        </p:blipFill>
        <p:spPr>
          <a:xfrm>
            <a:off x="331199" y="1405732"/>
            <a:ext cx="8134707" cy="5005342"/>
          </a:xfrm>
          <a:prstGeom prst="rect">
            <a:avLst/>
          </a:prstGeom>
          <a:effectLst/>
        </p:spPr>
      </p:pic>
      <p:sp>
        <p:nvSpPr>
          <p:cNvPr id="5" name="Text Placeholder 4">
            <a:extLst>
              <a:ext uri="{FF2B5EF4-FFF2-40B4-BE49-F238E27FC236}">
                <a16:creationId xmlns:a16="http://schemas.microsoft.com/office/drawing/2014/main" id="{ADFD164D-8FB4-D829-59A4-20C5CCAAF6D3}"/>
              </a:ext>
            </a:extLst>
          </p:cNvPr>
          <p:cNvSpPr>
            <a:spLocks noGrp="1"/>
          </p:cNvSpPr>
          <p:nvPr>
            <p:ph type="body" sz="quarter" idx="14"/>
          </p:nvPr>
        </p:nvSpPr>
        <p:spPr/>
        <p:txBody>
          <a:bodyPr/>
          <a:lstStyle/>
          <a:p>
            <a:r>
              <a:rPr lang="en-US" dirty="0"/>
              <a:t>Ordering codes for kits</a:t>
            </a:r>
          </a:p>
        </p:txBody>
      </p:sp>
      <p:sp>
        <p:nvSpPr>
          <p:cNvPr id="9" name="TextBox 8">
            <a:extLst>
              <a:ext uri="{FF2B5EF4-FFF2-40B4-BE49-F238E27FC236}">
                <a16:creationId xmlns:a16="http://schemas.microsoft.com/office/drawing/2014/main" id="{18C61B80-0D15-DAFB-C5B3-43614408B9FD}"/>
              </a:ext>
            </a:extLst>
          </p:cNvPr>
          <p:cNvSpPr txBox="1"/>
          <p:nvPr/>
        </p:nvSpPr>
        <p:spPr bwMode="gray">
          <a:xfrm>
            <a:off x="9164549" y="2132796"/>
            <a:ext cx="1972638" cy="959725"/>
          </a:xfrm>
          <a:prstGeom prst="rect">
            <a:avLst/>
          </a:prstGeom>
          <a:noFill/>
        </p:spPr>
        <p:txBody>
          <a:bodyPr wrap="square" lIns="0" tIns="0" rIns="0" bIns="0" rtlCol="0">
            <a:noAutofit/>
          </a:bodyPr>
          <a:lstStyle/>
          <a:p>
            <a:pPr algn="l">
              <a:spcBef>
                <a:spcPts val="600"/>
              </a:spcBef>
            </a:pPr>
            <a:r>
              <a:rPr lang="en-US" sz="1400"/>
              <a:t>Not every combination is possible; see following slides</a:t>
            </a:r>
          </a:p>
        </p:txBody>
      </p:sp>
    </p:spTree>
    <p:extLst>
      <p:ext uri="{BB962C8B-B14F-4D97-AF65-F5344CB8AC3E}">
        <p14:creationId xmlns:p14="http://schemas.microsoft.com/office/powerpoint/2010/main" val="771188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EB594-3A7B-47B9-8EA8-3C6972FD6091}"/>
              </a:ext>
            </a:extLst>
          </p:cNvPr>
          <p:cNvSpPr>
            <a:spLocks noGrp="1"/>
          </p:cNvSpPr>
          <p:nvPr>
            <p:ph type="title"/>
          </p:nvPr>
        </p:nvSpPr>
        <p:spPr/>
        <p:txBody>
          <a:bodyPr/>
          <a:lstStyle/>
          <a:p>
            <a:r>
              <a:rPr lang="en-US"/>
              <a:t>Service entrance/finger-safe lug barriers</a:t>
            </a:r>
          </a:p>
        </p:txBody>
      </p:sp>
      <p:sp>
        <p:nvSpPr>
          <p:cNvPr id="3" name="Text Placeholder 2">
            <a:extLst>
              <a:ext uri="{FF2B5EF4-FFF2-40B4-BE49-F238E27FC236}">
                <a16:creationId xmlns:a16="http://schemas.microsoft.com/office/drawing/2014/main" id="{B3D120A2-F434-7BBA-3D94-992D77A67B50}"/>
              </a:ext>
            </a:extLst>
          </p:cNvPr>
          <p:cNvSpPr>
            <a:spLocks noGrp="1"/>
          </p:cNvSpPr>
          <p:nvPr>
            <p:ph type="body" sz="quarter" idx="14"/>
          </p:nvPr>
        </p:nvSpPr>
        <p:spPr/>
        <p:txBody>
          <a:bodyPr/>
          <a:lstStyle/>
          <a:p>
            <a:r>
              <a:rPr lang="en-US"/>
              <a:t>Ordering codes for kits</a:t>
            </a:r>
            <a:endParaRPr lang="en-US" sz="2800"/>
          </a:p>
        </p:txBody>
      </p:sp>
      <p:sp>
        <p:nvSpPr>
          <p:cNvPr id="4" name="Footer Placeholder 3">
            <a:extLst>
              <a:ext uri="{FF2B5EF4-FFF2-40B4-BE49-F238E27FC236}">
                <a16:creationId xmlns:a16="http://schemas.microsoft.com/office/drawing/2014/main" id="{8AF1E8A8-3590-417C-FC93-61D6A50E712C}"/>
              </a:ext>
            </a:extLst>
          </p:cNvPr>
          <p:cNvSpPr>
            <a:spLocks noGrp="1"/>
          </p:cNvSpPr>
          <p:nvPr>
            <p:ph type="ftr" sz="quarter" idx="10"/>
          </p:nvPr>
        </p:nvSpPr>
        <p:spPr/>
        <p:txBody>
          <a:bodyPr/>
          <a:lstStyle/>
          <a:p>
            <a:r>
              <a:rPr lang="en-US" noProof="0"/>
              <a:t>UL 67 Commercial Presentation</a:t>
            </a:r>
          </a:p>
        </p:txBody>
      </p:sp>
      <p:sp>
        <p:nvSpPr>
          <p:cNvPr id="5" name="Date Placeholder 4">
            <a:extLst>
              <a:ext uri="{FF2B5EF4-FFF2-40B4-BE49-F238E27FC236}">
                <a16:creationId xmlns:a16="http://schemas.microsoft.com/office/drawing/2014/main" id="{1FE5A833-31AB-814D-AD3B-03132DE8BC0C}"/>
              </a:ext>
            </a:extLst>
          </p:cNvPr>
          <p:cNvSpPr>
            <a:spLocks noGrp="1"/>
          </p:cNvSpPr>
          <p:nvPr>
            <p:ph type="dt" sz="half" idx="11"/>
          </p:nvPr>
        </p:nvSpPr>
        <p:spPr/>
        <p:txBody>
          <a:bodyPr/>
          <a:lstStyle/>
          <a:p>
            <a:fld id="{B2016A11-4950-4F3F-938B-45DEE5F72969}" type="datetime4">
              <a:rPr lang="en-US" noProof="0" smtClean="0"/>
              <a:pPr/>
              <a:t>April 25, 2024</a:t>
            </a:fld>
            <a:endParaRPr lang="en-US" noProof="0"/>
          </a:p>
        </p:txBody>
      </p:sp>
      <p:sp>
        <p:nvSpPr>
          <p:cNvPr id="6" name="Slide Number Placeholder 5">
            <a:extLst>
              <a:ext uri="{FF2B5EF4-FFF2-40B4-BE49-F238E27FC236}">
                <a16:creationId xmlns:a16="http://schemas.microsoft.com/office/drawing/2014/main" id="{22774F39-323D-7789-BD74-F9C7E8943112}"/>
              </a:ext>
            </a:extLst>
          </p:cNvPr>
          <p:cNvSpPr>
            <a:spLocks noGrp="1"/>
          </p:cNvSpPr>
          <p:nvPr>
            <p:ph type="sldNum" sz="quarter" idx="12"/>
          </p:nvPr>
        </p:nvSpPr>
        <p:spPr/>
        <p:txBody>
          <a:bodyPr/>
          <a:lstStyle/>
          <a:p>
            <a:r>
              <a:rPr lang="en-US" noProof="0"/>
              <a:t>Slide </a:t>
            </a:r>
            <a:fld id="{619F89D8-7AE3-494A-97F3-03D680869632}" type="slidenum">
              <a:rPr lang="en-US" noProof="0" smtClean="0"/>
              <a:pPr/>
              <a:t>34</a:t>
            </a:fld>
            <a:endParaRPr lang="en-US" noProof="0"/>
          </a:p>
        </p:txBody>
      </p:sp>
      <p:graphicFrame>
        <p:nvGraphicFramePr>
          <p:cNvPr id="9" name="Table 8">
            <a:extLst>
              <a:ext uri="{FF2B5EF4-FFF2-40B4-BE49-F238E27FC236}">
                <a16:creationId xmlns:a16="http://schemas.microsoft.com/office/drawing/2014/main" id="{D2701A37-C954-BA0D-C3AE-8D03731E1752}"/>
              </a:ext>
            </a:extLst>
          </p:cNvPr>
          <p:cNvGraphicFramePr>
            <a:graphicFrameLocks noGrp="1"/>
          </p:cNvGraphicFramePr>
          <p:nvPr>
            <p:extLst>
              <p:ext uri="{D42A27DB-BD31-4B8C-83A1-F6EECF244321}">
                <p14:modId xmlns:p14="http://schemas.microsoft.com/office/powerpoint/2010/main" val="1888078160"/>
              </p:ext>
            </p:extLst>
          </p:nvPr>
        </p:nvGraphicFramePr>
        <p:xfrm>
          <a:off x="329365" y="1635964"/>
          <a:ext cx="3657600" cy="1394911"/>
        </p:xfrm>
        <a:graphic>
          <a:graphicData uri="http://schemas.openxmlformats.org/drawingml/2006/table">
            <a:tbl>
              <a:tblPr firstRow="1" bandRow="1">
                <a:tableStyleId>{773F8A54-F971-430D-9108-034FE38666EA}</a:tableStyleId>
              </a:tblPr>
              <a:tblGrid>
                <a:gridCol w="1188720">
                  <a:extLst>
                    <a:ext uri="{9D8B030D-6E8A-4147-A177-3AD203B41FA5}">
                      <a16:colId xmlns:a16="http://schemas.microsoft.com/office/drawing/2014/main" val="3658641514"/>
                    </a:ext>
                  </a:extLst>
                </a:gridCol>
                <a:gridCol w="1234440">
                  <a:extLst>
                    <a:ext uri="{9D8B030D-6E8A-4147-A177-3AD203B41FA5}">
                      <a16:colId xmlns:a16="http://schemas.microsoft.com/office/drawing/2014/main" val="2922269550"/>
                    </a:ext>
                  </a:extLst>
                </a:gridCol>
                <a:gridCol w="1234440">
                  <a:extLst>
                    <a:ext uri="{9D8B030D-6E8A-4147-A177-3AD203B41FA5}">
                      <a16:colId xmlns:a16="http://schemas.microsoft.com/office/drawing/2014/main" val="1866410358"/>
                    </a:ext>
                  </a:extLst>
                </a:gridCol>
              </a:tblGrid>
              <a:tr h="223657">
                <a:tc gridSpan="3">
                  <a:txBody>
                    <a:bodyPr/>
                    <a:lstStyle/>
                    <a:p>
                      <a:pPr algn="l"/>
                      <a:r>
                        <a:rPr lang="en-US" sz="950" b="1" dirty="0"/>
                        <a:t>A2 ((1) 1 AWG–250 MCM (Cu) or (1) 2/0 AWG–300 MCM (Al))</a:t>
                      </a:r>
                    </a:p>
                  </a:txBody>
                  <a:tcPr anchor="ct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0615139"/>
                  </a:ext>
                </a:extLst>
              </a:tr>
              <a:tr h="308779">
                <a:tc rowSpan="2">
                  <a:txBody>
                    <a:bodyPr/>
                    <a:lstStyle/>
                    <a:p>
                      <a:pPr algn="l"/>
                      <a:endParaRPr lang="en-US" sz="950"/>
                    </a:p>
                  </a:txBody>
                  <a:tcPr anchor="ctr">
                    <a:lnB w="12700" cap="flat" cmpd="sng" algn="ctr">
                      <a:solidFill>
                        <a:schemeClr val="tx1"/>
                      </a:solidFill>
                      <a:prstDash val="solid"/>
                      <a:round/>
                      <a:headEnd type="none" w="med" len="med"/>
                      <a:tailEnd type="none" w="med" len="med"/>
                    </a:lnB>
                  </a:tcPr>
                </a:tc>
                <a:tc>
                  <a:txBody>
                    <a:bodyPr/>
                    <a:lstStyle/>
                    <a:p>
                      <a:pPr algn="l"/>
                      <a:r>
                        <a:rPr lang="en-US" sz="950"/>
                        <a:t>3P</a:t>
                      </a:r>
                    </a:p>
                  </a:txBody>
                  <a:tcPr anchor="ctr"/>
                </a:tc>
                <a:tc>
                  <a:txBody>
                    <a:bodyPr/>
                    <a:lstStyle/>
                    <a:p>
                      <a:pPr algn="l"/>
                      <a:r>
                        <a:rPr lang="en-US" sz="950"/>
                        <a:t>2P</a:t>
                      </a:r>
                    </a:p>
                  </a:txBody>
                  <a:tcPr anchor="ctr"/>
                </a:tc>
                <a:extLst>
                  <a:ext uri="{0D108BD9-81ED-4DB2-BD59-A6C34878D82A}">
                    <a16:rowId xmlns:a16="http://schemas.microsoft.com/office/drawing/2014/main" val="166517272"/>
                  </a:ext>
                </a:extLst>
              </a:tr>
              <a:tr h="849912">
                <a:tc vMerge="1">
                  <a:txBody>
                    <a:bodyPr/>
                    <a:lstStyle/>
                    <a:p>
                      <a:pPr algn="ctr"/>
                      <a:endParaRPr lang="en-US">
                        <a:highlight>
                          <a:srgbClr val="FFFF00"/>
                        </a:high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50"/>
                        <a:t>N/A</a:t>
                      </a:r>
                    </a:p>
                  </a:txBody>
                  <a:tcPr anchor="ctr">
                    <a:lnB w="12700" cap="flat" cmpd="sng" algn="ctr">
                      <a:solidFill>
                        <a:schemeClr val="tx1"/>
                      </a:solidFill>
                      <a:prstDash val="solid"/>
                      <a:round/>
                      <a:headEnd type="none" w="med" len="med"/>
                      <a:tailEnd type="none" w="med" len="med"/>
                    </a:lnB>
                  </a:tcPr>
                </a:tc>
                <a:tc>
                  <a:txBody>
                    <a:bodyPr/>
                    <a:lstStyle/>
                    <a:p>
                      <a:pPr algn="l"/>
                      <a:r>
                        <a:rPr lang="en-US" sz="950" dirty="0"/>
                        <a:t>SBA2W30P2</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8176303"/>
                  </a:ext>
                </a:extLst>
              </a:tr>
            </a:tbl>
          </a:graphicData>
        </a:graphic>
      </p:graphicFrame>
      <p:pic>
        <p:nvPicPr>
          <p:cNvPr id="11" name="Picture 10">
            <a:extLst>
              <a:ext uri="{FF2B5EF4-FFF2-40B4-BE49-F238E27FC236}">
                <a16:creationId xmlns:a16="http://schemas.microsoft.com/office/drawing/2014/main" id="{AAB1D00F-B1A8-6CF5-7BD8-31246927617B}"/>
              </a:ext>
            </a:extLst>
          </p:cNvPr>
          <p:cNvPicPr>
            <a:picLocks noChangeAspect="1"/>
          </p:cNvPicPr>
          <p:nvPr/>
        </p:nvPicPr>
        <p:blipFill rotWithShape="1">
          <a:blip r:embed="rId2">
            <a:clrChange>
              <a:clrFrom>
                <a:srgbClr val="E6E6E6"/>
              </a:clrFrom>
              <a:clrTo>
                <a:srgbClr val="E6E6E6">
                  <a:alpha val="0"/>
                </a:srgbClr>
              </a:clrTo>
            </a:clrChange>
            <a:extLst>
              <a:ext uri="{28A0092B-C50C-407E-A947-70E740481C1C}">
                <a14:useLocalDpi xmlns:a14="http://schemas.microsoft.com/office/drawing/2010/main"/>
              </a:ext>
            </a:extLst>
          </a:blip>
          <a:srcRect t="4445"/>
          <a:stretch/>
        </p:blipFill>
        <p:spPr>
          <a:xfrm>
            <a:off x="367189" y="1956701"/>
            <a:ext cx="1095664" cy="960120"/>
          </a:xfrm>
          <a:prstGeom prst="rect">
            <a:avLst/>
          </a:prstGeom>
          <a:ln>
            <a:noFill/>
          </a:ln>
        </p:spPr>
      </p:pic>
      <p:graphicFrame>
        <p:nvGraphicFramePr>
          <p:cNvPr id="15" name="Table 14">
            <a:extLst>
              <a:ext uri="{FF2B5EF4-FFF2-40B4-BE49-F238E27FC236}">
                <a16:creationId xmlns:a16="http://schemas.microsoft.com/office/drawing/2014/main" id="{ED3B4F70-C43A-C604-2D81-5D130D050162}"/>
              </a:ext>
            </a:extLst>
          </p:cNvPr>
          <p:cNvGraphicFramePr>
            <a:graphicFrameLocks noGrp="1"/>
          </p:cNvGraphicFramePr>
          <p:nvPr>
            <p:extLst>
              <p:ext uri="{D42A27DB-BD31-4B8C-83A1-F6EECF244321}">
                <p14:modId xmlns:p14="http://schemas.microsoft.com/office/powerpoint/2010/main" val="2472489789"/>
              </p:ext>
            </p:extLst>
          </p:nvPr>
        </p:nvGraphicFramePr>
        <p:xfrm>
          <a:off x="331200" y="3237566"/>
          <a:ext cx="3657600" cy="1386840"/>
        </p:xfrm>
        <a:graphic>
          <a:graphicData uri="http://schemas.openxmlformats.org/drawingml/2006/table">
            <a:tbl>
              <a:tblPr firstRow="1" bandRow="1">
                <a:tableStyleId>{773F8A54-F971-430D-9108-034FE38666EA}</a:tableStyleId>
              </a:tblPr>
              <a:tblGrid>
                <a:gridCol w="1188720">
                  <a:extLst>
                    <a:ext uri="{9D8B030D-6E8A-4147-A177-3AD203B41FA5}">
                      <a16:colId xmlns:a16="http://schemas.microsoft.com/office/drawing/2014/main" val="3658641514"/>
                    </a:ext>
                  </a:extLst>
                </a:gridCol>
                <a:gridCol w="1234440">
                  <a:extLst>
                    <a:ext uri="{9D8B030D-6E8A-4147-A177-3AD203B41FA5}">
                      <a16:colId xmlns:a16="http://schemas.microsoft.com/office/drawing/2014/main" val="2922269550"/>
                    </a:ext>
                  </a:extLst>
                </a:gridCol>
                <a:gridCol w="1234440">
                  <a:extLst>
                    <a:ext uri="{9D8B030D-6E8A-4147-A177-3AD203B41FA5}">
                      <a16:colId xmlns:a16="http://schemas.microsoft.com/office/drawing/2014/main" val="1866410358"/>
                    </a:ext>
                  </a:extLst>
                </a:gridCol>
              </a:tblGrid>
              <a:tr h="0">
                <a:tc gridSpan="3">
                  <a:txBody>
                    <a:bodyPr/>
                    <a:lstStyle/>
                    <a:p>
                      <a:pPr algn="l"/>
                      <a:r>
                        <a:rPr lang="en-US" sz="950" b="1"/>
                        <a:t>XT1 (#10–2/0 AWG)</a:t>
                      </a:r>
                    </a:p>
                  </a:txBody>
                  <a:tcPr anchor="ct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0615139"/>
                  </a:ext>
                </a:extLst>
              </a:tr>
              <a:tr h="0">
                <a:tc rowSpan="2">
                  <a:txBody>
                    <a:bodyPr/>
                    <a:lstStyle/>
                    <a:p>
                      <a:pPr algn="l"/>
                      <a:endParaRPr lang="en-US" sz="950"/>
                    </a:p>
                  </a:txBody>
                  <a:tcPr anchor="ctr">
                    <a:lnB w="12700" cap="flat" cmpd="sng" algn="ctr">
                      <a:solidFill>
                        <a:schemeClr val="tx1"/>
                      </a:solidFill>
                      <a:prstDash val="solid"/>
                      <a:round/>
                      <a:headEnd type="none" w="med" len="med"/>
                      <a:tailEnd type="none" w="med" len="med"/>
                    </a:lnB>
                  </a:tcPr>
                </a:tc>
                <a:tc>
                  <a:txBody>
                    <a:bodyPr/>
                    <a:lstStyle/>
                    <a:p>
                      <a:pPr algn="l"/>
                      <a:r>
                        <a:rPr lang="en-US" sz="950"/>
                        <a:t>3P</a:t>
                      </a:r>
                    </a:p>
                  </a:txBody>
                  <a:tcPr anchor="ctr"/>
                </a:tc>
                <a:tc>
                  <a:txBody>
                    <a:bodyPr/>
                    <a:lstStyle/>
                    <a:p>
                      <a:pPr algn="l"/>
                      <a:r>
                        <a:rPr lang="en-US" sz="950"/>
                        <a:t>2P</a:t>
                      </a:r>
                    </a:p>
                  </a:txBody>
                  <a:tcPr anchor="ctr"/>
                </a:tc>
                <a:extLst>
                  <a:ext uri="{0D108BD9-81ED-4DB2-BD59-A6C34878D82A}">
                    <a16:rowId xmlns:a16="http://schemas.microsoft.com/office/drawing/2014/main" val="166517272"/>
                  </a:ext>
                </a:extLst>
              </a:tr>
              <a:tr h="914400">
                <a:tc vMerge="1">
                  <a:txBody>
                    <a:bodyPr/>
                    <a:lstStyle/>
                    <a:p>
                      <a:pPr algn="ctr"/>
                      <a:endParaRPr lang="en-US">
                        <a:highlight>
                          <a:srgbClr val="FFFF00"/>
                        </a:high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50" strike="noStrike" dirty="0"/>
                        <a:t>SBX1W02P3</a:t>
                      </a:r>
                    </a:p>
                  </a:txBody>
                  <a:tcPr anchor="ctr">
                    <a:lnB w="12700" cap="flat" cmpd="sng" algn="ctr">
                      <a:solidFill>
                        <a:schemeClr val="tx1"/>
                      </a:solidFill>
                      <a:prstDash val="solid"/>
                      <a:round/>
                      <a:headEnd type="none" w="med" len="med"/>
                      <a:tailEnd type="none" w="med" len="med"/>
                    </a:lnB>
                  </a:tcPr>
                </a:tc>
                <a:tc>
                  <a:txBody>
                    <a:bodyPr/>
                    <a:lstStyle/>
                    <a:p>
                      <a:pPr algn="l"/>
                      <a:r>
                        <a:rPr lang="en-US" sz="950" strike="noStrike" dirty="0"/>
                        <a:t>–</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8176303"/>
                  </a:ext>
                </a:extLst>
              </a:tr>
            </a:tbl>
          </a:graphicData>
        </a:graphic>
      </p:graphicFrame>
      <p:graphicFrame>
        <p:nvGraphicFramePr>
          <p:cNvPr id="16" name="Table 15">
            <a:extLst>
              <a:ext uri="{FF2B5EF4-FFF2-40B4-BE49-F238E27FC236}">
                <a16:creationId xmlns:a16="http://schemas.microsoft.com/office/drawing/2014/main" id="{265FDB82-B802-624D-A04B-8C5B5EDDF485}"/>
              </a:ext>
            </a:extLst>
          </p:cNvPr>
          <p:cNvGraphicFramePr>
            <a:graphicFrameLocks noGrp="1"/>
          </p:cNvGraphicFramePr>
          <p:nvPr>
            <p:extLst>
              <p:ext uri="{D42A27DB-BD31-4B8C-83A1-F6EECF244321}">
                <p14:modId xmlns:p14="http://schemas.microsoft.com/office/powerpoint/2010/main" val="1214694336"/>
              </p:ext>
            </p:extLst>
          </p:nvPr>
        </p:nvGraphicFramePr>
        <p:xfrm>
          <a:off x="4279617" y="3237558"/>
          <a:ext cx="3657600" cy="1386840"/>
        </p:xfrm>
        <a:graphic>
          <a:graphicData uri="http://schemas.openxmlformats.org/drawingml/2006/table">
            <a:tbl>
              <a:tblPr firstRow="1" bandRow="1">
                <a:tableStyleId>{773F8A54-F971-430D-9108-034FE38666EA}</a:tableStyleId>
              </a:tblPr>
              <a:tblGrid>
                <a:gridCol w="1188720">
                  <a:extLst>
                    <a:ext uri="{9D8B030D-6E8A-4147-A177-3AD203B41FA5}">
                      <a16:colId xmlns:a16="http://schemas.microsoft.com/office/drawing/2014/main" val="3658641514"/>
                    </a:ext>
                  </a:extLst>
                </a:gridCol>
                <a:gridCol w="1115343">
                  <a:extLst>
                    <a:ext uri="{9D8B030D-6E8A-4147-A177-3AD203B41FA5}">
                      <a16:colId xmlns:a16="http://schemas.microsoft.com/office/drawing/2014/main" val="2922269550"/>
                    </a:ext>
                  </a:extLst>
                </a:gridCol>
                <a:gridCol w="119097">
                  <a:extLst>
                    <a:ext uri="{9D8B030D-6E8A-4147-A177-3AD203B41FA5}">
                      <a16:colId xmlns:a16="http://schemas.microsoft.com/office/drawing/2014/main" val="2354139783"/>
                    </a:ext>
                  </a:extLst>
                </a:gridCol>
                <a:gridCol w="1234440">
                  <a:extLst>
                    <a:ext uri="{9D8B030D-6E8A-4147-A177-3AD203B41FA5}">
                      <a16:colId xmlns:a16="http://schemas.microsoft.com/office/drawing/2014/main" val="1866410358"/>
                    </a:ext>
                  </a:extLst>
                </a:gridCol>
              </a:tblGrid>
              <a:tr h="0">
                <a:tc gridSpan="4">
                  <a:txBody>
                    <a:bodyPr/>
                    <a:lstStyle/>
                    <a:p>
                      <a:pPr algn="l"/>
                      <a:r>
                        <a:rPr lang="en-US" sz="950" b="1" dirty="0"/>
                        <a:t>XT4 (4 AWG–350 MCM int.)</a:t>
                      </a:r>
                    </a:p>
                  </a:txBody>
                  <a:tcPr anchor="ct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0615139"/>
                  </a:ext>
                </a:extLst>
              </a:tr>
              <a:tr h="0">
                <a:tc rowSpan="2">
                  <a:txBody>
                    <a:bodyPr/>
                    <a:lstStyle/>
                    <a:p>
                      <a:pPr algn="l"/>
                      <a:endParaRPr lang="en-US" sz="950" dirty="0"/>
                    </a:p>
                  </a:txBody>
                  <a:tcPr anchor="ctr">
                    <a:lnB w="12700" cap="flat" cmpd="sng" algn="ctr">
                      <a:solidFill>
                        <a:schemeClr val="tx1"/>
                      </a:solidFill>
                      <a:prstDash val="solid"/>
                      <a:round/>
                      <a:headEnd type="none" w="med" len="med"/>
                      <a:tailEnd type="none" w="med" len="med"/>
                    </a:lnB>
                  </a:tcPr>
                </a:tc>
                <a:tc gridSpan="2">
                  <a:txBody>
                    <a:bodyPr/>
                    <a:lstStyle/>
                    <a:p>
                      <a:pPr algn="l"/>
                      <a:r>
                        <a:rPr lang="en-US" sz="950" dirty="0"/>
                        <a:t>3P</a:t>
                      </a:r>
                    </a:p>
                  </a:txBody>
                  <a:tcPr anchor="ctr"/>
                </a:tc>
                <a:tc hMerge="1">
                  <a:txBody>
                    <a:bodyPr/>
                    <a:lstStyle/>
                    <a:p>
                      <a:endParaRPr lang="en-US"/>
                    </a:p>
                  </a:txBody>
                  <a:tcPr/>
                </a:tc>
                <a:tc>
                  <a:txBody>
                    <a:bodyPr/>
                    <a:lstStyle/>
                    <a:p>
                      <a:pPr algn="l"/>
                      <a:r>
                        <a:rPr lang="en-US" sz="950" dirty="0"/>
                        <a:t>2P</a:t>
                      </a:r>
                    </a:p>
                  </a:txBody>
                  <a:tcPr anchor="ctr"/>
                </a:tc>
                <a:extLst>
                  <a:ext uri="{0D108BD9-81ED-4DB2-BD59-A6C34878D82A}">
                    <a16:rowId xmlns:a16="http://schemas.microsoft.com/office/drawing/2014/main" val="166517272"/>
                  </a:ext>
                </a:extLst>
              </a:tr>
              <a:tr h="914400">
                <a:tc vMerge="1">
                  <a:txBody>
                    <a:bodyPr/>
                    <a:lstStyle/>
                    <a:p>
                      <a:pPr algn="ctr"/>
                      <a:endParaRPr lang="en-US">
                        <a:highlight>
                          <a:srgbClr val="FFFF00"/>
                        </a:high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50" dirty="0"/>
                        <a:t>SBX4W30P3</a:t>
                      </a:r>
                    </a:p>
                  </a:txBody>
                  <a:tcPr anchor="ctr">
                    <a:lnB w="12700" cap="flat" cmpd="sng" algn="ctr">
                      <a:solidFill>
                        <a:schemeClr val="tx1"/>
                      </a:solidFill>
                      <a:prstDash val="solid"/>
                      <a:round/>
                      <a:headEnd type="none" w="med" len="med"/>
                      <a:tailEnd type="none" w="med" len="med"/>
                    </a:lnB>
                  </a:tcPr>
                </a:tc>
                <a:tc gridSpan="2">
                  <a:txBody>
                    <a:bodyPr/>
                    <a:lstStyle/>
                    <a:p>
                      <a:pPr algn="l"/>
                      <a:r>
                        <a:rPr lang="en-US" sz="950" strike="noStrike" dirty="0"/>
                        <a:t>–</a:t>
                      </a:r>
                    </a:p>
                  </a:txBody>
                  <a:tcPr anchor="ctr">
                    <a:lnB w="12700" cap="flat" cmpd="sng" algn="ctr">
                      <a:solidFill>
                        <a:schemeClr val="tx1"/>
                      </a:solidFill>
                      <a:prstDash val="solid"/>
                      <a:round/>
                      <a:headEnd type="none" w="med" len="med"/>
                      <a:tailEnd type="none" w="med" len="med"/>
                    </a:lnB>
                  </a:tcPr>
                </a:tc>
                <a:tc hMerge="1">
                  <a:txBody>
                    <a:bodyPr/>
                    <a:lstStyle/>
                    <a:p>
                      <a:pPr algn="ctr"/>
                      <a:r>
                        <a:rPr lang="en-US"/>
                        <a:t>SBX4W30P3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88176303"/>
                  </a:ext>
                </a:extLst>
              </a:tr>
            </a:tbl>
          </a:graphicData>
        </a:graphic>
      </p:graphicFrame>
      <p:graphicFrame>
        <p:nvGraphicFramePr>
          <p:cNvPr id="17" name="Table 16">
            <a:extLst>
              <a:ext uri="{FF2B5EF4-FFF2-40B4-BE49-F238E27FC236}">
                <a16:creationId xmlns:a16="http://schemas.microsoft.com/office/drawing/2014/main" id="{BC5B2D6F-C220-A3DF-B8C9-DDB625CEA8EA}"/>
              </a:ext>
            </a:extLst>
          </p:cNvPr>
          <p:cNvGraphicFramePr>
            <a:graphicFrameLocks noGrp="1"/>
          </p:cNvGraphicFramePr>
          <p:nvPr>
            <p:extLst>
              <p:ext uri="{D42A27DB-BD31-4B8C-83A1-F6EECF244321}">
                <p14:modId xmlns:p14="http://schemas.microsoft.com/office/powerpoint/2010/main" val="646471625"/>
              </p:ext>
            </p:extLst>
          </p:nvPr>
        </p:nvGraphicFramePr>
        <p:xfrm>
          <a:off x="4279617" y="4846474"/>
          <a:ext cx="3657600" cy="1386840"/>
        </p:xfrm>
        <a:graphic>
          <a:graphicData uri="http://schemas.openxmlformats.org/drawingml/2006/table">
            <a:tbl>
              <a:tblPr firstRow="1" bandRow="1">
                <a:tableStyleId>{773F8A54-F971-430D-9108-034FE38666EA}</a:tableStyleId>
              </a:tblPr>
              <a:tblGrid>
                <a:gridCol w="1188720">
                  <a:extLst>
                    <a:ext uri="{9D8B030D-6E8A-4147-A177-3AD203B41FA5}">
                      <a16:colId xmlns:a16="http://schemas.microsoft.com/office/drawing/2014/main" val="3658641514"/>
                    </a:ext>
                  </a:extLst>
                </a:gridCol>
                <a:gridCol w="1234440">
                  <a:extLst>
                    <a:ext uri="{9D8B030D-6E8A-4147-A177-3AD203B41FA5}">
                      <a16:colId xmlns:a16="http://schemas.microsoft.com/office/drawing/2014/main" val="2922269550"/>
                    </a:ext>
                  </a:extLst>
                </a:gridCol>
                <a:gridCol w="1234440">
                  <a:extLst>
                    <a:ext uri="{9D8B030D-6E8A-4147-A177-3AD203B41FA5}">
                      <a16:colId xmlns:a16="http://schemas.microsoft.com/office/drawing/2014/main" val="1866410358"/>
                    </a:ext>
                  </a:extLst>
                </a:gridCol>
              </a:tblGrid>
              <a:tr h="0">
                <a:tc gridSpan="3">
                  <a:txBody>
                    <a:bodyPr/>
                    <a:lstStyle/>
                    <a:p>
                      <a:pPr algn="l"/>
                      <a:r>
                        <a:rPr lang="en-US" sz="950" b="1" dirty="0"/>
                        <a:t>XT4 (3/0 AWG–350 MCM ext.)</a:t>
                      </a:r>
                    </a:p>
                  </a:txBody>
                  <a:tcPr anchor="ct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0615139"/>
                  </a:ext>
                </a:extLst>
              </a:tr>
              <a:tr h="0">
                <a:tc rowSpan="2">
                  <a:txBody>
                    <a:bodyPr/>
                    <a:lstStyle/>
                    <a:p>
                      <a:pPr algn="l"/>
                      <a:endParaRPr lang="en-US" sz="950"/>
                    </a:p>
                  </a:txBody>
                  <a:tcPr anchor="ctr">
                    <a:lnB w="12700" cap="flat" cmpd="sng" algn="ctr">
                      <a:solidFill>
                        <a:schemeClr val="tx1"/>
                      </a:solidFill>
                      <a:prstDash val="solid"/>
                      <a:round/>
                      <a:headEnd type="none" w="med" len="med"/>
                      <a:tailEnd type="none" w="med" len="med"/>
                    </a:lnB>
                  </a:tcPr>
                </a:tc>
                <a:tc>
                  <a:txBody>
                    <a:bodyPr/>
                    <a:lstStyle/>
                    <a:p>
                      <a:pPr algn="l"/>
                      <a:r>
                        <a:rPr lang="en-US" sz="950"/>
                        <a:t>3P</a:t>
                      </a:r>
                    </a:p>
                  </a:txBody>
                  <a:tcPr anchor="ctr"/>
                </a:tc>
                <a:tc>
                  <a:txBody>
                    <a:bodyPr/>
                    <a:lstStyle/>
                    <a:p>
                      <a:pPr algn="l"/>
                      <a:r>
                        <a:rPr lang="en-US" sz="950"/>
                        <a:t>2P</a:t>
                      </a:r>
                    </a:p>
                  </a:txBody>
                  <a:tcPr anchor="ctr"/>
                </a:tc>
                <a:extLst>
                  <a:ext uri="{0D108BD9-81ED-4DB2-BD59-A6C34878D82A}">
                    <a16:rowId xmlns:a16="http://schemas.microsoft.com/office/drawing/2014/main" val="166517272"/>
                  </a:ext>
                </a:extLst>
              </a:tr>
              <a:tr h="914400">
                <a:tc vMerge="1">
                  <a:txBody>
                    <a:bodyPr/>
                    <a:lstStyle/>
                    <a:p>
                      <a:pPr algn="ctr"/>
                      <a:endParaRPr lang="en-US">
                        <a:highlight>
                          <a:srgbClr val="FFFF00"/>
                        </a:high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50" dirty="0"/>
                        <a:t>SBX4W35P3</a:t>
                      </a:r>
                    </a:p>
                  </a:txBody>
                  <a:tcPr anchor="ctr">
                    <a:lnB w="12700" cap="flat" cmpd="sng" algn="ctr">
                      <a:solidFill>
                        <a:schemeClr val="tx1"/>
                      </a:solidFill>
                      <a:prstDash val="solid"/>
                      <a:round/>
                      <a:headEnd type="none" w="med" len="med"/>
                      <a:tailEnd type="none" w="med" len="med"/>
                    </a:lnB>
                  </a:tcPr>
                </a:tc>
                <a:tc>
                  <a:txBody>
                    <a:bodyPr/>
                    <a:lstStyle/>
                    <a:p>
                      <a:pPr algn="l"/>
                      <a:r>
                        <a:rPr lang="en-US" sz="950" dirty="0"/>
                        <a:t>SBX4W35P2</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8176303"/>
                  </a:ext>
                </a:extLst>
              </a:tr>
            </a:tbl>
          </a:graphicData>
        </a:graphic>
      </p:graphicFrame>
      <p:graphicFrame>
        <p:nvGraphicFramePr>
          <p:cNvPr id="19" name="Table 18">
            <a:extLst>
              <a:ext uri="{FF2B5EF4-FFF2-40B4-BE49-F238E27FC236}">
                <a16:creationId xmlns:a16="http://schemas.microsoft.com/office/drawing/2014/main" id="{E43CFA0A-2F62-7123-0820-9ABFFE4D5235}"/>
              </a:ext>
            </a:extLst>
          </p:cNvPr>
          <p:cNvGraphicFramePr>
            <a:graphicFrameLocks noGrp="1"/>
          </p:cNvGraphicFramePr>
          <p:nvPr>
            <p:extLst>
              <p:ext uri="{D42A27DB-BD31-4B8C-83A1-F6EECF244321}">
                <p14:modId xmlns:p14="http://schemas.microsoft.com/office/powerpoint/2010/main" val="1110420369"/>
              </p:ext>
            </p:extLst>
          </p:nvPr>
        </p:nvGraphicFramePr>
        <p:xfrm>
          <a:off x="8224489" y="1635964"/>
          <a:ext cx="3657600" cy="1386840"/>
        </p:xfrm>
        <a:graphic>
          <a:graphicData uri="http://schemas.openxmlformats.org/drawingml/2006/table">
            <a:tbl>
              <a:tblPr firstRow="1" bandRow="1">
                <a:tableStyleId>{773F8A54-F971-430D-9108-034FE38666EA}</a:tableStyleId>
              </a:tblPr>
              <a:tblGrid>
                <a:gridCol w="1188720">
                  <a:extLst>
                    <a:ext uri="{9D8B030D-6E8A-4147-A177-3AD203B41FA5}">
                      <a16:colId xmlns:a16="http://schemas.microsoft.com/office/drawing/2014/main" val="3658641514"/>
                    </a:ext>
                  </a:extLst>
                </a:gridCol>
                <a:gridCol w="1234440">
                  <a:extLst>
                    <a:ext uri="{9D8B030D-6E8A-4147-A177-3AD203B41FA5}">
                      <a16:colId xmlns:a16="http://schemas.microsoft.com/office/drawing/2014/main" val="2922269550"/>
                    </a:ext>
                  </a:extLst>
                </a:gridCol>
                <a:gridCol w="1234440">
                  <a:extLst>
                    <a:ext uri="{9D8B030D-6E8A-4147-A177-3AD203B41FA5}">
                      <a16:colId xmlns:a16="http://schemas.microsoft.com/office/drawing/2014/main" val="1866410358"/>
                    </a:ext>
                  </a:extLst>
                </a:gridCol>
              </a:tblGrid>
              <a:tr h="0">
                <a:tc gridSpan="3">
                  <a:txBody>
                    <a:bodyPr/>
                    <a:lstStyle/>
                    <a:p>
                      <a:pPr algn="l"/>
                      <a:r>
                        <a:rPr lang="en-US" sz="950" b="1" dirty="0"/>
                        <a:t>XT5 ((2) 2/0 AWG–500 MCM)</a:t>
                      </a:r>
                    </a:p>
                  </a:txBody>
                  <a:tcPr anchor="ct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0615139"/>
                  </a:ext>
                </a:extLst>
              </a:tr>
              <a:tr h="0">
                <a:tc rowSpan="2">
                  <a:txBody>
                    <a:bodyPr/>
                    <a:lstStyle/>
                    <a:p>
                      <a:pPr algn="l"/>
                      <a:endParaRPr lang="en-US" sz="950"/>
                    </a:p>
                  </a:txBody>
                  <a:tcPr anchor="ctr">
                    <a:lnB w="12700" cap="flat" cmpd="sng" algn="ctr">
                      <a:solidFill>
                        <a:schemeClr val="tx1"/>
                      </a:solidFill>
                      <a:prstDash val="solid"/>
                      <a:round/>
                      <a:headEnd type="none" w="med" len="med"/>
                      <a:tailEnd type="none" w="med" len="med"/>
                    </a:lnB>
                  </a:tcPr>
                </a:tc>
                <a:tc>
                  <a:txBody>
                    <a:bodyPr/>
                    <a:lstStyle/>
                    <a:p>
                      <a:pPr algn="l"/>
                      <a:r>
                        <a:rPr lang="en-US" sz="950"/>
                        <a:t>3P</a:t>
                      </a:r>
                    </a:p>
                  </a:txBody>
                  <a:tcPr anchor="ctr"/>
                </a:tc>
                <a:tc>
                  <a:txBody>
                    <a:bodyPr/>
                    <a:lstStyle/>
                    <a:p>
                      <a:pPr algn="l"/>
                      <a:r>
                        <a:rPr lang="en-US" sz="950"/>
                        <a:t>2P</a:t>
                      </a:r>
                    </a:p>
                  </a:txBody>
                  <a:tcPr anchor="ctr"/>
                </a:tc>
                <a:extLst>
                  <a:ext uri="{0D108BD9-81ED-4DB2-BD59-A6C34878D82A}">
                    <a16:rowId xmlns:a16="http://schemas.microsoft.com/office/drawing/2014/main" val="166517272"/>
                  </a:ext>
                </a:extLst>
              </a:tr>
              <a:tr h="914400">
                <a:tc vMerge="1">
                  <a:txBody>
                    <a:bodyPr/>
                    <a:lstStyle/>
                    <a:p>
                      <a:pPr algn="ctr"/>
                      <a:endParaRPr lang="en-US">
                        <a:highlight>
                          <a:srgbClr val="FFFF00"/>
                        </a:high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50"/>
                        <a:t>SBX5W50P3</a:t>
                      </a:r>
                    </a:p>
                  </a:txBody>
                  <a:tcPr anchor="ctr">
                    <a:lnB w="12700" cap="flat" cmpd="sng" algn="ctr">
                      <a:solidFill>
                        <a:schemeClr val="tx1"/>
                      </a:solidFill>
                      <a:prstDash val="solid"/>
                      <a:round/>
                      <a:headEnd type="none" w="med" len="med"/>
                      <a:tailEnd type="none" w="med" len="med"/>
                    </a:lnB>
                  </a:tcPr>
                </a:tc>
                <a:tc>
                  <a:txBody>
                    <a:bodyPr/>
                    <a:lstStyle/>
                    <a:p>
                      <a:pPr algn="l"/>
                      <a:r>
                        <a:rPr lang="en-US" sz="950" dirty="0"/>
                        <a:t>SBX5W50P2</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8176303"/>
                  </a:ext>
                </a:extLst>
              </a:tr>
            </a:tbl>
          </a:graphicData>
        </a:graphic>
      </p:graphicFrame>
      <p:pic>
        <p:nvPicPr>
          <p:cNvPr id="25" name="Picture 24">
            <a:extLst>
              <a:ext uri="{FF2B5EF4-FFF2-40B4-BE49-F238E27FC236}">
                <a16:creationId xmlns:a16="http://schemas.microsoft.com/office/drawing/2014/main" id="{816ED14C-E181-9E9F-C657-48F19A90CF8D}"/>
              </a:ext>
            </a:extLst>
          </p:cNvPr>
          <p:cNvPicPr>
            <a:picLocks noChangeAspect="1"/>
          </p:cNvPicPr>
          <p:nvPr/>
        </p:nvPicPr>
        <p:blipFill>
          <a:blip r:embed="rId3">
            <a:clrChange>
              <a:clrFrom>
                <a:srgbClr val="E6E6E6"/>
              </a:clrFrom>
              <a:clrTo>
                <a:srgbClr val="E6E6E6">
                  <a:alpha val="0"/>
                </a:srgbClr>
              </a:clrTo>
            </a:clrChange>
          </a:blip>
          <a:stretch>
            <a:fillRect/>
          </a:stretch>
        </p:blipFill>
        <p:spPr>
          <a:xfrm>
            <a:off x="479314" y="3515973"/>
            <a:ext cx="779974" cy="960120"/>
          </a:xfrm>
          <a:prstGeom prst="rect">
            <a:avLst/>
          </a:prstGeom>
        </p:spPr>
      </p:pic>
      <p:pic>
        <p:nvPicPr>
          <p:cNvPr id="27" name="Picture 26">
            <a:extLst>
              <a:ext uri="{FF2B5EF4-FFF2-40B4-BE49-F238E27FC236}">
                <a16:creationId xmlns:a16="http://schemas.microsoft.com/office/drawing/2014/main" id="{41843FA4-DAC8-FCF4-A187-B661109047B9}"/>
              </a:ext>
            </a:extLst>
          </p:cNvPr>
          <p:cNvPicPr>
            <a:picLocks noChangeAspect="1"/>
          </p:cNvPicPr>
          <p:nvPr/>
        </p:nvPicPr>
        <p:blipFill>
          <a:blip r:embed="rId4">
            <a:clrChange>
              <a:clrFrom>
                <a:srgbClr val="E6E6E6"/>
              </a:clrFrom>
              <a:clrTo>
                <a:srgbClr val="E6E6E6">
                  <a:alpha val="0"/>
                </a:srgbClr>
              </a:clrTo>
            </a:clrChange>
          </a:blip>
          <a:stretch>
            <a:fillRect/>
          </a:stretch>
        </p:blipFill>
        <p:spPr>
          <a:xfrm>
            <a:off x="4448819" y="3553889"/>
            <a:ext cx="790453" cy="960120"/>
          </a:xfrm>
          <a:prstGeom prst="rect">
            <a:avLst/>
          </a:prstGeom>
        </p:spPr>
      </p:pic>
      <p:pic>
        <p:nvPicPr>
          <p:cNvPr id="29" name="Picture 28">
            <a:extLst>
              <a:ext uri="{FF2B5EF4-FFF2-40B4-BE49-F238E27FC236}">
                <a16:creationId xmlns:a16="http://schemas.microsoft.com/office/drawing/2014/main" id="{EB24EE9F-ADD2-BB09-40A8-C858C6492154}"/>
              </a:ext>
            </a:extLst>
          </p:cNvPr>
          <p:cNvPicPr>
            <a:picLocks noChangeAspect="1"/>
          </p:cNvPicPr>
          <p:nvPr/>
        </p:nvPicPr>
        <p:blipFill>
          <a:blip r:embed="rId5">
            <a:clrChange>
              <a:clrFrom>
                <a:srgbClr val="E6E6E6"/>
              </a:clrFrom>
              <a:clrTo>
                <a:srgbClr val="E6E6E6">
                  <a:alpha val="0"/>
                </a:srgbClr>
              </a:clrTo>
            </a:clrChange>
          </a:blip>
          <a:stretch>
            <a:fillRect/>
          </a:stretch>
        </p:blipFill>
        <p:spPr>
          <a:xfrm>
            <a:off x="4448819" y="5109005"/>
            <a:ext cx="704953" cy="960120"/>
          </a:xfrm>
          <a:prstGeom prst="rect">
            <a:avLst/>
          </a:prstGeom>
        </p:spPr>
      </p:pic>
      <p:pic>
        <p:nvPicPr>
          <p:cNvPr id="31" name="Picture 30">
            <a:extLst>
              <a:ext uri="{FF2B5EF4-FFF2-40B4-BE49-F238E27FC236}">
                <a16:creationId xmlns:a16="http://schemas.microsoft.com/office/drawing/2014/main" id="{B11093F6-95EE-8DBD-C8D2-66B788594343}"/>
              </a:ext>
            </a:extLst>
          </p:cNvPr>
          <p:cNvPicPr>
            <a:picLocks noChangeAspect="1"/>
          </p:cNvPicPr>
          <p:nvPr/>
        </p:nvPicPr>
        <p:blipFill>
          <a:blip r:embed="rId6">
            <a:clrChange>
              <a:clrFrom>
                <a:srgbClr val="E6E6E6"/>
              </a:clrFrom>
              <a:clrTo>
                <a:srgbClr val="E6E6E6">
                  <a:alpha val="0"/>
                </a:srgbClr>
              </a:clrTo>
            </a:clrChange>
          </a:blip>
          <a:stretch>
            <a:fillRect/>
          </a:stretch>
        </p:blipFill>
        <p:spPr>
          <a:xfrm>
            <a:off x="8527293" y="2002262"/>
            <a:ext cx="771824" cy="868680"/>
          </a:xfrm>
          <a:prstGeom prst="rect">
            <a:avLst/>
          </a:prstGeom>
        </p:spPr>
      </p:pic>
      <p:pic>
        <p:nvPicPr>
          <p:cNvPr id="33" name="Picture 32">
            <a:extLst>
              <a:ext uri="{FF2B5EF4-FFF2-40B4-BE49-F238E27FC236}">
                <a16:creationId xmlns:a16="http://schemas.microsoft.com/office/drawing/2014/main" id="{D99ABE4F-AC99-1B0E-C771-4E8712D22231}"/>
              </a:ext>
            </a:extLst>
          </p:cNvPr>
          <p:cNvPicPr>
            <a:picLocks noChangeAspect="1"/>
          </p:cNvPicPr>
          <p:nvPr/>
        </p:nvPicPr>
        <p:blipFill>
          <a:blip r:embed="rId7">
            <a:clrChange>
              <a:clrFrom>
                <a:srgbClr val="E6E6E6"/>
              </a:clrFrom>
              <a:clrTo>
                <a:srgbClr val="E6E6E6">
                  <a:alpha val="0"/>
                </a:srgbClr>
              </a:clrTo>
            </a:clrChange>
          </a:blip>
          <a:stretch>
            <a:fillRect/>
          </a:stretch>
        </p:blipFill>
        <p:spPr>
          <a:xfrm>
            <a:off x="8289674" y="1948877"/>
            <a:ext cx="322807" cy="348388"/>
          </a:xfrm>
          <a:prstGeom prst="rect">
            <a:avLst/>
          </a:prstGeom>
        </p:spPr>
      </p:pic>
      <p:graphicFrame>
        <p:nvGraphicFramePr>
          <p:cNvPr id="7" name="Table 6">
            <a:extLst>
              <a:ext uri="{FF2B5EF4-FFF2-40B4-BE49-F238E27FC236}">
                <a16:creationId xmlns:a16="http://schemas.microsoft.com/office/drawing/2014/main" id="{192038BA-E763-3DBC-04BC-A2AAB0D970C6}"/>
              </a:ext>
            </a:extLst>
          </p:cNvPr>
          <p:cNvGraphicFramePr>
            <a:graphicFrameLocks noGrp="1"/>
          </p:cNvGraphicFramePr>
          <p:nvPr>
            <p:extLst>
              <p:ext uri="{D42A27DB-BD31-4B8C-83A1-F6EECF244321}">
                <p14:modId xmlns:p14="http://schemas.microsoft.com/office/powerpoint/2010/main" val="1776272663"/>
              </p:ext>
            </p:extLst>
          </p:nvPr>
        </p:nvGraphicFramePr>
        <p:xfrm>
          <a:off x="329365" y="4839930"/>
          <a:ext cx="3657600" cy="1386840"/>
        </p:xfrm>
        <a:graphic>
          <a:graphicData uri="http://schemas.openxmlformats.org/drawingml/2006/table">
            <a:tbl>
              <a:tblPr firstRow="1" bandRow="1">
                <a:tableStyleId>{773F8A54-F971-430D-9108-034FE38666EA}</a:tableStyleId>
              </a:tblPr>
              <a:tblGrid>
                <a:gridCol w="1188720">
                  <a:extLst>
                    <a:ext uri="{9D8B030D-6E8A-4147-A177-3AD203B41FA5}">
                      <a16:colId xmlns:a16="http://schemas.microsoft.com/office/drawing/2014/main" val="3658641514"/>
                    </a:ext>
                  </a:extLst>
                </a:gridCol>
                <a:gridCol w="1234440">
                  <a:extLst>
                    <a:ext uri="{9D8B030D-6E8A-4147-A177-3AD203B41FA5}">
                      <a16:colId xmlns:a16="http://schemas.microsoft.com/office/drawing/2014/main" val="2922269550"/>
                    </a:ext>
                  </a:extLst>
                </a:gridCol>
                <a:gridCol w="1234440">
                  <a:extLst>
                    <a:ext uri="{9D8B030D-6E8A-4147-A177-3AD203B41FA5}">
                      <a16:colId xmlns:a16="http://schemas.microsoft.com/office/drawing/2014/main" val="1866410358"/>
                    </a:ext>
                  </a:extLst>
                </a:gridCol>
              </a:tblGrid>
              <a:tr h="0">
                <a:tc gridSpan="3">
                  <a:txBody>
                    <a:bodyPr/>
                    <a:lstStyle/>
                    <a:p>
                      <a:pPr algn="l"/>
                      <a:r>
                        <a:rPr lang="en-US" sz="950" b="1"/>
                        <a:t>XT2 TMF/A (#10–2/0 AWG)</a:t>
                      </a:r>
                    </a:p>
                  </a:txBody>
                  <a:tcPr anchor="ct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0615139"/>
                  </a:ext>
                </a:extLst>
              </a:tr>
              <a:tr h="0">
                <a:tc rowSpan="2">
                  <a:txBody>
                    <a:bodyPr/>
                    <a:lstStyle/>
                    <a:p>
                      <a:pPr algn="l"/>
                      <a:endParaRPr lang="en-US" sz="950"/>
                    </a:p>
                  </a:txBody>
                  <a:tcPr anchor="ctr">
                    <a:lnB w="12700" cap="flat" cmpd="sng" algn="ctr">
                      <a:solidFill>
                        <a:schemeClr val="tx1"/>
                      </a:solidFill>
                      <a:prstDash val="solid"/>
                      <a:round/>
                      <a:headEnd type="none" w="med" len="med"/>
                      <a:tailEnd type="none" w="med" len="med"/>
                    </a:lnB>
                  </a:tcPr>
                </a:tc>
                <a:tc>
                  <a:txBody>
                    <a:bodyPr/>
                    <a:lstStyle/>
                    <a:p>
                      <a:pPr algn="l"/>
                      <a:r>
                        <a:rPr lang="en-US" sz="950"/>
                        <a:t>3P</a:t>
                      </a:r>
                    </a:p>
                  </a:txBody>
                  <a:tcPr anchor="ctr"/>
                </a:tc>
                <a:tc>
                  <a:txBody>
                    <a:bodyPr/>
                    <a:lstStyle/>
                    <a:p>
                      <a:pPr algn="l"/>
                      <a:r>
                        <a:rPr lang="en-US" sz="950"/>
                        <a:t>2P</a:t>
                      </a:r>
                    </a:p>
                  </a:txBody>
                  <a:tcPr anchor="ctr"/>
                </a:tc>
                <a:extLst>
                  <a:ext uri="{0D108BD9-81ED-4DB2-BD59-A6C34878D82A}">
                    <a16:rowId xmlns:a16="http://schemas.microsoft.com/office/drawing/2014/main" val="166517272"/>
                  </a:ext>
                </a:extLst>
              </a:tr>
              <a:tr h="914400">
                <a:tc vMerge="1">
                  <a:txBody>
                    <a:bodyPr/>
                    <a:lstStyle/>
                    <a:p>
                      <a:pPr algn="ctr"/>
                      <a:endParaRPr lang="en-US">
                        <a:highlight>
                          <a:srgbClr val="FFFF00"/>
                        </a:high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50"/>
                        <a:t>SBX2WT2P3</a:t>
                      </a:r>
                    </a:p>
                  </a:txBody>
                  <a:tcPr anchor="ctr">
                    <a:lnB w="12700" cap="flat" cmpd="sng" algn="ctr">
                      <a:solidFill>
                        <a:schemeClr val="tx1"/>
                      </a:solidFill>
                      <a:prstDash val="solid"/>
                      <a:round/>
                      <a:headEnd type="none" w="med" len="med"/>
                      <a:tailEnd type="none" w="med" len="med"/>
                    </a:lnB>
                  </a:tcPr>
                </a:tc>
                <a:tc>
                  <a:txBody>
                    <a:bodyPr/>
                    <a:lstStyle/>
                    <a:p>
                      <a:pPr algn="l"/>
                      <a:r>
                        <a:rPr lang="en-US" sz="950"/>
                        <a:t>SBX2WT2P2</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8176303"/>
                  </a:ext>
                </a:extLst>
              </a:tr>
            </a:tbl>
          </a:graphicData>
        </a:graphic>
      </p:graphicFrame>
      <p:graphicFrame>
        <p:nvGraphicFramePr>
          <p:cNvPr id="35" name="Table 34">
            <a:extLst>
              <a:ext uri="{FF2B5EF4-FFF2-40B4-BE49-F238E27FC236}">
                <a16:creationId xmlns:a16="http://schemas.microsoft.com/office/drawing/2014/main" id="{3C323567-C9FD-CFB7-3B75-B9F7E3BBCAF3}"/>
              </a:ext>
            </a:extLst>
          </p:cNvPr>
          <p:cNvGraphicFramePr>
            <a:graphicFrameLocks noGrp="1"/>
          </p:cNvGraphicFramePr>
          <p:nvPr>
            <p:extLst>
              <p:ext uri="{D42A27DB-BD31-4B8C-83A1-F6EECF244321}">
                <p14:modId xmlns:p14="http://schemas.microsoft.com/office/powerpoint/2010/main" val="2058524759"/>
              </p:ext>
            </p:extLst>
          </p:nvPr>
        </p:nvGraphicFramePr>
        <p:xfrm>
          <a:off x="8227446" y="4842730"/>
          <a:ext cx="3657600" cy="1386840"/>
        </p:xfrm>
        <a:graphic>
          <a:graphicData uri="http://schemas.openxmlformats.org/drawingml/2006/table">
            <a:tbl>
              <a:tblPr firstRow="1" bandRow="1">
                <a:tableStyleId>{773F8A54-F971-430D-9108-034FE38666EA}</a:tableStyleId>
              </a:tblPr>
              <a:tblGrid>
                <a:gridCol w="1188720">
                  <a:extLst>
                    <a:ext uri="{9D8B030D-6E8A-4147-A177-3AD203B41FA5}">
                      <a16:colId xmlns:a16="http://schemas.microsoft.com/office/drawing/2014/main" val="3658641514"/>
                    </a:ext>
                  </a:extLst>
                </a:gridCol>
                <a:gridCol w="1234440">
                  <a:extLst>
                    <a:ext uri="{9D8B030D-6E8A-4147-A177-3AD203B41FA5}">
                      <a16:colId xmlns:a16="http://schemas.microsoft.com/office/drawing/2014/main" val="2922269550"/>
                    </a:ext>
                  </a:extLst>
                </a:gridCol>
                <a:gridCol w="1234440">
                  <a:extLst>
                    <a:ext uri="{9D8B030D-6E8A-4147-A177-3AD203B41FA5}">
                      <a16:colId xmlns:a16="http://schemas.microsoft.com/office/drawing/2014/main" val="1866410358"/>
                    </a:ext>
                  </a:extLst>
                </a:gridCol>
              </a:tblGrid>
              <a:tr h="0">
                <a:tc gridSpan="3">
                  <a:txBody>
                    <a:bodyPr/>
                    <a:lstStyle/>
                    <a:p>
                      <a:pPr algn="l"/>
                      <a:r>
                        <a:rPr lang="en-US" sz="950" b="1" dirty="0"/>
                        <a:t>XT6 ((3) 2/0 AWG–400 MCM)</a:t>
                      </a:r>
                    </a:p>
                  </a:txBody>
                  <a:tcPr anchor="ct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0615139"/>
                  </a:ext>
                </a:extLst>
              </a:tr>
              <a:tr h="0">
                <a:tc rowSpan="2">
                  <a:txBody>
                    <a:bodyPr/>
                    <a:lstStyle/>
                    <a:p>
                      <a:pPr algn="l"/>
                      <a:endParaRPr lang="en-US" sz="950"/>
                    </a:p>
                  </a:txBody>
                  <a:tcPr anchor="ctr">
                    <a:lnB w="12700" cap="flat" cmpd="sng" algn="ctr">
                      <a:solidFill>
                        <a:schemeClr val="tx1"/>
                      </a:solidFill>
                      <a:prstDash val="solid"/>
                      <a:round/>
                      <a:headEnd type="none" w="med" len="med"/>
                      <a:tailEnd type="none" w="med" len="med"/>
                    </a:lnB>
                  </a:tcPr>
                </a:tc>
                <a:tc>
                  <a:txBody>
                    <a:bodyPr/>
                    <a:lstStyle/>
                    <a:p>
                      <a:pPr algn="l"/>
                      <a:r>
                        <a:rPr lang="en-US" sz="950"/>
                        <a:t>3P</a:t>
                      </a:r>
                    </a:p>
                  </a:txBody>
                  <a:tcPr anchor="ctr"/>
                </a:tc>
                <a:tc>
                  <a:txBody>
                    <a:bodyPr/>
                    <a:lstStyle/>
                    <a:p>
                      <a:pPr algn="l"/>
                      <a:r>
                        <a:rPr lang="en-US" sz="950"/>
                        <a:t>2P</a:t>
                      </a:r>
                    </a:p>
                  </a:txBody>
                  <a:tcPr anchor="ctr"/>
                </a:tc>
                <a:extLst>
                  <a:ext uri="{0D108BD9-81ED-4DB2-BD59-A6C34878D82A}">
                    <a16:rowId xmlns:a16="http://schemas.microsoft.com/office/drawing/2014/main" val="166517272"/>
                  </a:ext>
                </a:extLst>
              </a:tr>
              <a:tr h="914400">
                <a:tc vMerge="1">
                  <a:txBody>
                    <a:bodyPr/>
                    <a:lstStyle/>
                    <a:p>
                      <a:pPr algn="ctr"/>
                      <a:endParaRPr lang="en-US">
                        <a:highlight>
                          <a:srgbClr val="FFFF00"/>
                        </a:high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50"/>
                        <a:t>SBX6W40P3</a:t>
                      </a:r>
                    </a:p>
                  </a:txBody>
                  <a:tcPr anchor="ctr">
                    <a:lnB w="12700" cap="flat" cmpd="sng" algn="ctr">
                      <a:solidFill>
                        <a:schemeClr val="tx1"/>
                      </a:solidFill>
                      <a:prstDash val="solid"/>
                      <a:round/>
                      <a:headEnd type="none" w="med" len="med"/>
                      <a:tailEnd type="none" w="med" len="med"/>
                    </a:lnB>
                  </a:tcPr>
                </a:tc>
                <a:tc>
                  <a:txBody>
                    <a:bodyPr/>
                    <a:lstStyle/>
                    <a:p>
                      <a:pPr algn="l"/>
                      <a:r>
                        <a:rPr lang="en-US" sz="950" dirty="0"/>
                        <a:t>SBX6W40P2</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8176303"/>
                  </a:ext>
                </a:extLst>
              </a:tr>
            </a:tbl>
          </a:graphicData>
        </a:graphic>
      </p:graphicFrame>
      <p:pic>
        <p:nvPicPr>
          <p:cNvPr id="37" name="Picture 36">
            <a:extLst>
              <a:ext uri="{FF2B5EF4-FFF2-40B4-BE49-F238E27FC236}">
                <a16:creationId xmlns:a16="http://schemas.microsoft.com/office/drawing/2014/main" id="{E68D9A94-014A-32C3-0C3A-C228466D4D2B}"/>
              </a:ext>
            </a:extLst>
          </p:cNvPr>
          <p:cNvPicPr>
            <a:picLocks noChangeAspect="1"/>
          </p:cNvPicPr>
          <p:nvPr/>
        </p:nvPicPr>
        <p:blipFill>
          <a:blip r:embed="rId8">
            <a:clrChange>
              <a:clrFrom>
                <a:srgbClr val="E6E6E6"/>
              </a:clrFrom>
              <a:clrTo>
                <a:srgbClr val="E6E6E6">
                  <a:alpha val="0"/>
                </a:srgbClr>
              </a:clrTo>
            </a:clrChange>
          </a:blip>
          <a:stretch>
            <a:fillRect/>
          </a:stretch>
        </p:blipFill>
        <p:spPr>
          <a:xfrm>
            <a:off x="8579331" y="5280629"/>
            <a:ext cx="694889" cy="858996"/>
          </a:xfrm>
          <a:prstGeom prst="rect">
            <a:avLst/>
          </a:prstGeom>
        </p:spPr>
      </p:pic>
      <p:pic>
        <p:nvPicPr>
          <p:cNvPr id="38" name="Picture 37">
            <a:extLst>
              <a:ext uri="{FF2B5EF4-FFF2-40B4-BE49-F238E27FC236}">
                <a16:creationId xmlns:a16="http://schemas.microsoft.com/office/drawing/2014/main" id="{30C4BEC2-0554-8D3D-2924-FDCF2882FAC2}"/>
              </a:ext>
            </a:extLst>
          </p:cNvPr>
          <p:cNvPicPr>
            <a:picLocks noChangeAspect="1"/>
          </p:cNvPicPr>
          <p:nvPr/>
        </p:nvPicPr>
        <p:blipFill>
          <a:blip r:embed="rId7">
            <a:clrChange>
              <a:clrFrom>
                <a:srgbClr val="E6E6E6"/>
              </a:clrFrom>
              <a:clrTo>
                <a:srgbClr val="E6E6E6">
                  <a:alpha val="0"/>
                </a:srgbClr>
              </a:clrTo>
            </a:clrChange>
          </a:blip>
          <a:stretch>
            <a:fillRect/>
          </a:stretch>
        </p:blipFill>
        <p:spPr>
          <a:xfrm>
            <a:off x="8314563" y="5159387"/>
            <a:ext cx="322807" cy="348388"/>
          </a:xfrm>
          <a:prstGeom prst="rect">
            <a:avLst/>
          </a:prstGeom>
        </p:spPr>
      </p:pic>
      <p:graphicFrame>
        <p:nvGraphicFramePr>
          <p:cNvPr id="39" name="Table 38">
            <a:extLst>
              <a:ext uri="{FF2B5EF4-FFF2-40B4-BE49-F238E27FC236}">
                <a16:creationId xmlns:a16="http://schemas.microsoft.com/office/drawing/2014/main" id="{F4863695-5E12-5E77-9A7D-3B59D997D594}"/>
              </a:ext>
            </a:extLst>
          </p:cNvPr>
          <p:cNvGraphicFramePr>
            <a:graphicFrameLocks noGrp="1"/>
          </p:cNvGraphicFramePr>
          <p:nvPr>
            <p:extLst>
              <p:ext uri="{D42A27DB-BD31-4B8C-83A1-F6EECF244321}">
                <p14:modId xmlns:p14="http://schemas.microsoft.com/office/powerpoint/2010/main" val="3757989481"/>
              </p:ext>
            </p:extLst>
          </p:nvPr>
        </p:nvGraphicFramePr>
        <p:xfrm>
          <a:off x="8227446" y="3237558"/>
          <a:ext cx="3657600" cy="1386840"/>
        </p:xfrm>
        <a:graphic>
          <a:graphicData uri="http://schemas.openxmlformats.org/drawingml/2006/table">
            <a:tbl>
              <a:tblPr firstRow="1" bandRow="1">
                <a:tableStyleId>{773F8A54-F971-430D-9108-034FE38666EA}</a:tableStyleId>
              </a:tblPr>
              <a:tblGrid>
                <a:gridCol w="1188720">
                  <a:extLst>
                    <a:ext uri="{9D8B030D-6E8A-4147-A177-3AD203B41FA5}">
                      <a16:colId xmlns:a16="http://schemas.microsoft.com/office/drawing/2014/main" val="3658641514"/>
                    </a:ext>
                  </a:extLst>
                </a:gridCol>
                <a:gridCol w="1234440">
                  <a:extLst>
                    <a:ext uri="{9D8B030D-6E8A-4147-A177-3AD203B41FA5}">
                      <a16:colId xmlns:a16="http://schemas.microsoft.com/office/drawing/2014/main" val="2922269550"/>
                    </a:ext>
                  </a:extLst>
                </a:gridCol>
                <a:gridCol w="1234440">
                  <a:extLst>
                    <a:ext uri="{9D8B030D-6E8A-4147-A177-3AD203B41FA5}">
                      <a16:colId xmlns:a16="http://schemas.microsoft.com/office/drawing/2014/main" val="1866410358"/>
                    </a:ext>
                  </a:extLst>
                </a:gridCol>
              </a:tblGrid>
              <a:tr h="0">
                <a:tc gridSpan="3">
                  <a:txBody>
                    <a:bodyPr/>
                    <a:lstStyle/>
                    <a:p>
                      <a:pPr algn="l"/>
                      <a:r>
                        <a:rPr lang="en-US" sz="950" b="1" dirty="0"/>
                        <a:t>XT5 ((2) 500 MCM–750 MCM) </a:t>
                      </a:r>
                      <a:r>
                        <a:rPr lang="en-US" sz="950" b="1" dirty="0">
                          <a:solidFill>
                            <a:schemeClr val="bg2"/>
                          </a:solidFill>
                        </a:rPr>
                        <a:t>coming soon</a:t>
                      </a:r>
                    </a:p>
                  </a:txBody>
                  <a:tcPr anchor="ct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0615139"/>
                  </a:ext>
                </a:extLst>
              </a:tr>
              <a:tr h="0">
                <a:tc rowSpan="2">
                  <a:txBody>
                    <a:bodyPr/>
                    <a:lstStyle/>
                    <a:p>
                      <a:pPr algn="l"/>
                      <a:endParaRPr lang="en-US" sz="950"/>
                    </a:p>
                  </a:txBody>
                  <a:tcPr anchor="ctr">
                    <a:lnB w="12700" cap="flat" cmpd="sng" algn="ctr">
                      <a:solidFill>
                        <a:schemeClr val="tx1"/>
                      </a:solidFill>
                      <a:prstDash val="solid"/>
                      <a:round/>
                      <a:headEnd type="none" w="med" len="med"/>
                      <a:tailEnd type="none" w="med" len="med"/>
                    </a:lnB>
                  </a:tcPr>
                </a:tc>
                <a:tc>
                  <a:txBody>
                    <a:bodyPr/>
                    <a:lstStyle/>
                    <a:p>
                      <a:pPr algn="l"/>
                      <a:r>
                        <a:rPr lang="en-US" sz="950"/>
                        <a:t>3P</a:t>
                      </a:r>
                    </a:p>
                  </a:txBody>
                  <a:tcPr anchor="ctr"/>
                </a:tc>
                <a:tc>
                  <a:txBody>
                    <a:bodyPr/>
                    <a:lstStyle/>
                    <a:p>
                      <a:pPr algn="l"/>
                      <a:r>
                        <a:rPr lang="en-US" sz="950"/>
                        <a:t>2P</a:t>
                      </a:r>
                    </a:p>
                  </a:txBody>
                  <a:tcPr anchor="ctr"/>
                </a:tc>
                <a:extLst>
                  <a:ext uri="{0D108BD9-81ED-4DB2-BD59-A6C34878D82A}">
                    <a16:rowId xmlns:a16="http://schemas.microsoft.com/office/drawing/2014/main" val="166517272"/>
                  </a:ext>
                </a:extLst>
              </a:tr>
              <a:tr h="914400">
                <a:tc vMerge="1">
                  <a:txBody>
                    <a:bodyPr/>
                    <a:lstStyle/>
                    <a:p>
                      <a:pPr algn="ctr"/>
                      <a:endParaRPr lang="en-US">
                        <a:highlight>
                          <a:srgbClr val="FFFF00"/>
                        </a:high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50"/>
                        <a:t>SBX5W75P3</a:t>
                      </a:r>
                    </a:p>
                  </a:txBody>
                  <a:tcPr anchor="ctr">
                    <a:lnB w="12700" cap="flat" cmpd="sng" algn="ctr">
                      <a:solidFill>
                        <a:schemeClr val="tx1"/>
                      </a:solidFill>
                      <a:prstDash val="solid"/>
                      <a:round/>
                      <a:headEnd type="none" w="med" len="med"/>
                      <a:tailEnd type="none" w="med" len="med"/>
                    </a:lnB>
                  </a:tcPr>
                </a:tc>
                <a:tc>
                  <a:txBody>
                    <a:bodyPr/>
                    <a:lstStyle/>
                    <a:p>
                      <a:pPr algn="l"/>
                      <a:r>
                        <a:rPr lang="en-US" sz="950" dirty="0"/>
                        <a:t>SBX5W75P2</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8176303"/>
                  </a:ext>
                </a:extLst>
              </a:tr>
            </a:tbl>
          </a:graphicData>
        </a:graphic>
      </p:graphicFrame>
      <p:pic>
        <p:nvPicPr>
          <p:cNvPr id="40" name="Picture 39">
            <a:extLst>
              <a:ext uri="{FF2B5EF4-FFF2-40B4-BE49-F238E27FC236}">
                <a16:creationId xmlns:a16="http://schemas.microsoft.com/office/drawing/2014/main" id="{FCE4D48E-5C74-F498-EFA0-125756A262B9}"/>
              </a:ext>
            </a:extLst>
          </p:cNvPr>
          <p:cNvPicPr>
            <a:picLocks noChangeAspect="1"/>
          </p:cNvPicPr>
          <p:nvPr/>
        </p:nvPicPr>
        <p:blipFill>
          <a:blip r:embed="rId7">
            <a:clrChange>
              <a:clrFrom>
                <a:srgbClr val="E6E6E6"/>
              </a:clrFrom>
              <a:clrTo>
                <a:srgbClr val="E6E6E6">
                  <a:alpha val="0"/>
                </a:srgbClr>
              </a:clrTo>
            </a:clrChange>
          </a:blip>
          <a:stretch>
            <a:fillRect/>
          </a:stretch>
        </p:blipFill>
        <p:spPr>
          <a:xfrm>
            <a:off x="8300992" y="3520626"/>
            <a:ext cx="322807" cy="348388"/>
          </a:xfrm>
          <a:prstGeom prst="rect">
            <a:avLst/>
          </a:prstGeom>
        </p:spPr>
      </p:pic>
      <p:graphicFrame>
        <p:nvGraphicFramePr>
          <p:cNvPr id="43" name="Table 42">
            <a:extLst>
              <a:ext uri="{FF2B5EF4-FFF2-40B4-BE49-F238E27FC236}">
                <a16:creationId xmlns:a16="http://schemas.microsoft.com/office/drawing/2014/main" id="{B622976F-26F6-933A-6EC5-6D4BAFE10CFB}"/>
              </a:ext>
            </a:extLst>
          </p:cNvPr>
          <p:cNvGraphicFramePr>
            <a:graphicFrameLocks noGrp="1"/>
          </p:cNvGraphicFramePr>
          <p:nvPr>
            <p:extLst>
              <p:ext uri="{D42A27DB-BD31-4B8C-83A1-F6EECF244321}">
                <p14:modId xmlns:p14="http://schemas.microsoft.com/office/powerpoint/2010/main" val="700357400"/>
              </p:ext>
            </p:extLst>
          </p:nvPr>
        </p:nvGraphicFramePr>
        <p:xfrm>
          <a:off x="4277844" y="1627900"/>
          <a:ext cx="3657600" cy="1386840"/>
        </p:xfrm>
        <a:graphic>
          <a:graphicData uri="http://schemas.openxmlformats.org/drawingml/2006/table">
            <a:tbl>
              <a:tblPr firstRow="1" bandRow="1">
                <a:tableStyleId>{773F8A54-F971-430D-9108-034FE38666EA}</a:tableStyleId>
              </a:tblPr>
              <a:tblGrid>
                <a:gridCol w="1188720">
                  <a:extLst>
                    <a:ext uri="{9D8B030D-6E8A-4147-A177-3AD203B41FA5}">
                      <a16:colId xmlns:a16="http://schemas.microsoft.com/office/drawing/2014/main" val="3658641514"/>
                    </a:ext>
                  </a:extLst>
                </a:gridCol>
                <a:gridCol w="1234440">
                  <a:extLst>
                    <a:ext uri="{9D8B030D-6E8A-4147-A177-3AD203B41FA5}">
                      <a16:colId xmlns:a16="http://schemas.microsoft.com/office/drawing/2014/main" val="2922269550"/>
                    </a:ext>
                  </a:extLst>
                </a:gridCol>
                <a:gridCol w="1234440">
                  <a:extLst>
                    <a:ext uri="{9D8B030D-6E8A-4147-A177-3AD203B41FA5}">
                      <a16:colId xmlns:a16="http://schemas.microsoft.com/office/drawing/2014/main" val="1866410358"/>
                    </a:ext>
                  </a:extLst>
                </a:gridCol>
              </a:tblGrid>
              <a:tr h="0">
                <a:tc gridSpan="3">
                  <a:txBody>
                    <a:bodyPr/>
                    <a:lstStyle/>
                    <a:p>
                      <a:pPr algn="l"/>
                      <a:r>
                        <a:rPr lang="en-US" sz="950" b="1"/>
                        <a:t>XT2 EKIP (#10-2/0 AWG)</a:t>
                      </a:r>
                    </a:p>
                  </a:txBody>
                  <a:tcPr anchor="ct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0615139"/>
                  </a:ext>
                </a:extLst>
              </a:tr>
              <a:tr h="0">
                <a:tc rowSpan="2">
                  <a:txBody>
                    <a:bodyPr/>
                    <a:lstStyle/>
                    <a:p>
                      <a:pPr algn="l"/>
                      <a:endParaRPr lang="en-US" sz="950"/>
                    </a:p>
                  </a:txBody>
                  <a:tcPr anchor="ctr">
                    <a:lnB w="12700" cap="flat" cmpd="sng" algn="ctr">
                      <a:solidFill>
                        <a:schemeClr val="tx1"/>
                      </a:solidFill>
                      <a:prstDash val="solid"/>
                      <a:round/>
                      <a:headEnd type="none" w="med" len="med"/>
                      <a:tailEnd type="none" w="med" len="med"/>
                    </a:lnB>
                  </a:tcPr>
                </a:tc>
                <a:tc>
                  <a:txBody>
                    <a:bodyPr/>
                    <a:lstStyle/>
                    <a:p>
                      <a:pPr algn="l"/>
                      <a:r>
                        <a:rPr lang="en-US" sz="950"/>
                        <a:t>3P</a:t>
                      </a:r>
                    </a:p>
                  </a:txBody>
                  <a:tcPr anchor="ctr"/>
                </a:tc>
                <a:tc>
                  <a:txBody>
                    <a:bodyPr/>
                    <a:lstStyle/>
                    <a:p>
                      <a:pPr algn="l"/>
                      <a:r>
                        <a:rPr lang="en-US" sz="950"/>
                        <a:t>2P</a:t>
                      </a:r>
                    </a:p>
                  </a:txBody>
                  <a:tcPr anchor="ctr"/>
                </a:tc>
                <a:extLst>
                  <a:ext uri="{0D108BD9-81ED-4DB2-BD59-A6C34878D82A}">
                    <a16:rowId xmlns:a16="http://schemas.microsoft.com/office/drawing/2014/main" val="166517272"/>
                  </a:ext>
                </a:extLst>
              </a:tr>
              <a:tr h="914400">
                <a:tc vMerge="1">
                  <a:txBody>
                    <a:bodyPr/>
                    <a:lstStyle/>
                    <a:p>
                      <a:pPr algn="ctr"/>
                      <a:endParaRPr lang="en-US">
                        <a:highlight>
                          <a:srgbClr val="FFFF00"/>
                        </a:high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50"/>
                        <a:t>SBX2WE2P3</a:t>
                      </a:r>
                    </a:p>
                  </a:txBody>
                  <a:tcPr anchor="ctr">
                    <a:lnB w="12700" cap="flat" cmpd="sng" algn="ctr">
                      <a:solidFill>
                        <a:schemeClr val="tx1"/>
                      </a:solidFill>
                      <a:prstDash val="solid"/>
                      <a:round/>
                      <a:headEnd type="none" w="med" len="med"/>
                      <a:tailEnd type="none" w="med" len="med"/>
                    </a:lnB>
                  </a:tcPr>
                </a:tc>
                <a:tc>
                  <a:txBody>
                    <a:bodyPr/>
                    <a:lstStyle/>
                    <a:p>
                      <a:pPr algn="l"/>
                      <a:r>
                        <a:rPr lang="en-US" sz="950" dirty="0"/>
                        <a:t>SBX2WE2P2</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8176303"/>
                  </a:ext>
                </a:extLst>
              </a:tr>
            </a:tbl>
          </a:graphicData>
        </a:graphic>
      </p:graphicFrame>
      <p:pic>
        <p:nvPicPr>
          <p:cNvPr id="45" name="Picture 44">
            <a:extLst>
              <a:ext uri="{FF2B5EF4-FFF2-40B4-BE49-F238E27FC236}">
                <a16:creationId xmlns:a16="http://schemas.microsoft.com/office/drawing/2014/main" id="{031B2182-0E7C-29B1-1C13-B7A25B7C2510}"/>
              </a:ext>
            </a:extLst>
          </p:cNvPr>
          <p:cNvPicPr>
            <a:picLocks noChangeAspect="1"/>
          </p:cNvPicPr>
          <p:nvPr/>
        </p:nvPicPr>
        <p:blipFill>
          <a:blip r:embed="rId9">
            <a:clrChange>
              <a:clrFrom>
                <a:srgbClr val="E6E6E6"/>
              </a:clrFrom>
              <a:clrTo>
                <a:srgbClr val="E6E6E6">
                  <a:alpha val="0"/>
                </a:srgbClr>
              </a:clrTo>
            </a:clrChange>
          </a:blip>
          <a:stretch>
            <a:fillRect/>
          </a:stretch>
        </p:blipFill>
        <p:spPr>
          <a:xfrm>
            <a:off x="461650" y="5103841"/>
            <a:ext cx="797638" cy="960120"/>
          </a:xfrm>
          <a:prstGeom prst="rect">
            <a:avLst/>
          </a:prstGeom>
        </p:spPr>
      </p:pic>
      <p:pic>
        <p:nvPicPr>
          <p:cNvPr id="47" name="Picture 46">
            <a:extLst>
              <a:ext uri="{FF2B5EF4-FFF2-40B4-BE49-F238E27FC236}">
                <a16:creationId xmlns:a16="http://schemas.microsoft.com/office/drawing/2014/main" id="{A225F759-4437-05AA-29C6-A14BFC43909C}"/>
              </a:ext>
            </a:extLst>
          </p:cNvPr>
          <p:cNvPicPr>
            <a:picLocks noChangeAspect="1"/>
          </p:cNvPicPr>
          <p:nvPr/>
        </p:nvPicPr>
        <p:blipFill>
          <a:blip r:embed="rId10">
            <a:clrChange>
              <a:clrFrom>
                <a:srgbClr val="E6E6E6"/>
              </a:clrFrom>
              <a:clrTo>
                <a:srgbClr val="E6E6E6">
                  <a:alpha val="0"/>
                </a:srgbClr>
              </a:clrTo>
            </a:clrChange>
          </a:blip>
          <a:stretch>
            <a:fillRect/>
          </a:stretch>
        </p:blipFill>
        <p:spPr>
          <a:xfrm>
            <a:off x="4448819" y="1956701"/>
            <a:ext cx="701211" cy="960120"/>
          </a:xfrm>
          <a:prstGeom prst="rect">
            <a:avLst/>
          </a:prstGeom>
        </p:spPr>
      </p:pic>
      <p:pic>
        <p:nvPicPr>
          <p:cNvPr id="49" name="Picture 48">
            <a:extLst>
              <a:ext uri="{FF2B5EF4-FFF2-40B4-BE49-F238E27FC236}">
                <a16:creationId xmlns:a16="http://schemas.microsoft.com/office/drawing/2014/main" id="{CA4130F1-8645-9AA9-BAF4-2E274A666A5B}"/>
              </a:ext>
            </a:extLst>
          </p:cNvPr>
          <p:cNvPicPr>
            <a:picLocks noChangeAspect="1"/>
          </p:cNvPicPr>
          <p:nvPr/>
        </p:nvPicPr>
        <p:blipFill>
          <a:blip r:embed="rId11">
            <a:clrChange>
              <a:clrFrom>
                <a:srgbClr val="E6E6E6"/>
              </a:clrFrom>
              <a:clrTo>
                <a:srgbClr val="E6E6E6">
                  <a:alpha val="0"/>
                </a:srgbClr>
              </a:clrTo>
            </a:clrChange>
          </a:blip>
          <a:stretch>
            <a:fillRect/>
          </a:stretch>
        </p:blipFill>
        <p:spPr>
          <a:xfrm>
            <a:off x="8535654" y="3616443"/>
            <a:ext cx="782245" cy="960120"/>
          </a:xfrm>
          <a:prstGeom prst="rect">
            <a:avLst/>
          </a:prstGeom>
        </p:spPr>
      </p:pic>
    </p:spTree>
    <p:extLst>
      <p:ext uri="{BB962C8B-B14F-4D97-AF65-F5344CB8AC3E}">
        <p14:creationId xmlns:p14="http://schemas.microsoft.com/office/powerpoint/2010/main" val="158127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EB594-3A7B-47B9-8EA8-3C6972FD6091}"/>
              </a:ext>
            </a:extLst>
          </p:cNvPr>
          <p:cNvSpPr>
            <a:spLocks noGrp="1"/>
          </p:cNvSpPr>
          <p:nvPr>
            <p:ph type="title"/>
          </p:nvPr>
        </p:nvSpPr>
        <p:spPr/>
        <p:txBody>
          <a:bodyPr/>
          <a:lstStyle/>
          <a:p>
            <a:r>
              <a:rPr lang="en-US" dirty="0"/>
              <a:t>Service entrance/finger-safe lug barriers</a:t>
            </a:r>
          </a:p>
        </p:txBody>
      </p:sp>
      <p:sp>
        <p:nvSpPr>
          <p:cNvPr id="3" name="Text Placeholder 2">
            <a:extLst>
              <a:ext uri="{FF2B5EF4-FFF2-40B4-BE49-F238E27FC236}">
                <a16:creationId xmlns:a16="http://schemas.microsoft.com/office/drawing/2014/main" id="{B3D120A2-F434-7BBA-3D94-992D77A67B50}"/>
              </a:ext>
            </a:extLst>
          </p:cNvPr>
          <p:cNvSpPr>
            <a:spLocks noGrp="1"/>
          </p:cNvSpPr>
          <p:nvPr>
            <p:ph type="body" sz="quarter" idx="14"/>
          </p:nvPr>
        </p:nvSpPr>
        <p:spPr/>
        <p:txBody>
          <a:bodyPr/>
          <a:lstStyle/>
          <a:p>
            <a:r>
              <a:rPr lang="en-US"/>
              <a:t>Ordering codes for kits</a:t>
            </a:r>
            <a:endParaRPr lang="en-US" sz="2800"/>
          </a:p>
        </p:txBody>
      </p:sp>
      <p:sp>
        <p:nvSpPr>
          <p:cNvPr id="4" name="Footer Placeholder 3">
            <a:extLst>
              <a:ext uri="{FF2B5EF4-FFF2-40B4-BE49-F238E27FC236}">
                <a16:creationId xmlns:a16="http://schemas.microsoft.com/office/drawing/2014/main" id="{8AF1E8A8-3590-417C-FC93-61D6A50E712C}"/>
              </a:ext>
            </a:extLst>
          </p:cNvPr>
          <p:cNvSpPr>
            <a:spLocks noGrp="1"/>
          </p:cNvSpPr>
          <p:nvPr>
            <p:ph type="ftr" sz="quarter" idx="10"/>
          </p:nvPr>
        </p:nvSpPr>
        <p:spPr/>
        <p:txBody>
          <a:bodyPr/>
          <a:lstStyle/>
          <a:p>
            <a:r>
              <a:rPr lang="en-US" noProof="0"/>
              <a:t>UL67 Commercial Presentation</a:t>
            </a:r>
          </a:p>
        </p:txBody>
      </p:sp>
      <p:sp>
        <p:nvSpPr>
          <p:cNvPr id="5" name="Date Placeholder 4">
            <a:extLst>
              <a:ext uri="{FF2B5EF4-FFF2-40B4-BE49-F238E27FC236}">
                <a16:creationId xmlns:a16="http://schemas.microsoft.com/office/drawing/2014/main" id="{1FE5A833-31AB-814D-AD3B-03132DE8BC0C}"/>
              </a:ext>
            </a:extLst>
          </p:cNvPr>
          <p:cNvSpPr>
            <a:spLocks noGrp="1"/>
          </p:cNvSpPr>
          <p:nvPr>
            <p:ph type="dt" sz="half" idx="11"/>
          </p:nvPr>
        </p:nvSpPr>
        <p:spPr/>
        <p:txBody>
          <a:bodyPr/>
          <a:lstStyle/>
          <a:p>
            <a:fld id="{B2016A11-4950-4F3F-938B-45DEE5F72969}" type="datetime4">
              <a:rPr lang="en-US" noProof="0" smtClean="0"/>
              <a:pPr/>
              <a:t>April 25, 2024</a:t>
            </a:fld>
            <a:endParaRPr lang="en-US" noProof="0"/>
          </a:p>
        </p:txBody>
      </p:sp>
      <p:sp>
        <p:nvSpPr>
          <p:cNvPr id="6" name="Slide Number Placeholder 5">
            <a:extLst>
              <a:ext uri="{FF2B5EF4-FFF2-40B4-BE49-F238E27FC236}">
                <a16:creationId xmlns:a16="http://schemas.microsoft.com/office/drawing/2014/main" id="{22774F39-323D-7789-BD74-F9C7E8943112}"/>
              </a:ext>
            </a:extLst>
          </p:cNvPr>
          <p:cNvSpPr>
            <a:spLocks noGrp="1"/>
          </p:cNvSpPr>
          <p:nvPr>
            <p:ph type="sldNum" sz="quarter" idx="12"/>
          </p:nvPr>
        </p:nvSpPr>
        <p:spPr/>
        <p:txBody>
          <a:bodyPr/>
          <a:lstStyle/>
          <a:p>
            <a:r>
              <a:rPr lang="en-US" noProof="0"/>
              <a:t>Slide </a:t>
            </a:r>
            <a:fld id="{619F89D8-7AE3-494A-97F3-03D680869632}" type="slidenum">
              <a:rPr lang="en-US" noProof="0" smtClean="0"/>
              <a:pPr/>
              <a:t>35</a:t>
            </a:fld>
            <a:endParaRPr lang="en-US" noProof="0"/>
          </a:p>
        </p:txBody>
      </p:sp>
      <p:graphicFrame>
        <p:nvGraphicFramePr>
          <p:cNvPr id="8" name="Table 7">
            <a:extLst>
              <a:ext uri="{FF2B5EF4-FFF2-40B4-BE49-F238E27FC236}">
                <a16:creationId xmlns:a16="http://schemas.microsoft.com/office/drawing/2014/main" id="{22AB2DEF-EF49-B93C-6FA9-D997D0E9FCF2}"/>
              </a:ext>
            </a:extLst>
          </p:cNvPr>
          <p:cNvGraphicFramePr>
            <a:graphicFrameLocks noGrp="1"/>
          </p:cNvGraphicFramePr>
          <p:nvPr>
            <p:extLst>
              <p:ext uri="{D42A27DB-BD31-4B8C-83A1-F6EECF244321}">
                <p14:modId xmlns:p14="http://schemas.microsoft.com/office/powerpoint/2010/main" val="3829204252"/>
              </p:ext>
            </p:extLst>
          </p:nvPr>
        </p:nvGraphicFramePr>
        <p:xfrm>
          <a:off x="331200" y="2110363"/>
          <a:ext cx="3657600" cy="1386840"/>
        </p:xfrm>
        <a:graphic>
          <a:graphicData uri="http://schemas.openxmlformats.org/drawingml/2006/table">
            <a:tbl>
              <a:tblPr firstRow="1" bandRow="1">
                <a:tableStyleId>{773F8A54-F971-430D-9108-034FE38666EA}</a:tableStyleId>
              </a:tblPr>
              <a:tblGrid>
                <a:gridCol w="1188720">
                  <a:extLst>
                    <a:ext uri="{9D8B030D-6E8A-4147-A177-3AD203B41FA5}">
                      <a16:colId xmlns:a16="http://schemas.microsoft.com/office/drawing/2014/main" val="3658641514"/>
                    </a:ext>
                  </a:extLst>
                </a:gridCol>
                <a:gridCol w="1234440">
                  <a:extLst>
                    <a:ext uri="{9D8B030D-6E8A-4147-A177-3AD203B41FA5}">
                      <a16:colId xmlns:a16="http://schemas.microsoft.com/office/drawing/2014/main" val="2922269550"/>
                    </a:ext>
                  </a:extLst>
                </a:gridCol>
                <a:gridCol w="1234440">
                  <a:extLst>
                    <a:ext uri="{9D8B030D-6E8A-4147-A177-3AD203B41FA5}">
                      <a16:colId xmlns:a16="http://schemas.microsoft.com/office/drawing/2014/main" val="1866410358"/>
                    </a:ext>
                  </a:extLst>
                </a:gridCol>
              </a:tblGrid>
              <a:tr h="0">
                <a:tc gridSpan="3">
                  <a:txBody>
                    <a:bodyPr/>
                    <a:lstStyle/>
                    <a:p>
                      <a:pPr algn="l"/>
                      <a:r>
                        <a:rPr lang="en-US" sz="950" b="1" dirty="0"/>
                        <a:t>XT6 ((2) 500 MCM–750 MCM) </a:t>
                      </a:r>
                      <a:r>
                        <a:rPr lang="en-US" sz="950" b="1" dirty="0">
                          <a:solidFill>
                            <a:schemeClr val="bg2"/>
                          </a:solidFill>
                        </a:rPr>
                        <a:t>coming soon</a:t>
                      </a:r>
                    </a:p>
                  </a:txBody>
                  <a:tcPr anchor="ct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0615139"/>
                  </a:ext>
                </a:extLst>
              </a:tr>
              <a:tr h="0">
                <a:tc rowSpan="2">
                  <a:txBody>
                    <a:bodyPr/>
                    <a:lstStyle/>
                    <a:p>
                      <a:pPr algn="l"/>
                      <a:endParaRPr lang="en-US" sz="950"/>
                    </a:p>
                  </a:txBody>
                  <a:tcPr anchor="ctr">
                    <a:lnB w="12700" cap="flat" cmpd="sng" algn="ctr">
                      <a:solidFill>
                        <a:schemeClr val="tx1"/>
                      </a:solidFill>
                      <a:prstDash val="solid"/>
                      <a:round/>
                      <a:headEnd type="none" w="med" len="med"/>
                      <a:tailEnd type="none" w="med" len="med"/>
                    </a:lnB>
                  </a:tcPr>
                </a:tc>
                <a:tc>
                  <a:txBody>
                    <a:bodyPr/>
                    <a:lstStyle/>
                    <a:p>
                      <a:pPr algn="l"/>
                      <a:r>
                        <a:rPr lang="en-US" sz="950"/>
                        <a:t>3P</a:t>
                      </a:r>
                    </a:p>
                  </a:txBody>
                  <a:tcPr anchor="ctr"/>
                </a:tc>
                <a:tc>
                  <a:txBody>
                    <a:bodyPr/>
                    <a:lstStyle/>
                    <a:p>
                      <a:pPr algn="l"/>
                      <a:r>
                        <a:rPr lang="en-US" sz="950"/>
                        <a:t>2P</a:t>
                      </a:r>
                    </a:p>
                  </a:txBody>
                  <a:tcPr anchor="ctr"/>
                </a:tc>
                <a:extLst>
                  <a:ext uri="{0D108BD9-81ED-4DB2-BD59-A6C34878D82A}">
                    <a16:rowId xmlns:a16="http://schemas.microsoft.com/office/drawing/2014/main" val="166517272"/>
                  </a:ext>
                </a:extLst>
              </a:tr>
              <a:tr h="914400">
                <a:tc vMerge="1">
                  <a:txBody>
                    <a:bodyPr/>
                    <a:lstStyle/>
                    <a:p>
                      <a:pPr algn="ctr"/>
                      <a:endParaRPr lang="en-US">
                        <a:highlight>
                          <a:srgbClr val="FFFF00"/>
                        </a:high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50"/>
                        <a:t>SBX6W75P3</a:t>
                      </a:r>
                    </a:p>
                  </a:txBody>
                  <a:tcPr anchor="ctr">
                    <a:lnB w="12700" cap="flat" cmpd="sng" algn="ctr">
                      <a:solidFill>
                        <a:schemeClr val="tx1"/>
                      </a:solidFill>
                      <a:prstDash val="solid"/>
                      <a:round/>
                      <a:headEnd type="none" w="med" len="med"/>
                      <a:tailEnd type="none" w="med" len="med"/>
                    </a:lnB>
                  </a:tcPr>
                </a:tc>
                <a:tc>
                  <a:txBody>
                    <a:bodyPr/>
                    <a:lstStyle/>
                    <a:p>
                      <a:pPr algn="l"/>
                      <a:r>
                        <a:rPr lang="en-US" sz="950" dirty="0"/>
                        <a:t>SBX6W75P2</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8176303"/>
                  </a:ext>
                </a:extLst>
              </a:tr>
            </a:tbl>
          </a:graphicData>
        </a:graphic>
      </p:graphicFrame>
      <p:pic>
        <p:nvPicPr>
          <p:cNvPr id="10" name="Picture 9">
            <a:extLst>
              <a:ext uri="{FF2B5EF4-FFF2-40B4-BE49-F238E27FC236}">
                <a16:creationId xmlns:a16="http://schemas.microsoft.com/office/drawing/2014/main" id="{FD283388-61B9-55A1-9836-6910754B5CB2}"/>
              </a:ext>
            </a:extLst>
          </p:cNvPr>
          <p:cNvPicPr>
            <a:picLocks noChangeAspect="1"/>
          </p:cNvPicPr>
          <p:nvPr/>
        </p:nvPicPr>
        <p:blipFill>
          <a:blip r:embed="rId2">
            <a:clrChange>
              <a:clrFrom>
                <a:srgbClr val="E6E6E6"/>
              </a:clrFrom>
              <a:clrTo>
                <a:srgbClr val="E6E6E6">
                  <a:alpha val="0"/>
                </a:srgbClr>
              </a:clrTo>
            </a:clrChange>
          </a:blip>
          <a:stretch>
            <a:fillRect/>
          </a:stretch>
        </p:blipFill>
        <p:spPr>
          <a:xfrm>
            <a:off x="404746" y="2386643"/>
            <a:ext cx="322807" cy="348388"/>
          </a:xfrm>
          <a:prstGeom prst="rect">
            <a:avLst/>
          </a:prstGeom>
        </p:spPr>
      </p:pic>
      <p:graphicFrame>
        <p:nvGraphicFramePr>
          <p:cNvPr id="21" name="Table 20">
            <a:extLst>
              <a:ext uri="{FF2B5EF4-FFF2-40B4-BE49-F238E27FC236}">
                <a16:creationId xmlns:a16="http://schemas.microsoft.com/office/drawing/2014/main" id="{72E09BD5-7231-ED70-7F26-424CF40E953C}"/>
              </a:ext>
            </a:extLst>
          </p:cNvPr>
          <p:cNvGraphicFramePr>
            <a:graphicFrameLocks noGrp="1"/>
          </p:cNvGraphicFramePr>
          <p:nvPr>
            <p:extLst>
              <p:ext uri="{D42A27DB-BD31-4B8C-83A1-F6EECF244321}">
                <p14:modId xmlns:p14="http://schemas.microsoft.com/office/powerpoint/2010/main" val="717021724"/>
              </p:ext>
            </p:extLst>
          </p:nvPr>
        </p:nvGraphicFramePr>
        <p:xfrm>
          <a:off x="4248075" y="2126777"/>
          <a:ext cx="3657600" cy="1386840"/>
        </p:xfrm>
        <a:graphic>
          <a:graphicData uri="http://schemas.openxmlformats.org/drawingml/2006/table">
            <a:tbl>
              <a:tblPr firstRow="1" bandRow="1">
                <a:tableStyleId>{773F8A54-F971-430D-9108-034FE38666EA}</a:tableStyleId>
              </a:tblPr>
              <a:tblGrid>
                <a:gridCol w="1188720">
                  <a:extLst>
                    <a:ext uri="{9D8B030D-6E8A-4147-A177-3AD203B41FA5}">
                      <a16:colId xmlns:a16="http://schemas.microsoft.com/office/drawing/2014/main" val="3658641514"/>
                    </a:ext>
                  </a:extLst>
                </a:gridCol>
                <a:gridCol w="1234440">
                  <a:extLst>
                    <a:ext uri="{9D8B030D-6E8A-4147-A177-3AD203B41FA5}">
                      <a16:colId xmlns:a16="http://schemas.microsoft.com/office/drawing/2014/main" val="2922269550"/>
                    </a:ext>
                  </a:extLst>
                </a:gridCol>
                <a:gridCol w="1234440">
                  <a:extLst>
                    <a:ext uri="{9D8B030D-6E8A-4147-A177-3AD203B41FA5}">
                      <a16:colId xmlns:a16="http://schemas.microsoft.com/office/drawing/2014/main" val="1866410358"/>
                    </a:ext>
                  </a:extLst>
                </a:gridCol>
              </a:tblGrid>
              <a:tr h="0">
                <a:tc gridSpan="3">
                  <a:txBody>
                    <a:bodyPr/>
                    <a:lstStyle/>
                    <a:p>
                      <a:pPr algn="l"/>
                      <a:r>
                        <a:rPr lang="en-US" sz="950" b="1" dirty="0"/>
                        <a:t>XT7 ((4) 4/0 AWG–500 MCM)</a:t>
                      </a:r>
                    </a:p>
                  </a:txBody>
                  <a:tcPr anchor="ct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0615139"/>
                  </a:ext>
                </a:extLst>
              </a:tr>
              <a:tr h="0">
                <a:tc rowSpan="2">
                  <a:txBody>
                    <a:bodyPr/>
                    <a:lstStyle/>
                    <a:p>
                      <a:pPr algn="l"/>
                      <a:endParaRPr lang="en-US" sz="950"/>
                    </a:p>
                  </a:txBody>
                  <a:tcPr anchor="ctr">
                    <a:lnB w="12700" cap="flat" cmpd="sng" algn="ctr">
                      <a:solidFill>
                        <a:schemeClr val="tx1"/>
                      </a:solidFill>
                      <a:prstDash val="solid"/>
                      <a:round/>
                      <a:headEnd type="none" w="med" len="med"/>
                      <a:tailEnd type="none" w="med" len="med"/>
                    </a:lnB>
                  </a:tcPr>
                </a:tc>
                <a:tc>
                  <a:txBody>
                    <a:bodyPr/>
                    <a:lstStyle/>
                    <a:p>
                      <a:pPr algn="l"/>
                      <a:r>
                        <a:rPr lang="en-US" sz="950"/>
                        <a:t>3P</a:t>
                      </a:r>
                    </a:p>
                  </a:txBody>
                  <a:tcPr anchor="ctr"/>
                </a:tc>
                <a:tc>
                  <a:txBody>
                    <a:bodyPr/>
                    <a:lstStyle/>
                    <a:p>
                      <a:pPr algn="l"/>
                      <a:r>
                        <a:rPr lang="en-US" sz="950"/>
                        <a:t>2P</a:t>
                      </a:r>
                    </a:p>
                  </a:txBody>
                  <a:tcPr anchor="ctr"/>
                </a:tc>
                <a:extLst>
                  <a:ext uri="{0D108BD9-81ED-4DB2-BD59-A6C34878D82A}">
                    <a16:rowId xmlns:a16="http://schemas.microsoft.com/office/drawing/2014/main" val="166517272"/>
                  </a:ext>
                </a:extLst>
              </a:tr>
              <a:tr h="914400">
                <a:tc vMerge="1">
                  <a:txBody>
                    <a:bodyPr/>
                    <a:lstStyle/>
                    <a:p>
                      <a:pPr algn="ctr"/>
                      <a:endParaRPr lang="en-US">
                        <a:highlight>
                          <a:srgbClr val="FFFF00"/>
                        </a:high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50"/>
                        <a:t>SBX7W50P3</a:t>
                      </a:r>
                    </a:p>
                  </a:txBody>
                  <a:tcPr anchor="ctr">
                    <a:lnB w="12700" cap="flat" cmpd="sng" algn="ctr">
                      <a:solidFill>
                        <a:schemeClr val="tx1"/>
                      </a:solidFill>
                      <a:prstDash val="solid"/>
                      <a:round/>
                      <a:headEnd type="none" w="med" len="med"/>
                      <a:tailEnd type="none" w="med" len="med"/>
                    </a:lnB>
                  </a:tcPr>
                </a:tc>
                <a:tc>
                  <a:txBody>
                    <a:bodyPr/>
                    <a:lstStyle/>
                    <a:p>
                      <a:pPr algn="l"/>
                      <a:r>
                        <a:rPr lang="en-US" sz="950" dirty="0"/>
                        <a:t>SBX7W50P2</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8176303"/>
                  </a:ext>
                </a:extLst>
              </a:tr>
            </a:tbl>
          </a:graphicData>
        </a:graphic>
      </p:graphicFrame>
      <p:pic>
        <p:nvPicPr>
          <p:cNvPr id="14" name="Picture 13">
            <a:extLst>
              <a:ext uri="{FF2B5EF4-FFF2-40B4-BE49-F238E27FC236}">
                <a16:creationId xmlns:a16="http://schemas.microsoft.com/office/drawing/2014/main" id="{94C8DECC-6D67-94DB-297E-FBB28F306856}"/>
              </a:ext>
            </a:extLst>
          </p:cNvPr>
          <p:cNvPicPr>
            <a:picLocks noChangeAspect="1"/>
          </p:cNvPicPr>
          <p:nvPr/>
        </p:nvPicPr>
        <p:blipFill>
          <a:blip r:embed="rId3">
            <a:clrChange>
              <a:clrFrom>
                <a:srgbClr val="E6E6E6"/>
              </a:clrFrom>
              <a:clrTo>
                <a:srgbClr val="E6E6E6">
                  <a:alpha val="0"/>
                </a:srgbClr>
              </a:clrTo>
            </a:clrChange>
          </a:blip>
          <a:stretch>
            <a:fillRect/>
          </a:stretch>
        </p:blipFill>
        <p:spPr>
          <a:xfrm>
            <a:off x="4584298" y="2631090"/>
            <a:ext cx="699303" cy="827292"/>
          </a:xfrm>
          <a:prstGeom prst="rect">
            <a:avLst/>
          </a:prstGeom>
        </p:spPr>
      </p:pic>
      <p:pic>
        <p:nvPicPr>
          <p:cNvPr id="22" name="Picture 21">
            <a:extLst>
              <a:ext uri="{FF2B5EF4-FFF2-40B4-BE49-F238E27FC236}">
                <a16:creationId xmlns:a16="http://schemas.microsoft.com/office/drawing/2014/main" id="{7A2AE028-CCC2-318C-72CE-DA37599793F1}"/>
              </a:ext>
            </a:extLst>
          </p:cNvPr>
          <p:cNvPicPr>
            <a:picLocks noChangeAspect="1"/>
          </p:cNvPicPr>
          <p:nvPr/>
        </p:nvPicPr>
        <p:blipFill>
          <a:blip r:embed="rId2">
            <a:clrChange>
              <a:clrFrom>
                <a:srgbClr val="E6E6E6"/>
              </a:clrFrom>
              <a:clrTo>
                <a:srgbClr val="E6E6E6">
                  <a:alpha val="0"/>
                </a:srgbClr>
              </a:clrTo>
            </a:clrChange>
          </a:blip>
          <a:stretch>
            <a:fillRect/>
          </a:stretch>
        </p:blipFill>
        <p:spPr>
          <a:xfrm>
            <a:off x="4343664" y="2416646"/>
            <a:ext cx="322807" cy="348388"/>
          </a:xfrm>
          <a:prstGeom prst="rect">
            <a:avLst/>
          </a:prstGeom>
        </p:spPr>
      </p:pic>
      <p:graphicFrame>
        <p:nvGraphicFramePr>
          <p:cNvPr id="23" name="Table 22">
            <a:extLst>
              <a:ext uri="{FF2B5EF4-FFF2-40B4-BE49-F238E27FC236}">
                <a16:creationId xmlns:a16="http://schemas.microsoft.com/office/drawing/2014/main" id="{39BC3C85-2329-163F-878E-9DCA0F86BD19}"/>
              </a:ext>
            </a:extLst>
          </p:cNvPr>
          <p:cNvGraphicFramePr>
            <a:graphicFrameLocks noGrp="1"/>
          </p:cNvGraphicFramePr>
          <p:nvPr>
            <p:extLst>
              <p:ext uri="{D42A27DB-BD31-4B8C-83A1-F6EECF244321}">
                <p14:modId xmlns:p14="http://schemas.microsoft.com/office/powerpoint/2010/main" val="1558283051"/>
              </p:ext>
            </p:extLst>
          </p:nvPr>
        </p:nvGraphicFramePr>
        <p:xfrm>
          <a:off x="8129654" y="2129206"/>
          <a:ext cx="3657600" cy="1386840"/>
        </p:xfrm>
        <a:graphic>
          <a:graphicData uri="http://schemas.openxmlformats.org/drawingml/2006/table">
            <a:tbl>
              <a:tblPr firstRow="1" bandRow="1">
                <a:tableStyleId>{773F8A54-F971-430D-9108-034FE38666EA}</a:tableStyleId>
              </a:tblPr>
              <a:tblGrid>
                <a:gridCol w="1188720">
                  <a:extLst>
                    <a:ext uri="{9D8B030D-6E8A-4147-A177-3AD203B41FA5}">
                      <a16:colId xmlns:a16="http://schemas.microsoft.com/office/drawing/2014/main" val="3658641514"/>
                    </a:ext>
                  </a:extLst>
                </a:gridCol>
                <a:gridCol w="1234440">
                  <a:extLst>
                    <a:ext uri="{9D8B030D-6E8A-4147-A177-3AD203B41FA5}">
                      <a16:colId xmlns:a16="http://schemas.microsoft.com/office/drawing/2014/main" val="2922269550"/>
                    </a:ext>
                  </a:extLst>
                </a:gridCol>
                <a:gridCol w="1234440">
                  <a:extLst>
                    <a:ext uri="{9D8B030D-6E8A-4147-A177-3AD203B41FA5}">
                      <a16:colId xmlns:a16="http://schemas.microsoft.com/office/drawing/2014/main" val="1866410358"/>
                    </a:ext>
                  </a:extLst>
                </a:gridCol>
              </a:tblGrid>
              <a:tr h="0">
                <a:tc gridSpan="3">
                  <a:txBody>
                    <a:bodyPr/>
                    <a:lstStyle/>
                    <a:p>
                      <a:pPr algn="l"/>
                      <a:r>
                        <a:rPr lang="en-US" sz="950" b="1" dirty="0"/>
                        <a:t>XT7 ((3) 500 MCM–750 MCM)</a:t>
                      </a:r>
                    </a:p>
                  </a:txBody>
                  <a:tcPr anchor="ct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0615139"/>
                  </a:ext>
                </a:extLst>
              </a:tr>
              <a:tr h="0">
                <a:tc rowSpan="2">
                  <a:txBody>
                    <a:bodyPr/>
                    <a:lstStyle/>
                    <a:p>
                      <a:pPr algn="l"/>
                      <a:endParaRPr lang="en-US" sz="950"/>
                    </a:p>
                  </a:txBody>
                  <a:tcPr anchor="ctr">
                    <a:lnB w="12700" cap="flat" cmpd="sng" algn="ctr">
                      <a:solidFill>
                        <a:schemeClr val="tx1"/>
                      </a:solidFill>
                      <a:prstDash val="solid"/>
                      <a:round/>
                      <a:headEnd type="none" w="med" len="med"/>
                      <a:tailEnd type="none" w="med" len="med"/>
                    </a:lnB>
                  </a:tcPr>
                </a:tc>
                <a:tc>
                  <a:txBody>
                    <a:bodyPr/>
                    <a:lstStyle/>
                    <a:p>
                      <a:pPr algn="l"/>
                      <a:r>
                        <a:rPr lang="en-US" sz="950"/>
                        <a:t>3P</a:t>
                      </a:r>
                    </a:p>
                  </a:txBody>
                  <a:tcPr anchor="ctr"/>
                </a:tc>
                <a:tc>
                  <a:txBody>
                    <a:bodyPr/>
                    <a:lstStyle/>
                    <a:p>
                      <a:pPr algn="l"/>
                      <a:r>
                        <a:rPr lang="en-US" sz="950"/>
                        <a:t>2P</a:t>
                      </a:r>
                    </a:p>
                  </a:txBody>
                  <a:tcPr anchor="ctr"/>
                </a:tc>
                <a:extLst>
                  <a:ext uri="{0D108BD9-81ED-4DB2-BD59-A6C34878D82A}">
                    <a16:rowId xmlns:a16="http://schemas.microsoft.com/office/drawing/2014/main" val="166517272"/>
                  </a:ext>
                </a:extLst>
              </a:tr>
              <a:tr h="914400">
                <a:tc vMerge="1">
                  <a:txBody>
                    <a:bodyPr/>
                    <a:lstStyle/>
                    <a:p>
                      <a:pPr algn="ctr"/>
                      <a:endParaRPr lang="en-US">
                        <a:highlight>
                          <a:srgbClr val="FFFF00"/>
                        </a:high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50"/>
                        <a:t>SBX7W75P3</a:t>
                      </a:r>
                    </a:p>
                  </a:txBody>
                  <a:tcPr anchor="ctr">
                    <a:lnB w="12700" cap="flat" cmpd="sng" algn="ctr">
                      <a:solidFill>
                        <a:schemeClr val="tx1"/>
                      </a:solidFill>
                      <a:prstDash val="solid"/>
                      <a:round/>
                      <a:headEnd type="none" w="med" len="med"/>
                      <a:tailEnd type="none" w="med" len="med"/>
                    </a:lnB>
                  </a:tcPr>
                </a:tc>
                <a:tc>
                  <a:txBody>
                    <a:bodyPr/>
                    <a:lstStyle/>
                    <a:p>
                      <a:pPr algn="l"/>
                      <a:r>
                        <a:rPr lang="en-US" sz="950" dirty="0"/>
                        <a:t>SBX7W75P2</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8176303"/>
                  </a:ext>
                </a:extLst>
              </a:tr>
            </a:tbl>
          </a:graphicData>
        </a:graphic>
      </p:graphicFrame>
      <p:pic>
        <p:nvPicPr>
          <p:cNvPr id="24" name="Picture 23">
            <a:extLst>
              <a:ext uri="{FF2B5EF4-FFF2-40B4-BE49-F238E27FC236}">
                <a16:creationId xmlns:a16="http://schemas.microsoft.com/office/drawing/2014/main" id="{594E2FB4-BB8E-127D-02B6-BA17338A1341}"/>
              </a:ext>
            </a:extLst>
          </p:cNvPr>
          <p:cNvPicPr>
            <a:picLocks noChangeAspect="1"/>
          </p:cNvPicPr>
          <p:nvPr/>
        </p:nvPicPr>
        <p:blipFill>
          <a:blip r:embed="rId4">
            <a:clrChange>
              <a:clrFrom>
                <a:srgbClr val="E6E6E6"/>
              </a:clrFrom>
              <a:clrTo>
                <a:srgbClr val="E6E6E6">
                  <a:alpha val="0"/>
                </a:srgbClr>
              </a:clrTo>
            </a:clrChange>
          </a:blip>
          <a:stretch>
            <a:fillRect/>
          </a:stretch>
        </p:blipFill>
        <p:spPr>
          <a:xfrm>
            <a:off x="8431554" y="2619367"/>
            <a:ext cx="762534" cy="828929"/>
          </a:xfrm>
          <a:prstGeom prst="rect">
            <a:avLst/>
          </a:prstGeom>
        </p:spPr>
      </p:pic>
      <p:pic>
        <p:nvPicPr>
          <p:cNvPr id="26" name="Picture 25">
            <a:extLst>
              <a:ext uri="{FF2B5EF4-FFF2-40B4-BE49-F238E27FC236}">
                <a16:creationId xmlns:a16="http://schemas.microsoft.com/office/drawing/2014/main" id="{0C2BF675-C6DD-F117-EAE9-6592AF3FCE74}"/>
              </a:ext>
            </a:extLst>
          </p:cNvPr>
          <p:cNvPicPr>
            <a:picLocks noChangeAspect="1"/>
          </p:cNvPicPr>
          <p:nvPr/>
        </p:nvPicPr>
        <p:blipFill>
          <a:blip r:embed="rId2">
            <a:clrChange>
              <a:clrFrom>
                <a:srgbClr val="E6E6E6"/>
              </a:clrFrom>
              <a:clrTo>
                <a:srgbClr val="E6E6E6">
                  <a:alpha val="0"/>
                </a:srgbClr>
              </a:clrTo>
            </a:clrChange>
          </a:blip>
          <a:stretch>
            <a:fillRect/>
          </a:stretch>
        </p:blipFill>
        <p:spPr>
          <a:xfrm>
            <a:off x="8227123" y="2416560"/>
            <a:ext cx="322807" cy="348388"/>
          </a:xfrm>
          <a:prstGeom prst="rect">
            <a:avLst/>
          </a:prstGeom>
        </p:spPr>
      </p:pic>
      <p:pic>
        <p:nvPicPr>
          <p:cNvPr id="13" name="Picture 12">
            <a:extLst>
              <a:ext uri="{FF2B5EF4-FFF2-40B4-BE49-F238E27FC236}">
                <a16:creationId xmlns:a16="http://schemas.microsoft.com/office/drawing/2014/main" id="{2079B1A3-8012-F422-24E3-466342478B04}"/>
              </a:ext>
            </a:extLst>
          </p:cNvPr>
          <p:cNvPicPr>
            <a:picLocks noChangeAspect="1"/>
          </p:cNvPicPr>
          <p:nvPr/>
        </p:nvPicPr>
        <p:blipFill>
          <a:blip r:embed="rId5">
            <a:clrChange>
              <a:clrFrom>
                <a:srgbClr val="E6E6E6"/>
              </a:clrFrom>
              <a:clrTo>
                <a:srgbClr val="E6E6E6">
                  <a:alpha val="0"/>
                </a:srgbClr>
              </a:clrTo>
            </a:clrChange>
          </a:blip>
          <a:stretch>
            <a:fillRect/>
          </a:stretch>
        </p:blipFill>
        <p:spPr>
          <a:xfrm>
            <a:off x="605807" y="2599535"/>
            <a:ext cx="856284" cy="885998"/>
          </a:xfrm>
          <a:prstGeom prst="rect">
            <a:avLst/>
          </a:prstGeom>
        </p:spPr>
      </p:pic>
    </p:spTree>
    <p:extLst>
      <p:ext uri="{BB962C8B-B14F-4D97-AF65-F5344CB8AC3E}">
        <p14:creationId xmlns:p14="http://schemas.microsoft.com/office/powerpoint/2010/main" val="2021122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A7876783-33C4-4508-9B16-B2DBA381CF5F}"/>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
        <p:nvSpPr>
          <p:cNvPr id="4" name="Title 3">
            <a:extLst>
              <a:ext uri="{FF2B5EF4-FFF2-40B4-BE49-F238E27FC236}">
                <a16:creationId xmlns:a16="http://schemas.microsoft.com/office/drawing/2014/main" id="{0390F7D2-81C6-4BBF-8B31-EDD0E95736B4}"/>
              </a:ext>
            </a:extLst>
          </p:cNvPr>
          <p:cNvSpPr>
            <a:spLocks noGrp="1"/>
          </p:cNvSpPr>
          <p:nvPr>
            <p:ph type="title"/>
          </p:nvPr>
        </p:nvSpPr>
        <p:spPr>
          <a:xfrm>
            <a:off x="4905104" y="1268413"/>
            <a:ext cx="6993247" cy="4320827"/>
          </a:xfrm>
        </p:spPr>
        <p:txBody>
          <a:bodyPr/>
          <a:lstStyle/>
          <a:p>
            <a:r>
              <a:rPr lang="en-US" sz="4800" b="1"/>
              <a:t>—</a:t>
            </a:r>
            <a:br>
              <a:rPr lang="en-US" sz="4800" b="1"/>
            </a:br>
            <a:r>
              <a:rPr lang="en-US" sz="4800">
                <a:uFill>
                  <a:solidFill>
                    <a:schemeClr val="bg1"/>
                  </a:solidFill>
                </a:uFill>
                <a:latin typeface="+mn-lt"/>
              </a:rPr>
              <a:t>Helpful documents </a:t>
            </a:r>
            <a:br>
              <a:rPr lang="en-US" sz="4800">
                <a:uFill>
                  <a:solidFill>
                    <a:schemeClr val="bg1"/>
                  </a:solidFill>
                </a:uFill>
                <a:latin typeface="+mn-lt"/>
              </a:rPr>
            </a:br>
            <a:r>
              <a:rPr lang="en-US" sz="4800">
                <a:uFill>
                  <a:solidFill>
                    <a:schemeClr val="bg1"/>
                  </a:solidFill>
                </a:uFill>
                <a:latin typeface="+mn-lt"/>
              </a:rPr>
              <a:t>and links</a:t>
            </a:r>
            <a:endParaRPr lang="en-US" sz="4800">
              <a:latin typeface="ABBvoice Light" panose="020D0403020503020204" pitchFamily="34" charset="0"/>
              <a:ea typeface="ABBvoice Light" panose="020D0403020503020204" pitchFamily="34" charset="0"/>
              <a:cs typeface="ABBvoice Light" panose="020D0403020503020204" pitchFamily="34" charset="0"/>
            </a:endParaRPr>
          </a:p>
        </p:txBody>
      </p:sp>
      <p:sp>
        <p:nvSpPr>
          <p:cNvPr id="6" name="Text Placeholder 5">
            <a:extLst>
              <a:ext uri="{FF2B5EF4-FFF2-40B4-BE49-F238E27FC236}">
                <a16:creationId xmlns:a16="http://schemas.microsoft.com/office/drawing/2014/main" id="{D7E0EEB3-FED7-41DB-A01B-849B3B01055F}"/>
              </a:ext>
            </a:extLst>
          </p:cNvPr>
          <p:cNvSpPr>
            <a:spLocks noGrp="1"/>
          </p:cNvSpPr>
          <p:nvPr>
            <p:ph type="body" sz="quarter" idx="11"/>
          </p:nvPr>
        </p:nvSpPr>
        <p:spPr/>
        <p:txBody>
          <a:bodyPr/>
          <a:lstStyle/>
          <a:p>
            <a:r>
              <a:rPr lang="pl-PL"/>
              <a:t>8</a:t>
            </a:r>
            <a:endParaRPr lang="en-US"/>
          </a:p>
        </p:txBody>
      </p:sp>
      <p:sp>
        <p:nvSpPr>
          <p:cNvPr id="2" name="TextBox 1">
            <a:extLst>
              <a:ext uri="{FF2B5EF4-FFF2-40B4-BE49-F238E27FC236}">
                <a16:creationId xmlns:a16="http://schemas.microsoft.com/office/drawing/2014/main" id="{32609933-FC20-6517-9940-C3E5953F01C5}"/>
              </a:ext>
            </a:extLst>
          </p:cNvPr>
          <p:cNvSpPr txBox="1"/>
          <p:nvPr/>
        </p:nvSpPr>
        <p:spPr bwMode="gray">
          <a:xfrm>
            <a:off x="-2509024" y="5118410"/>
            <a:ext cx="0" cy="0"/>
          </a:xfrm>
          <a:prstGeom prst="rect">
            <a:avLst/>
          </a:prstGeom>
          <a:noFill/>
        </p:spPr>
        <p:txBody>
          <a:bodyPr wrap="none" lIns="0" tIns="0" rIns="0" bIns="0" rtlCol="0">
            <a:noAutofit/>
          </a:bodyPr>
          <a:lstStyle/>
          <a:p>
            <a:pPr algn="l">
              <a:spcBef>
                <a:spcPts val="600"/>
              </a:spcBef>
            </a:pPr>
            <a:endParaRPr lang="en-US" sz="1400"/>
          </a:p>
        </p:txBody>
      </p:sp>
    </p:spTree>
    <p:extLst>
      <p:ext uri="{BB962C8B-B14F-4D97-AF65-F5344CB8AC3E}">
        <p14:creationId xmlns:p14="http://schemas.microsoft.com/office/powerpoint/2010/main" val="1352552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C7708-CD7E-2CA8-7522-4DAAC5EEC1A6}"/>
              </a:ext>
            </a:extLst>
          </p:cNvPr>
          <p:cNvSpPr>
            <a:spLocks noGrp="1"/>
          </p:cNvSpPr>
          <p:nvPr>
            <p:ph type="title"/>
          </p:nvPr>
        </p:nvSpPr>
        <p:spPr/>
        <p:txBody>
          <a:bodyPr/>
          <a:lstStyle/>
          <a:p>
            <a:r>
              <a:rPr lang="en-US" err="1"/>
              <a:t>ReliaGear</a:t>
            </a:r>
            <a:r>
              <a:rPr lang="en-US"/>
              <a:t>® </a:t>
            </a:r>
            <a:r>
              <a:rPr lang="en-US" err="1"/>
              <a:t>neXT</a:t>
            </a:r>
            <a:r>
              <a:rPr lang="en-US"/>
              <a:t> Full IP20</a:t>
            </a:r>
          </a:p>
        </p:txBody>
      </p:sp>
      <p:sp>
        <p:nvSpPr>
          <p:cNvPr id="3" name="Text Placeholder 2">
            <a:extLst>
              <a:ext uri="{FF2B5EF4-FFF2-40B4-BE49-F238E27FC236}">
                <a16:creationId xmlns:a16="http://schemas.microsoft.com/office/drawing/2014/main" id="{CA80FC09-4E46-C99A-E0FA-4EB18A2592E8}"/>
              </a:ext>
            </a:extLst>
          </p:cNvPr>
          <p:cNvSpPr>
            <a:spLocks noGrp="1"/>
          </p:cNvSpPr>
          <p:nvPr>
            <p:ph type="body" sz="quarter" idx="14"/>
          </p:nvPr>
        </p:nvSpPr>
        <p:spPr/>
        <p:txBody>
          <a:bodyPr/>
          <a:lstStyle/>
          <a:p>
            <a:r>
              <a:rPr lang="en-US"/>
              <a:t>Helpful links and documents</a:t>
            </a:r>
          </a:p>
        </p:txBody>
      </p:sp>
      <p:sp>
        <p:nvSpPr>
          <p:cNvPr id="4" name="Text Placeholder 3">
            <a:extLst>
              <a:ext uri="{FF2B5EF4-FFF2-40B4-BE49-F238E27FC236}">
                <a16:creationId xmlns:a16="http://schemas.microsoft.com/office/drawing/2014/main" id="{C516E3D3-C505-9FB2-DB38-76DD4F4FA5BE}"/>
              </a:ext>
            </a:extLst>
          </p:cNvPr>
          <p:cNvSpPr>
            <a:spLocks noGrp="1"/>
          </p:cNvSpPr>
          <p:nvPr>
            <p:ph type="body" sz="quarter" idx="15"/>
          </p:nvPr>
        </p:nvSpPr>
        <p:spPr>
          <a:xfrm>
            <a:off x="331200" y="1630392"/>
            <a:ext cx="6880483" cy="4543608"/>
          </a:xfrm>
        </p:spPr>
        <p:txBody>
          <a:bodyPr/>
          <a:lstStyle/>
          <a:p>
            <a:pPr marL="0" indent="0">
              <a:buNone/>
            </a:pPr>
            <a:r>
              <a:rPr lang="en-US" sz="1200" b="1">
                <a:latin typeface="+mn-lt"/>
                <a:hlinkClick r:id="rId2">
                  <a:extLst>
                    <a:ext uri="{A12FA001-AC4F-418D-AE19-62706E023703}">
                      <ahyp:hlinkClr xmlns:ahyp="http://schemas.microsoft.com/office/drawing/2018/hyperlinkcolor" val="tx"/>
                    </a:ext>
                  </a:extLst>
                </a:hlinkClick>
              </a:rPr>
              <a:t>Installation instructions:</a:t>
            </a:r>
          </a:p>
          <a:p>
            <a:r>
              <a:rPr lang="fr-FR" sz="1200">
                <a:latin typeface="+mn-lt"/>
                <a:hlinkClick r:id="rId2"/>
              </a:rPr>
              <a:t>Service entrance/finger-</a:t>
            </a:r>
            <a:r>
              <a:rPr lang="fr-FR" sz="1200" err="1">
                <a:latin typeface="+mn-lt"/>
                <a:hlinkClick r:id="rId2"/>
              </a:rPr>
              <a:t>safe</a:t>
            </a:r>
            <a:r>
              <a:rPr lang="fr-FR" sz="1200">
                <a:latin typeface="+mn-lt"/>
                <a:hlinkClick r:id="rId2"/>
              </a:rPr>
              <a:t> </a:t>
            </a:r>
            <a:r>
              <a:rPr lang="fr-FR" sz="1200" err="1">
                <a:latin typeface="+mn-lt"/>
                <a:hlinkClick r:id="rId2"/>
              </a:rPr>
              <a:t>lug</a:t>
            </a:r>
            <a:r>
              <a:rPr lang="fr-FR" sz="1200">
                <a:latin typeface="+mn-lt"/>
                <a:hlinkClick r:id="rId2"/>
              </a:rPr>
              <a:t> </a:t>
            </a:r>
            <a:r>
              <a:rPr lang="fr-FR" sz="1200" err="1">
                <a:latin typeface="+mn-lt"/>
                <a:hlinkClick r:id="rId2"/>
              </a:rPr>
              <a:t>barrier</a:t>
            </a:r>
            <a:r>
              <a:rPr lang="fr-FR" sz="1200">
                <a:latin typeface="+mn-lt"/>
                <a:hlinkClick r:id="rId2"/>
              </a:rPr>
              <a:t> installation instructions</a:t>
            </a:r>
            <a:endParaRPr lang="fr-FR" sz="1200">
              <a:latin typeface="+mn-lt"/>
            </a:endParaRPr>
          </a:p>
          <a:p>
            <a:r>
              <a:rPr lang="en-US" sz="1200">
                <a:latin typeface="+mn-lt"/>
                <a:hlinkClick r:id="rId3"/>
              </a:rPr>
              <a:t>Full IP20 main lug instruction sheet</a:t>
            </a:r>
            <a:endParaRPr lang="en-US" sz="1200">
              <a:latin typeface="+mn-lt"/>
            </a:endParaRPr>
          </a:p>
          <a:p>
            <a:pPr marL="0" indent="0">
              <a:buNone/>
            </a:pPr>
            <a:r>
              <a:rPr lang="en-US" sz="1200" b="1" u="sng">
                <a:latin typeface="+mn-lt"/>
              </a:rPr>
              <a:t>Supporting documentation:</a:t>
            </a:r>
          </a:p>
          <a:p>
            <a:r>
              <a:rPr lang="en-US" sz="1200" err="1">
                <a:latin typeface="+mn-lt"/>
                <a:hlinkClick r:id="rId4"/>
              </a:rPr>
              <a:t>ReliaGear</a:t>
            </a:r>
            <a:r>
              <a:rPr lang="en-US" sz="1200">
                <a:latin typeface="+mn-lt"/>
                <a:hlinkClick r:id="rId4"/>
              </a:rPr>
              <a:t> plug-in XT breakers white paper</a:t>
            </a:r>
            <a:endParaRPr lang="en-US" sz="1200">
              <a:latin typeface="+mn-lt"/>
            </a:endParaRPr>
          </a:p>
          <a:p>
            <a:r>
              <a:rPr lang="en-US" sz="1200" err="1">
                <a:latin typeface="+mn-lt"/>
                <a:hlinkClick r:id="rId5"/>
              </a:rPr>
              <a:t>ReliaGear</a:t>
            </a:r>
            <a:r>
              <a:rPr lang="en-US" sz="1200">
                <a:latin typeface="+mn-lt"/>
                <a:hlinkClick r:id="rId5"/>
              </a:rPr>
              <a:t> </a:t>
            </a:r>
            <a:r>
              <a:rPr lang="en-US" sz="1200" err="1">
                <a:latin typeface="+mn-lt"/>
                <a:hlinkClick r:id="rId5"/>
              </a:rPr>
              <a:t>neXT</a:t>
            </a:r>
            <a:r>
              <a:rPr lang="en-US" sz="1200">
                <a:latin typeface="+mn-lt"/>
                <a:hlinkClick r:id="rId5"/>
              </a:rPr>
              <a:t> sales </a:t>
            </a:r>
            <a:r>
              <a:rPr lang="en-US" sz="1200" err="1">
                <a:latin typeface="+mn-lt"/>
                <a:hlinkClick r:id="rId5"/>
              </a:rPr>
              <a:t>powerpoint</a:t>
            </a:r>
            <a:r>
              <a:rPr lang="en-US" sz="1200">
                <a:latin typeface="+mn-lt"/>
                <a:hlinkClick r:id="rId5"/>
              </a:rPr>
              <a:t> — full offering</a:t>
            </a:r>
            <a:endParaRPr lang="en-US" sz="1200">
              <a:latin typeface="+mn-lt"/>
            </a:endParaRPr>
          </a:p>
          <a:p>
            <a:r>
              <a:rPr lang="en-US" sz="1200" err="1">
                <a:latin typeface="+mn-lt"/>
                <a:hlinkClick r:id="rId6"/>
              </a:rPr>
              <a:t>ReliaGear</a:t>
            </a:r>
            <a:r>
              <a:rPr lang="en-US" sz="1200">
                <a:latin typeface="+mn-lt"/>
                <a:hlinkClick r:id="rId6"/>
              </a:rPr>
              <a:t> </a:t>
            </a:r>
            <a:r>
              <a:rPr lang="en-US" sz="1200" err="1">
                <a:latin typeface="+mn-lt"/>
                <a:hlinkClick r:id="rId6"/>
              </a:rPr>
              <a:t>neXT</a:t>
            </a:r>
            <a:r>
              <a:rPr lang="en-US" sz="1200">
                <a:latin typeface="+mn-lt"/>
                <a:hlinkClick r:id="rId6"/>
              </a:rPr>
              <a:t> power panel global catalog</a:t>
            </a:r>
            <a:endParaRPr lang="en-US" sz="1200">
              <a:latin typeface="+mn-lt"/>
            </a:endParaRPr>
          </a:p>
          <a:p>
            <a:pPr marL="0" indent="0">
              <a:buNone/>
            </a:pPr>
            <a:r>
              <a:rPr lang="en-US" sz="1200" b="1" u="sng">
                <a:latin typeface="+mn-lt"/>
              </a:rPr>
              <a:t>empower links:</a:t>
            </a:r>
          </a:p>
          <a:p>
            <a:r>
              <a:rPr lang="en-US" sz="1200">
                <a:latin typeface="+mn-lt"/>
                <a:hlinkClick r:id="rId7"/>
              </a:rPr>
              <a:t>empower Quote</a:t>
            </a:r>
            <a:endParaRPr lang="en-US" sz="1200">
              <a:latin typeface="+mn-lt"/>
            </a:endParaRPr>
          </a:p>
          <a:p>
            <a:r>
              <a:rPr lang="en-US" sz="1200">
                <a:latin typeface="+mn-lt"/>
                <a:hlinkClick r:id="rId8"/>
              </a:rPr>
              <a:t>empower XT Breaker Configurator</a:t>
            </a:r>
            <a:endParaRPr lang="en-US" sz="1200">
              <a:latin typeface="+mn-lt"/>
            </a:endParaRPr>
          </a:p>
          <a:p>
            <a:r>
              <a:rPr lang="en-US" sz="1200">
                <a:latin typeface="+mn-lt"/>
                <a:hlinkClick r:id="rId9"/>
              </a:rPr>
              <a:t>empower Flow</a:t>
            </a:r>
            <a:endParaRPr lang="en-US" sz="1200">
              <a:latin typeface="+mn-lt"/>
            </a:endParaRPr>
          </a:p>
          <a:p>
            <a:pPr marL="0" indent="0">
              <a:buNone/>
            </a:pPr>
            <a:endParaRPr lang="en-US" sz="1100"/>
          </a:p>
          <a:p>
            <a:endParaRPr lang="en-US" sz="1100"/>
          </a:p>
          <a:p>
            <a:endParaRPr lang="en-US"/>
          </a:p>
        </p:txBody>
      </p:sp>
      <p:sp>
        <p:nvSpPr>
          <p:cNvPr id="5" name="Footer Placeholder 4">
            <a:extLst>
              <a:ext uri="{FF2B5EF4-FFF2-40B4-BE49-F238E27FC236}">
                <a16:creationId xmlns:a16="http://schemas.microsoft.com/office/drawing/2014/main" id="{762EC351-D4AE-A428-5A9B-313F81822524}"/>
              </a:ext>
            </a:extLst>
          </p:cNvPr>
          <p:cNvSpPr>
            <a:spLocks noGrp="1"/>
          </p:cNvSpPr>
          <p:nvPr>
            <p:ph type="ftr" sz="quarter" idx="10"/>
          </p:nvPr>
        </p:nvSpPr>
        <p:spPr/>
        <p:txBody>
          <a:bodyPr/>
          <a:lstStyle/>
          <a:p>
            <a:endParaRPr lang="en-US"/>
          </a:p>
        </p:txBody>
      </p:sp>
      <p:sp>
        <p:nvSpPr>
          <p:cNvPr id="6" name="Date Placeholder 5">
            <a:extLst>
              <a:ext uri="{FF2B5EF4-FFF2-40B4-BE49-F238E27FC236}">
                <a16:creationId xmlns:a16="http://schemas.microsoft.com/office/drawing/2014/main" id="{3756F6C5-7B2F-61CF-62D8-776BD64227F0}"/>
              </a:ext>
            </a:extLst>
          </p:cNvPr>
          <p:cNvSpPr>
            <a:spLocks noGrp="1"/>
          </p:cNvSpPr>
          <p:nvPr>
            <p:ph type="dt" sz="half" idx="11"/>
          </p:nvPr>
        </p:nvSpPr>
        <p:spPr/>
        <p:txBody>
          <a:bodyPr/>
          <a:lstStyle/>
          <a:p>
            <a:fld id="{1DFE85B4-5EFD-4406-9D3D-357E557D4E6C}" type="datetime4">
              <a:rPr lang="en-US" smtClean="0"/>
              <a:t>April 25, 2024</a:t>
            </a:fld>
            <a:endParaRPr lang="en-US"/>
          </a:p>
        </p:txBody>
      </p:sp>
      <p:sp>
        <p:nvSpPr>
          <p:cNvPr id="7" name="Slide Number Placeholder 6">
            <a:extLst>
              <a:ext uri="{FF2B5EF4-FFF2-40B4-BE49-F238E27FC236}">
                <a16:creationId xmlns:a16="http://schemas.microsoft.com/office/drawing/2014/main" id="{E766B6F2-8A88-03BC-B904-29BF303271A9}"/>
              </a:ext>
            </a:extLst>
          </p:cNvPr>
          <p:cNvSpPr>
            <a:spLocks noGrp="1"/>
          </p:cNvSpPr>
          <p:nvPr>
            <p:ph type="sldNum" sz="quarter" idx="12"/>
          </p:nvPr>
        </p:nvSpPr>
        <p:spPr/>
        <p:txBody>
          <a:bodyPr/>
          <a:lstStyle/>
          <a:p>
            <a:r>
              <a:rPr lang="en-US"/>
              <a:t>Slide </a:t>
            </a:r>
            <a:fld id="{619F89D8-7AE3-494A-97F3-03D680869632}" type="slidenum">
              <a:rPr lang="en-US" smtClean="0"/>
              <a:pPr/>
              <a:t>37</a:t>
            </a:fld>
            <a:endParaRPr lang="en-US"/>
          </a:p>
        </p:txBody>
      </p:sp>
    </p:spTree>
    <p:extLst>
      <p:ext uri="{BB962C8B-B14F-4D97-AF65-F5344CB8AC3E}">
        <p14:creationId xmlns:p14="http://schemas.microsoft.com/office/powerpoint/2010/main" val="372933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custData r:id="rId1"/>
      <p:custData r:id="rId2"/>
    </p:custDataLst>
    <p:extLst>
      <p:ext uri="{BB962C8B-B14F-4D97-AF65-F5344CB8AC3E}">
        <p14:creationId xmlns:p14="http://schemas.microsoft.com/office/powerpoint/2010/main" val="2917588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0A7AF-DAD3-A3E7-0CA6-F3A882097A6B}"/>
              </a:ext>
            </a:extLst>
          </p:cNvPr>
          <p:cNvSpPr>
            <a:spLocks noGrp="1"/>
          </p:cNvSpPr>
          <p:nvPr>
            <p:ph type="title"/>
          </p:nvPr>
        </p:nvSpPr>
        <p:spPr/>
        <p:txBody>
          <a:bodyPr/>
          <a:lstStyle/>
          <a:p>
            <a:r>
              <a:rPr lang="en-US"/>
              <a:t>Degrees of protection</a:t>
            </a:r>
          </a:p>
        </p:txBody>
      </p:sp>
      <p:sp>
        <p:nvSpPr>
          <p:cNvPr id="3" name="Content Placeholder 2">
            <a:extLst>
              <a:ext uri="{FF2B5EF4-FFF2-40B4-BE49-F238E27FC236}">
                <a16:creationId xmlns:a16="http://schemas.microsoft.com/office/drawing/2014/main" id="{57B210AB-504C-B4B2-2A6B-C96EC62173CC}"/>
              </a:ext>
            </a:extLst>
          </p:cNvPr>
          <p:cNvSpPr>
            <a:spLocks noGrp="1"/>
          </p:cNvSpPr>
          <p:nvPr>
            <p:ph sz="quarter" idx="16"/>
          </p:nvPr>
        </p:nvSpPr>
        <p:spPr>
          <a:xfrm>
            <a:off x="331200" y="1919936"/>
            <a:ext cx="4012201" cy="4267954"/>
          </a:xfrm>
        </p:spPr>
        <p:txBody>
          <a:bodyPr/>
          <a:lstStyle/>
          <a:p>
            <a:pPr algn="just">
              <a:lnSpc>
                <a:spcPct val="150000"/>
              </a:lnSpc>
            </a:pPr>
            <a:r>
              <a:rPr lang="en-US" b="1" i="0" u="none" strike="noStrike">
                <a:solidFill>
                  <a:schemeClr val="bg2"/>
                </a:solidFill>
                <a:effectLst/>
              </a:rPr>
              <a:t>General</a:t>
            </a:r>
          </a:p>
          <a:p>
            <a:pPr>
              <a:lnSpc>
                <a:spcPct val="150000"/>
              </a:lnSpc>
            </a:pPr>
            <a:r>
              <a:rPr lang="en-US" sz="1200" b="0" i="0" u="none" strike="noStrike">
                <a:solidFill>
                  <a:srgbClr val="000000"/>
                </a:solidFill>
                <a:effectLst/>
              </a:rPr>
              <a:t>In an installation, the degree of protection required </a:t>
            </a:r>
            <a:br>
              <a:rPr lang="en-US" sz="1200" b="0" i="0" u="none" strike="noStrike">
                <a:solidFill>
                  <a:srgbClr val="000000"/>
                </a:solidFill>
                <a:effectLst/>
              </a:rPr>
            </a:br>
            <a:r>
              <a:rPr lang="en-US" sz="1200" b="0" i="0" u="none" strike="noStrike">
                <a:solidFill>
                  <a:srgbClr val="000000"/>
                </a:solidFill>
                <a:effectLst/>
              </a:rPr>
              <a:t>for electrical equipment depends on the environmental characteristics. The degree of protection, ensured by the enclosure of equipment or by the cubicle containing the equipment, is expressed by the IP code, which indicates the level of protection against access to hazardous parts, the ingress of foreign bodies and/or the ingress of water, in compliance with IEC 60529, </a:t>
            </a:r>
            <a:br>
              <a:rPr lang="en-US" sz="1200" b="0" i="0" u="none" strike="noStrike">
                <a:solidFill>
                  <a:srgbClr val="000000"/>
                </a:solidFill>
                <a:effectLst/>
              </a:rPr>
            </a:br>
            <a:r>
              <a:rPr lang="en-US" sz="1200" b="0" i="0" u="none" strike="noStrike">
                <a:solidFill>
                  <a:srgbClr val="000000"/>
                </a:solidFill>
                <a:effectLst/>
              </a:rPr>
              <a:t>IEC 60947-1. Besides the IP symbol, the complete code has two figures followed (optionally) by two additional letters. A short description of the elements used in IP coding is shown at right.</a:t>
            </a:r>
            <a:endParaRPr lang="en-US" sz="1200"/>
          </a:p>
        </p:txBody>
      </p:sp>
      <p:sp>
        <p:nvSpPr>
          <p:cNvPr id="4" name="Text Placeholder 3">
            <a:extLst>
              <a:ext uri="{FF2B5EF4-FFF2-40B4-BE49-F238E27FC236}">
                <a16:creationId xmlns:a16="http://schemas.microsoft.com/office/drawing/2014/main" id="{DEAFDC07-29E1-BDF7-131F-B8E8605AB9E6}"/>
              </a:ext>
            </a:extLst>
          </p:cNvPr>
          <p:cNvSpPr>
            <a:spLocks noGrp="1"/>
          </p:cNvSpPr>
          <p:nvPr>
            <p:ph type="body" sz="quarter" idx="14"/>
          </p:nvPr>
        </p:nvSpPr>
        <p:spPr/>
        <p:txBody>
          <a:bodyPr/>
          <a:lstStyle/>
          <a:p>
            <a:r>
              <a:rPr lang="en-US"/>
              <a:t>Ingress protection 20 (IP20) explained</a:t>
            </a:r>
          </a:p>
        </p:txBody>
      </p:sp>
      <p:sp>
        <p:nvSpPr>
          <p:cNvPr id="5" name="Footer Placeholder 4">
            <a:extLst>
              <a:ext uri="{FF2B5EF4-FFF2-40B4-BE49-F238E27FC236}">
                <a16:creationId xmlns:a16="http://schemas.microsoft.com/office/drawing/2014/main" id="{C77420B4-67CC-1ABD-5BBC-05A4B84CA4CD}"/>
              </a:ext>
            </a:extLst>
          </p:cNvPr>
          <p:cNvSpPr>
            <a:spLocks noGrp="1"/>
          </p:cNvSpPr>
          <p:nvPr>
            <p:ph type="ftr" sz="quarter" idx="10"/>
          </p:nvPr>
        </p:nvSpPr>
        <p:spPr/>
        <p:txBody>
          <a:bodyPr/>
          <a:lstStyle/>
          <a:p>
            <a:endParaRPr lang="en-US"/>
          </a:p>
        </p:txBody>
      </p:sp>
      <p:sp>
        <p:nvSpPr>
          <p:cNvPr id="6" name="Date Placeholder 5">
            <a:extLst>
              <a:ext uri="{FF2B5EF4-FFF2-40B4-BE49-F238E27FC236}">
                <a16:creationId xmlns:a16="http://schemas.microsoft.com/office/drawing/2014/main" id="{49FE2C6B-5CE6-8F3B-78CA-372099C8B70B}"/>
              </a:ext>
            </a:extLst>
          </p:cNvPr>
          <p:cNvSpPr>
            <a:spLocks noGrp="1"/>
          </p:cNvSpPr>
          <p:nvPr>
            <p:ph type="dt" sz="half" idx="11"/>
          </p:nvPr>
        </p:nvSpPr>
        <p:spPr/>
        <p:txBody>
          <a:bodyPr/>
          <a:lstStyle/>
          <a:p>
            <a:fld id="{B2EE78E3-0FB5-4EDC-9795-648A78EAEBD6}" type="datetime4">
              <a:rPr lang="en-US" smtClean="0"/>
              <a:t>April 25, 2024</a:t>
            </a:fld>
            <a:endParaRPr lang="en-US"/>
          </a:p>
        </p:txBody>
      </p:sp>
      <p:sp>
        <p:nvSpPr>
          <p:cNvPr id="7" name="Slide Number Placeholder 6">
            <a:extLst>
              <a:ext uri="{FF2B5EF4-FFF2-40B4-BE49-F238E27FC236}">
                <a16:creationId xmlns:a16="http://schemas.microsoft.com/office/drawing/2014/main" id="{39201BF8-9C57-BE05-B9AC-460226BF955F}"/>
              </a:ext>
            </a:extLst>
          </p:cNvPr>
          <p:cNvSpPr>
            <a:spLocks noGrp="1"/>
          </p:cNvSpPr>
          <p:nvPr>
            <p:ph type="sldNum" sz="quarter" idx="12"/>
          </p:nvPr>
        </p:nvSpPr>
        <p:spPr/>
        <p:txBody>
          <a:bodyPr/>
          <a:lstStyle/>
          <a:p>
            <a:r>
              <a:rPr lang="en-US"/>
              <a:t>Slide </a:t>
            </a:r>
            <a:fld id="{619F89D8-7AE3-494A-97F3-03D680869632}" type="slidenum">
              <a:rPr lang="en-US" smtClean="0"/>
              <a:pPr/>
              <a:t>4</a:t>
            </a:fld>
            <a:endParaRPr lang="en-US"/>
          </a:p>
        </p:txBody>
      </p:sp>
      <p:graphicFrame>
        <p:nvGraphicFramePr>
          <p:cNvPr id="15" name="Table 14">
            <a:extLst>
              <a:ext uri="{FF2B5EF4-FFF2-40B4-BE49-F238E27FC236}">
                <a16:creationId xmlns:a16="http://schemas.microsoft.com/office/drawing/2014/main" id="{56615837-E290-3B62-3CFD-2A2FB1B7023D}"/>
              </a:ext>
            </a:extLst>
          </p:cNvPr>
          <p:cNvGraphicFramePr>
            <a:graphicFrameLocks noGrp="1"/>
          </p:cNvGraphicFramePr>
          <p:nvPr>
            <p:extLst>
              <p:ext uri="{D42A27DB-BD31-4B8C-83A1-F6EECF244321}">
                <p14:modId xmlns:p14="http://schemas.microsoft.com/office/powerpoint/2010/main" val="2224101596"/>
              </p:ext>
            </p:extLst>
          </p:nvPr>
        </p:nvGraphicFramePr>
        <p:xfrm>
          <a:off x="4677175" y="2075246"/>
          <a:ext cx="7150100" cy="3295650"/>
        </p:xfrm>
        <a:graphic>
          <a:graphicData uri="http://schemas.openxmlformats.org/drawingml/2006/table">
            <a:tbl>
              <a:tblPr>
                <a:tableStyleId>{773F8A54-F971-430D-9108-034FE38666EA}</a:tableStyleId>
              </a:tblPr>
              <a:tblGrid>
                <a:gridCol w="774700">
                  <a:extLst>
                    <a:ext uri="{9D8B030D-6E8A-4147-A177-3AD203B41FA5}">
                      <a16:colId xmlns:a16="http://schemas.microsoft.com/office/drawing/2014/main" val="2239184927"/>
                    </a:ext>
                  </a:extLst>
                </a:gridCol>
                <a:gridCol w="965200">
                  <a:extLst>
                    <a:ext uri="{9D8B030D-6E8A-4147-A177-3AD203B41FA5}">
                      <a16:colId xmlns:a16="http://schemas.microsoft.com/office/drawing/2014/main" val="2068559460"/>
                    </a:ext>
                  </a:extLst>
                </a:gridCol>
                <a:gridCol w="2971800">
                  <a:extLst>
                    <a:ext uri="{9D8B030D-6E8A-4147-A177-3AD203B41FA5}">
                      <a16:colId xmlns:a16="http://schemas.microsoft.com/office/drawing/2014/main" val="260940306"/>
                    </a:ext>
                  </a:extLst>
                </a:gridCol>
                <a:gridCol w="2438400">
                  <a:extLst>
                    <a:ext uri="{9D8B030D-6E8A-4147-A177-3AD203B41FA5}">
                      <a16:colId xmlns:a16="http://schemas.microsoft.com/office/drawing/2014/main" val="3734237253"/>
                    </a:ext>
                  </a:extLst>
                </a:gridCol>
              </a:tblGrid>
              <a:tr h="180975">
                <a:tc>
                  <a:txBody>
                    <a:bodyPr/>
                    <a:lstStyle/>
                    <a:p>
                      <a:pPr algn="l" fontAlgn="b"/>
                      <a:r>
                        <a:rPr lang="en-US" sz="950" b="1" u="none" strike="noStrike">
                          <a:solidFill>
                            <a:srgbClr val="000000"/>
                          </a:solidFill>
                          <a:effectLst/>
                        </a:rPr>
                        <a:t>IP... code</a:t>
                      </a:r>
                      <a:endParaRPr lang="en-US" sz="950" b="1" i="0" u="none" strike="noStrike">
                        <a:solidFill>
                          <a:srgbClr val="000000"/>
                        </a:solidFill>
                        <a:effectLst/>
                        <a:latin typeface="ABBvoice" panose="020D060302050302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950" b="1" u="none" strike="noStrike">
                          <a:solidFill>
                            <a:srgbClr val="000000"/>
                          </a:solidFill>
                          <a:effectLst/>
                        </a:rPr>
                        <a:t>Digit</a:t>
                      </a:r>
                      <a:endParaRPr lang="en-US" sz="950" b="1" i="0" u="none" strike="noStrike">
                        <a:solidFill>
                          <a:srgbClr val="000000"/>
                        </a:solidFill>
                        <a:effectLst/>
                        <a:latin typeface="ABBvoice" panose="020D060302050302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l" fontAlgn="b"/>
                      <a:r>
                        <a:rPr lang="en-US" sz="950" b="1" u="none" strike="noStrike">
                          <a:solidFill>
                            <a:srgbClr val="000000"/>
                          </a:solidFill>
                          <a:effectLst/>
                        </a:rPr>
                        <a:t>Specifications for installation protection</a:t>
                      </a:r>
                      <a:endParaRPr lang="en-US" sz="950" b="1" i="0" u="none" strike="noStrike">
                        <a:solidFill>
                          <a:srgbClr val="000000"/>
                        </a:solidFill>
                        <a:effectLst/>
                        <a:latin typeface="ABBvoice" panose="020D060302050302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l" fontAlgn="b"/>
                      <a:r>
                        <a:rPr lang="en-US" sz="950" b="1" u="none" strike="noStrike">
                          <a:solidFill>
                            <a:srgbClr val="000000"/>
                          </a:solidFill>
                          <a:effectLst/>
                        </a:rPr>
                        <a:t>Protection of persons</a:t>
                      </a:r>
                      <a:endParaRPr lang="en-US" sz="950" b="1" i="0" u="none" strike="noStrike">
                        <a:solidFill>
                          <a:srgbClr val="000000"/>
                        </a:solidFill>
                        <a:effectLst/>
                        <a:latin typeface="ABBvoice" panose="020D0603020503020204" pitchFamily="34" charset="0"/>
                      </a:endParaRPr>
                    </a:p>
                  </a:txBody>
                  <a:tcPr marL="9525" marR="9525" marT="9525"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4818706"/>
                  </a:ext>
                </a:extLst>
              </a:tr>
              <a:tr h="180975">
                <a:tc gridSpan="2">
                  <a:txBody>
                    <a:bodyPr/>
                    <a:lstStyle/>
                    <a:p>
                      <a:pPr algn="l" fontAlgn="b"/>
                      <a:r>
                        <a:rPr lang="en-US" sz="950" b="1" u="none" strike="noStrike">
                          <a:solidFill>
                            <a:srgbClr val="000000"/>
                          </a:solidFill>
                          <a:effectLst/>
                        </a:rPr>
                        <a:t>First digit</a:t>
                      </a:r>
                      <a:endParaRPr lang="en-US" sz="950" b="1" i="0" u="none" strike="noStrike">
                        <a:solidFill>
                          <a:srgbClr val="000000"/>
                        </a:solidFill>
                        <a:effectLst/>
                        <a:latin typeface="ABBvoice" panose="020D0603020503020204" pitchFamily="34" charset="0"/>
                      </a:endParaRPr>
                    </a:p>
                  </a:txBody>
                  <a:tcPr marL="9525" marR="9525" marT="9525" marB="0" anchor="b">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l" fontAlgn="b"/>
                      <a:r>
                        <a:rPr lang="en-US" sz="950" b="1" u="none" strike="noStrike">
                          <a:solidFill>
                            <a:srgbClr val="000000"/>
                          </a:solidFill>
                          <a:effectLst/>
                        </a:rPr>
                        <a:t>Against ingress of foreign bodies</a:t>
                      </a:r>
                      <a:endParaRPr lang="en-US" sz="950" b="1" i="0" u="none" strike="noStrike">
                        <a:solidFill>
                          <a:srgbClr val="000000"/>
                        </a:solidFill>
                        <a:effectLst/>
                        <a:latin typeface="ABBvoice" panose="020D060302050302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950" b="1" u="none" strike="noStrike">
                          <a:solidFill>
                            <a:srgbClr val="000000"/>
                          </a:solidFill>
                          <a:effectLst/>
                        </a:rPr>
                        <a:t>Against access to hazardous parts with:</a:t>
                      </a:r>
                      <a:endParaRPr lang="en-US" sz="950" b="1" i="0" u="none" strike="noStrike">
                        <a:solidFill>
                          <a:srgbClr val="000000"/>
                        </a:solidFill>
                        <a:effectLst/>
                        <a:latin typeface="ABBvoice" panose="020D0603020503020204" pitchFamily="34" charset="0"/>
                      </a:endParaRPr>
                    </a:p>
                  </a:txBody>
                  <a:tcPr marL="9525" marR="9525" marT="9525" marB="0" anchor="b">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9783222"/>
                  </a:ext>
                </a:extLst>
              </a:tr>
              <a:tr h="171450">
                <a:tc>
                  <a:txBody>
                    <a:bodyPr/>
                    <a:lstStyle/>
                    <a:p>
                      <a:pPr algn="l" fontAlgn="b"/>
                      <a:endParaRPr lang="en-US" sz="950" b="0" i="0" u="none" strike="noStrike">
                        <a:solidFill>
                          <a:srgbClr val="000000"/>
                        </a:solidFill>
                        <a:effectLst/>
                        <a:latin typeface="ABBvoice" panose="020D0603020503020204" pitchFamily="34" charset="0"/>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950" b="0" u="none" strike="noStrike">
                          <a:solidFill>
                            <a:srgbClr val="000000"/>
                          </a:solidFill>
                          <a:effectLst/>
                        </a:rPr>
                        <a:t>0</a:t>
                      </a:r>
                      <a:endParaRPr lang="en-US" sz="950" b="0" i="0" u="none" strike="noStrike">
                        <a:solidFill>
                          <a:srgbClr val="000000"/>
                        </a:solidFill>
                        <a:effectLst/>
                        <a:latin typeface="ABBvoice" panose="020D0603020503020204" pitchFamily="34" charset="0"/>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l" fontAlgn="b"/>
                      <a:r>
                        <a:rPr lang="en-US" sz="950" b="0" u="none" strike="noStrike">
                          <a:solidFill>
                            <a:srgbClr val="000000"/>
                          </a:solidFill>
                          <a:effectLst/>
                        </a:rPr>
                        <a:t>No protection</a:t>
                      </a:r>
                      <a:endParaRPr lang="en-US" sz="950" b="0" i="0" u="none" strike="noStrike">
                        <a:solidFill>
                          <a:srgbClr val="000000"/>
                        </a:solidFill>
                        <a:effectLst/>
                        <a:latin typeface="ABBvoice" panose="020D0603020503020204" pitchFamily="34" charset="0"/>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l" fontAlgn="b"/>
                      <a:r>
                        <a:rPr lang="en-US" sz="950" b="0" u="none" strike="noStrike">
                          <a:solidFill>
                            <a:srgbClr val="000000"/>
                          </a:solidFill>
                          <a:effectLst/>
                        </a:rPr>
                        <a:t>No protection</a:t>
                      </a:r>
                      <a:endParaRPr lang="en-US" sz="950" b="0" i="0" u="none" strike="noStrike">
                        <a:solidFill>
                          <a:srgbClr val="000000"/>
                        </a:solidFill>
                        <a:effectLst/>
                        <a:latin typeface="ABBvoice" panose="020D0603020503020204" pitchFamily="34" charset="0"/>
                      </a:endParaRPr>
                    </a:p>
                  </a:txBody>
                  <a:tcPr marL="9525" marR="9525" marT="9525"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30313851"/>
                  </a:ext>
                </a:extLst>
              </a:tr>
              <a:tr h="171450">
                <a:tc>
                  <a:txBody>
                    <a:bodyPr/>
                    <a:lstStyle/>
                    <a:p>
                      <a:pPr algn="l" fontAlgn="b"/>
                      <a:endParaRPr lang="en-US" sz="950" b="0" i="0" u="none" strike="noStrike">
                        <a:solidFill>
                          <a:srgbClr val="000000"/>
                        </a:solidFill>
                        <a:effectLst/>
                        <a:latin typeface="ABBvoice" panose="020D0603020503020204" pitchFamily="34" charset="0"/>
                      </a:endParaRPr>
                    </a:p>
                  </a:txBody>
                  <a:tcPr marL="9525" marR="9525" marT="9525" marB="0" anchor="b"/>
                </a:tc>
                <a:tc>
                  <a:txBody>
                    <a:bodyPr/>
                    <a:lstStyle/>
                    <a:p>
                      <a:pPr algn="ctr" fontAlgn="b"/>
                      <a:r>
                        <a:rPr lang="en-US" sz="950" b="0" u="none" strike="noStrike">
                          <a:solidFill>
                            <a:srgbClr val="000000"/>
                          </a:solidFill>
                          <a:effectLst/>
                        </a:rPr>
                        <a:t>1</a:t>
                      </a:r>
                      <a:endParaRPr lang="en-US" sz="950" b="0" i="0" u="none" strike="noStrike">
                        <a:solidFill>
                          <a:srgbClr val="000000"/>
                        </a:solidFill>
                        <a:effectLst/>
                        <a:latin typeface="ABBvoice" panose="020D0603020503020204" pitchFamily="34" charset="0"/>
                      </a:endParaRPr>
                    </a:p>
                  </a:txBody>
                  <a:tcPr marL="9525" marR="9525" marT="9525" marB="0" anchor="b"/>
                </a:tc>
                <a:tc>
                  <a:txBody>
                    <a:bodyPr/>
                    <a:lstStyle/>
                    <a:p>
                      <a:pPr algn="l" fontAlgn="b"/>
                      <a:r>
                        <a:rPr lang="en-US" sz="950" b="0" u="none" strike="noStrike">
                          <a:solidFill>
                            <a:srgbClr val="000000"/>
                          </a:solidFill>
                          <a:effectLst/>
                        </a:rPr>
                        <a:t>Diameter &gt; 50 mm</a:t>
                      </a:r>
                      <a:endParaRPr lang="en-US" sz="950" b="0" i="0" u="none" strike="noStrike">
                        <a:solidFill>
                          <a:srgbClr val="000000"/>
                        </a:solidFill>
                        <a:effectLst/>
                        <a:latin typeface="ABBvoice" panose="020D0603020503020204" pitchFamily="34" charset="0"/>
                      </a:endParaRPr>
                    </a:p>
                  </a:txBody>
                  <a:tcPr marL="9525" marR="9525" marT="9525" marB="0" anchor="b"/>
                </a:tc>
                <a:tc>
                  <a:txBody>
                    <a:bodyPr/>
                    <a:lstStyle/>
                    <a:p>
                      <a:pPr algn="l" fontAlgn="b"/>
                      <a:r>
                        <a:rPr lang="en-US" sz="950" b="0" u="none" strike="noStrike">
                          <a:solidFill>
                            <a:srgbClr val="000000"/>
                          </a:solidFill>
                          <a:effectLst/>
                        </a:rPr>
                        <a:t>Back of hand</a:t>
                      </a:r>
                      <a:endParaRPr lang="en-US" sz="950" b="0" i="0" u="none" strike="noStrike">
                        <a:solidFill>
                          <a:srgbClr val="000000"/>
                        </a:solidFill>
                        <a:effectLst/>
                        <a:latin typeface="ABBvoice" panose="020D0603020503020204" pitchFamily="34" charset="0"/>
                      </a:endParaRPr>
                    </a:p>
                  </a:txBody>
                  <a:tcPr marL="9525" marR="9525" marT="9525" marB="0" anchor="b"/>
                </a:tc>
                <a:extLst>
                  <a:ext uri="{0D108BD9-81ED-4DB2-BD59-A6C34878D82A}">
                    <a16:rowId xmlns:a16="http://schemas.microsoft.com/office/drawing/2014/main" val="2846416347"/>
                  </a:ext>
                </a:extLst>
              </a:tr>
              <a:tr h="171450">
                <a:tc>
                  <a:txBody>
                    <a:bodyPr/>
                    <a:lstStyle/>
                    <a:p>
                      <a:pPr algn="l" fontAlgn="b"/>
                      <a:endParaRPr lang="en-US" sz="950" b="0" i="0" u="none" strike="noStrike">
                        <a:solidFill>
                          <a:srgbClr val="000000"/>
                        </a:solidFill>
                        <a:effectLst/>
                        <a:latin typeface="ABBvoice" panose="020D0603020503020204" pitchFamily="34" charset="0"/>
                      </a:endParaRPr>
                    </a:p>
                  </a:txBody>
                  <a:tcPr marL="9525" marR="9525" marT="9525" marB="0" anchor="b"/>
                </a:tc>
                <a:tc>
                  <a:txBody>
                    <a:bodyPr/>
                    <a:lstStyle/>
                    <a:p>
                      <a:pPr algn="ctr" fontAlgn="b"/>
                      <a:r>
                        <a:rPr lang="en-US" sz="950" b="0" u="none" strike="noStrike">
                          <a:solidFill>
                            <a:srgbClr val="FF0000"/>
                          </a:solidFill>
                          <a:effectLst/>
                        </a:rPr>
                        <a:t>2</a:t>
                      </a:r>
                      <a:endParaRPr lang="en-US" sz="950" b="0" i="0" u="none" strike="noStrike">
                        <a:solidFill>
                          <a:srgbClr val="FF0000"/>
                        </a:solidFill>
                        <a:effectLst/>
                        <a:latin typeface="ABBvoice" panose="020D0603020503020204" pitchFamily="34" charset="0"/>
                      </a:endParaRPr>
                    </a:p>
                  </a:txBody>
                  <a:tcPr marL="9525" marR="9525" marT="9525" marB="0" anchor="b"/>
                </a:tc>
                <a:tc>
                  <a:txBody>
                    <a:bodyPr/>
                    <a:lstStyle/>
                    <a:p>
                      <a:pPr algn="l" fontAlgn="b"/>
                      <a:r>
                        <a:rPr lang="en-US" sz="950" b="0" u="none" strike="noStrike">
                          <a:solidFill>
                            <a:srgbClr val="FF0000"/>
                          </a:solidFill>
                          <a:effectLst/>
                        </a:rPr>
                        <a:t>Diameter &gt; 12.5 mm</a:t>
                      </a:r>
                      <a:endParaRPr lang="en-US" sz="950" b="0" i="0" u="none" strike="noStrike">
                        <a:solidFill>
                          <a:srgbClr val="FF0000"/>
                        </a:solidFill>
                        <a:effectLst/>
                        <a:latin typeface="ABBvoice" panose="020D0603020503020204" pitchFamily="34" charset="0"/>
                      </a:endParaRPr>
                    </a:p>
                  </a:txBody>
                  <a:tcPr marL="9525" marR="9525" marT="9525" marB="0" anchor="b"/>
                </a:tc>
                <a:tc>
                  <a:txBody>
                    <a:bodyPr/>
                    <a:lstStyle/>
                    <a:p>
                      <a:pPr algn="l" fontAlgn="b"/>
                      <a:r>
                        <a:rPr lang="en-US" sz="950" b="0" u="none" strike="noStrike">
                          <a:solidFill>
                            <a:srgbClr val="FF0000"/>
                          </a:solidFill>
                          <a:effectLst/>
                        </a:rPr>
                        <a:t>Finger</a:t>
                      </a:r>
                      <a:endParaRPr lang="en-US" sz="950" b="0" i="0" u="none" strike="noStrike">
                        <a:solidFill>
                          <a:srgbClr val="FF0000"/>
                        </a:solidFill>
                        <a:effectLst/>
                        <a:latin typeface="ABBvoice" panose="020D0603020503020204" pitchFamily="34" charset="0"/>
                      </a:endParaRPr>
                    </a:p>
                  </a:txBody>
                  <a:tcPr marL="9525" marR="9525" marT="9525" marB="0" anchor="b"/>
                </a:tc>
                <a:extLst>
                  <a:ext uri="{0D108BD9-81ED-4DB2-BD59-A6C34878D82A}">
                    <a16:rowId xmlns:a16="http://schemas.microsoft.com/office/drawing/2014/main" val="2615477558"/>
                  </a:ext>
                </a:extLst>
              </a:tr>
              <a:tr h="171450">
                <a:tc>
                  <a:txBody>
                    <a:bodyPr/>
                    <a:lstStyle/>
                    <a:p>
                      <a:pPr algn="l" fontAlgn="b"/>
                      <a:endParaRPr lang="en-US" sz="950" b="0" i="0" u="none" strike="noStrike">
                        <a:solidFill>
                          <a:srgbClr val="000000"/>
                        </a:solidFill>
                        <a:effectLst/>
                        <a:latin typeface="ABBvoice" panose="020D0603020503020204" pitchFamily="34" charset="0"/>
                      </a:endParaRPr>
                    </a:p>
                  </a:txBody>
                  <a:tcPr marL="9525" marR="9525" marT="9525" marB="0" anchor="b"/>
                </a:tc>
                <a:tc>
                  <a:txBody>
                    <a:bodyPr/>
                    <a:lstStyle/>
                    <a:p>
                      <a:pPr algn="ctr" fontAlgn="b"/>
                      <a:r>
                        <a:rPr lang="en-US" sz="950" b="0" u="none" strike="noStrike">
                          <a:solidFill>
                            <a:srgbClr val="000000"/>
                          </a:solidFill>
                          <a:effectLst/>
                        </a:rPr>
                        <a:t>3</a:t>
                      </a:r>
                      <a:endParaRPr lang="en-US" sz="950" b="0" i="0" u="none" strike="noStrike">
                        <a:solidFill>
                          <a:srgbClr val="000000"/>
                        </a:solidFill>
                        <a:effectLst/>
                        <a:latin typeface="ABBvoice" panose="020D0603020503020204" pitchFamily="34" charset="0"/>
                      </a:endParaRPr>
                    </a:p>
                  </a:txBody>
                  <a:tcPr marL="9525" marR="9525" marT="9525" marB="0" anchor="b"/>
                </a:tc>
                <a:tc>
                  <a:txBody>
                    <a:bodyPr/>
                    <a:lstStyle/>
                    <a:p>
                      <a:pPr algn="l" fontAlgn="b"/>
                      <a:r>
                        <a:rPr lang="en-US" sz="950" b="0" u="none" strike="noStrike">
                          <a:solidFill>
                            <a:srgbClr val="000000"/>
                          </a:solidFill>
                          <a:effectLst/>
                        </a:rPr>
                        <a:t>Diameter &gt; 2.5 mm</a:t>
                      </a:r>
                      <a:endParaRPr lang="en-US" sz="950" b="0" i="0" u="none" strike="noStrike">
                        <a:solidFill>
                          <a:srgbClr val="000000"/>
                        </a:solidFill>
                        <a:effectLst/>
                        <a:latin typeface="ABBvoice" panose="020D0603020503020204" pitchFamily="34" charset="0"/>
                      </a:endParaRPr>
                    </a:p>
                  </a:txBody>
                  <a:tcPr marL="9525" marR="9525" marT="9525" marB="0" anchor="b"/>
                </a:tc>
                <a:tc>
                  <a:txBody>
                    <a:bodyPr/>
                    <a:lstStyle/>
                    <a:p>
                      <a:pPr algn="l" fontAlgn="b"/>
                      <a:r>
                        <a:rPr lang="en-US" sz="950" b="0" u="none" strike="noStrike">
                          <a:solidFill>
                            <a:srgbClr val="000000"/>
                          </a:solidFill>
                          <a:effectLst/>
                        </a:rPr>
                        <a:t>Tool</a:t>
                      </a:r>
                      <a:endParaRPr lang="en-US" sz="950" b="0" i="0" u="none" strike="noStrike">
                        <a:solidFill>
                          <a:srgbClr val="000000"/>
                        </a:solidFill>
                        <a:effectLst/>
                        <a:latin typeface="ABBvoice" panose="020D0603020503020204" pitchFamily="34" charset="0"/>
                      </a:endParaRPr>
                    </a:p>
                  </a:txBody>
                  <a:tcPr marL="9525" marR="9525" marT="9525" marB="0" anchor="b"/>
                </a:tc>
                <a:extLst>
                  <a:ext uri="{0D108BD9-81ED-4DB2-BD59-A6C34878D82A}">
                    <a16:rowId xmlns:a16="http://schemas.microsoft.com/office/drawing/2014/main" val="1562858040"/>
                  </a:ext>
                </a:extLst>
              </a:tr>
              <a:tr h="171450">
                <a:tc>
                  <a:txBody>
                    <a:bodyPr/>
                    <a:lstStyle/>
                    <a:p>
                      <a:pPr algn="l" fontAlgn="b"/>
                      <a:endParaRPr lang="en-US" sz="950" b="0" i="0" u="none" strike="noStrike">
                        <a:solidFill>
                          <a:srgbClr val="000000"/>
                        </a:solidFill>
                        <a:effectLst/>
                        <a:latin typeface="ABBvoice" panose="020D0603020503020204" pitchFamily="34" charset="0"/>
                      </a:endParaRPr>
                    </a:p>
                  </a:txBody>
                  <a:tcPr marL="9525" marR="9525" marT="9525" marB="0" anchor="b"/>
                </a:tc>
                <a:tc>
                  <a:txBody>
                    <a:bodyPr/>
                    <a:lstStyle/>
                    <a:p>
                      <a:pPr algn="ctr" fontAlgn="b"/>
                      <a:r>
                        <a:rPr lang="en-US" sz="950" b="0" u="none" strike="noStrike">
                          <a:solidFill>
                            <a:srgbClr val="000000"/>
                          </a:solidFill>
                          <a:effectLst/>
                        </a:rPr>
                        <a:t>4</a:t>
                      </a:r>
                      <a:endParaRPr lang="en-US" sz="950" b="0" i="0" u="none" strike="noStrike">
                        <a:solidFill>
                          <a:srgbClr val="000000"/>
                        </a:solidFill>
                        <a:effectLst/>
                        <a:latin typeface="ABBvoice" panose="020D0603020503020204" pitchFamily="34" charset="0"/>
                      </a:endParaRPr>
                    </a:p>
                  </a:txBody>
                  <a:tcPr marL="9525" marR="9525" marT="9525" marB="0" anchor="b"/>
                </a:tc>
                <a:tc>
                  <a:txBody>
                    <a:bodyPr/>
                    <a:lstStyle/>
                    <a:p>
                      <a:pPr algn="l" fontAlgn="b"/>
                      <a:r>
                        <a:rPr lang="en-US" sz="950" b="0" u="none" strike="noStrike">
                          <a:solidFill>
                            <a:srgbClr val="000000"/>
                          </a:solidFill>
                          <a:effectLst/>
                        </a:rPr>
                        <a:t>Diameter &gt; 1 mm</a:t>
                      </a:r>
                      <a:endParaRPr lang="en-US" sz="950" b="0" i="0" u="none" strike="noStrike">
                        <a:solidFill>
                          <a:srgbClr val="000000"/>
                        </a:solidFill>
                        <a:effectLst/>
                        <a:latin typeface="ABBvoice" panose="020D0603020503020204" pitchFamily="34" charset="0"/>
                      </a:endParaRPr>
                    </a:p>
                  </a:txBody>
                  <a:tcPr marL="9525" marR="9525" marT="9525" marB="0" anchor="b"/>
                </a:tc>
                <a:tc>
                  <a:txBody>
                    <a:bodyPr/>
                    <a:lstStyle/>
                    <a:p>
                      <a:pPr algn="l" fontAlgn="b"/>
                      <a:r>
                        <a:rPr lang="en-US" sz="950" b="0" u="none" strike="noStrike">
                          <a:solidFill>
                            <a:srgbClr val="000000"/>
                          </a:solidFill>
                          <a:effectLst/>
                        </a:rPr>
                        <a:t>Wire</a:t>
                      </a:r>
                      <a:endParaRPr lang="en-US" sz="950" b="0" i="0" u="none" strike="noStrike">
                        <a:solidFill>
                          <a:srgbClr val="000000"/>
                        </a:solidFill>
                        <a:effectLst/>
                        <a:latin typeface="ABBvoice" panose="020D0603020503020204" pitchFamily="34" charset="0"/>
                      </a:endParaRPr>
                    </a:p>
                  </a:txBody>
                  <a:tcPr marL="9525" marR="9525" marT="9525" marB="0" anchor="b"/>
                </a:tc>
                <a:extLst>
                  <a:ext uri="{0D108BD9-81ED-4DB2-BD59-A6C34878D82A}">
                    <a16:rowId xmlns:a16="http://schemas.microsoft.com/office/drawing/2014/main" val="2802394211"/>
                  </a:ext>
                </a:extLst>
              </a:tr>
              <a:tr h="171450">
                <a:tc>
                  <a:txBody>
                    <a:bodyPr/>
                    <a:lstStyle/>
                    <a:p>
                      <a:pPr algn="l" fontAlgn="b"/>
                      <a:endParaRPr lang="en-US" sz="950" b="0" i="0" u="none" strike="noStrike">
                        <a:solidFill>
                          <a:srgbClr val="000000"/>
                        </a:solidFill>
                        <a:effectLst/>
                        <a:latin typeface="ABBvoice" panose="020D0603020503020204" pitchFamily="34" charset="0"/>
                      </a:endParaRPr>
                    </a:p>
                  </a:txBody>
                  <a:tcPr marL="9525" marR="9525" marT="9525" marB="0" anchor="b"/>
                </a:tc>
                <a:tc>
                  <a:txBody>
                    <a:bodyPr/>
                    <a:lstStyle/>
                    <a:p>
                      <a:pPr algn="ctr" fontAlgn="b"/>
                      <a:r>
                        <a:rPr lang="en-US" sz="950" b="0" u="none" strike="noStrike">
                          <a:solidFill>
                            <a:srgbClr val="000000"/>
                          </a:solidFill>
                          <a:effectLst/>
                        </a:rPr>
                        <a:t>5</a:t>
                      </a:r>
                      <a:endParaRPr lang="en-US" sz="950" b="0" i="0" u="none" strike="noStrike">
                        <a:solidFill>
                          <a:srgbClr val="000000"/>
                        </a:solidFill>
                        <a:effectLst/>
                        <a:latin typeface="ABBvoice" panose="020D0603020503020204" pitchFamily="34" charset="0"/>
                      </a:endParaRPr>
                    </a:p>
                  </a:txBody>
                  <a:tcPr marL="9525" marR="9525" marT="9525" marB="0" anchor="b"/>
                </a:tc>
                <a:tc>
                  <a:txBody>
                    <a:bodyPr/>
                    <a:lstStyle/>
                    <a:p>
                      <a:pPr algn="l" fontAlgn="b"/>
                      <a:r>
                        <a:rPr lang="en-US" sz="950" b="0" u="none" strike="noStrike">
                          <a:solidFill>
                            <a:srgbClr val="000000"/>
                          </a:solidFill>
                          <a:effectLst/>
                        </a:rPr>
                        <a:t>Limited protection against dust</a:t>
                      </a:r>
                      <a:endParaRPr lang="en-US" sz="950" b="0" i="0" u="none" strike="noStrike">
                        <a:solidFill>
                          <a:srgbClr val="000000"/>
                        </a:solidFill>
                        <a:effectLst/>
                        <a:latin typeface="ABBvoice" panose="020D0603020503020204" pitchFamily="34" charset="0"/>
                      </a:endParaRPr>
                    </a:p>
                  </a:txBody>
                  <a:tcPr marL="9525" marR="9525" marT="9525" marB="0" anchor="b"/>
                </a:tc>
                <a:tc>
                  <a:txBody>
                    <a:bodyPr/>
                    <a:lstStyle/>
                    <a:p>
                      <a:pPr algn="l" fontAlgn="b"/>
                      <a:r>
                        <a:rPr lang="en-US" sz="950" b="0" u="none" strike="noStrike">
                          <a:solidFill>
                            <a:srgbClr val="000000"/>
                          </a:solidFill>
                          <a:effectLst/>
                        </a:rPr>
                        <a:t>Wire</a:t>
                      </a:r>
                      <a:endParaRPr lang="en-US" sz="950" b="0" i="0" u="none" strike="noStrike">
                        <a:solidFill>
                          <a:srgbClr val="000000"/>
                        </a:solidFill>
                        <a:effectLst/>
                        <a:latin typeface="ABBvoice" panose="020D0603020503020204" pitchFamily="34" charset="0"/>
                      </a:endParaRPr>
                    </a:p>
                  </a:txBody>
                  <a:tcPr marL="9525" marR="9525" marT="9525" marB="0" anchor="b"/>
                </a:tc>
                <a:extLst>
                  <a:ext uri="{0D108BD9-81ED-4DB2-BD59-A6C34878D82A}">
                    <a16:rowId xmlns:a16="http://schemas.microsoft.com/office/drawing/2014/main" val="730392441"/>
                  </a:ext>
                </a:extLst>
              </a:tr>
              <a:tr h="180975">
                <a:tc>
                  <a:txBody>
                    <a:bodyPr/>
                    <a:lstStyle/>
                    <a:p>
                      <a:pPr algn="l" fontAlgn="b"/>
                      <a:r>
                        <a:rPr lang="en-US" sz="950" b="0" u="none" strike="noStrike">
                          <a:solidFill>
                            <a:srgbClr val="000000"/>
                          </a:solidFill>
                          <a:effectLst/>
                        </a:rPr>
                        <a:t> </a:t>
                      </a:r>
                      <a:endParaRPr lang="en-US" sz="950" b="0" i="0" u="none" strike="noStrike">
                        <a:solidFill>
                          <a:srgbClr val="000000"/>
                        </a:solidFill>
                        <a:effectLst/>
                        <a:latin typeface="ABBvoice" panose="020D060302050302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950" b="0" u="none" strike="noStrike">
                          <a:solidFill>
                            <a:srgbClr val="000000"/>
                          </a:solidFill>
                          <a:effectLst/>
                        </a:rPr>
                        <a:t>6</a:t>
                      </a:r>
                      <a:endParaRPr lang="en-US" sz="950" b="0" i="0" u="none" strike="noStrike">
                        <a:solidFill>
                          <a:srgbClr val="000000"/>
                        </a:solidFill>
                        <a:effectLst/>
                        <a:latin typeface="ABBvoice" panose="020D060302050302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l" fontAlgn="b"/>
                      <a:r>
                        <a:rPr lang="en-US" sz="950" b="0" u="none" strike="noStrike">
                          <a:solidFill>
                            <a:srgbClr val="000000"/>
                          </a:solidFill>
                          <a:effectLst/>
                        </a:rPr>
                        <a:t>Total protection against dust</a:t>
                      </a:r>
                      <a:endParaRPr lang="en-US" sz="950" b="0" i="0" u="none" strike="noStrike">
                        <a:solidFill>
                          <a:srgbClr val="000000"/>
                        </a:solidFill>
                        <a:effectLst/>
                        <a:latin typeface="ABBvoice" panose="020D060302050302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l" fontAlgn="b"/>
                      <a:r>
                        <a:rPr lang="en-US" sz="950" b="0" u="none" strike="noStrike">
                          <a:solidFill>
                            <a:srgbClr val="000000"/>
                          </a:solidFill>
                          <a:effectLst/>
                        </a:rPr>
                        <a:t>Wire</a:t>
                      </a:r>
                      <a:endParaRPr lang="en-US" sz="950" b="0" i="0" u="none" strike="noStrike">
                        <a:solidFill>
                          <a:srgbClr val="000000"/>
                        </a:solidFill>
                        <a:effectLst/>
                        <a:latin typeface="ABBvoice" panose="020D0603020503020204" pitchFamily="34" charset="0"/>
                      </a:endParaRPr>
                    </a:p>
                  </a:txBody>
                  <a:tcPr marL="9525" marR="9525" marT="9525"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0071028"/>
                  </a:ext>
                </a:extLst>
              </a:tr>
              <a:tr h="180975">
                <a:tc gridSpan="2">
                  <a:txBody>
                    <a:bodyPr/>
                    <a:lstStyle/>
                    <a:p>
                      <a:pPr algn="l" fontAlgn="b"/>
                      <a:r>
                        <a:rPr lang="en-US" sz="950" b="1" u="none" strike="noStrike">
                          <a:solidFill>
                            <a:srgbClr val="000000"/>
                          </a:solidFill>
                          <a:effectLst/>
                        </a:rPr>
                        <a:t>Second digit</a:t>
                      </a:r>
                      <a:endParaRPr lang="en-US" sz="950" b="1" i="0" u="none" strike="noStrike">
                        <a:solidFill>
                          <a:srgbClr val="000000"/>
                        </a:solidFill>
                        <a:effectLst/>
                        <a:latin typeface="ABBvoice" panose="020D060302050302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l" fontAlgn="b"/>
                      <a:r>
                        <a:rPr lang="en-US" sz="950" b="1" u="none" strike="noStrike">
                          <a:solidFill>
                            <a:srgbClr val="000000"/>
                          </a:solidFill>
                          <a:effectLst/>
                        </a:rPr>
                        <a:t>Against entrance of water having harmful effect</a:t>
                      </a:r>
                      <a:endParaRPr lang="en-US" sz="950" b="1" i="0" u="none" strike="noStrike">
                        <a:solidFill>
                          <a:srgbClr val="000000"/>
                        </a:solidFill>
                        <a:effectLst/>
                        <a:latin typeface="ABBvoice" panose="020D060302050302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950" b="0" u="none" strike="noStrike">
                          <a:solidFill>
                            <a:srgbClr val="000000"/>
                          </a:solidFill>
                          <a:effectLst/>
                        </a:rPr>
                        <a:t> </a:t>
                      </a:r>
                      <a:endParaRPr lang="en-US" sz="950" b="0" i="0" u="none" strike="noStrike">
                        <a:solidFill>
                          <a:srgbClr val="000000"/>
                        </a:solidFill>
                        <a:effectLst/>
                        <a:latin typeface="ABBvoice" panose="020D060302050302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3013691"/>
                  </a:ext>
                </a:extLst>
              </a:tr>
              <a:tr h="171450">
                <a:tc>
                  <a:txBody>
                    <a:bodyPr/>
                    <a:lstStyle/>
                    <a:p>
                      <a:pPr algn="l" fontAlgn="b"/>
                      <a:endParaRPr lang="en-US" sz="950" b="0" i="0" u="none" strike="noStrike">
                        <a:solidFill>
                          <a:srgbClr val="000000"/>
                        </a:solidFill>
                        <a:effectLst/>
                        <a:latin typeface="ABBvoice" panose="020D0603020503020204" pitchFamily="34" charset="0"/>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950" b="0" u="none" strike="noStrike">
                          <a:solidFill>
                            <a:srgbClr val="FF0000"/>
                          </a:solidFill>
                          <a:effectLst/>
                        </a:rPr>
                        <a:t>0</a:t>
                      </a:r>
                      <a:endParaRPr lang="en-US" sz="950" b="0" i="0" u="none" strike="noStrike">
                        <a:solidFill>
                          <a:srgbClr val="FF0000"/>
                        </a:solidFill>
                        <a:effectLst/>
                        <a:latin typeface="ABBvoice" panose="020D0603020503020204" pitchFamily="34" charset="0"/>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l" fontAlgn="b"/>
                      <a:r>
                        <a:rPr lang="en-US" sz="950" b="0" u="none" strike="noStrike">
                          <a:solidFill>
                            <a:srgbClr val="FF0000"/>
                          </a:solidFill>
                          <a:effectLst/>
                        </a:rPr>
                        <a:t>No protection</a:t>
                      </a:r>
                      <a:endParaRPr lang="en-US" sz="950" b="0" i="0" u="none" strike="noStrike">
                        <a:solidFill>
                          <a:srgbClr val="FF0000"/>
                        </a:solidFill>
                        <a:effectLst/>
                        <a:latin typeface="ABBvoice" panose="020D0603020503020204" pitchFamily="34" charset="0"/>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l" fontAlgn="b"/>
                      <a:r>
                        <a:rPr lang="en-US" sz="950" b="0" u="none" strike="noStrike">
                          <a:solidFill>
                            <a:srgbClr val="FF0000"/>
                          </a:solidFill>
                          <a:effectLst/>
                        </a:rPr>
                        <a:t> </a:t>
                      </a:r>
                      <a:endParaRPr lang="en-US" sz="950" b="0" i="0" u="none" strike="noStrike">
                        <a:solidFill>
                          <a:srgbClr val="FF0000"/>
                        </a:solidFill>
                        <a:effectLst/>
                        <a:latin typeface="ABBvoice" panose="020D0603020503020204" pitchFamily="34" charset="0"/>
                      </a:endParaRPr>
                    </a:p>
                  </a:txBody>
                  <a:tcPr marL="9525" marR="9525" marT="9525"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379946193"/>
                  </a:ext>
                </a:extLst>
              </a:tr>
              <a:tr h="171450">
                <a:tc>
                  <a:txBody>
                    <a:bodyPr/>
                    <a:lstStyle/>
                    <a:p>
                      <a:pPr algn="l" fontAlgn="b"/>
                      <a:endParaRPr lang="en-US" sz="950" b="0" i="0" u="none" strike="noStrike">
                        <a:solidFill>
                          <a:srgbClr val="000000"/>
                        </a:solidFill>
                        <a:effectLst/>
                        <a:latin typeface="ABBvoice" panose="020D0603020503020204" pitchFamily="34" charset="0"/>
                      </a:endParaRPr>
                    </a:p>
                  </a:txBody>
                  <a:tcPr marL="9525" marR="9525" marT="9525" marB="0" anchor="b"/>
                </a:tc>
                <a:tc>
                  <a:txBody>
                    <a:bodyPr/>
                    <a:lstStyle/>
                    <a:p>
                      <a:pPr algn="ctr" fontAlgn="b"/>
                      <a:r>
                        <a:rPr lang="en-US" sz="950" b="0" u="none" strike="noStrike">
                          <a:solidFill>
                            <a:srgbClr val="000000"/>
                          </a:solidFill>
                          <a:effectLst/>
                        </a:rPr>
                        <a:t>1</a:t>
                      </a:r>
                      <a:endParaRPr lang="en-US" sz="950" b="0" i="0" u="none" strike="noStrike">
                        <a:solidFill>
                          <a:srgbClr val="000000"/>
                        </a:solidFill>
                        <a:effectLst/>
                        <a:latin typeface="ABBvoice" panose="020D0603020503020204" pitchFamily="34" charset="0"/>
                      </a:endParaRPr>
                    </a:p>
                  </a:txBody>
                  <a:tcPr marL="9525" marR="9525" marT="9525" marB="0" anchor="b"/>
                </a:tc>
                <a:tc>
                  <a:txBody>
                    <a:bodyPr/>
                    <a:lstStyle/>
                    <a:p>
                      <a:pPr algn="l" fontAlgn="b"/>
                      <a:r>
                        <a:rPr lang="en-US" sz="950" b="0" u="none" strike="noStrike">
                          <a:solidFill>
                            <a:srgbClr val="000000"/>
                          </a:solidFill>
                          <a:effectLst/>
                        </a:rPr>
                        <a:t>Vertical dripping</a:t>
                      </a:r>
                      <a:endParaRPr lang="en-US" sz="950" b="0" i="0" u="none" strike="noStrike">
                        <a:solidFill>
                          <a:srgbClr val="000000"/>
                        </a:solidFill>
                        <a:effectLst/>
                        <a:latin typeface="ABBvoice" panose="020D0603020503020204" pitchFamily="34" charset="0"/>
                      </a:endParaRPr>
                    </a:p>
                  </a:txBody>
                  <a:tcPr marL="9525" marR="9525" marT="9525" marB="0" anchor="b"/>
                </a:tc>
                <a:tc>
                  <a:txBody>
                    <a:bodyPr/>
                    <a:lstStyle/>
                    <a:p>
                      <a:pPr algn="l" fontAlgn="b"/>
                      <a:r>
                        <a:rPr lang="en-US" sz="950" b="0" u="none" strike="noStrike">
                          <a:solidFill>
                            <a:srgbClr val="000000"/>
                          </a:solidFill>
                          <a:effectLst/>
                        </a:rPr>
                        <a:t> </a:t>
                      </a:r>
                      <a:endParaRPr lang="en-US" sz="950" b="0" i="0" u="none" strike="noStrike">
                        <a:solidFill>
                          <a:srgbClr val="000000"/>
                        </a:solidFill>
                        <a:effectLst/>
                        <a:latin typeface="ABBvoice" panose="020D0603020503020204" pitchFamily="34" charset="0"/>
                      </a:endParaRPr>
                    </a:p>
                  </a:txBody>
                  <a:tcPr marL="9525" marR="9525" marT="9525" marB="0" anchor="b"/>
                </a:tc>
                <a:extLst>
                  <a:ext uri="{0D108BD9-81ED-4DB2-BD59-A6C34878D82A}">
                    <a16:rowId xmlns:a16="http://schemas.microsoft.com/office/drawing/2014/main" val="1640180089"/>
                  </a:ext>
                </a:extLst>
              </a:tr>
              <a:tr h="171450">
                <a:tc>
                  <a:txBody>
                    <a:bodyPr/>
                    <a:lstStyle/>
                    <a:p>
                      <a:pPr algn="l" fontAlgn="b"/>
                      <a:endParaRPr lang="en-US" sz="950" b="0" i="0" u="none" strike="noStrike">
                        <a:solidFill>
                          <a:srgbClr val="000000"/>
                        </a:solidFill>
                        <a:effectLst/>
                        <a:latin typeface="ABBvoice" panose="020D0603020503020204" pitchFamily="34" charset="0"/>
                      </a:endParaRPr>
                    </a:p>
                  </a:txBody>
                  <a:tcPr marL="9525" marR="9525" marT="9525" marB="0" anchor="b"/>
                </a:tc>
                <a:tc>
                  <a:txBody>
                    <a:bodyPr/>
                    <a:lstStyle/>
                    <a:p>
                      <a:pPr algn="ctr" fontAlgn="b"/>
                      <a:r>
                        <a:rPr lang="en-US" sz="950" b="0" u="none" strike="noStrike">
                          <a:solidFill>
                            <a:srgbClr val="000000"/>
                          </a:solidFill>
                          <a:effectLst/>
                        </a:rPr>
                        <a:t>2</a:t>
                      </a:r>
                      <a:endParaRPr lang="en-US" sz="950" b="0" i="0" u="none" strike="noStrike">
                        <a:solidFill>
                          <a:srgbClr val="000000"/>
                        </a:solidFill>
                        <a:effectLst/>
                        <a:latin typeface="ABBvoice" panose="020D0603020503020204" pitchFamily="34" charset="0"/>
                      </a:endParaRPr>
                    </a:p>
                  </a:txBody>
                  <a:tcPr marL="9525" marR="9525" marT="9525" marB="0" anchor="b"/>
                </a:tc>
                <a:tc>
                  <a:txBody>
                    <a:bodyPr/>
                    <a:lstStyle/>
                    <a:p>
                      <a:pPr algn="l" fontAlgn="b"/>
                      <a:r>
                        <a:rPr lang="en-US" sz="950" b="0" u="none" strike="noStrike">
                          <a:solidFill>
                            <a:srgbClr val="000000"/>
                          </a:solidFill>
                          <a:effectLst/>
                        </a:rPr>
                        <a:t>Dripping at a vertical angle of &lt; 15</a:t>
                      </a:r>
                      <a:r>
                        <a:rPr lang="en-US" sz="950" b="0" u="none" strike="noStrike">
                          <a:solidFill>
                            <a:srgbClr val="000000"/>
                          </a:solidFill>
                          <a:effectLst/>
                          <a:latin typeface="Times New Roman" panose="02020603050405020304" pitchFamily="18" charset="0"/>
                          <a:cs typeface="Times New Roman" panose="02020603050405020304" pitchFamily="18" charset="0"/>
                        </a:rPr>
                        <a:t>°</a:t>
                      </a:r>
                      <a:endParaRPr lang="en-US" sz="950" b="0" i="0" u="none" strike="noStrike">
                        <a:solidFill>
                          <a:srgbClr val="000000"/>
                        </a:solidFill>
                        <a:effectLst/>
                        <a:latin typeface="ABBvoice" panose="020D0603020503020204" pitchFamily="34" charset="0"/>
                      </a:endParaRPr>
                    </a:p>
                  </a:txBody>
                  <a:tcPr marL="9525" marR="9525" marT="9525" marB="0" anchor="b"/>
                </a:tc>
                <a:tc>
                  <a:txBody>
                    <a:bodyPr/>
                    <a:lstStyle/>
                    <a:p>
                      <a:pPr algn="l" fontAlgn="b"/>
                      <a:r>
                        <a:rPr lang="en-US" sz="950" b="0" u="none" strike="noStrike">
                          <a:solidFill>
                            <a:srgbClr val="000000"/>
                          </a:solidFill>
                          <a:effectLst/>
                        </a:rPr>
                        <a:t> </a:t>
                      </a:r>
                      <a:endParaRPr lang="en-US" sz="950" b="0" i="0" u="none" strike="noStrike">
                        <a:solidFill>
                          <a:srgbClr val="000000"/>
                        </a:solidFill>
                        <a:effectLst/>
                        <a:latin typeface="ABBvoice" panose="020D0603020503020204" pitchFamily="34" charset="0"/>
                      </a:endParaRPr>
                    </a:p>
                  </a:txBody>
                  <a:tcPr marL="9525" marR="9525" marT="9525" marB="0" anchor="b"/>
                </a:tc>
                <a:extLst>
                  <a:ext uri="{0D108BD9-81ED-4DB2-BD59-A6C34878D82A}">
                    <a16:rowId xmlns:a16="http://schemas.microsoft.com/office/drawing/2014/main" val="1706572482"/>
                  </a:ext>
                </a:extLst>
              </a:tr>
              <a:tr h="171450">
                <a:tc>
                  <a:txBody>
                    <a:bodyPr/>
                    <a:lstStyle/>
                    <a:p>
                      <a:pPr algn="l" fontAlgn="b"/>
                      <a:endParaRPr lang="en-US" sz="950" b="0" i="0" u="none" strike="noStrike">
                        <a:solidFill>
                          <a:srgbClr val="000000"/>
                        </a:solidFill>
                        <a:effectLst/>
                        <a:latin typeface="ABBvoice" panose="020D0603020503020204" pitchFamily="34" charset="0"/>
                      </a:endParaRPr>
                    </a:p>
                  </a:txBody>
                  <a:tcPr marL="9525" marR="9525" marT="9525" marB="0" anchor="b"/>
                </a:tc>
                <a:tc>
                  <a:txBody>
                    <a:bodyPr/>
                    <a:lstStyle/>
                    <a:p>
                      <a:pPr algn="ctr" fontAlgn="b"/>
                      <a:r>
                        <a:rPr lang="en-US" sz="950" b="0" u="none" strike="noStrike">
                          <a:solidFill>
                            <a:srgbClr val="000000"/>
                          </a:solidFill>
                          <a:effectLst/>
                        </a:rPr>
                        <a:t>3</a:t>
                      </a:r>
                      <a:endParaRPr lang="en-US" sz="950" b="0" i="0" u="none" strike="noStrike">
                        <a:solidFill>
                          <a:srgbClr val="000000"/>
                        </a:solidFill>
                        <a:effectLst/>
                        <a:latin typeface="ABBvoice" panose="020D0603020503020204" pitchFamily="34" charset="0"/>
                      </a:endParaRPr>
                    </a:p>
                  </a:txBody>
                  <a:tcPr marL="9525" marR="9525" marT="9525" marB="0" anchor="b"/>
                </a:tc>
                <a:tc>
                  <a:txBody>
                    <a:bodyPr/>
                    <a:lstStyle/>
                    <a:p>
                      <a:pPr algn="l" fontAlgn="b"/>
                      <a:r>
                        <a:rPr lang="en-US" sz="950" b="0" u="none" strike="noStrike">
                          <a:solidFill>
                            <a:srgbClr val="000000"/>
                          </a:solidFill>
                          <a:effectLst/>
                        </a:rPr>
                        <a:t>Rain at a vertical angle of &lt; 60</a:t>
                      </a:r>
                      <a:r>
                        <a:rPr lang="en-US" sz="950" b="0" u="none" strike="noStrike">
                          <a:solidFill>
                            <a:srgbClr val="000000"/>
                          </a:solidFill>
                          <a:effectLst/>
                          <a:latin typeface="Times New Roman" panose="02020603050405020304" pitchFamily="18" charset="0"/>
                          <a:cs typeface="Times New Roman" panose="02020603050405020304" pitchFamily="18" charset="0"/>
                        </a:rPr>
                        <a:t>°</a:t>
                      </a:r>
                      <a:endParaRPr lang="en-US" sz="950" b="0" i="0" u="none" strike="noStrike">
                        <a:solidFill>
                          <a:srgbClr val="000000"/>
                        </a:solidFill>
                        <a:effectLst/>
                        <a:latin typeface="ABBvoice" panose="020D0603020503020204" pitchFamily="34" charset="0"/>
                      </a:endParaRPr>
                    </a:p>
                  </a:txBody>
                  <a:tcPr marL="9525" marR="9525" marT="9525" marB="0" anchor="b"/>
                </a:tc>
                <a:tc>
                  <a:txBody>
                    <a:bodyPr/>
                    <a:lstStyle/>
                    <a:p>
                      <a:pPr algn="l" fontAlgn="b"/>
                      <a:r>
                        <a:rPr lang="en-US" sz="950" b="0" u="none" strike="noStrike">
                          <a:solidFill>
                            <a:srgbClr val="000000"/>
                          </a:solidFill>
                          <a:effectLst/>
                        </a:rPr>
                        <a:t> </a:t>
                      </a:r>
                      <a:endParaRPr lang="en-US" sz="950" b="0" i="0" u="none" strike="noStrike">
                        <a:solidFill>
                          <a:srgbClr val="000000"/>
                        </a:solidFill>
                        <a:effectLst/>
                        <a:latin typeface="ABBvoice" panose="020D0603020503020204" pitchFamily="34" charset="0"/>
                      </a:endParaRPr>
                    </a:p>
                  </a:txBody>
                  <a:tcPr marL="9525" marR="9525" marT="9525" marB="0" anchor="b"/>
                </a:tc>
                <a:extLst>
                  <a:ext uri="{0D108BD9-81ED-4DB2-BD59-A6C34878D82A}">
                    <a16:rowId xmlns:a16="http://schemas.microsoft.com/office/drawing/2014/main" val="3478764276"/>
                  </a:ext>
                </a:extLst>
              </a:tr>
              <a:tr h="171450">
                <a:tc>
                  <a:txBody>
                    <a:bodyPr/>
                    <a:lstStyle/>
                    <a:p>
                      <a:pPr algn="l" fontAlgn="b"/>
                      <a:endParaRPr lang="en-US" sz="950" b="0" i="0" u="none" strike="noStrike">
                        <a:solidFill>
                          <a:srgbClr val="000000"/>
                        </a:solidFill>
                        <a:effectLst/>
                        <a:latin typeface="ABBvoice" panose="020D0603020503020204" pitchFamily="34" charset="0"/>
                      </a:endParaRPr>
                    </a:p>
                  </a:txBody>
                  <a:tcPr marL="9525" marR="9525" marT="9525" marB="0" anchor="b"/>
                </a:tc>
                <a:tc>
                  <a:txBody>
                    <a:bodyPr/>
                    <a:lstStyle/>
                    <a:p>
                      <a:pPr algn="ctr" fontAlgn="b"/>
                      <a:r>
                        <a:rPr lang="en-US" sz="950" b="0" u="none" strike="noStrike">
                          <a:solidFill>
                            <a:srgbClr val="000000"/>
                          </a:solidFill>
                          <a:effectLst/>
                        </a:rPr>
                        <a:t>4</a:t>
                      </a:r>
                      <a:endParaRPr lang="en-US" sz="950" b="0" i="0" u="none" strike="noStrike">
                        <a:solidFill>
                          <a:srgbClr val="000000"/>
                        </a:solidFill>
                        <a:effectLst/>
                        <a:latin typeface="ABBvoice" panose="020D0603020503020204" pitchFamily="34" charset="0"/>
                      </a:endParaRPr>
                    </a:p>
                  </a:txBody>
                  <a:tcPr marL="9525" marR="9525" marT="9525" marB="0" anchor="b"/>
                </a:tc>
                <a:tc>
                  <a:txBody>
                    <a:bodyPr/>
                    <a:lstStyle/>
                    <a:p>
                      <a:pPr algn="l" fontAlgn="b"/>
                      <a:r>
                        <a:rPr lang="en-US" sz="950" b="0" u="none" strike="noStrike">
                          <a:solidFill>
                            <a:srgbClr val="000000"/>
                          </a:solidFill>
                          <a:effectLst/>
                        </a:rPr>
                        <a:t>Splashing</a:t>
                      </a:r>
                      <a:endParaRPr lang="en-US" sz="950" b="0" i="0" u="none" strike="noStrike">
                        <a:solidFill>
                          <a:srgbClr val="000000"/>
                        </a:solidFill>
                        <a:effectLst/>
                        <a:latin typeface="ABBvoice" panose="020D0603020503020204" pitchFamily="34" charset="0"/>
                      </a:endParaRPr>
                    </a:p>
                  </a:txBody>
                  <a:tcPr marL="9525" marR="9525" marT="9525" marB="0" anchor="b"/>
                </a:tc>
                <a:tc>
                  <a:txBody>
                    <a:bodyPr/>
                    <a:lstStyle/>
                    <a:p>
                      <a:pPr algn="l" fontAlgn="b"/>
                      <a:r>
                        <a:rPr lang="en-US" sz="950" b="0" u="none" strike="noStrike">
                          <a:solidFill>
                            <a:srgbClr val="000000"/>
                          </a:solidFill>
                          <a:effectLst/>
                        </a:rPr>
                        <a:t> </a:t>
                      </a:r>
                      <a:endParaRPr lang="en-US" sz="950" b="0" i="0" u="none" strike="noStrike">
                        <a:solidFill>
                          <a:srgbClr val="000000"/>
                        </a:solidFill>
                        <a:effectLst/>
                        <a:latin typeface="ABBvoice" panose="020D0603020503020204" pitchFamily="34" charset="0"/>
                      </a:endParaRPr>
                    </a:p>
                  </a:txBody>
                  <a:tcPr marL="9525" marR="9525" marT="9525" marB="0" anchor="b"/>
                </a:tc>
                <a:extLst>
                  <a:ext uri="{0D108BD9-81ED-4DB2-BD59-A6C34878D82A}">
                    <a16:rowId xmlns:a16="http://schemas.microsoft.com/office/drawing/2014/main" val="4082520428"/>
                  </a:ext>
                </a:extLst>
              </a:tr>
              <a:tr h="171450">
                <a:tc>
                  <a:txBody>
                    <a:bodyPr/>
                    <a:lstStyle/>
                    <a:p>
                      <a:pPr algn="l" fontAlgn="b"/>
                      <a:endParaRPr lang="en-US" sz="950" b="0" i="0" u="none" strike="noStrike">
                        <a:solidFill>
                          <a:srgbClr val="000000"/>
                        </a:solidFill>
                        <a:effectLst/>
                        <a:latin typeface="ABBvoice" panose="020D0603020503020204" pitchFamily="34" charset="0"/>
                      </a:endParaRPr>
                    </a:p>
                  </a:txBody>
                  <a:tcPr marL="9525" marR="9525" marT="9525" marB="0" anchor="b"/>
                </a:tc>
                <a:tc>
                  <a:txBody>
                    <a:bodyPr/>
                    <a:lstStyle/>
                    <a:p>
                      <a:pPr algn="ctr" fontAlgn="b"/>
                      <a:r>
                        <a:rPr lang="en-US" sz="950" b="0" u="none" strike="noStrike">
                          <a:solidFill>
                            <a:srgbClr val="000000"/>
                          </a:solidFill>
                          <a:effectLst/>
                        </a:rPr>
                        <a:t>5</a:t>
                      </a:r>
                      <a:endParaRPr lang="en-US" sz="950" b="0" i="0" u="none" strike="noStrike">
                        <a:solidFill>
                          <a:srgbClr val="000000"/>
                        </a:solidFill>
                        <a:effectLst/>
                        <a:latin typeface="ABBvoice" panose="020D0603020503020204" pitchFamily="34" charset="0"/>
                      </a:endParaRPr>
                    </a:p>
                  </a:txBody>
                  <a:tcPr marL="9525" marR="9525" marT="9525" marB="0" anchor="b"/>
                </a:tc>
                <a:tc>
                  <a:txBody>
                    <a:bodyPr/>
                    <a:lstStyle/>
                    <a:p>
                      <a:pPr algn="l" fontAlgn="b"/>
                      <a:r>
                        <a:rPr lang="en-US" sz="950" b="0" u="none" strike="noStrike">
                          <a:solidFill>
                            <a:srgbClr val="000000"/>
                          </a:solidFill>
                          <a:effectLst/>
                        </a:rPr>
                        <a:t>Low pressure water jet</a:t>
                      </a:r>
                      <a:endParaRPr lang="en-US" sz="950" b="0" i="0" u="none" strike="noStrike">
                        <a:solidFill>
                          <a:srgbClr val="000000"/>
                        </a:solidFill>
                        <a:effectLst/>
                        <a:latin typeface="ABBvoice" panose="020D0603020503020204" pitchFamily="34" charset="0"/>
                      </a:endParaRPr>
                    </a:p>
                  </a:txBody>
                  <a:tcPr marL="9525" marR="9525" marT="9525" marB="0" anchor="b"/>
                </a:tc>
                <a:tc>
                  <a:txBody>
                    <a:bodyPr/>
                    <a:lstStyle/>
                    <a:p>
                      <a:pPr algn="l" fontAlgn="b"/>
                      <a:r>
                        <a:rPr lang="en-US" sz="950" b="0" u="none" strike="noStrike">
                          <a:solidFill>
                            <a:srgbClr val="000000"/>
                          </a:solidFill>
                          <a:effectLst/>
                        </a:rPr>
                        <a:t> </a:t>
                      </a:r>
                      <a:endParaRPr lang="en-US" sz="950" b="0" i="0" u="none" strike="noStrike">
                        <a:solidFill>
                          <a:srgbClr val="000000"/>
                        </a:solidFill>
                        <a:effectLst/>
                        <a:latin typeface="ABBvoice" panose="020D0603020503020204" pitchFamily="34" charset="0"/>
                      </a:endParaRPr>
                    </a:p>
                  </a:txBody>
                  <a:tcPr marL="9525" marR="9525" marT="9525" marB="0" anchor="b"/>
                </a:tc>
                <a:extLst>
                  <a:ext uri="{0D108BD9-81ED-4DB2-BD59-A6C34878D82A}">
                    <a16:rowId xmlns:a16="http://schemas.microsoft.com/office/drawing/2014/main" val="1752417937"/>
                  </a:ext>
                </a:extLst>
              </a:tr>
              <a:tr h="171450">
                <a:tc>
                  <a:txBody>
                    <a:bodyPr/>
                    <a:lstStyle/>
                    <a:p>
                      <a:pPr algn="l" fontAlgn="b"/>
                      <a:endParaRPr lang="en-US" sz="950" b="0" i="0" u="none" strike="noStrike">
                        <a:solidFill>
                          <a:srgbClr val="000000"/>
                        </a:solidFill>
                        <a:effectLst/>
                        <a:latin typeface="ABBvoice" panose="020D0603020503020204" pitchFamily="34" charset="0"/>
                      </a:endParaRPr>
                    </a:p>
                  </a:txBody>
                  <a:tcPr marL="9525" marR="9525" marT="9525" marB="0" anchor="b"/>
                </a:tc>
                <a:tc>
                  <a:txBody>
                    <a:bodyPr/>
                    <a:lstStyle/>
                    <a:p>
                      <a:pPr algn="ctr" fontAlgn="b"/>
                      <a:r>
                        <a:rPr lang="en-US" sz="950" b="0" u="none" strike="noStrike">
                          <a:solidFill>
                            <a:srgbClr val="000000"/>
                          </a:solidFill>
                          <a:effectLst/>
                        </a:rPr>
                        <a:t>6</a:t>
                      </a:r>
                      <a:endParaRPr lang="en-US" sz="950" b="0" i="0" u="none" strike="noStrike">
                        <a:solidFill>
                          <a:srgbClr val="000000"/>
                        </a:solidFill>
                        <a:effectLst/>
                        <a:latin typeface="ABBvoice" panose="020D0603020503020204" pitchFamily="34" charset="0"/>
                      </a:endParaRPr>
                    </a:p>
                  </a:txBody>
                  <a:tcPr marL="9525" marR="9525" marT="9525" marB="0" anchor="b"/>
                </a:tc>
                <a:tc>
                  <a:txBody>
                    <a:bodyPr/>
                    <a:lstStyle/>
                    <a:p>
                      <a:pPr algn="l" fontAlgn="b"/>
                      <a:r>
                        <a:rPr lang="en-US" sz="950" b="0" u="none" strike="noStrike">
                          <a:solidFill>
                            <a:srgbClr val="000000"/>
                          </a:solidFill>
                          <a:effectLst/>
                        </a:rPr>
                        <a:t>Powerful water jets</a:t>
                      </a:r>
                      <a:endParaRPr lang="en-US" sz="950" b="0" i="0" u="none" strike="noStrike">
                        <a:solidFill>
                          <a:srgbClr val="000000"/>
                        </a:solidFill>
                        <a:effectLst/>
                        <a:latin typeface="ABBvoice" panose="020D0603020503020204" pitchFamily="34" charset="0"/>
                      </a:endParaRPr>
                    </a:p>
                  </a:txBody>
                  <a:tcPr marL="9525" marR="9525" marT="9525" marB="0" anchor="b"/>
                </a:tc>
                <a:tc>
                  <a:txBody>
                    <a:bodyPr/>
                    <a:lstStyle/>
                    <a:p>
                      <a:pPr algn="l" fontAlgn="b"/>
                      <a:r>
                        <a:rPr lang="en-US" sz="950" b="0" u="none" strike="noStrike">
                          <a:solidFill>
                            <a:srgbClr val="000000"/>
                          </a:solidFill>
                          <a:effectLst/>
                        </a:rPr>
                        <a:t> </a:t>
                      </a:r>
                      <a:endParaRPr lang="en-US" sz="950" b="0" i="0" u="none" strike="noStrike">
                        <a:solidFill>
                          <a:srgbClr val="000000"/>
                        </a:solidFill>
                        <a:effectLst/>
                        <a:latin typeface="ABBvoice" panose="020D0603020503020204" pitchFamily="34" charset="0"/>
                      </a:endParaRPr>
                    </a:p>
                  </a:txBody>
                  <a:tcPr marL="9525" marR="9525" marT="9525" marB="0" anchor="b"/>
                </a:tc>
                <a:extLst>
                  <a:ext uri="{0D108BD9-81ED-4DB2-BD59-A6C34878D82A}">
                    <a16:rowId xmlns:a16="http://schemas.microsoft.com/office/drawing/2014/main" val="1276792097"/>
                  </a:ext>
                </a:extLst>
              </a:tr>
              <a:tr h="171450">
                <a:tc>
                  <a:txBody>
                    <a:bodyPr/>
                    <a:lstStyle/>
                    <a:p>
                      <a:pPr algn="l" fontAlgn="b"/>
                      <a:endParaRPr lang="en-US" sz="950" b="0" i="0" u="none" strike="noStrike">
                        <a:solidFill>
                          <a:srgbClr val="000000"/>
                        </a:solidFill>
                        <a:effectLst/>
                        <a:latin typeface="ABBvoice" panose="020D0603020503020204" pitchFamily="34" charset="0"/>
                      </a:endParaRPr>
                    </a:p>
                  </a:txBody>
                  <a:tcPr marL="9525" marR="9525" marT="9525" marB="0" anchor="b"/>
                </a:tc>
                <a:tc>
                  <a:txBody>
                    <a:bodyPr/>
                    <a:lstStyle/>
                    <a:p>
                      <a:pPr algn="ctr" fontAlgn="b"/>
                      <a:r>
                        <a:rPr lang="en-US" sz="950" b="0" u="none" strike="noStrike">
                          <a:solidFill>
                            <a:srgbClr val="000000"/>
                          </a:solidFill>
                          <a:effectLst/>
                        </a:rPr>
                        <a:t>7</a:t>
                      </a:r>
                      <a:endParaRPr lang="en-US" sz="950" b="0" i="0" u="none" strike="noStrike">
                        <a:solidFill>
                          <a:srgbClr val="000000"/>
                        </a:solidFill>
                        <a:effectLst/>
                        <a:latin typeface="ABBvoice" panose="020D0603020503020204" pitchFamily="34" charset="0"/>
                      </a:endParaRPr>
                    </a:p>
                  </a:txBody>
                  <a:tcPr marL="9525" marR="9525" marT="9525" marB="0" anchor="b"/>
                </a:tc>
                <a:tc>
                  <a:txBody>
                    <a:bodyPr/>
                    <a:lstStyle/>
                    <a:p>
                      <a:pPr algn="l" fontAlgn="b"/>
                      <a:r>
                        <a:rPr lang="en-US" sz="950" b="0" u="none" strike="noStrike">
                          <a:solidFill>
                            <a:srgbClr val="000000"/>
                          </a:solidFill>
                          <a:effectLst/>
                        </a:rPr>
                        <a:t>Temporary immersion</a:t>
                      </a:r>
                      <a:endParaRPr lang="en-US" sz="950" b="0" i="0" u="none" strike="noStrike">
                        <a:solidFill>
                          <a:srgbClr val="000000"/>
                        </a:solidFill>
                        <a:effectLst/>
                        <a:latin typeface="ABBvoice" panose="020D0603020503020204" pitchFamily="34" charset="0"/>
                      </a:endParaRPr>
                    </a:p>
                  </a:txBody>
                  <a:tcPr marL="9525" marR="9525" marT="9525" marB="0" anchor="b"/>
                </a:tc>
                <a:tc>
                  <a:txBody>
                    <a:bodyPr/>
                    <a:lstStyle/>
                    <a:p>
                      <a:pPr algn="l" fontAlgn="b"/>
                      <a:r>
                        <a:rPr lang="en-US" sz="950" b="0" u="none" strike="noStrike">
                          <a:solidFill>
                            <a:srgbClr val="000000"/>
                          </a:solidFill>
                          <a:effectLst/>
                        </a:rPr>
                        <a:t> </a:t>
                      </a:r>
                      <a:endParaRPr lang="en-US" sz="950" b="0" i="0" u="none" strike="noStrike">
                        <a:solidFill>
                          <a:srgbClr val="000000"/>
                        </a:solidFill>
                        <a:effectLst/>
                        <a:latin typeface="ABBvoice" panose="020D0603020503020204" pitchFamily="34" charset="0"/>
                      </a:endParaRPr>
                    </a:p>
                  </a:txBody>
                  <a:tcPr marL="9525" marR="9525" marT="9525" marB="0" anchor="b"/>
                </a:tc>
                <a:extLst>
                  <a:ext uri="{0D108BD9-81ED-4DB2-BD59-A6C34878D82A}">
                    <a16:rowId xmlns:a16="http://schemas.microsoft.com/office/drawing/2014/main" val="640305033"/>
                  </a:ext>
                </a:extLst>
              </a:tr>
              <a:tr h="171450">
                <a:tc>
                  <a:txBody>
                    <a:bodyPr/>
                    <a:lstStyle/>
                    <a:p>
                      <a:pPr algn="l" fontAlgn="b"/>
                      <a:endParaRPr lang="en-US" sz="950" b="0" i="0" u="none" strike="noStrike">
                        <a:solidFill>
                          <a:srgbClr val="000000"/>
                        </a:solidFill>
                        <a:effectLst/>
                        <a:latin typeface="ABBvoice" panose="020D060302050302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950" b="0" u="none" strike="noStrike">
                          <a:solidFill>
                            <a:srgbClr val="000000"/>
                          </a:solidFill>
                          <a:effectLst/>
                        </a:rPr>
                        <a:t>8</a:t>
                      </a:r>
                      <a:endParaRPr lang="en-US" sz="950" b="0" i="0" u="none" strike="noStrike">
                        <a:solidFill>
                          <a:srgbClr val="000000"/>
                        </a:solidFill>
                        <a:effectLst/>
                        <a:latin typeface="ABBvoice" panose="020D060302050302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l" fontAlgn="b"/>
                      <a:r>
                        <a:rPr lang="en-US" sz="950" b="0" u="none" strike="noStrike">
                          <a:solidFill>
                            <a:srgbClr val="000000"/>
                          </a:solidFill>
                          <a:effectLst/>
                        </a:rPr>
                        <a:t>Permanent immersion</a:t>
                      </a:r>
                      <a:endParaRPr lang="en-US" sz="950" b="0" i="0" u="none" strike="noStrike">
                        <a:solidFill>
                          <a:srgbClr val="000000"/>
                        </a:solidFill>
                        <a:effectLst/>
                        <a:latin typeface="ABBvoice" panose="020D060302050302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l" fontAlgn="b"/>
                      <a:r>
                        <a:rPr lang="en-US" sz="950" b="0" u="none" strike="noStrike">
                          <a:solidFill>
                            <a:srgbClr val="000000"/>
                          </a:solidFill>
                          <a:effectLst/>
                        </a:rPr>
                        <a:t> </a:t>
                      </a:r>
                      <a:endParaRPr lang="en-US" sz="950" b="0" i="0" u="none" strike="noStrike">
                        <a:solidFill>
                          <a:srgbClr val="000000"/>
                        </a:solidFill>
                        <a:effectLst/>
                        <a:latin typeface="ABBvoice" panose="020D0603020503020204" pitchFamily="34" charset="0"/>
                      </a:endParaRPr>
                    </a:p>
                  </a:txBody>
                  <a:tcPr marL="9525" marR="9525" marT="9525"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1152186"/>
                  </a:ext>
                </a:extLst>
              </a:tr>
            </a:tbl>
          </a:graphicData>
        </a:graphic>
      </p:graphicFrame>
    </p:spTree>
    <p:extLst>
      <p:ext uri="{BB962C8B-B14F-4D97-AF65-F5344CB8AC3E}">
        <p14:creationId xmlns:p14="http://schemas.microsoft.com/office/powerpoint/2010/main" val="707173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A7876783-33C4-4508-9B16-B2DBA381CF5F}"/>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
        <p:nvSpPr>
          <p:cNvPr id="4" name="Title 3">
            <a:extLst>
              <a:ext uri="{FF2B5EF4-FFF2-40B4-BE49-F238E27FC236}">
                <a16:creationId xmlns:a16="http://schemas.microsoft.com/office/drawing/2014/main" id="{0390F7D2-81C6-4BBF-8B31-EDD0E95736B4}"/>
              </a:ext>
            </a:extLst>
          </p:cNvPr>
          <p:cNvSpPr>
            <a:spLocks noGrp="1"/>
          </p:cNvSpPr>
          <p:nvPr>
            <p:ph type="title"/>
          </p:nvPr>
        </p:nvSpPr>
        <p:spPr>
          <a:xfrm>
            <a:off x="4358694" y="1268413"/>
            <a:ext cx="6993247" cy="4320827"/>
          </a:xfrm>
        </p:spPr>
        <p:txBody>
          <a:bodyPr/>
          <a:lstStyle/>
          <a:p>
            <a:r>
              <a:rPr lang="en-US" sz="4800" b="1"/>
              <a:t>—</a:t>
            </a:r>
            <a:br>
              <a:rPr lang="en-US" sz="4800" b="1"/>
            </a:br>
            <a:r>
              <a:rPr lang="en-US" sz="4800">
                <a:uFill>
                  <a:solidFill>
                    <a:schemeClr val="bg1"/>
                  </a:solidFill>
                </a:uFill>
              </a:rPr>
              <a:t>Value proposition</a:t>
            </a:r>
            <a:endParaRPr lang="en-US" sz="4800">
              <a:latin typeface="ABBvoice Light" panose="020D0403020503020204" pitchFamily="34" charset="0"/>
              <a:ea typeface="ABBvoice Light" panose="020D0403020503020204" pitchFamily="34" charset="0"/>
              <a:cs typeface="ABBvoice Light" panose="020D0403020503020204" pitchFamily="34" charset="0"/>
            </a:endParaRPr>
          </a:p>
        </p:txBody>
      </p:sp>
      <p:sp>
        <p:nvSpPr>
          <p:cNvPr id="6" name="Text Placeholder 5">
            <a:extLst>
              <a:ext uri="{FF2B5EF4-FFF2-40B4-BE49-F238E27FC236}">
                <a16:creationId xmlns:a16="http://schemas.microsoft.com/office/drawing/2014/main" id="{D7E0EEB3-FED7-41DB-A01B-849B3B01055F}"/>
              </a:ext>
            </a:extLst>
          </p:cNvPr>
          <p:cNvSpPr>
            <a:spLocks noGrp="1"/>
          </p:cNvSpPr>
          <p:nvPr>
            <p:ph type="body" sz="quarter" idx="11"/>
          </p:nvPr>
        </p:nvSpPr>
        <p:spPr/>
        <p:txBody>
          <a:bodyPr/>
          <a:lstStyle/>
          <a:p>
            <a:r>
              <a:rPr lang="pl-PL"/>
              <a:t>2</a:t>
            </a:r>
            <a:endParaRPr lang="en-US"/>
          </a:p>
        </p:txBody>
      </p:sp>
      <p:sp>
        <p:nvSpPr>
          <p:cNvPr id="2" name="TextBox 1">
            <a:extLst>
              <a:ext uri="{FF2B5EF4-FFF2-40B4-BE49-F238E27FC236}">
                <a16:creationId xmlns:a16="http://schemas.microsoft.com/office/drawing/2014/main" id="{32609933-FC20-6517-9940-C3E5953F01C5}"/>
              </a:ext>
            </a:extLst>
          </p:cNvPr>
          <p:cNvSpPr txBox="1"/>
          <p:nvPr/>
        </p:nvSpPr>
        <p:spPr bwMode="gray">
          <a:xfrm>
            <a:off x="-2509024" y="5118410"/>
            <a:ext cx="0" cy="0"/>
          </a:xfrm>
          <a:prstGeom prst="rect">
            <a:avLst/>
          </a:prstGeom>
          <a:noFill/>
        </p:spPr>
        <p:txBody>
          <a:bodyPr wrap="none" lIns="0" tIns="0" rIns="0" bIns="0" rtlCol="0">
            <a:noAutofit/>
          </a:bodyPr>
          <a:lstStyle/>
          <a:p>
            <a:pPr algn="l">
              <a:spcBef>
                <a:spcPts val="600"/>
              </a:spcBef>
            </a:pPr>
            <a:endParaRPr lang="en-US" sz="1400"/>
          </a:p>
        </p:txBody>
      </p:sp>
    </p:spTree>
    <p:extLst>
      <p:ext uri="{BB962C8B-B14F-4D97-AF65-F5344CB8AC3E}">
        <p14:creationId xmlns:p14="http://schemas.microsoft.com/office/powerpoint/2010/main" val="328138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5C285-1900-4A36-AC9E-A0425CC7A0E6}"/>
              </a:ext>
            </a:extLst>
          </p:cNvPr>
          <p:cNvSpPr>
            <a:spLocks noGrp="1"/>
          </p:cNvSpPr>
          <p:nvPr>
            <p:ph type="title"/>
          </p:nvPr>
        </p:nvSpPr>
        <p:spPr/>
        <p:txBody>
          <a:bodyPr/>
          <a:lstStyle/>
          <a:p>
            <a:r>
              <a:rPr lang="en-US" err="1"/>
              <a:t>ReliaGear</a:t>
            </a:r>
            <a:r>
              <a:rPr lang="en-US"/>
              <a:t>® </a:t>
            </a:r>
            <a:r>
              <a:rPr lang="en-US" err="1"/>
              <a:t>neXT</a:t>
            </a:r>
            <a:r>
              <a:rPr lang="en-US"/>
              <a:t> full IP20 advantages</a:t>
            </a:r>
          </a:p>
        </p:txBody>
      </p:sp>
      <p:sp>
        <p:nvSpPr>
          <p:cNvPr id="3" name="Date Placeholder 2">
            <a:extLst>
              <a:ext uri="{FF2B5EF4-FFF2-40B4-BE49-F238E27FC236}">
                <a16:creationId xmlns:a16="http://schemas.microsoft.com/office/drawing/2014/main" id="{7AD2AC27-97BE-42AA-956A-4031650479CE}"/>
              </a:ext>
            </a:extLst>
          </p:cNvPr>
          <p:cNvSpPr>
            <a:spLocks noGrp="1"/>
          </p:cNvSpPr>
          <p:nvPr>
            <p:ph type="dt" sz="half" idx="14"/>
          </p:nvPr>
        </p:nvSpPr>
        <p:spPr/>
        <p:txBody>
          <a:bodyPr/>
          <a:lstStyle/>
          <a:p>
            <a:fld id="{A1F808C0-290B-4263-8A52-B569B4875133}" type="datetime4">
              <a:rPr lang="en-US" smtClean="0"/>
              <a:t>April 25, 2024</a:t>
            </a:fld>
            <a:endParaRPr lang="en-US"/>
          </a:p>
        </p:txBody>
      </p:sp>
      <p:sp>
        <p:nvSpPr>
          <p:cNvPr id="4" name="Footer Placeholder 3">
            <a:extLst>
              <a:ext uri="{FF2B5EF4-FFF2-40B4-BE49-F238E27FC236}">
                <a16:creationId xmlns:a16="http://schemas.microsoft.com/office/drawing/2014/main" id="{4FFFB5C9-C86F-4EDA-831E-B208D9E7CD58}"/>
              </a:ext>
            </a:extLst>
          </p:cNvPr>
          <p:cNvSpPr>
            <a:spLocks noGrp="1"/>
          </p:cNvSpPr>
          <p:nvPr>
            <p:ph type="ftr" sz="quarter" idx="15"/>
          </p:nvPr>
        </p:nvSpPr>
        <p:spPr/>
        <p:txBody>
          <a:bodyPr/>
          <a:lstStyle/>
          <a:p>
            <a:pPr lvl="8"/>
            <a:endParaRPr lang="en-US"/>
          </a:p>
        </p:txBody>
      </p:sp>
      <p:sp>
        <p:nvSpPr>
          <p:cNvPr id="5" name="Slide Number Placeholder 4">
            <a:extLst>
              <a:ext uri="{FF2B5EF4-FFF2-40B4-BE49-F238E27FC236}">
                <a16:creationId xmlns:a16="http://schemas.microsoft.com/office/drawing/2014/main" id="{51227E7B-3B92-44CB-BCF0-3300AAE2537A}"/>
              </a:ext>
            </a:extLst>
          </p:cNvPr>
          <p:cNvSpPr>
            <a:spLocks noGrp="1"/>
          </p:cNvSpPr>
          <p:nvPr>
            <p:ph type="sldNum" sz="quarter" idx="16"/>
          </p:nvPr>
        </p:nvSpPr>
        <p:spPr/>
        <p:txBody>
          <a:bodyPr/>
          <a:lstStyle/>
          <a:p>
            <a:r>
              <a:rPr lang="en-US"/>
              <a:t>Slide </a:t>
            </a:r>
            <a:fld id="{619F89D8-7AE3-494A-97F3-03D680869632}" type="slidenum">
              <a:rPr lang="en-US" smtClean="0"/>
              <a:pPr/>
              <a:t>6</a:t>
            </a:fld>
            <a:endParaRPr lang="en-US"/>
          </a:p>
        </p:txBody>
      </p:sp>
      <p:sp>
        <p:nvSpPr>
          <p:cNvPr id="6" name="Subtitle 5">
            <a:extLst>
              <a:ext uri="{FF2B5EF4-FFF2-40B4-BE49-F238E27FC236}">
                <a16:creationId xmlns:a16="http://schemas.microsoft.com/office/drawing/2014/main" id="{09159916-F222-4B9F-A33D-5B3BD3BC3FD5}"/>
              </a:ext>
            </a:extLst>
          </p:cNvPr>
          <p:cNvSpPr>
            <a:spLocks noGrp="1"/>
          </p:cNvSpPr>
          <p:nvPr>
            <p:ph type="subTitle" idx="13"/>
          </p:nvPr>
        </p:nvSpPr>
        <p:spPr/>
        <p:txBody>
          <a:bodyPr/>
          <a:lstStyle/>
          <a:p>
            <a:r>
              <a:rPr lang="en-US" sz="2400">
                <a:latin typeface="ABBvoice Light" pitchFamily="2" charset="0"/>
              </a:rPr>
              <a:t>Take power panel innovation to the </a:t>
            </a:r>
            <a:r>
              <a:rPr lang="en-US" sz="2400" err="1">
                <a:latin typeface="ABBvoice Light" pitchFamily="2" charset="0"/>
              </a:rPr>
              <a:t>neXT</a:t>
            </a:r>
            <a:r>
              <a:rPr lang="en-US" sz="2400">
                <a:latin typeface="ABBvoice Light" pitchFamily="2" charset="0"/>
              </a:rPr>
              <a:t> level</a:t>
            </a:r>
          </a:p>
        </p:txBody>
      </p:sp>
      <p:sp>
        <p:nvSpPr>
          <p:cNvPr id="10" name="Content Placeholder 3">
            <a:extLst>
              <a:ext uri="{FF2B5EF4-FFF2-40B4-BE49-F238E27FC236}">
                <a16:creationId xmlns:a16="http://schemas.microsoft.com/office/drawing/2014/main" id="{7B584A0D-B16D-4DC6-AF80-97F6D2ECF072}"/>
              </a:ext>
            </a:extLst>
          </p:cNvPr>
          <p:cNvSpPr txBox="1">
            <a:spLocks/>
          </p:cNvSpPr>
          <p:nvPr/>
        </p:nvSpPr>
        <p:spPr bwMode="gray">
          <a:xfrm>
            <a:off x="4168194" y="2684268"/>
            <a:ext cx="3643200" cy="2442621"/>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b="1">
                <a:solidFill>
                  <a:srgbClr val="FF0000"/>
                </a:solidFill>
              </a:rPr>
              <a:t>Easy installation</a:t>
            </a:r>
          </a:p>
          <a:p>
            <a:pPr>
              <a:spcBef>
                <a:spcPts val="1200"/>
              </a:spcBef>
            </a:pPr>
            <a:r>
              <a:rPr lang="en-US" sz="1200" b="1"/>
              <a:t>Modular, flexible, fast </a:t>
            </a:r>
            <a:endParaRPr lang="en-US" sz="1200"/>
          </a:p>
          <a:p>
            <a:pPr lvl="1">
              <a:buFont typeface="Arial" panose="020B0604020202020204" pitchFamily="34" charset="0"/>
              <a:buChar char="•"/>
            </a:pPr>
            <a:r>
              <a:rPr lang="en-US" sz="1200"/>
              <a:t>Plug-in, single-tool simplicity </a:t>
            </a:r>
          </a:p>
          <a:p>
            <a:pPr lvl="1">
              <a:buFont typeface="Arial" panose="020B0604020202020204" pitchFamily="34" charset="0"/>
              <a:buChar char="•"/>
            </a:pPr>
            <a:r>
              <a:rPr lang="en-US" sz="1200"/>
              <a:t>Circuit breakers install anywhere </a:t>
            </a:r>
            <a:br>
              <a:rPr lang="en-US" sz="1200"/>
            </a:br>
            <a:r>
              <a:rPr lang="en-US" sz="1200"/>
              <a:t>on the bus stack </a:t>
            </a:r>
          </a:p>
          <a:p>
            <a:pPr lvl="1">
              <a:buFont typeface="Arial" panose="020B0604020202020204" pitchFamily="34" charset="0"/>
              <a:buChar char="•"/>
            </a:pPr>
            <a:r>
              <a:rPr lang="en-US" sz="1200"/>
              <a:t>Field-reversible bus stack </a:t>
            </a:r>
          </a:p>
          <a:p>
            <a:pPr lvl="1">
              <a:buFont typeface="Arial" panose="020B0604020202020204" pitchFamily="34" charset="0"/>
              <a:buChar char="•"/>
            </a:pPr>
            <a:r>
              <a:rPr lang="en-US" sz="1200"/>
              <a:t>Field-swappable ground and neutral locations </a:t>
            </a:r>
          </a:p>
          <a:p>
            <a:pPr lvl="1"/>
            <a:endParaRPr lang="en-US" sz="1200"/>
          </a:p>
        </p:txBody>
      </p:sp>
      <p:sp>
        <p:nvSpPr>
          <p:cNvPr id="11" name="Content Placeholder 3">
            <a:extLst>
              <a:ext uri="{FF2B5EF4-FFF2-40B4-BE49-F238E27FC236}">
                <a16:creationId xmlns:a16="http://schemas.microsoft.com/office/drawing/2014/main" id="{B9D8C5AB-166B-4F14-B922-DE4C7FF25BC7}"/>
              </a:ext>
            </a:extLst>
          </p:cNvPr>
          <p:cNvSpPr txBox="1">
            <a:spLocks/>
          </p:cNvSpPr>
          <p:nvPr/>
        </p:nvSpPr>
        <p:spPr bwMode="gray">
          <a:xfrm>
            <a:off x="7890923" y="2684268"/>
            <a:ext cx="3643200" cy="2442621"/>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b="1">
                <a:solidFill>
                  <a:srgbClr val="FF0000"/>
                </a:solidFill>
              </a:rPr>
              <a:t>Outstanding reliability</a:t>
            </a:r>
          </a:p>
          <a:p>
            <a:pPr>
              <a:spcBef>
                <a:spcPts val="1200"/>
              </a:spcBef>
            </a:pPr>
            <a:r>
              <a:rPr lang="en-US" sz="1200" b="1"/>
              <a:t>Connections you can depend on</a:t>
            </a:r>
            <a:endParaRPr lang="en-US" sz="1200"/>
          </a:p>
          <a:p>
            <a:pPr lvl="1">
              <a:buFont typeface="Arial" panose="020B0604020202020204" pitchFamily="34" charset="0"/>
              <a:buChar char="•"/>
            </a:pPr>
            <a:r>
              <a:rPr lang="en-US" sz="1200"/>
              <a:t>Spring-loaded circuit breaker plug-in connectors with thicker plating for durability</a:t>
            </a:r>
          </a:p>
          <a:p>
            <a:pPr lvl="1">
              <a:buFont typeface="Arial" panose="020B0604020202020204" pitchFamily="34" charset="0"/>
              <a:buChar char="•"/>
            </a:pPr>
            <a:r>
              <a:rPr lang="en-US" sz="1200"/>
              <a:t>Levering features reduce installation </a:t>
            </a:r>
            <a:br>
              <a:rPr lang="en-US" sz="1200"/>
            </a:br>
            <a:r>
              <a:rPr lang="en-US" sz="1200"/>
              <a:t>and removal force</a:t>
            </a:r>
          </a:p>
          <a:p>
            <a:pPr lvl="1">
              <a:buFont typeface="Arial" panose="020B0604020202020204" pitchFamily="34" charset="0"/>
              <a:buChar char="•"/>
            </a:pPr>
            <a:r>
              <a:rPr lang="en-US" sz="1200"/>
              <a:t>Magnetic forces generated by a short circuit make an even tighter connection </a:t>
            </a:r>
          </a:p>
          <a:p>
            <a:pPr lvl="1">
              <a:buFont typeface="Arial" panose="020B0604020202020204" pitchFamily="34" charset="0"/>
              <a:buChar char="•"/>
            </a:pPr>
            <a:r>
              <a:rPr lang="en-US" sz="1200"/>
              <a:t>No more bolted joints that can become loose </a:t>
            </a:r>
            <a:br>
              <a:rPr lang="en-US" sz="1200"/>
            </a:br>
            <a:r>
              <a:rPr lang="en-US" sz="1200"/>
              <a:t>or require torque checks </a:t>
            </a:r>
          </a:p>
        </p:txBody>
      </p:sp>
      <p:sp>
        <p:nvSpPr>
          <p:cNvPr id="12" name="Content Placeholder 3">
            <a:extLst>
              <a:ext uri="{FF2B5EF4-FFF2-40B4-BE49-F238E27FC236}">
                <a16:creationId xmlns:a16="http://schemas.microsoft.com/office/drawing/2014/main" id="{49364D83-8D9A-458E-A8FA-A3F228C57137}"/>
              </a:ext>
            </a:extLst>
          </p:cNvPr>
          <p:cNvSpPr txBox="1">
            <a:spLocks/>
          </p:cNvSpPr>
          <p:nvPr/>
        </p:nvSpPr>
        <p:spPr bwMode="gray">
          <a:xfrm>
            <a:off x="331200" y="2684268"/>
            <a:ext cx="3643200" cy="2442621"/>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b="1">
                <a:solidFill>
                  <a:srgbClr val="FF0000"/>
                </a:solidFill>
              </a:rPr>
              <a:t>Enhanced safety</a:t>
            </a:r>
          </a:p>
          <a:p>
            <a:pPr>
              <a:spcBef>
                <a:spcPts val="1200"/>
              </a:spcBef>
            </a:pPr>
            <a:r>
              <a:rPr lang="en-US" sz="1200" b="1"/>
              <a:t>The next level of protection</a:t>
            </a:r>
          </a:p>
          <a:p>
            <a:pPr lvl="1">
              <a:buFont typeface="Arial" panose="020B0604020202020204" pitchFamily="34" charset="0"/>
              <a:buChar char="•"/>
            </a:pPr>
            <a:r>
              <a:rPr lang="en-US" sz="1200"/>
              <a:t>Improved finger-safe bus stack that meets </a:t>
            </a:r>
            <a:br>
              <a:rPr lang="en-US" sz="1200"/>
            </a:br>
            <a:r>
              <a:rPr lang="en-US" sz="1200"/>
              <a:t>IP20 standards </a:t>
            </a:r>
          </a:p>
          <a:p>
            <a:pPr lvl="1">
              <a:buFont typeface="Arial" panose="020B0604020202020204" pitchFamily="34" charset="0"/>
              <a:buChar char="•"/>
            </a:pPr>
            <a:r>
              <a:rPr lang="en-US" sz="1200"/>
              <a:t>Service entrance/finger-safe lug barriers </a:t>
            </a:r>
            <a:br>
              <a:rPr lang="en-US" sz="1200"/>
            </a:br>
            <a:r>
              <a:rPr lang="en-US" sz="1200"/>
              <a:t>for main/feeder circuit breakers</a:t>
            </a:r>
          </a:p>
          <a:p>
            <a:pPr lvl="1">
              <a:buFont typeface="Arial" panose="020B0604020202020204" pitchFamily="34" charset="0"/>
              <a:buChar char="•"/>
            </a:pPr>
            <a:r>
              <a:rPr lang="en-US" sz="1200"/>
              <a:t>IP20 finger-safe main lug barrier</a:t>
            </a:r>
          </a:p>
          <a:p>
            <a:pPr lvl="1">
              <a:buFont typeface="Arial" panose="020B0604020202020204" pitchFamily="34" charset="0"/>
              <a:buChar char="•"/>
            </a:pPr>
            <a:r>
              <a:rPr lang="en-US" sz="1200"/>
              <a:t>Insert and remove components while reducing the risk of contact with conductive parts</a:t>
            </a:r>
          </a:p>
        </p:txBody>
      </p:sp>
      <p:grpSp>
        <p:nvGrpSpPr>
          <p:cNvPr id="7" name="Group 6">
            <a:extLst>
              <a:ext uri="{FF2B5EF4-FFF2-40B4-BE49-F238E27FC236}">
                <a16:creationId xmlns:a16="http://schemas.microsoft.com/office/drawing/2014/main" id="{32F2EF1A-8B4E-4004-BD27-4C90C3BE8AE5}"/>
              </a:ext>
            </a:extLst>
          </p:cNvPr>
          <p:cNvGrpSpPr/>
          <p:nvPr/>
        </p:nvGrpSpPr>
        <p:grpSpPr>
          <a:xfrm>
            <a:off x="4168194" y="2021215"/>
            <a:ext cx="1697715" cy="457200"/>
            <a:chOff x="1306007" y="2021215"/>
            <a:chExt cx="1697715" cy="457200"/>
          </a:xfrm>
        </p:grpSpPr>
        <p:pic>
          <p:nvPicPr>
            <p:cNvPr id="15" name="Graphic 14">
              <a:extLst>
                <a:ext uri="{FF2B5EF4-FFF2-40B4-BE49-F238E27FC236}">
                  <a16:creationId xmlns:a16="http://schemas.microsoft.com/office/drawing/2014/main" id="{5BA02E2F-D4DA-4B50-A8C9-13935E6F22E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46522" y="2021215"/>
              <a:ext cx="457200" cy="457200"/>
            </a:xfrm>
            <a:prstGeom prst="rect">
              <a:avLst/>
            </a:prstGeom>
          </p:spPr>
        </p:pic>
        <p:pic>
          <p:nvPicPr>
            <p:cNvPr id="16" name="Graphic 15">
              <a:extLst>
                <a:ext uri="{FF2B5EF4-FFF2-40B4-BE49-F238E27FC236}">
                  <a16:creationId xmlns:a16="http://schemas.microsoft.com/office/drawing/2014/main" id="{8DEFFEF0-8BFC-4975-87E5-F483B52D2B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06007" y="2021215"/>
              <a:ext cx="457200" cy="457200"/>
            </a:xfrm>
            <a:prstGeom prst="rect">
              <a:avLst/>
            </a:prstGeom>
          </p:spPr>
        </p:pic>
        <p:cxnSp>
          <p:nvCxnSpPr>
            <p:cNvPr id="25" name="Straight Connector 24">
              <a:extLst>
                <a:ext uri="{FF2B5EF4-FFF2-40B4-BE49-F238E27FC236}">
                  <a16:creationId xmlns:a16="http://schemas.microsoft.com/office/drawing/2014/main" id="{0692F43F-6847-4A6A-913C-ACF9973BD86C}"/>
                </a:ext>
              </a:extLst>
            </p:cNvPr>
            <p:cNvCxnSpPr/>
            <p:nvPr/>
          </p:nvCxnSpPr>
          <p:spPr bwMode="gray">
            <a:xfrm>
              <a:off x="1884864" y="2249815"/>
              <a:ext cx="540000" cy="0"/>
            </a:xfrm>
            <a:prstGeom prst="line">
              <a:avLst/>
            </a:prstGeom>
            <a:ln w="15875">
              <a:solidFill>
                <a:schemeClr val="bg2"/>
              </a:solidFill>
              <a:tailEnd type="arrow" w="med" len="sm"/>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B8CB1C28-7101-4519-B1A1-9825A2E04F56}"/>
              </a:ext>
            </a:extLst>
          </p:cNvPr>
          <p:cNvGrpSpPr/>
          <p:nvPr/>
        </p:nvGrpSpPr>
        <p:grpSpPr>
          <a:xfrm>
            <a:off x="7890923" y="2021215"/>
            <a:ext cx="1697715" cy="457200"/>
            <a:chOff x="4626885" y="1943832"/>
            <a:chExt cx="1697715" cy="457200"/>
          </a:xfrm>
        </p:grpSpPr>
        <p:pic>
          <p:nvPicPr>
            <p:cNvPr id="14" name="Graphic 13">
              <a:extLst>
                <a:ext uri="{FF2B5EF4-FFF2-40B4-BE49-F238E27FC236}">
                  <a16:creationId xmlns:a16="http://schemas.microsoft.com/office/drawing/2014/main" id="{EFE398DE-A36D-4D2C-97F7-72707B3F0B1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26885" y="1943832"/>
              <a:ext cx="457200" cy="457200"/>
            </a:xfrm>
            <a:prstGeom prst="rect">
              <a:avLst/>
            </a:prstGeom>
          </p:spPr>
        </p:pic>
        <p:grpSp>
          <p:nvGrpSpPr>
            <p:cNvPr id="23" name="Group 22">
              <a:extLst>
                <a:ext uri="{FF2B5EF4-FFF2-40B4-BE49-F238E27FC236}">
                  <a16:creationId xmlns:a16="http://schemas.microsoft.com/office/drawing/2014/main" id="{2A027213-36C3-411C-AF41-058F7ABC78AA}"/>
                </a:ext>
              </a:extLst>
            </p:cNvPr>
            <p:cNvGrpSpPr/>
            <p:nvPr/>
          </p:nvGrpSpPr>
          <p:grpSpPr>
            <a:xfrm>
              <a:off x="5867400" y="1943832"/>
              <a:ext cx="457200" cy="457200"/>
              <a:chOff x="5378368" y="1972434"/>
              <a:chExt cx="457200" cy="457200"/>
            </a:xfrm>
          </p:grpSpPr>
          <p:pic>
            <p:nvPicPr>
              <p:cNvPr id="18" name="Graphic 17">
                <a:extLst>
                  <a:ext uri="{FF2B5EF4-FFF2-40B4-BE49-F238E27FC236}">
                    <a16:creationId xmlns:a16="http://schemas.microsoft.com/office/drawing/2014/main" id="{106E9AB9-EE47-4132-AC47-C6CCADFB280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78368" y="1972434"/>
                <a:ext cx="457200" cy="457200"/>
              </a:xfrm>
              <a:prstGeom prst="rect">
                <a:avLst/>
              </a:prstGeom>
            </p:spPr>
          </p:pic>
          <p:grpSp>
            <p:nvGrpSpPr>
              <p:cNvPr id="22" name="Group 21">
                <a:extLst>
                  <a:ext uri="{FF2B5EF4-FFF2-40B4-BE49-F238E27FC236}">
                    <a16:creationId xmlns:a16="http://schemas.microsoft.com/office/drawing/2014/main" id="{5DF02AA0-065D-48D4-9A67-8D5122031625}"/>
                  </a:ext>
                </a:extLst>
              </p:cNvPr>
              <p:cNvGrpSpPr/>
              <p:nvPr/>
            </p:nvGrpSpPr>
            <p:grpSpPr>
              <a:xfrm>
                <a:off x="5447252" y="2074917"/>
                <a:ext cx="360574" cy="252235"/>
                <a:chOff x="3093139" y="2390035"/>
                <a:chExt cx="360574" cy="252235"/>
              </a:xfrm>
            </p:grpSpPr>
            <p:sp>
              <p:nvSpPr>
                <p:cNvPr id="19" name="Content Placeholder 3">
                  <a:extLst>
                    <a:ext uri="{FF2B5EF4-FFF2-40B4-BE49-F238E27FC236}">
                      <a16:creationId xmlns:a16="http://schemas.microsoft.com/office/drawing/2014/main" id="{1046FC51-B28D-4DF9-9BFC-E6522C7C645E}"/>
                    </a:ext>
                  </a:extLst>
                </p:cNvPr>
                <p:cNvSpPr txBox="1">
                  <a:spLocks/>
                </p:cNvSpPr>
                <p:nvPr/>
              </p:nvSpPr>
              <p:spPr bwMode="gray">
                <a:xfrm>
                  <a:off x="3093139" y="2390035"/>
                  <a:ext cx="231076" cy="177440"/>
                </a:xfrm>
                <a:prstGeom prst="rect">
                  <a:avLst/>
                </a:prstGeom>
              </p:spPr>
              <p:txBody>
                <a:bodyPr lIns="0" tIns="0" rIns="0" bIns="0" anchor="ct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800" b="1"/>
                    <a:t>24</a:t>
                  </a:r>
                  <a:endParaRPr lang="en-US" sz="800"/>
                </a:p>
              </p:txBody>
            </p:sp>
            <p:sp>
              <p:nvSpPr>
                <p:cNvPr id="20" name="Content Placeholder 3">
                  <a:extLst>
                    <a:ext uri="{FF2B5EF4-FFF2-40B4-BE49-F238E27FC236}">
                      <a16:creationId xmlns:a16="http://schemas.microsoft.com/office/drawing/2014/main" id="{0AEE2B98-57AC-4A71-A83B-6A9672E5AB6D}"/>
                    </a:ext>
                  </a:extLst>
                </p:cNvPr>
                <p:cNvSpPr txBox="1">
                  <a:spLocks/>
                </p:cNvSpPr>
                <p:nvPr/>
              </p:nvSpPr>
              <p:spPr bwMode="gray">
                <a:xfrm>
                  <a:off x="3222637" y="2464830"/>
                  <a:ext cx="231076" cy="177440"/>
                </a:xfrm>
                <a:prstGeom prst="rect">
                  <a:avLst/>
                </a:prstGeom>
              </p:spPr>
              <p:txBody>
                <a:bodyPr lIns="0" tIns="0" rIns="0" bIns="0" anchor="ct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800" b="1"/>
                    <a:t>7</a:t>
                  </a:r>
                  <a:endParaRPr lang="en-US" sz="800"/>
                </a:p>
              </p:txBody>
            </p:sp>
            <p:sp>
              <p:nvSpPr>
                <p:cNvPr id="21" name="Content Placeholder 3">
                  <a:extLst>
                    <a:ext uri="{FF2B5EF4-FFF2-40B4-BE49-F238E27FC236}">
                      <a16:creationId xmlns:a16="http://schemas.microsoft.com/office/drawing/2014/main" id="{836AD694-FBA0-415B-AB78-FB525D5C4FF6}"/>
                    </a:ext>
                  </a:extLst>
                </p:cNvPr>
                <p:cNvSpPr txBox="1">
                  <a:spLocks/>
                </p:cNvSpPr>
                <p:nvPr/>
              </p:nvSpPr>
              <p:spPr bwMode="gray">
                <a:xfrm>
                  <a:off x="3168572" y="2427433"/>
                  <a:ext cx="231076" cy="177440"/>
                </a:xfrm>
                <a:prstGeom prst="rect">
                  <a:avLst/>
                </a:prstGeom>
              </p:spPr>
              <p:txBody>
                <a:bodyPr lIns="0" tIns="0" rIns="0" bIns="0" anchor="ct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gn="ctr"/>
                  <a:r>
                    <a:rPr lang="en-US" sz="800" b="1"/>
                    <a:t>/</a:t>
                  </a:r>
                  <a:endParaRPr lang="en-US" sz="800"/>
                </a:p>
              </p:txBody>
            </p:sp>
          </p:grpSp>
        </p:grpSp>
        <p:cxnSp>
          <p:nvCxnSpPr>
            <p:cNvPr id="26" name="Straight Connector 25">
              <a:extLst>
                <a:ext uri="{FF2B5EF4-FFF2-40B4-BE49-F238E27FC236}">
                  <a16:creationId xmlns:a16="http://schemas.microsoft.com/office/drawing/2014/main" id="{48C32CFA-C403-4996-9CBC-A864331547A0}"/>
                </a:ext>
              </a:extLst>
            </p:cNvPr>
            <p:cNvCxnSpPr/>
            <p:nvPr/>
          </p:nvCxnSpPr>
          <p:spPr bwMode="gray">
            <a:xfrm>
              <a:off x="5205743" y="2172432"/>
              <a:ext cx="540000" cy="0"/>
            </a:xfrm>
            <a:prstGeom prst="line">
              <a:avLst/>
            </a:prstGeom>
            <a:ln w="15875">
              <a:solidFill>
                <a:schemeClr val="bg2"/>
              </a:solidFill>
              <a:tailEnd type="arrow" w="med" len="sm"/>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00F3B19-7C74-4ED3-B93B-BCC613578679}"/>
              </a:ext>
            </a:extLst>
          </p:cNvPr>
          <p:cNvGrpSpPr/>
          <p:nvPr/>
        </p:nvGrpSpPr>
        <p:grpSpPr>
          <a:xfrm>
            <a:off x="331200" y="2021215"/>
            <a:ext cx="1697715" cy="457200"/>
            <a:chOff x="577144" y="2407044"/>
            <a:chExt cx="1697715" cy="457200"/>
          </a:xfrm>
        </p:grpSpPr>
        <p:pic>
          <p:nvPicPr>
            <p:cNvPr id="13" name="Graphic 12">
              <a:extLst>
                <a:ext uri="{FF2B5EF4-FFF2-40B4-BE49-F238E27FC236}">
                  <a16:creationId xmlns:a16="http://schemas.microsoft.com/office/drawing/2014/main" id="{B9222237-B4CA-4E0B-90B6-FF0BBAFBC67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817659" y="2407044"/>
              <a:ext cx="457200" cy="457200"/>
            </a:xfrm>
            <a:prstGeom prst="rect">
              <a:avLst/>
            </a:prstGeom>
          </p:spPr>
        </p:pic>
        <p:pic>
          <p:nvPicPr>
            <p:cNvPr id="17" name="Graphic 16">
              <a:extLst>
                <a:ext uri="{FF2B5EF4-FFF2-40B4-BE49-F238E27FC236}">
                  <a16:creationId xmlns:a16="http://schemas.microsoft.com/office/drawing/2014/main" id="{40EC27B0-DC9C-4A75-9F54-37F8497C04D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77144" y="2407044"/>
              <a:ext cx="457200" cy="457200"/>
            </a:xfrm>
            <a:prstGeom prst="rect">
              <a:avLst/>
            </a:prstGeom>
          </p:spPr>
        </p:pic>
        <p:cxnSp>
          <p:nvCxnSpPr>
            <p:cNvPr id="28" name="Straight Connector 27">
              <a:extLst>
                <a:ext uri="{FF2B5EF4-FFF2-40B4-BE49-F238E27FC236}">
                  <a16:creationId xmlns:a16="http://schemas.microsoft.com/office/drawing/2014/main" id="{1CE4FC11-593C-455E-9E38-81C69AB7CF01}"/>
                </a:ext>
              </a:extLst>
            </p:cNvPr>
            <p:cNvCxnSpPr/>
            <p:nvPr/>
          </p:nvCxnSpPr>
          <p:spPr bwMode="gray">
            <a:xfrm>
              <a:off x="1156002" y="2635644"/>
              <a:ext cx="540000" cy="0"/>
            </a:xfrm>
            <a:prstGeom prst="line">
              <a:avLst/>
            </a:prstGeom>
            <a:ln w="15875">
              <a:solidFill>
                <a:schemeClr val="bg2"/>
              </a:solidFill>
              <a:tailEnd type="arrow" w="med" len="sm"/>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2359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25A37-AF21-E6ED-D98E-44BAFE2AA1DC}"/>
              </a:ext>
            </a:extLst>
          </p:cNvPr>
          <p:cNvSpPr>
            <a:spLocks noGrp="1"/>
          </p:cNvSpPr>
          <p:nvPr>
            <p:ph type="title"/>
          </p:nvPr>
        </p:nvSpPr>
        <p:spPr/>
        <p:txBody>
          <a:bodyPr/>
          <a:lstStyle/>
          <a:p>
            <a:r>
              <a:rPr lang="en-US" err="1"/>
              <a:t>ReliaGear</a:t>
            </a:r>
            <a:r>
              <a:rPr lang="en-US"/>
              <a:t>® </a:t>
            </a:r>
            <a:r>
              <a:rPr lang="en-US" err="1"/>
              <a:t>neXT</a:t>
            </a:r>
            <a:r>
              <a:rPr lang="en-US"/>
              <a:t> full IP20</a:t>
            </a:r>
          </a:p>
        </p:txBody>
      </p:sp>
      <p:sp>
        <p:nvSpPr>
          <p:cNvPr id="3" name="Footer Placeholder 2">
            <a:extLst>
              <a:ext uri="{FF2B5EF4-FFF2-40B4-BE49-F238E27FC236}">
                <a16:creationId xmlns:a16="http://schemas.microsoft.com/office/drawing/2014/main" id="{156A6DAE-F68C-C44C-FD77-6C4DDCE25D12}"/>
              </a:ext>
            </a:extLst>
          </p:cNvPr>
          <p:cNvSpPr>
            <a:spLocks noGrp="1"/>
          </p:cNvSpPr>
          <p:nvPr>
            <p:ph type="ftr" sz="quarter" idx="10"/>
          </p:nvPr>
        </p:nvSpPr>
        <p:spPr/>
        <p:txBody>
          <a:bodyPr/>
          <a:lstStyle/>
          <a:p>
            <a:pPr marL="0" marR="0" lvl="8"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A9A9A9"/>
              </a:solidFill>
              <a:effectLst/>
              <a:uLnTx/>
              <a:uFillTx/>
              <a:latin typeface="ABBvoice"/>
              <a:ea typeface="ABBvoice"/>
              <a:cs typeface="ABBvoice"/>
            </a:endParaRPr>
          </a:p>
        </p:txBody>
      </p:sp>
      <p:sp>
        <p:nvSpPr>
          <p:cNvPr id="6" name="Text Placeholder 5">
            <a:extLst>
              <a:ext uri="{FF2B5EF4-FFF2-40B4-BE49-F238E27FC236}">
                <a16:creationId xmlns:a16="http://schemas.microsoft.com/office/drawing/2014/main" id="{C40EB012-3FC2-6638-EF58-68AB11EA3203}"/>
              </a:ext>
            </a:extLst>
          </p:cNvPr>
          <p:cNvSpPr>
            <a:spLocks noGrp="1"/>
          </p:cNvSpPr>
          <p:nvPr>
            <p:ph type="body" sz="quarter" idx="16"/>
          </p:nvPr>
        </p:nvSpPr>
        <p:spPr/>
        <p:txBody>
          <a:bodyPr/>
          <a:lstStyle/>
          <a:p>
            <a:r>
              <a:rPr lang="en-US" sz="1400">
                <a:solidFill>
                  <a:srgbClr val="FF0000"/>
                </a:solidFill>
              </a:rPr>
              <a:t>Plug-in connectors</a:t>
            </a:r>
          </a:p>
        </p:txBody>
      </p:sp>
      <p:sp>
        <p:nvSpPr>
          <p:cNvPr id="7" name="Text Placeholder 6">
            <a:extLst>
              <a:ext uri="{FF2B5EF4-FFF2-40B4-BE49-F238E27FC236}">
                <a16:creationId xmlns:a16="http://schemas.microsoft.com/office/drawing/2014/main" id="{86F9A842-CB9C-9CBE-3E01-BD62977FC89E}"/>
              </a:ext>
            </a:extLst>
          </p:cNvPr>
          <p:cNvSpPr>
            <a:spLocks noGrp="1"/>
          </p:cNvSpPr>
          <p:nvPr>
            <p:ph type="body" sz="quarter" idx="17"/>
          </p:nvPr>
        </p:nvSpPr>
        <p:spPr/>
        <p:txBody>
          <a:bodyPr/>
          <a:lstStyle/>
          <a:p>
            <a:r>
              <a:rPr lang="en-US" sz="1400">
                <a:solidFill>
                  <a:srgbClr val="FF0000"/>
                </a:solidFill>
              </a:rPr>
              <a:t>IP20 bus stack</a:t>
            </a:r>
          </a:p>
        </p:txBody>
      </p:sp>
      <p:sp>
        <p:nvSpPr>
          <p:cNvPr id="10" name="Subtitle 9">
            <a:extLst>
              <a:ext uri="{FF2B5EF4-FFF2-40B4-BE49-F238E27FC236}">
                <a16:creationId xmlns:a16="http://schemas.microsoft.com/office/drawing/2014/main" id="{B10806C1-8434-715E-A4D0-0AE6BDA56627}"/>
              </a:ext>
            </a:extLst>
          </p:cNvPr>
          <p:cNvSpPr>
            <a:spLocks noGrp="1"/>
          </p:cNvSpPr>
          <p:nvPr>
            <p:ph type="subTitle" idx="13"/>
          </p:nvPr>
        </p:nvSpPr>
        <p:spPr/>
        <p:txBody>
          <a:bodyPr/>
          <a:lstStyle/>
          <a:p>
            <a:r>
              <a:rPr lang="en-US" sz="2400">
                <a:latin typeface="ABBvoice Light" pitchFamily="2" charset="0"/>
              </a:rPr>
              <a:t>Enhanced safety features</a:t>
            </a:r>
          </a:p>
        </p:txBody>
      </p:sp>
      <p:pic>
        <p:nvPicPr>
          <p:cNvPr id="12" name="Picture 11">
            <a:extLst>
              <a:ext uri="{FF2B5EF4-FFF2-40B4-BE49-F238E27FC236}">
                <a16:creationId xmlns:a16="http://schemas.microsoft.com/office/drawing/2014/main" id="{B97DEABC-164C-2A64-4700-C11BB44DF9A7}"/>
              </a:ext>
            </a:extLst>
          </p:cNvPr>
          <p:cNvPicPr>
            <a:picLocks noChangeAspect="1"/>
          </p:cNvPicPr>
          <p:nvPr/>
        </p:nvPicPr>
        <p:blipFill>
          <a:blip r:embed="rId3"/>
          <a:stretch>
            <a:fillRect/>
          </a:stretch>
        </p:blipFill>
        <p:spPr>
          <a:xfrm>
            <a:off x="332366" y="2023566"/>
            <a:ext cx="2755597" cy="2077379"/>
          </a:xfrm>
          <a:prstGeom prst="rect">
            <a:avLst/>
          </a:prstGeom>
          <a:effectLst/>
        </p:spPr>
      </p:pic>
      <p:pic>
        <p:nvPicPr>
          <p:cNvPr id="14" name="Picture 13">
            <a:extLst>
              <a:ext uri="{FF2B5EF4-FFF2-40B4-BE49-F238E27FC236}">
                <a16:creationId xmlns:a16="http://schemas.microsoft.com/office/drawing/2014/main" id="{458E9B09-8BF8-8A12-7A14-2936CE861C0F}"/>
              </a:ext>
            </a:extLst>
          </p:cNvPr>
          <p:cNvPicPr>
            <a:picLocks noChangeAspect="1"/>
          </p:cNvPicPr>
          <p:nvPr/>
        </p:nvPicPr>
        <p:blipFill>
          <a:blip r:embed="rId4"/>
          <a:stretch>
            <a:fillRect/>
          </a:stretch>
        </p:blipFill>
        <p:spPr>
          <a:xfrm>
            <a:off x="332366" y="4580635"/>
            <a:ext cx="2802190" cy="1099526"/>
          </a:xfrm>
          <a:prstGeom prst="rect">
            <a:avLst/>
          </a:prstGeom>
          <a:effectLst/>
        </p:spPr>
      </p:pic>
      <p:sp>
        <p:nvSpPr>
          <p:cNvPr id="15" name="TextBox 14">
            <a:extLst>
              <a:ext uri="{FF2B5EF4-FFF2-40B4-BE49-F238E27FC236}">
                <a16:creationId xmlns:a16="http://schemas.microsoft.com/office/drawing/2014/main" id="{91E6B243-C127-D9BF-81D6-5595EE9255FB}"/>
              </a:ext>
            </a:extLst>
          </p:cNvPr>
          <p:cNvSpPr txBox="1"/>
          <p:nvPr/>
        </p:nvSpPr>
        <p:spPr bwMode="gray">
          <a:xfrm>
            <a:off x="3237155" y="1853747"/>
            <a:ext cx="2701480" cy="4131414"/>
          </a:xfrm>
          <a:prstGeom prst="rect">
            <a:avLst/>
          </a:prstGeom>
          <a:noFill/>
        </p:spPr>
        <p:txBody>
          <a:bodyPr wrap="square" lIns="72000" tIns="72000" rIns="72000" bIns="72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BBvoice"/>
                <a:ea typeface="ABBvoice"/>
                <a:cs typeface="ABBvoice"/>
              </a:rPr>
              <a:t>The </a:t>
            </a:r>
            <a:r>
              <a:rPr kumimoji="0" lang="en-US" sz="1400" b="0" i="0" u="none" strike="noStrike" kern="1200" cap="none" spc="0" normalizeH="0" baseline="0" noProof="0" err="1">
                <a:ln>
                  <a:noFill/>
                </a:ln>
                <a:solidFill>
                  <a:srgbClr val="000000"/>
                </a:solidFill>
                <a:effectLst/>
                <a:uLnTx/>
                <a:uFillTx/>
                <a:latin typeface="ABBvoice"/>
                <a:ea typeface="ABBvoice"/>
                <a:cs typeface="ABBvoice"/>
              </a:rPr>
              <a:t>ReliaGear</a:t>
            </a:r>
            <a:r>
              <a:rPr kumimoji="0" lang="en-US" sz="1400" b="0" i="0" u="none" strike="noStrike" kern="1200" cap="none" spc="0" normalizeH="0" baseline="0" noProof="0">
                <a:ln>
                  <a:noFill/>
                </a:ln>
                <a:solidFill>
                  <a:srgbClr val="000000"/>
                </a:solidFill>
                <a:effectLst/>
                <a:uLnTx/>
                <a:uFillTx/>
                <a:latin typeface="ABBvoice"/>
                <a:ea typeface="ABBvoice"/>
                <a:cs typeface="ABBvoice"/>
              </a:rPr>
              <a:t> clip assembly </a:t>
            </a:r>
            <a:br>
              <a:rPr kumimoji="0" lang="en-US" sz="1400" b="0" i="0" u="none" strike="noStrike" kern="1200" cap="none" spc="0" normalizeH="0" baseline="0" noProof="0">
                <a:ln>
                  <a:noFill/>
                </a:ln>
                <a:solidFill>
                  <a:srgbClr val="000000"/>
                </a:solidFill>
                <a:effectLst/>
                <a:uLnTx/>
                <a:uFillTx/>
                <a:latin typeface="ABBvoice"/>
                <a:ea typeface="ABBvoice"/>
                <a:cs typeface="ABBvoice"/>
              </a:rPr>
            </a:br>
            <a:r>
              <a:rPr kumimoji="0" lang="en-US" sz="1400" b="0" i="0" u="none" strike="noStrike" kern="1200" cap="none" spc="0" normalizeH="0" baseline="0" noProof="0">
                <a:ln>
                  <a:noFill/>
                </a:ln>
                <a:solidFill>
                  <a:srgbClr val="000000"/>
                </a:solidFill>
                <a:effectLst/>
                <a:uLnTx/>
                <a:uFillTx/>
                <a:latin typeface="ABBvoice"/>
                <a:ea typeface="ABBvoice"/>
                <a:cs typeface="ABBvoice"/>
              </a:rPr>
              <a:t>is a patented solution that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BBvoice"/>
                <a:ea typeface="ABBvoice"/>
                <a:cs typeface="ABBvoice"/>
              </a:rPr>
              <a:t>provides a repeatable, reliable contact force, ensuring a secure and robust connection.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BBvoice"/>
              <a:ea typeface="ABBvoice"/>
              <a:cs typeface="ABBvoice"/>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BBvoice"/>
                <a:ea typeface="ABBvoice"/>
                <a:cs typeface="ABBvoice"/>
              </a:rPr>
              <a:t>The system has been thoughtfully designed so that breaker insertion is as easy </a:t>
            </a:r>
            <a:br>
              <a:rPr kumimoji="0" lang="en-US" sz="1400" b="0" i="0" u="none" strike="noStrike" kern="1200" cap="none" spc="0" normalizeH="0" baseline="0" noProof="0">
                <a:ln>
                  <a:noFill/>
                </a:ln>
                <a:solidFill>
                  <a:srgbClr val="000000"/>
                </a:solidFill>
                <a:effectLst/>
                <a:uLnTx/>
                <a:uFillTx/>
                <a:latin typeface="ABBvoice"/>
                <a:ea typeface="ABBvoice"/>
                <a:cs typeface="ABBvoice"/>
              </a:rPr>
            </a:br>
            <a:r>
              <a:rPr kumimoji="0" lang="en-US" sz="1400" b="0" i="0" u="none" strike="noStrike" kern="1200" cap="none" spc="0" normalizeH="0" baseline="0" noProof="0">
                <a:ln>
                  <a:noFill/>
                </a:ln>
                <a:solidFill>
                  <a:srgbClr val="000000"/>
                </a:solidFill>
                <a:effectLst/>
                <a:uLnTx/>
                <a:uFillTx/>
                <a:latin typeface="ABBvoice"/>
                <a:ea typeface="ABBvoice"/>
                <a:cs typeface="ABBvoice"/>
              </a:rPr>
              <a:t>as possible while maintaining contact integrity.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BBvoice"/>
              <a:ea typeface="ABBvoice"/>
              <a:cs typeface="ABBvoice"/>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BBvoice"/>
                <a:ea typeface="ABBvoice"/>
                <a:cs typeface="ABBvoice"/>
              </a:rPr>
              <a:t>During fault currents, the </a:t>
            </a:r>
            <a:r>
              <a:rPr kumimoji="0" lang="en-US" sz="1400" b="0" i="0" u="none" strike="noStrike" kern="1200" cap="none" spc="0" normalizeH="0" baseline="0" noProof="0" err="1">
                <a:ln>
                  <a:noFill/>
                </a:ln>
                <a:solidFill>
                  <a:srgbClr val="000000"/>
                </a:solidFill>
                <a:effectLst/>
                <a:uLnTx/>
                <a:uFillTx/>
                <a:latin typeface="ABBvoice"/>
                <a:ea typeface="ABBvoice"/>
                <a:cs typeface="ABBvoice"/>
              </a:rPr>
              <a:t>ReliaGear</a:t>
            </a:r>
            <a:r>
              <a:rPr kumimoji="0" lang="en-US" sz="1400" b="0" i="0" u="none" strike="noStrike" kern="1200" cap="none" spc="0" normalizeH="0" baseline="0" noProof="0">
                <a:ln>
                  <a:noFill/>
                </a:ln>
                <a:solidFill>
                  <a:srgbClr val="000000"/>
                </a:solidFill>
                <a:effectLst/>
                <a:uLnTx/>
                <a:uFillTx/>
                <a:latin typeface="ABBvoice"/>
                <a:ea typeface="ABBvoice"/>
                <a:cs typeface="ABBvoice"/>
              </a:rPr>
              <a:t> design takes advantage of the physics </a:t>
            </a:r>
            <a:br>
              <a:rPr kumimoji="0" lang="en-US" sz="1400" b="0" i="0" u="none" strike="noStrike" kern="1200" cap="none" spc="0" normalizeH="0" baseline="0" noProof="0">
                <a:ln>
                  <a:noFill/>
                </a:ln>
                <a:solidFill>
                  <a:srgbClr val="000000"/>
                </a:solidFill>
                <a:effectLst/>
                <a:uLnTx/>
                <a:uFillTx/>
                <a:latin typeface="ABBvoice"/>
                <a:ea typeface="ABBvoice"/>
                <a:cs typeface="ABBvoice"/>
              </a:rPr>
            </a:br>
            <a:r>
              <a:rPr kumimoji="0" lang="en-US" sz="1400" b="0" i="0" u="none" strike="noStrike" kern="1200" cap="none" spc="0" normalizeH="0" baseline="0" noProof="0">
                <a:ln>
                  <a:noFill/>
                </a:ln>
                <a:solidFill>
                  <a:srgbClr val="000000"/>
                </a:solidFill>
                <a:effectLst/>
                <a:uLnTx/>
                <a:uFillTx/>
                <a:latin typeface="ABBvoice"/>
                <a:ea typeface="ABBvoice"/>
                <a:cs typeface="ABBvoice"/>
              </a:rPr>
              <a:t>of electromagnetic repulsion to strengthen the connection and ensure the joint remains intact.</a:t>
            </a:r>
          </a:p>
        </p:txBody>
      </p:sp>
      <p:pic>
        <p:nvPicPr>
          <p:cNvPr id="17" name="Picture 16">
            <a:extLst>
              <a:ext uri="{FF2B5EF4-FFF2-40B4-BE49-F238E27FC236}">
                <a16:creationId xmlns:a16="http://schemas.microsoft.com/office/drawing/2014/main" id="{196B862B-CC6E-480B-E2C1-9D5F00A961B7}"/>
              </a:ext>
            </a:extLst>
          </p:cNvPr>
          <p:cNvPicPr>
            <a:picLocks noChangeAspect="1"/>
          </p:cNvPicPr>
          <p:nvPr/>
        </p:nvPicPr>
        <p:blipFill>
          <a:blip r:embed="rId5"/>
          <a:stretch>
            <a:fillRect/>
          </a:stretch>
        </p:blipFill>
        <p:spPr>
          <a:xfrm>
            <a:off x="6248327" y="2039664"/>
            <a:ext cx="2802600" cy="1599909"/>
          </a:xfrm>
          <a:prstGeom prst="rect">
            <a:avLst/>
          </a:prstGeom>
          <a:effectLst/>
        </p:spPr>
      </p:pic>
      <p:pic>
        <p:nvPicPr>
          <p:cNvPr id="19" name="Picture 18">
            <a:extLst>
              <a:ext uri="{FF2B5EF4-FFF2-40B4-BE49-F238E27FC236}">
                <a16:creationId xmlns:a16="http://schemas.microsoft.com/office/drawing/2014/main" id="{12D92F92-8B2A-B9DD-2E4C-8ECFE3D5E5EC}"/>
              </a:ext>
            </a:extLst>
          </p:cNvPr>
          <p:cNvPicPr>
            <a:picLocks noChangeAspect="1"/>
          </p:cNvPicPr>
          <p:nvPr/>
        </p:nvPicPr>
        <p:blipFill>
          <a:blip r:embed="rId6"/>
          <a:stretch>
            <a:fillRect/>
          </a:stretch>
        </p:blipFill>
        <p:spPr>
          <a:xfrm>
            <a:off x="6248327" y="4045720"/>
            <a:ext cx="2802600" cy="1769485"/>
          </a:xfrm>
          <a:prstGeom prst="rect">
            <a:avLst/>
          </a:prstGeom>
          <a:effectLst/>
        </p:spPr>
      </p:pic>
      <p:sp>
        <p:nvSpPr>
          <p:cNvPr id="20" name="TextBox 19">
            <a:extLst>
              <a:ext uri="{FF2B5EF4-FFF2-40B4-BE49-F238E27FC236}">
                <a16:creationId xmlns:a16="http://schemas.microsoft.com/office/drawing/2014/main" id="{E3BF4990-EE9E-C9AE-E289-0BA56CCA08B7}"/>
              </a:ext>
            </a:extLst>
          </p:cNvPr>
          <p:cNvSpPr txBox="1"/>
          <p:nvPr/>
        </p:nvSpPr>
        <p:spPr bwMode="gray">
          <a:xfrm>
            <a:off x="9153526" y="1875649"/>
            <a:ext cx="2802600" cy="4131414"/>
          </a:xfrm>
          <a:prstGeom prst="rect">
            <a:avLst/>
          </a:prstGeom>
          <a:noFill/>
        </p:spPr>
        <p:txBody>
          <a:bodyPr wrap="square" lIns="72000" tIns="72000" rIns="72000" bIns="72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BBvoice"/>
                <a:ea typeface="ABBvoice"/>
                <a:cs typeface="ABBvoice"/>
              </a:rPr>
              <a:t>The patented IP20 finger-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BBvoice"/>
                <a:ea typeface="ABBvoice"/>
                <a:cs typeface="ABBvoice"/>
              </a:rPr>
              <a:t>safe </a:t>
            </a:r>
            <a:r>
              <a:rPr kumimoji="0" lang="en-US" sz="1400" b="0" i="0" u="none" strike="noStrike" kern="1200" cap="none" spc="0" normalizeH="0" baseline="0" noProof="0" err="1">
                <a:ln>
                  <a:noFill/>
                </a:ln>
                <a:solidFill>
                  <a:srgbClr val="000000"/>
                </a:solidFill>
                <a:effectLst/>
                <a:uLnTx/>
                <a:uFillTx/>
                <a:latin typeface="ABBvoice"/>
                <a:ea typeface="ABBvoice"/>
                <a:cs typeface="ABBvoice"/>
              </a:rPr>
              <a:t>ReliaGear</a:t>
            </a:r>
            <a:r>
              <a:rPr kumimoji="0" lang="en-US" sz="1400" b="0" i="0" u="none" strike="noStrike" kern="1200" cap="none" spc="0" normalizeH="0" baseline="0" noProof="0">
                <a:ln>
                  <a:noFill/>
                </a:ln>
                <a:solidFill>
                  <a:srgbClr val="000000"/>
                </a:solidFill>
                <a:effectLst/>
                <a:uLnTx/>
                <a:uFillTx/>
                <a:latin typeface="ABBvoice"/>
                <a:ea typeface="ABBvoice"/>
                <a:cs typeface="ABBvoice"/>
              </a:rPr>
              <a:t> </a:t>
            </a:r>
            <a:r>
              <a:rPr kumimoji="0" lang="en-US" sz="1400" b="0" i="0" u="none" strike="noStrike" kern="1200" cap="none" spc="0" normalizeH="0" baseline="0" noProof="0" err="1">
                <a:ln>
                  <a:noFill/>
                </a:ln>
                <a:solidFill>
                  <a:srgbClr val="000000"/>
                </a:solidFill>
                <a:effectLst/>
                <a:uLnTx/>
                <a:uFillTx/>
                <a:latin typeface="ABBvoice"/>
                <a:ea typeface="ABBvoice"/>
                <a:cs typeface="ABBvoice"/>
              </a:rPr>
              <a:t>neXT</a:t>
            </a:r>
            <a:r>
              <a:rPr kumimoji="0" lang="en-US" sz="1400" b="0" i="0" u="none" strike="noStrike" kern="1200" cap="none" spc="0" normalizeH="0" baseline="0" noProof="0">
                <a:ln>
                  <a:noFill/>
                </a:ln>
                <a:solidFill>
                  <a:srgbClr val="000000"/>
                </a:solidFill>
                <a:effectLst/>
                <a:uLnTx/>
                <a:uFillTx/>
                <a:latin typeface="ABBvoice"/>
                <a:ea typeface="ABBvoice"/>
                <a:cs typeface="ABBvoice"/>
              </a:rPr>
              <a:t> design incorporates a molded-in mechanical barrier that protects certain configurations of the main bus stack against accidental contact of solid objects of sizes larger than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BBvoice"/>
                <a:ea typeface="ABBvoice"/>
                <a:cs typeface="ABBvoice"/>
              </a:rPr>
              <a:t>12.5 mm.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BBvoice"/>
              <a:ea typeface="ABBvoice"/>
              <a:cs typeface="ABBvoice"/>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BBvoice"/>
                <a:ea typeface="ABBvoice"/>
                <a:cs typeface="ABBvoice"/>
              </a:rPr>
              <a:t>In addition to finger-safe, </a:t>
            </a:r>
            <a:br>
              <a:rPr kumimoji="0" lang="en-US" sz="1400" b="0" i="0" u="none" strike="noStrike" kern="1200" cap="none" spc="0" normalizeH="0" baseline="0" noProof="0">
                <a:ln>
                  <a:noFill/>
                </a:ln>
                <a:solidFill>
                  <a:srgbClr val="000000"/>
                </a:solidFill>
                <a:effectLst/>
                <a:uLnTx/>
                <a:uFillTx/>
                <a:latin typeface="ABBvoice"/>
                <a:ea typeface="ABBvoice"/>
                <a:cs typeface="ABBvoice"/>
              </a:rPr>
            </a:br>
            <a:r>
              <a:rPr kumimoji="0" lang="en-US" sz="1400" b="0" i="0" u="none" strike="noStrike" kern="1200" cap="none" spc="0" normalizeH="0" baseline="0" noProof="0">
                <a:ln>
                  <a:noFill/>
                </a:ln>
                <a:solidFill>
                  <a:srgbClr val="000000"/>
                </a:solidFill>
                <a:effectLst/>
                <a:uLnTx/>
                <a:uFillTx/>
                <a:latin typeface="ABBvoice"/>
                <a:ea typeface="ABBvoice"/>
                <a:cs typeface="ABBvoice"/>
              </a:rPr>
              <a:t>the design minimizes risk </a:t>
            </a:r>
            <a:br>
              <a:rPr kumimoji="0" lang="en-US" sz="1400" b="0" i="0" u="none" strike="noStrike" kern="1200" cap="none" spc="0" normalizeH="0" baseline="0" noProof="0">
                <a:ln>
                  <a:noFill/>
                </a:ln>
                <a:solidFill>
                  <a:srgbClr val="000000"/>
                </a:solidFill>
                <a:effectLst/>
                <a:uLnTx/>
                <a:uFillTx/>
                <a:latin typeface="ABBvoice"/>
                <a:ea typeface="ABBvoice"/>
                <a:cs typeface="ABBvoice"/>
              </a:rPr>
            </a:br>
            <a:r>
              <a:rPr kumimoji="0" lang="en-US" sz="1400" b="0" i="0" u="none" strike="noStrike" kern="1200" cap="none" spc="0" normalizeH="0" baseline="0" noProof="0">
                <a:ln>
                  <a:noFill/>
                </a:ln>
                <a:solidFill>
                  <a:srgbClr val="000000"/>
                </a:solidFill>
                <a:effectLst/>
                <a:uLnTx/>
                <a:uFillTx/>
                <a:latin typeface="ABBvoice"/>
                <a:ea typeface="ABBvoice"/>
                <a:cs typeface="ABBvoice"/>
              </a:rPr>
              <a:t>of a forgotten tool or a disconnected wire coming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BBvoice"/>
                <a:ea typeface="ABBvoice"/>
                <a:cs typeface="ABBvoice"/>
              </a:rPr>
              <a:t>in contact with the bus system. Testing was completed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BBvoice"/>
                <a:ea typeface="ABBvoice"/>
                <a:cs typeface="ABBvoice"/>
              </a:rPr>
              <a:t>compliance verified using properly calibrated equipment. </a:t>
            </a:r>
          </a:p>
        </p:txBody>
      </p:sp>
    </p:spTree>
    <p:extLst>
      <p:ext uri="{BB962C8B-B14F-4D97-AF65-F5344CB8AC3E}">
        <p14:creationId xmlns:p14="http://schemas.microsoft.com/office/powerpoint/2010/main" val="150360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A7876783-33C4-4508-9B16-B2DBA381CF5F}"/>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
        <p:nvSpPr>
          <p:cNvPr id="4" name="Title 3">
            <a:extLst>
              <a:ext uri="{FF2B5EF4-FFF2-40B4-BE49-F238E27FC236}">
                <a16:creationId xmlns:a16="http://schemas.microsoft.com/office/drawing/2014/main" id="{0390F7D2-81C6-4BBF-8B31-EDD0E95736B4}"/>
              </a:ext>
            </a:extLst>
          </p:cNvPr>
          <p:cNvSpPr>
            <a:spLocks noGrp="1"/>
          </p:cNvSpPr>
          <p:nvPr>
            <p:ph type="title"/>
          </p:nvPr>
        </p:nvSpPr>
        <p:spPr>
          <a:xfrm>
            <a:off x="4358694" y="1268413"/>
            <a:ext cx="6993247" cy="4320827"/>
          </a:xfrm>
        </p:spPr>
        <p:txBody>
          <a:bodyPr/>
          <a:lstStyle/>
          <a:p>
            <a:r>
              <a:rPr lang="en-US" sz="4800" b="1"/>
              <a:t>—</a:t>
            </a:r>
            <a:br>
              <a:rPr lang="en-US" sz="4800" b="1"/>
            </a:br>
            <a:r>
              <a:rPr lang="en-US" sz="4800">
                <a:uFill>
                  <a:solidFill>
                    <a:schemeClr val="bg1"/>
                  </a:solidFill>
                </a:uFill>
                <a:latin typeface="+mn-lt"/>
              </a:rPr>
              <a:t>Offering overview</a:t>
            </a:r>
            <a:endParaRPr lang="en-US" sz="4800">
              <a:latin typeface="ABBvoice Light" panose="020D0403020503020204" pitchFamily="34" charset="0"/>
              <a:ea typeface="ABBvoice Light" panose="020D0403020503020204" pitchFamily="34" charset="0"/>
              <a:cs typeface="ABBvoice Light" panose="020D0403020503020204" pitchFamily="34" charset="0"/>
            </a:endParaRPr>
          </a:p>
        </p:txBody>
      </p:sp>
      <p:sp>
        <p:nvSpPr>
          <p:cNvPr id="6" name="Text Placeholder 5">
            <a:extLst>
              <a:ext uri="{FF2B5EF4-FFF2-40B4-BE49-F238E27FC236}">
                <a16:creationId xmlns:a16="http://schemas.microsoft.com/office/drawing/2014/main" id="{D7E0EEB3-FED7-41DB-A01B-849B3B01055F}"/>
              </a:ext>
            </a:extLst>
          </p:cNvPr>
          <p:cNvSpPr>
            <a:spLocks noGrp="1"/>
          </p:cNvSpPr>
          <p:nvPr>
            <p:ph type="body" sz="quarter" idx="11"/>
          </p:nvPr>
        </p:nvSpPr>
        <p:spPr/>
        <p:txBody>
          <a:bodyPr/>
          <a:lstStyle/>
          <a:p>
            <a:r>
              <a:rPr lang="pl-PL"/>
              <a:t>3</a:t>
            </a:r>
            <a:endParaRPr lang="en-US"/>
          </a:p>
        </p:txBody>
      </p:sp>
      <p:sp>
        <p:nvSpPr>
          <p:cNvPr id="2" name="TextBox 1">
            <a:extLst>
              <a:ext uri="{FF2B5EF4-FFF2-40B4-BE49-F238E27FC236}">
                <a16:creationId xmlns:a16="http://schemas.microsoft.com/office/drawing/2014/main" id="{32609933-FC20-6517-9940-C3E5953F01C5}"/>
              </a:ext>
            </a:extLst>
          </p:cNvPr>
          <p:cNvSpPr txBox="1"/>
          <p:nvPr/>
        </p:nvSpPr>
        <p:spPr bwMode="gray">
          <a:xfrm>
            <a:off x="-2509024" y="5118410"/>
            <a:ext cx="0" cy="0"/>
          </a:xfrm>
          <a:prstGeom prst="rect">
            <a:avLst/>
          </a:prstGeom>
          <a:noFill/>
        </p:spPr>
        <p:txBody>
          <a:bodyPr wrap="none" lIns="0" tIns="0" rIns="0" bIns="0" rtlCol="0">
            <a:noAutofit/>
          </a:bodyPr>
          <a:lstStyle/>
          <a:p>
            <a:pPr algn="l">
              <a:spcBef>
                <a:spcPts val="600"/>
              </a:spcBef>
            </a:pPr>
            <a:endParaRPr lang="en-US" sz="1400"/>
          </a:p>
        </p:txBody>
      </p:sp>
    </p:spTree>
    <p:extLst>
      <p:ext uri="{BB962C8B-B14F-4D97-AF65-F5344CB8AC3E}">
        <p14:creationId xmlns:p14="http://schemas.microsoft.com/office/powerpoint/2010/main" val="383031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6D8A6-E810-E083-6BFA-56B0BEAF109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847871D-A753-01E9-3918-354DDDDC955F}"/>
              </a:ext>
            </a:extLst>
          </p:cNvPr>
          <p:cNvSpPr/>
          <p:nvPr/>
        </p:nvSpPr>
        <p:spPr bwMode="gray">
          <a:xfrm>
            <a:off x="6266984" y="0"/>
            <a:ext cx="5925015"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400" err="1"/>
          </a:p>
        </p:txBody>
      </p:sp>
      <p:pic>
        <p:nvPicPr>
          <p:cNvPr id="21" name="Picture 20" descr="A grey rectangular electronic device&#10;&#10;Description automatically generated with medium confidence">
            <a:extLst>
              <a:ext uri="{FF2B5EF4-FFF2-40B4-BE49-F238E27FC236}">
                <a16:creationId xmlns:a16="http://schemas.microsoft.com/office/drawing/2014/main" id="{33F94BE7-EEEE-A513-6B3F-5560E14CD1F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61141" y="1435890"/>
            <a:ext cx="4388609" cy="4388609"/>
          </a:xfrm>
          <a:prstGeom prst="rect">
            <a:avLst/>
          </a:prstGeom>
        </p:spPr>
      </p:pic>
      <p:sp>
        <p:nvSpPr>
          <p:cNvPr id="3" name="Title 2">
            <a:extLst>
              <a:ext uri="{FF2B5EF4-FFF2-40B4-BE49-F238E27FC236}">
                <a16:creationId xmlns:a16="http://schemas.microsoft.com/office/drawing/2014/main" id="{5C86A182-862F-9347-BCA2-B2B4BD4DCA7E}"/>
              </a:ext>
            </a:extLst>
          </p:cNvPr>
          <p:cNvSpPr>
            <a:spLocks noGrp="1"/>
          </p:cNvSpPr>
          <p:nvPr>
            <p:ph type="title"/>
          </p:nvPr>
        </p:nvSpPr>
        <p:spPr/>
        <p:txBody>
          <a:bodyPr/>
          <a:lstStyle/>
          <a:p>
            <a:r>
              <a:rPr lang="en-US" err="1"/>
              <a:t>ReliaGear</a:t>
            </a:r>
            <a:r>
              <a:rPr lang="en-US"/>
              <a:t>® </a:t>
            </a:r>
            <a:r>
              <a:rPr lang="en-US" err="1"/>
              <a:t>neXT</a:t>
            </a:r>
            <a:r>
              <a:rPr lang="en-US"/>
              <a:t> full IP20</a:t>
            </a:r>
          </a:p>
        </p:txBody>
      </p:sp>
      <p:sp>
        <p:nvSpPr>
          <p:cNvPr id="4" name="Date Placeholder 3">
            <a:extLst>
              <a:ext uri="{FF2B5EF4-FFF2-40B4-BE49-F238E27FC236}">
                <a16:creationId xmlns:a16="http://schemas.microsoft.com/office/drawing/2014/main" id="{C28FF7F6-27FD-B9DE-AF89-03AD2EC6505D}"/>
              </a:ext>
            </a:extLst>
          </p:cNvPr>
          <p:cNvSpPr>
            <a:spLocks noGrp="1"/>
          </p:cNvSpPr>
          <p:nvPr>
            <p:ph type="dt" sz="half" idx="18"/>
          </p:nvPr>
        </p:nvSpPr>
        <p:spPr/>
        <p:txBody>
          <a:bodyPr/>
          <a:lstStyle/>
          <a:p>
            <a:fld id="{DED11F41-F59E-4148-82B4-D5604C9DFCBD}" type="datetime4">
              <a:rPr lang="en-US" smtClean="0"/>
              <a:t>April 25, 2024</a:t>
            </a:fld>
            <a:endParaRPr lang="en-US"/>
          </a:p>
        </p:txBody>
      </p:sp>
      <p:sp>
        <p:nvSpPr>
          <p:cNvPr id="5" name="Footer Placeholder 4">
            <a:extLst>
              <a:ext uri="{FF2B5EF4-FFF2-40B4-BE49-F238E27FC236}">
                <a16:creationId xmlns:a16="http://schemas.microsoft.com/office/drawing/2014/main" id="{1B7F02BE-2E3D-7695-5389-5E5C3B610AF2}"/>
              </a:ext>
            </a:extLst>
          </p:cNvPr>
          <p:cNvSpPr>
            <a:spLocks noGrp="1"/>
          </p:cNvSpPr>
          <p:nvPr>
            <p:ph type="ftr" sz="quarter" idx="19"/>
          </p:nvPr>
        </p:nvSpPr>
        <p:spPr/>
        <p:txBody>
          <a:bodyPr/>
          <a:lstStyle/>
          <a:p>
            <a:pPr lvl="8"/>
            <a:r>
              <a:rPr lang="en-US" sz="800">
                <a:solidFill>
                  <a:schemeClr val="tx1"/>
                </a:solidFill>
              </a:rPr>
              <a:t>Info above specific to full IP20 offering, not the full </a:t>
            </a:r>
            <a:r>
              <a:rPr lang="en-US" sz="800" err="1">
                <a:solidFill>
                  <a:schemeClr val="tx1"/>
                </a:solidFill>
              </a:rPr>
              <a:t>ReliaGear</a:t>
            </a:r>
            <a:r>
              <a:rPr lang="en-US" sz="800">
                <a:solidFill>
                  <a:schemeClr val="tx1"/>
                </a:solidFill>
              </a:rPr>
              <a:t> </a:t>
            </a:r>
            <a:r>
              <a:rPr lang="en-US" sz="800" err="1">
                <a:solidFill>
                  <a:schemeClr val="tx1"/>
                </a:solidFill>
              </a:rPr>
              <a:t>neXT</a:t>
            </a:r>
            <a:r>
              <a:rPr lang="en-US" sz="800">
                <a:solidFill>
                  <a:schemeClr val="tx1"/>
                </a:solidFill>
              </a:rPr>
              <a:t> offering</a:t>
            </a:r>
          </a:p>
        </p:txBody>
      </p:sp>
      <p:sp>
        <p:nvSpPr>
          <p:cNvPr id="6" name="Slide Number Placeholder 5">
            <a:extLst>
              <a:ext uri="{FF2B5EF4-FFF2-40B4-BE49-F238E27FC236}">
                <a16:creationId xmlns:a16="http://schemas.microsoft.com/office/drawing/2014/main" id="{BCE3EDD2-ADE2-DFAB-DFC6-87DF301DB4F4}"/>
              </a:ext>
            </a:extLst>
          </p:cNvPr>
          <p:cNvSpPr>
            <a:spLocks noGrp="1"/>
          </p:cNvSpPr>
          <p:nvPr>
            <p:ph type="sldNum" sz="quarter" idx="20"/>
          </p:nvPr>
        </p:nvSpPr>
        <p:spPr/>
        <p:txBody>
          <a:bodyPr/>
          <a:lstStyle/>
          <a:p>
            <a:r>
              <a:rPr lang="en-US"/>
              <a:t>Slide </a:t>
            </a:r>
            <a:fld id="{619F89D8-7AE3-494A-97F3-03D680869632}" type="slidenum">
              <a:rPr lang="en-US" smtClean="0"/>
              <a:pPr/>
              <a:t>9</a:t>
            </a:fld>
            <a:endParaRPr lang="en-US"/>
          </a:p>
        </p:txBody>
      </p:sp>
      <p:sp>
        <p:nvSpPr>
          <p:cNvPr id="7" name="Subtitle 6">
            <a:extLst>
              <a:ext uri="{FF2B5EF4-FFF2-40B4-BE49-F238E27FC236}">
                <a16:creationId xmlns:a16="http://schemas.microsoft.com/office/drawing/2014/main" id="{2204238C-780B-94F2-5661-86212EDD10B4}"/>
              </a:ext>
            </a:extLst>
          </p:cNvPr>
          <p:cNvSpPr>
            <a:spLocks noGrp="1"/>
          </p:cNvSpPr>
          <p:nvPr>
            <p:ph type="subTitle" idx="13"/>
          </p:nvPr>
        </p:nvSpPr>
        <p:spPr/>
        <p:txBody>
          <a:bodyPr/>
          <a:lstStyle/>
          <a:p>
            <a:r>
              <a:rPr lang="en-US" sz="2400">
                <a:latin typeface="ABBvoice Light" pitchFamily="2" charset="0"/>
              </a:rPr>
              <a:t>Product overview</a:t>
            </a:r>
          </a:p>
        </p:txBody>
      </p:sp>
      <p:grpSp>
        <p:nvGrpSpPr>
          <p:cNvPr id="17" name="Group 16">
            <a:extLst>
              <a:ext uri="{FF2B5EF4-FFF2-40B4-BE49-F238E27FC236}">
                <a16:creationId xmlns:a16="http://schemas.microsoft.com/office/drawing/2014/main" id="{28FB83FB-F94E-62D4-E58D-E64AD1F3C5C8}"/>
              </a:ext>
            </a:extLst>
          </p:cNvPr>
          <p:cNvGrpSpPr/>
          <p:nvPr/>
        </p:nvGrpSpPr>
        <p:grpSpPr>
          <a:xfrm>
            <a:off x="6398170" y="1490284"/>
            <a:ext cx="5700260" cy="716560"/>
            <a:chOff x="6205363" y="1648520"/>
            <a:chExt cx="5700260" cy="716560"/>
          </a:xfrm>
        </p:grpSpPr>
        <p:sp>
          <p:nvSpPr>
            <p:cNvPr id="14" name="TextBox 13">
              <a:extLst>
                <a:ext uri="{FF2B5EF4-FFF2-40B4-BE49-F238E27FC236}">
                  <a16:creationId xmlns:a16="http://schemas.microsoft.com/office/drawing/2014/main" id="{19790F01-CFF8-EE71-B04C-40D03E23CD57}"/>
                </a:ext>
              </a:extLst>
            </p:cNvPr>
            <p:cNvSpPr txBox="1"/>
            <p:nvPr/>
          </p:nvSpPr>
          <p:spPr bwMode="gray">
            <a:xfrm>
              <a:off x="8026716" y="1648520"/>
              <a:ext cx="2019936" cy="504000"/>
            </a:xfrm>
            <a:prstGeom prst="rect">
              <a:avLst/>
            </a:prstGeom>
            <a:noFill/>
          </p:spPr>
          <p:txBody>
            <a:bodyPr wrap="square" lIns="72000" tIns="72000" rIns="72000" bIns="72000" rtlCol="0">
              <a:noAutofit/>
            </a:bodyPr>
            <a:lstStyle/>
            <a:p>
              <a:pPr algn="ctr"/>
              <a:r>
                <a:rPr lang="en-US" sz="1400" b="1" dirty="0"/>
                <a:t>IP20 main lug +</a:t>
              </a:r>
            </a:p>
            <a:p>
              <a:pPr algn="ctr"/>
              <a:r>
                <a:rPr lang="en-US" sz="1400" b="1" dirty="0"/>
                <a:t> feed-through</a:t>
              </a:r>
            </a:p>
          </p:txBody>
        </p:sp>
        <p:sp>
          <p:nvSpPr>
            <p:cNvPr id="15" name="TextBox 14">
              <a:extLst>
                <a:ext uri="{FF2B5EF4-FFF2-40B4-BE49-F238E27FC236}">
                  <a16:creationId xmlns:a16="http://schemas.microsoft.com/office/drawing/2014/main" id="{74BAF735-E105-B41A-6DCE-0449239F2BB1}"/>
                </a:ext>
              </a:extLst>
            </p:cNvPr>
            <p:cNvSpPr txBox="1"/>
            <p:nvPr/>
          </p:nvSpPr>
          <p:spPr bwMode="gray">
            <a:xfrm>
              <a:off x="6205363" y="1861080"/>
              <a:ext cx="2019936" cy="504000"/>
            </a:xfrm>
            <a:prstGeom prst="rect">
              <a:avLst/>
            </a:prstGeom>
            <a:noFill/>
          </p:spPr>
          <p:txBody>
            <a:bodyPr wrap="square" lIns="72000" tIns="72000" rIns="72000" bIns="72000" rtlCol="0">
              <a:noAutofit/>
            </a:bodyPr>
            <a:lstStyle/>
            <a:p>
              <a:pPr algn="ctr"/>
              <a:r>
                <a:rPr lang="en-US" sz="1400" b="1" dirty="0"/>
                <a:t>IP20 main lug</a:t>
              </a:r>
            </a:p>
          </p:txBody>
        </p:sp>
        <p:sp>
          <p:nvSpPr>
            <p:cNvPr id="16" name="TextBox 15">
              <a:extLst>
                <a:ext uri="{FF2B5EF4-FFF2-40B4-BE49-F238E27FC236}">
                  <a16:creationId xmlns:a16="http://schemas.microsoft.com/office/drawing/2014/main" id="{24316B50-89B3-E4F6-29CB-9C1EFB3B4A77}"/>
                </a:ext>
              </a:extLst>
            </p:cNvPr>
            <p:cNvSpPr txBox="1"/>
            <p:nvPr/>
          </p:nvSpPr>
          <p:spPr bwMode="gray">
            <a:xfrm>
              <a:off x="9885687" y="1665507"/>
              <a:ext cx="2019936" cy="504000"/>
            </a:xfrm>
            <a:prstGeom prst="rect">
              <a:avLst/>
            </a:prstGeom>
            <a:noFill/>
          </p:spPr>
          <p:txBody>
            <a:bodyPr wrap="square" lIns="72000" tIns="72000" rIns="72000" bIns="72000" rtlCol="0">
              <a:noAutofit/>
            </a:bodyPr>
            <a:lstStyle/>
            <a:p>
              <a:pPr algn="ctr"/>
              <a:r>
                <a:rPr lang="en-US" sz="1400" b="1" dirty="0"/>
                <a:t>IP20 horizontal </a:t>
              </a:r>
            </a:p>
            <a:p>
              <a:pPr algn="ctr"/>
              <a:r>
                <a:rPr lang="en-US" sz="1400" b="1" dirty="0"/>
                <a:t>main breaker</a:t>
              </a:r>
            </a:p>
          </p:txBody>
        </p:sp>
      </p:grpSp>
      <p:pic>
        <p:nvPicPr>
          <p:cNvPr id="9" name="Picture 8" descr="A rectangular metal box with a red and black panel&#10;&#10;Description automatically generated with medium confidence">
            <a:extLst>
              <a:ext uri="{FF2B5EF4-FFF2-40B4-BE49-F238E27FC236}">
                <a16:creationId xmlns:a16="http://schemas.microsoft.com/office/drawing/2014/main" id="{72C9FA34-DA0A-0886-6F66-56B67B97669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80760" y="1781405"/>
            <a:ext cx="3709683" cy="3709683"/>
          </a:xfrm>
          <a:prstGeom prst="rect">
            <a:avLst/>
          </a:prstGeom>
        </p:spPr>
      </p:pic>
      <p:pic>
        <p:nvPicPr>
          <p:cNvPr id="19" name="Picture 18" descr="A rectangular metal box with red and black plastic panels&#10;&#10;Description automatically generated with medium confidence">
            <a:extLst>
              <a:ext uri="{FF2B5EF4-FFF2-40B4-BE49-F238E27FC236}">
                <a16:creationId xmlns:a16="http://schemas.microsoft.com/office/drawing/2014/main" id="{3A5299E1-0952-6842-CBAC-5E08C000D20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35601" y="1778636"/>
            <a:ext cx="3709683" cy="3709683"/>
          </a:xfrm>
          <a:prstGeom prst="rect">
            <a:avLst/>
          </a:prstGeom>
        </p:spPr>
      </p:pic>
      <p:sp>
        <p:nvSpPr>
          <p:cNvPr id="10" name="Content Placeholder 3">
            <a:extLst>
              <a:ext uri="{FF2B5EF4-FFF2-40B4-BE49-F238E27FC236}">
                <a16:creationId xmlns:a16="http://schemas.microsoft.com/office/drawing/2014/main" id="{98A3B53C-0DCC-CD31-E0F8-B2E2CAA6FE37}"/>
              </a:ext>
            </a:extLst>
          </p:cNvPr>
          <p:cNvSpPr txBox="1">
            <a:spLocks/>
          </p:cNvSpPr>
          <p:nvPr/>
        </p:nvSpPr>
        <p:spPr bwMode="gray">
          <a:xfrm>
            <a:off x="338736" y="1655764"/>
            <a:ext cx="5824320" cy="4550235"/>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lnSpc>
                <a:spcPts val="1600"/>
              </a:lnSpc>
              <a:spcBef>
                <a:spcPts val="400"/>
              </a:spcBef>
            </a:pPr>
            <a:r>
              <a:rPr lang="en-US" b="1" dirty="0">
                <a:solidFill>
                  <a:schemeClr val="bg2"/>
                </a:solidFill>
              </a:rPr>
              <a:t>Specifications:</a:t>
            </a:r>
          </a:p>
          <a:p>
            <a:pPr lvl="1">
              <a:lnSpc>
                <a:spcPts val="1600"/>
              </a:lnSpc>
              <a:spcBef>
                <a:spcPts val="400"/>
              </a:spcBef>
              <a:buFont typeface="Arial" panose="020B0604020202020204" pitchFamily="34" charset="0"/>
              <a:buChar char="•"/>
            </a:pPr>
            <a:r>
              <a:rPr lang="en-US" sz="1200" dirty="0"/>
              <a:t>3P3W and 3P4W — 600 V, 480 V, 240 V, 600/347 V, 480/277 V, 208/120 V</a:t>
            </a:r>
          </a:p>
          <a:p>
            <a:pPr lvl="1">
              <a:lnSpc>
                <a:spcPts val="1600"/>
              </a:lnSpc>
              <a:spcBef>
                <a:spcPts val="400"/>
              </a:spcBef>
              <a:buFont typeface="Arial" panose="020B0604020202020204" pitchFamily="34" charset="0"/>
              <a:buChar char="•"/>
            </a:pPr>
            <a:r>
              <a:rPr lang="en-US" sz="1200" dirty="0"/>
              <a:t>Fully rated 200 </a:t>
            </a:r>
            <a:r>
              <a:rPr lang="en-US" sz="1200" dirty="0" err="1"/>
              <a:t>kAIC</a:t>
            </a:r>
            <a:r>
              <a:rPr lang="en-US" sz="1200" dirty="0"/>
              <a:t> at 240 V AC, 200 </a:t>
            </a:r>
            <a:r>
              <a:rPr lang="en-US" sz="1200" dirty="0" err="1"/>
              <a:t>kAIC</a:t>
            </a:r>
            <a:r>
              <a:rPr lang="en-US" sz="1200" dirty="0"/>
              <a:t> at 480 V AC, 100 </a:t>
            </a:r>
            <a:r>
              <a:rPr lang="en-US" sz="1200" dirty="0" err="1"/>
              <a:t>kAIC</a:t>
            </a:r>
            <a:r>
              <a:rPr lang="en-US" sz="1200" dirty="0"/>
              <a:t> at 600 V AC</a:t>
            </a:r>
          </a:p>
          <a:p>
            <a:pPr lvl="1">
              <a:lnSpc>
                <a:spcPts val="1600"/>
              </a:lnSpc>
              <a:spcBef>
                <a:spcPts val="400"/>
              </a:spcBef>
              <a:buFont typeface="Arial" panose="020B0604020202020204" pitchFamily="34" charset="0"/>
              <a:buChar char="•"/>
            </a:pPr>
            <a:r>
              <a:rPr lang="en-US" sz="1200" dirty="0"/>
              <a:t>Main circuit breakers: Up to 1200 A horizontal </a:t>
            </a:r>
          </a:p>
          <a:p>
            <a:pPr lvl="1">
              <a:lnSpc>
                <a:spcPts val="1600"/>
              </a:lnSpc>
              <a:spcBef>
                <a:spcPts val="400"/>
              </a:spcBef>
              <a:buFont typeface="Arial" panose="020B0604020202020204" pitchFamily="34" charset="0"/>
              <a:buChar char="•"/>
            </a:pPr>
            <a:r>
              <a:rPr lang="en-US" sz="1200" dirty="0"/>
              <a:t>Main lugs: 250 A–1200 A</a:t>
            </a:r>
          </a:p>
          <a:p>
            <a:pPr lvl="1">
              <a:lnSpc>
                <a:spcPts val="1600"/>
              </a:lnSpc>
              <a:spcBef>
                <a:spcPts val="400"/>
              </a:spcBef>
              <a:buFont typeface="Arial" panose="020B0604020202020204" pitchFamily="34" charset="0"/>
              <a:buChar char="•"/>
            </a:pPr>
            <a:r>
              <a:rPr lang="en-US" sz="1200" dirty="0"/>
              <a:t>Plug-in branch circuit breakers: 15–1200 A</a:t>
            </a:r>
          </a:p>
          <a:p>
            <a:pPr lvl="1">
              <a:lnSpc>
                <a:spcPts val="1600"/>
              </a:lnSpc>
              <a:spcBef>
                <a:spcPts val="400"/>
              </a:spcBef>
              <a:buFont typeface="Arial" panose="020B0604020202020204" pitchFamily="34" charset="0"/>
              <a:buChar char="•"/>
            </a:pPr>
            <a:r>
              <a:rPr lang="en-US" sz="1200" dirty="0"/>
              <a:t>Enclosures: NEMA Type 1, 2, 3R, 4/4X, 12</a:t>
            </a:r>
          </a:p>
          <a:p>
            <a:pPr>
              <a:lnSpc>
                <a:spcPts val="1600"/>
              </a:lnSpc>
              <a:spcBef>
                <a:spcPts val="400"/>
              </a:spcBef>
            </a:pPr>
            <a:endParaRPr lang="en-US" sz="1200" b="1" dirty="0"/>
          </a:p>
          <a:p>
            <a:pPr>
              <a:lnSpc>
                <a:spcPts val="1600"/>
              </a:lnSpc>
              <a:spcBef>
                <a:spcPts val="400"/>
              </a:spcBef>
            </a:pPr>
            <a:r>
              <a:rPr lang="en-US" b="1" dirty="0">
                <a:solidFill>
                  <a:schemeClr val="bg2"/>
                </a:solidFill>
              </a:rPr>
              <a:t>Standards and approvals:</a:t>
            </a:r>
          </a:p>
          <a:p>
            <a:pPr lvl="1">
              <a:lnSpc>
                <a:spcPts val="1600"/>
              </a:lnSpc>
              <a:spcBef>
                <a:spcPts val="400"/>
              </a:spcBef>
              <a:buFont typeface="Arial" panose="020B0604020202020204" pitchFamily="34" charset="0"/>
              <a:buChar char="•"/>
            </a:pPr>
            <a:r>
              <a:rPr lang="en-US" sz="1200" dirty="0"/>
              <a:t>ANSI/NEMA PB 1, panelboards</a:t>
            </a:r>
          </a:p>
          <a:p>
            <a:pPr lvl="1">
              <a:lnSpc>
                <a:spcPts val="1600"/>
              </a:lnSpc>
              <a:spcBef>
                <a:spcPts val="400"/>
              </a:spcBef>
              <a:buFont typeface="Arial" panose="020B0604020202020204" pitchFamily="34" charset="0"/>
              <a:buChar char="•"/>
            </a:pPr>
            <a:r>
              <a:rPr lang="en-US" sz="1200" dirty="0"/>
              <a:t>ANSI/NFPA 70, National Electrical Code</a:t>
            </a:r>
          </a:p>
          <a:p>
            <a:pPr lvl="1">
              <a:lnSpc>
                <a:spcPts val="1600"/>
              </a:lnSpc>
              <a:spcBef>
                <a:spcPts val="400"/>
              </a:spcBef>
              <a:buFont typeface="Arial" panose="020B0604020202020204" pitchFamily="34" charset="0"/>
              <a:buChar char="•"/>
            </a:pPr>
            <a:r>
              <a:rPr lang="en-US" sz="1200" dirty="0"/>
              <a:t>UL 489, molded-case circuit breakers and circuit-breaker enclosures</a:t>
            </a:r>
          </a:p>
          <a:p>
            <a:pPr lvl="1">
              <a:lnSpc>
                <a:spcPts val="1600"/>
              </a:lnSpc>
              <a:spcBef>
                <a:spcPts val="400"/>
              </a:spcBef>
              <a:buFont typeface="Arial" panose="020B0604020202020204" pitchFamily="34" charset="0"/>
              <a:buChar char="•"/>
            </a:pPr>
            <a:r>
              <a:rPr lang="en-US" sz="1200" dirty="0"/>
              <a:t>UL 50, enclosures for electrical equipment</a:t>
            </a:r>
          </a:p>
          <a:p>
            <a:pPr lvl="1">
              <a:lnSpc>
                <a:spcPts val="1600"/>
              </a:lnSpc>
              <a:spcBef>
                <a:spcPts val="400"/>
              </a:spcBef>
              <a:buFont typeface="Arial" panose="020B0604020202020204" pitchFamily="34" charset="0"/>
              <a:buChar char="•"/>
            </a:pPr>
            <a:r>
              <a:rPr lang="en-US" sz="1200" dirty="0"/>
              <a:t>UL 67, panelboards</a:t>
            </a:r>
          </a:p>
          <a:p>
            <a:pPr lvl="1">
              <a:lnSpc>
                <a:spcPts val="1600"/>
              </a:lnSpc>
              <a:spcBef>
                <a:spcPts val="400"/>
              </a:spcBef>
              <a:buFont typeface="Arial" panose="020B0604020202020204" pitchFamily="34" charset="0"/>
              <a:buChar char="•"/>
            </a:pPr>
            <a:r>
              <a:rPr lang="en-US" sz="1200" dirty="0" err="1"/>
              <a:t>cUL</a:t>
            </a:r>
            <a:r>
              <a:rPr lang="en-US" sz="1200" dirty="0"/>
              <a:t> listing for low voltage power panels</a:t>
            </a:r>
          </a:p>
          <a:p>
            <a:pPr lvl="1">
              <a:lnSpc>
                <a:spcPts val="1600"/>
              </a:lnSpc>
              <a:spcBef>
                <a:spcPts val="400"/>
              </a:spcBef>
              <a:buFont typeface="Arial" panose="020B0604020202020204" pitchFamily="34" charset="0"/>
              <a:buChar char="•"/>
            </a:pPr>
            <a:r>
              <a:rPr lang="en-US" sz="1200" dirty="0"/>
              <a:t>Seismic certification according to ICC-ES AC156</a:t>
            </a:r>
          </a:p>
        </p:txBody>
      </p:sp>
    </p:spTree>
    <p:extLst>
      <p:ext uri="{BB962C8B-B14F-4D97-AF65-F5344CB8AC3E}">
        <p14:creationId xmlns:p14="http://schemas.microsoft.com/office/powerpoint/2010/main" val="103613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BB Master">
  <a:themeElements>
    <a:clrScheme name="Custom 3">
      <a:dk1>
        <a:srgbClr val="000000"/>
      </a:dk1>
      <a:lt1>
        <a:srgbClr val="FFFFFF"/>
      </a:lt1>
      <a:dk2>
        <a:srgbClr val="D90000"/>
      </a:dk2>
      <a:lt2>
        <a:srgbClr val="FF000F"/>
      </a:lt2>
      <a:accent1>
        <a:srgbClr val="262626"/>
      </a:accent1>
      <a:accent2>
        <a:srgbClr val="6E6E6E"/>
      </a:accent2>
      <a:accent3>
        <a:srgbClr val="A9A9A9"/>
      </a:accent3>
      <a:accent4>
        <a:srgbClr val="D2D2D2"/>
      </a:accent4>
      <a:accent5>
        <a:srgbClr val="F0F0F0"/>
      </a:accent5>
      <a:accent6>
        <a:srgbClr val="FAFAFA"/>
      </a:accent6>
      <a:hlink>
        <a:srgbClr val="D90000"/>
      </a:hlink>
      <a:folHlink>
        <a:srgbClr val="FF000F"/>
      </a:folHlink>
    </a:clrScheme>
    <a:fontScheme name="ABBvoice">
      <a:majorFont>
        <a:latin typeface="ABBvoice"/>
        <a:ea typeface="ABBvoice"/>
        <a:cs typeface="ABBvoice"/>
      </a:majorFont>
      <a:minorFont>
        <a:latin typeface="ABBvoice"/>
        <a:ea typeface="ABBvoice"/>
        <a:cs typeface="ABBvoi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4"/>
        </a:solidFill>
        <a:ln w="12700">
          <a:solidFill>
            <a:schemeClr val="accent4"/>
          </a:solidFill>
        </a:ln>
      </a:spPr>
      <a:bodyPr rtlCol="0" anchor="ctr"/>
      <a:lstStyle>
        <a:defPPr algn="ctr">
          <a:spcBef>
            <a:spcPts val="600"/>
          </a:spcBef>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noAutofit/>
      </a:bodyPr>
      <a:lstStyle>
        <a:defPPr algn="l">
          <a:spcBef>
            <a:spcPts val="600"/>
          </a:spcBef>
          <a:defRPr sz="1400" dirty="0" smtClean="0"/>
        </a:defPPr>
      </a:lstStyle>
    </a:txDef>
  </a:objectDefaults>
  <a:extraClrSchemeLst/>
  <a:custClrLst>
    <a:custClr name="Blue">
      <a:srgbClr val="004C97"/>
    </a:custClr>
    <a:custClr name="Green">
      <a:srgbClr val="007A33"/>
    </a:custClr>
    <a:custClr name="Yellow">
      <a:srgbClr val="FFD100"/>
    </a:custClr>
    <a:custClr name="Red Grey">
      <a:srgbClr val="817275"/>
    </a:custClr>
    <a:custClr name="Green Grey">
      <a:srgbClr val="6B7173"/>
    </a:custClr>
    <a:custClr name="Blue Grey">
      <a:srgbClr val="5B6F80"/>
    </a:custClr>
    <a:custClr name="Violet Grey">
      <a:srgbClr val="78838E"/>
    </a:custClr>
  </a:custClrLst>
  <a:extLst>
    <a:ext uri="{05A4C25C-085E-4340-85A3-A5531E510DB2}">
      <thm15:themeFamily xmlns:thm15="http://schemas.microsoft.com/office/thememl/2012/main" name="ABB PPT Template Templafy 2021120.pptx" id="{636D59D8-4D47-4D62-9970-5569608586F8}" vid="{6FA9D2F3-2CBF-4267-9EAB-EDA28A34CA0B}"/>
    </a:ext>
  </a:extLst>
</a:theme>
</file>

<file path=ppt/theme/theme2.xml><?xml version="1.0" encoding="utf-8"?>
<a:theme xmlns:a="http://schemas.openxmlformats.org/drawingml/2006/main" name="Office Theme">
  <a:themeElements>
    <a:clrScheme name="ABB">
      <a:dk1>
        <a:srgbClr val="000000"/>
      </a:dk1>
      <a:lt1>
        <a:srgbClr val="FFFFFF"/>
      </a:lt1>
      <a:dk2>
        <a:srgbClr val="D90000"/>
      </a:dk2>
      <a:lt2>
        <a:srgbClr val="FF000F"/>
      </a:lt2>
      <a:accent1>
        <a:srgbClr val="1E1E1E"/>
      </a:accent1>
      <a:accent2>
        <a:srgbClr val="3C3C3C"/>
      </a:accent2>
      <a:accent3>
        <a:srgbClr val="6E6E6E"/>
      </a:accent3>
      <a:accent4>
        <a:srgbClr val="A0A0A0"/>
      </a:accent4>
      <a:accent5>
        <a:srgbClr val="D2D2D2"/>
      </a:accent5>
      <a:accent6>
        <a:srgbClr val="F0F0F0"/>
      </a:accent6>
      <a:hlink>
        <a:srgbClr val="D90000"/>
      </a:hlink>
      <a:folHlink>
        <a:srgbClr val="FF000F"/>
      </a:folHlink>
    </a:clrScheme>
    <a:fontScheme name="ABBvoiceOffice">
      <a:majorFont>
        <a:latin typeface="ABBvoiceOffice"/>
        <a:ea typeface="ABBvoiceOffice"/>
        <a:cs typeface="ABBvoiceOffice"/>
      </a:majorFont>
      <a:minorFont>
        <a:latin typeface="ABBvoiceOffice"/>
        <a:ea typeface="ABBvoiceOffice"/>
        <a:cs typeface="ABBvoiceOffi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ABB">
      <a:dk1>
        <a:srgbClr val="000000"/>
      </a:dk1>
      <a:lt1>
        <a:srgbClr val="FFFFFF"/>
      </a:lt1>
      <a:dk2>
        <a:srgbClr val="D90000"/>
      </a:dk2>
      <a:lt2>
        <a:srgbClr val="FF000F"/>
      </a:lt2>
      <a:accent1>
        <a:srgbClr val="1E1E1E"/>
      </a:accent1>
      <a:accent2>
        <a:srgbClr val="3C3C3C"/>
      </a:accent2>
      <a:accent3>
        <a:srgbClr val="6E6E6E"/>
      </a:accent3>
      <a:accent4>
        <a:srgbClr val="A0A0A0"/>
      </a:accent4>
      <a:accent5>
        <a:srgbClr val="D2D2D2"/>
      </a:accent5>
      <a:accent6>
        <a:srgbClr val="F0F0F0"/>
      </a:accent6>
      <a:hlink>
        <a:srgbClr val="D90000"/>
      </a:hlink>
      <a:folHlink>
        <a:srgbClr val="FF000F"/>
      </a:folHlink>
    </a:clrScheme>
    <a:fontScheme name="ABBvoiceOffice">
      <a:majorFont>
        <a:latin typeface="ABBvoiceOffice"/>
        <a:ea typeface="ABBvoiceOffice"/>
        <a:cs typeface="ABBvoiceOffice"/>
      </a:majorFont>
      <a:minorFont>
        <a:latin typeface="ABBvoiceOffice"/>
        <a:ea typeface="ABBvoiceOffice"/>
        <a:cs typeface="ABBvoiceOffi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item1.xml><?xml version="1.0" encoding="utf-8"?>
<Update>
  <Cmd case="SkabelonDesign.DocumentData:DefineData" variableName="DocumentRevisionIdLabelAndValue">
    <Doc.CustomXml.ABB_Coll_DocumentRevisionId>
      <s><![CDATA[Rev.: ]]></s>
      <Doc.CustomXml.ABB_Coll_DocumentRevisionId/>
    </Doc.CustomXml.ABB_Coll_DocumentRevisionId>
    <s/>
  </Cmd>
  <Cmd case="SkabelonDesign.DocumentData:DefineData" variableName="PPMetadata">
    <Doc.CustomXml.ABB_Coll_DocumentId>
      <s><![CDATA[Document ID: ]]></s>
      <Doc.CustomXml.ABB_Coll_DocumentId/>
    </Doc.CustomXml.ABB_Coll_DocumentId>
    <s/>
  </Cmd>
  <Cmd case="SkabelonDesign.DocumentData:DefineData" variableName="SecurityLevel">
    <Doc.CustomXml.ABB_Coll_SecurityLevel>
      <Doc.CustomXml.ABB_Coll_SecurityLevel/>
    </Doc.CustomXml.ABB_Coll_SecurityLevel>
    <s/>
  </Cmd>
  <Cmd case="BaseExtensions:If" if-1-type="DOCUMENTDATA" if-1-key="SecurityLevel" if-1-value="Internal">
    <True>
      <Cmd case="BaseExtensions:show-hide-pp" show="True" ShapeNames="Internal"/>
      <Cmd case="BaseExtensions:show-hide-pp" show="False" ShapeNames="Confidential"/>
      <Cmd case="BaseExtensions:show-hide-pp" show="False" ShapeNames="Strictly"/>
      <Cmd case="BaseExtensions:show-hide-pp" show="False" ShapeNames="Public"/>
    </True>
  </Cmd>
  <Cmd case="BaseExtensions:If" if-1-type="DOCUMENTDATA" if-1-key="SecurityLevel" if-1-value="Confidential">
    <True>
      <Cmd case="BaseExtensions:show-hide-pp" show="False" ShapeNames="Internal"/>
      <Cmd case="BaseExtensions:show-hide-pp" show="True" ShapeNames="Confidential"/>
      <Cmd case="BaseExtensions:show-hide-pp" show="False" ShapeNames="Strictly"/>
      <Cmd case="BaseExtensions:show-hide-pp" show="False" ShapeNames="Public"/>
    </True>
  </Cmd>
  <Cmd case="BaseExtensions:If" if-1-type="DOCUMENTDATA" if-1-key="SecurityLevel" if-1-value="Strictly Confidential">
    <True>
      <Cmd case="BaseExtensions:show-hide-pp" show="False" ShapeNames="Internal"/>
      <Cmd case="BaseExtensions:show-hide-pp" show="False" ShapeNames="Confidential"/>
      <Cmd case="BaseExtensions:show-hide-pp" show="True" ShapeNames="Strictly"/>
      <Cmd case="BaseExtensions:show-hide-pp" show="False" ShapeNames="Public"/>
    </True>
  </Cmd>
  <Cmd case="BaseExtensions:If" if-1-type="DOCUMENTDATA" if-1-key="SecurityLevel" if-1-value="Public">
    <True>
      <Cmd case="BaseExtensions:show-hide-pp" show="False" ShapeNames="Internal"/>
      <Cmd case="BaseExtensions:show-hide-pp" show="False" ShapeNames="Confidential"/>
      <Cmd case="BaseExtensions:show-hide-pp" show="False" ShapeNames="Strictly"/>
      <Cmd case="BaseExtensions:show-hide-pp" show="True" ShapeNames="Public"/>
    </True>
  </Cmd>
  <Cmd case="BaseExtensions:If" if-1-type="docpropmap" if-1-key="TemplafyTenantId" if-1-value="+abb;+abbqa">
    <True>
      <Cmd case="BaseExtensions:find-shape-bring-to-front" copyDelete="true" layout-1-name="Cover C" shape-1-name-1="Revision" shape-1-name-2="Copyright" shape-1-name-3="DocumentID" shape-1-name-4="Logo" shape-1-name-5="Classification" layout-2-name="Cover D" shape-2-name-1="Revision" shape-2-name-2="Copyright" shape-2-name-3="DocumentID" shape-2-name-4="Logo" shape-2-name-5="Classification" layout-3-name="Cover E" shape-3-name-1="Classification" layout-4-name="Cover F" shape-4-name-1="Classification" layout-5-name="Picture full screen" shape-5-name-6="Slide number" shape-5-name-7="Date dynamic" shape-5-name-8="CopyrightText" shape-5-name-9="LogoFooter"/>
    </True>
  </Cmd>
  <Cmd case="BaseExtensions:If" if-1-type="documentprop" if-1-key="hideDate" if-1-value="True">
    <True>
      <cmd case="BaseExtensions:show-hide-pp" show="true" ShapeNames="Date dynamic" ToggleOnActiveSlide="false"/>
    </True>
    <False>
      <cmd case="BaseExtensions:show-hide-pp" show="false" ShapeNames="Date dynamic" ToggleOnActiveSlide="false"/>
    </False>
  </Cmd>
  <Cmd case="BaseExtensions:If" if-1-type="documentprop" if-1-key="hideSlideNumber" if-1-value="True">
    <True>
      <cmd case="BaseExtensions:show-hide-pp" show="true" ShapeNames="Slide number" ToggleOnActiveSlide="false"/>
    </True>
    <False>
      <cmd case="BaseExtensions:show-hide-pp" show="false" ShapeNames="Slide number" ToggleOnActiveSlide="false"/>
    </False>
  </Cmd>
  <Cmd case="BaseExtensions:If" if-1-type="documentprop" if-1-key="hideCopyright" if-1-value="True">
    <True>
      <Cmd case="BaseExtensions:show-hide-pp" show="true" ShapeNames="CopyrightText" ToggleOnActiveSlide="false"/>
    </True>
    <False>
      <Cmd case="BaseExtensions:show-hide-pp" show="false" ShapeNames="CopyrightText" ToggleOnActiveSlide="false"/>
    </False>
  </Cmd>
  <Cmd case="BaseExtensions:If" if-1-type="documentprop" if-1-key="hideLogo" if-1-value="True">
    <True>
      <Cmd case="BaseExtensions:show-hide-pp" show="true" ShapeNames="LogoFooter" ToggleOnActiveSlide="false"/>
    </True>
    <False>
      <Cmd case="BaseExtensions:show-hide-pp" show="false" ShapeNames="LogoFooter" ToggleOnActiveSlide="false"/>
    </False>
  </Cmd>
</Update>
</file>

<file path=customXml/item2.xml><?xml version="1.0" encoding="utf-8"?>
<TemplafyFormConfiguration><![CDATA[{"formFields":[{"required":false,"placeholder":"","lines":1,"defaultValue":"","shareValue":false,"type":"textBox","name":"DocumentID","label":"Document ID"},{"required":false,"placeholder":"","lines":1,"defaultValue":"","shareValue":false,"type":"textBox","name":"DocumentTitle","label":"Document Title"},{"required":false,"placeholder":"","lines":1,"shareValue":false,"type":"textBox","name":"ProjectName","label":"Project Name"},{"required":false,"maxLength":10,"placeholder":"","lines":1,"defaultValue":"","shareValue":false,"type":"textBox","name":"Revision","label":"Revision"},{"required":false,"shareValue":false,"type":"datePicker","name":"ApprovalDate","label":"Approval Date"},{"required":false,"placeholder":"","lines":1,"shareValue":false,"type":"textBox","name":"ApprovedByPerson","label":"Approved By Person"},{"required":false,"shareValue":false,"type":"datePicker","name":"PreparedDate","label":"Displayed Date"},{"required":false,"placeholder":"","lines":1,"defaultValue":"","shareValue":false,"type":"textBox","name":"PreparedByPerson","label":"Prepared By Person"},{"distinct":false,"hideIfNoUserInteractionRequired":false,"required":false,"defaultValue":"Presentation","autoSelectFirstOption":false,"shareValue":false,"type":"dropDown","dataSourceName":"DocumentKinds","dataSourceFieldName":"DocumentKind","name":"DocumentKind","label":"Document Kind"},{"distinct":false,"hideIfNoUserInteractionRequired":false,"required":false,"defaultValue":"en","autoSelectFirstOption":false,"shareValue":false,"type":"dropDown","dataSourceName":"LanguageCodes","dataSourceFieldName":"Name","name":"Language","label":"Language"},{"distinct":false,"hideIfNoUserInteractionRequired":false,"required":false,"defaultValue":"Draft","autoSelectFirstOption":false,"shareValue":false,"type":"dropDown","dataSourceName":"LifeCycleStatus","dataSourceFieldName":"Name","name":"LifeCycleStatus","label":"Life Cycle Status"},{"required":false,"placeholder":"","lines":1,"defaultValue":"","shareValue":false,"type":"textBox","name":"OwningOrganization","label":"Owning Organization"},{"distinct":false,"hideIfNoUserInteractionRequired":false,"required":false,"defaultValue":"1 Blank / No selection","autoSelectFirstOption":false,"shareValue":false,"type":"dropDown","dataSourceName":"SecurityLevels","dataSourceFieldName":"Name","name":"SecurityLevel","label":"Security Level"},{"helpTexts":{},"spacing":{},"type":"instructions","name":"PleaseSelectWhichFooterElementsDoYouWantToInclude","label":"Please select which footer elements do you want to include: "},{"defaultValue":{"fixedValue":true},"helpTexts":{},"spacing":{},"shareValue":false,"type":"checkBox","name":"Date","label":"Date"},{"defaultValue":{"fixedValue":true},"helpTexts":{},"spacing":{},"shareValue":false,"type":"checkBox","name":"SlideNumber","label":"Slide number"},{"defaultValue":{"fixedValue":true},"helpTexts":{},"spacing":{},"shareValue":false,"type":"checkBox","name":"Copyright","label":"Copyright"},{"defaultValue":{"fixedValue":true},"helpTexts":{},"spacing":{},"shareValue":false,"type":"checkBox","name":"Logo","label":"Logo"}],"formDataEntries":[{"name":"DocumentID","value":"npIDexmnRzOcjhpjclFbEw=="},{"name":"DocumentTitle","value":"npIDexmnRzOcjhpjclFbEw=="},{"name":"ProjectName","value":"npIDexmnRzOcjhpjclFbEw=="},{"name":"Revision","value":"npIDexmnRzOcjhpjclFbEw=="},{"name":"ApprovalDate","value":"npIDexmnRzOcjhpjclFbEw=="},{"name":"ApprovedByPerson","value":"npIDexmnRzOcjhpjclFbEw=="},{"name":"PreparedDate","value":"npIDexmnRzOcjhpjclFbEw=="},{"name":"PreparedByPerson","value":"npIDexmnRzOcjhpjclFbEw=="},{"name":"DocumentKind","value":"Xf4c5ExOMmwV3HQHUQBEpB2LxBdNippzF1PxgQ/XIi0="},{"name":"Language","value":"nVWUwVCH4hPlxqXy4HP9YtfdIMCGVn0BS77jADLFKoo="},{"name":"LifeCycleStatus","value":"QnWOujKLJp1RvJFaXvBl6HPTKUr9NiUrF8/eA/+Hz0E="},{"name":"OwningOrganization","value":"npIDexmnRzOcjhpjclFbEw=="},{"name":"SecurityLevel","value":"AjUfbU7fcmJ9ahnATTBBemZ2fau3JMwZtl4s3Acf4Qc="},{"name":"Date","value":"/qSOYQOhULkeur4k+TWcKw=="},{"name":"SlideNumber","value":"/qSOYQOhULkeur4k+TWcKw=="},{"name":"Copyright","value":"/qSOYQOhULkeur4k+TWcKw=="},{"name":"Logo","value":"/qSOYQOhULkeur4k+TWcKw=="}]}]]></TemplafyFormConfiguration>
</file>

<file path=customXml/item3.xml><?xml version="1.0" encoding="utf-8"?>
<TemplafySlideTemplateConfiguration><![CDATA[{"slideVersion":1,"isValidatorEnabled":false,"isLocked":false,"elementsMetadata":[],"slideId":"638200966397547855","enableDocumentContentUpdater":false,"version":"2.0"}]]></TemplafySlideTemplateConfiguration>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ct:contentTypeSchema xmlns:ct="http://schemas.microsoft.com/office/2006/metadata/contentType" xmlns:ma="http://schemas.microsoft.com/office/2006/metadata/properties/metaAttributes" ct:_="" ma:_="" ma:contentTypeName="Document" ma:contentTypeID="0x010100FAA4BE4ECEB37C4A840799AB94323A09" ma:contentTypeVersion="16" ma:contentTypeDescription="Create a new document." ma:contentTypeScope="" ma:versionID="d404c384382fe97ab9bb74ff35bf58fe">
  <xsd:schema xmlns:xsd="http://www.w3.org/2001/XMLSchema" xmlns:xs="http://www.w3.org/2001/XMLSchema" xmlns:p="http://schemas.microsoft.com/office/2006/metadata/properties" xmlns:ns2="49c36cce-26c4-479d-9c51-a8a585967a74" xmlns:ns3="de2feb29-dfd0-483d-b378-2a1c6b257a50" targetNamespace="http://schemas.microsoft.com/office/2006/metadata/properties" ma:root="true" ma:fieldsID="0eab546a04799bd4d2194ed462f74b7b" ns2:_="" ns3:_="">
    <xsd:import namespace="49c36cce-26c4-479d-9c51-a8a585967a74"/>
    <xsd:import namespace="de2feb29-dfd0-483d-b378-2a1c6b257a5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c36cce-26c4-479d-9c51-a8a585967a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13e722c5-bebe-4801-a6ac-67aa35eba088"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dexed="true" ma:internalName="MediaServiceLocatio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e2feb29-dfd0-483d-b378-2a1c6b257a50"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e148b35e-a90c-4efd-b1aa-6d398489f33b}" ma:internalName="TaxCatchAll" ma:showField="CatchAllData" ma:web="de2feb29-dfd0-483d-b378-2a1c6b257a5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8"?>
<p:properties xmlns:p="http://schemas.microsoft.com/office/2006/metadata/properties" xmlns:xsi="http://www.w3.org/2001/XMLSchema-instance" xmlns:pc="http://schemas.microsoft.com/office/infopath/2007/PartnerControls">
  <documentManagement>
    <TaxCatchAll xmlns="de2feb29-dfd0-483d-b378-2a1c6b257a50" xsi:nil="true"/>
    <lcf76f155ced4ddcb4097134ff3c332f xmlns="49c36cce-26c4-479d-9c51-a8a585967a74">
      <Terms xmlns="http://schemas.microsoft.com/office/infopath/2007/PartnerControls"/>
    </lcf76f155ced4ddcb4097134ff3c332f>
    <SharedWithUsers xmlns="de2feb29-dfd0-483d-b378-2a1c6b257a50">
      <UserInfo>
        <DisplayName>mgrando@branchcreativegroup.com</DisplayName>
        <AccountId>565</AccountId>
        <AccountType/>
      </UserInfo>
      <UserInfo>
        <DisplayName>Urna Banerjee</DisplayName>
        <AccountId>290</AccountId>
        <AccountType/>
      </UserInfo>
      <UserInfo>
        <DisplayName>michele@branchcreativegroup.com</DisplayName>
        <AccountId>811</AccountId>
        <AccountType/>
      </UserInfo>
    </SharedWithUsers>
  </documentManagement>
</p:properties>
</file>

<file path=customXml/item7.xml><?xml version="1.0" encoding="utf-8"?>
<TemplafySlideFormConfiguration><![CDATA[{"formFields":[],"formDataEntries":[]}]]></TemplafySlideFormConfiguration>
</file>

<file path=customXml/item8.xml><?xml version="1.0" encoding="utf-8"?>
<TemplafyTemplateConfiguration><![CDATA[{"elementsMetadata":[{"type":"shape","id":"efaa3c28-601e-4df3-926b-cab19a803b0a","elementConfiguration":{"binding":"{{FormatDateTime(Form.PreparedDate, \"MMMM d, yyyy\")}}","visibility":"","type":"text","disableUpdates":false}},{"type":"shape","id":"a637a40e-90ab-49ca-9bc8-3bc745422be6","elementConfiguration":{"width":"4.25 cm","height":"0.7 cm","image":"{{Form.SecurityLevel.Classification}}","type":"image","disableUpdates":false}},{"type":"shape","id":"f7191c84-8b1d-4485-8bd0-74248c18ae78","elementConfiguration":{"width":"4.25 cm","height":"0.7 cm","image":"{{Form.SecurityLevel.Classification}}","type":"image","disableUpdates":false}},{"type":"shape","id":"9465d9e3-1d48-4d48-a5a8-8f1795fc2844","elementConfiguration":{"width":"4.25 cm","height":"0.7 cm","image":"{{Form.SecurityLevel.Classification}}","type":"image","disableUpdates":false}},{"type":"shape","id":"af957f6f-1f57-42a9-941c-89e90d69b699","elementConfiguration":{"width":"4.25 cm","height":"0.7 cm","image":"{{Form.SecurityLevel.Classification}}","type":"image","disableUpdates":false}},{"type":"shape","id":"b1d0eabd-b247-45cc-b757-2404b466fd99","elementConfiguration":{"width":"4.25 cm","height":"0.7 cm","image":"{{Form.SecurityLevel.Classification}}","type":"image","disableUpdates":false}},{"type":"shape","id":"d4335510-59ae-418a-b9ae-ead0051a3eac","elementConfiguration":{"width":"4.25 cm","height":"0.7 cm","image":"{{Form.SecurityLevel.Classification}}","type":"image","disableUpdates":false}},{"type":"shape","id":"d0062f10-45ba-471e-a31e-91a5b19e2a9a","elementConfiguration":{"width":"4.25 cm","height":"0.7 cm","image":"{{Form.SecurityLevel.Classification}}","type":"image","disableUpdates":false}},{"type":"shape","id":"b7c4e28e-b331-41a5-b57f-000f77b899bd","elementConfiguration":{"width":"4.25 cm","height":"0.7 cm","image":"{{Form.SecurityLevel.Classification}}","type":"image","disableUpdates":false}},{"type":"shape","id":"bc9af0c9-8921-4e10-bb51-b305e5a58366","elementConfiguration":{"width":"4.25 cm","height":"0.7 cm","image":"{{Form.SecurityLevel.Classification}}","type":"image","disableUpdates":false}},{"type":"shape","id":"b7068f10-eaeb-4c24-af6e-417a483387f4","elementConfiguration":{"width":"4.25 cm","height":"0.7 cm","image":"{{Form.SecurityLevel.Classification}}","type":"image","disableUpdates":false}}],"transformationConfigurations":[{"binding":"{{Form.DocumentID}}","namespace":"http://schemas.microsoft.com/office/2006/metadata/properties","path":"/p:properties/documentManagement/*[local-name()=\"ABB_Coll_DocumentId\"]","disableUpdates":false,"type":"customXmlValue"},{"namespace":"http://schemas.microsoft.com/office/2006/metadata/properties","path":"/p:properties/documentManagement/*[local-name()=\"o8cb8facb2054f9d919ea0674048ef40\"]","termId":"{{Form.Language.TermID}}","termName":"{{Form.Language.Name}}","disableUpdates":false,"type":"customXmlManagedMetadata"},{"namespace":"http://schemas.microsoft.com/office/2006/metadata/properties","path":"/p:properties/documentManagement/*[local-name()=\"na4369807a744182aff6832bcef961df\"]","termId":"{{Form.DocumentKind.TermID}}","termName":"{{Form.DocumentKind.DocumentKind}}","disableUpdates":false,"type":"customXmlManagedMetadata"},{"binding":"{{Form.Revision}}","namespace":"http://schemas.microsoft.com/office/2006/metadata/properties","path":"/p:properties/documentManagement/*[local-name()=\"ABB_Coll_DocumentRevisionId\"]","disableUpdates":false,"type":"customXmlValue"},{"binding":"{{Form.LifeCycleStatus.Name}}","namespace":"http://schemas.microsoft.com/office/2006/metadata/properties","path":"/p:properties/documentManagement/*[local-name()=\"ABB_Coll_LifecycleStatus\"]","disableUpdates":false,"type":"customXmlValue"},{"binding":"{{Form.ApprovalDate}}","namespace":"http://schemas.microsoft.com/office/2006/metadata/properties","path":"/p:properties/documentManagement/*[local-name()=\"ABB_Coll_ApprovalDate\"]","disableUpdates":false,"type":"customXmlDateTimeValue"},{"binding":"{{Form.ApprovedByPerson}}","namespace":"http://schemas.microsoft.com/office/2006/metadata/properties","path":"/p:properties/documentManagement/*[local-name()=\"ABB_Coll_ApprovedByPerson\"]","disableUpdates":false,"type":"customXmlValue"},{"binding":"{{Form.PreparedByPerson}}","namespace":"http://schemas.microsoft.com/office/2006/metadata/properties","path":"/p:properties/documentManagement/*[local-name()=\"ABB_Coll_PreparedByPerson\"]","disableUpdates":false,"type":"customXmlValue"},{"binding":"{{Form.OwningOrganization}}","namespace":"http://schemas.microsoft.com/office/2006/metadata/properties","path":"/p:properties/documentManagement/*[local-name()=\"ABB_Coll_OwningOrganization\"]","disableUpdates":false,"type":"customXmlValue"},{"binding":"{{Form.SecurityLevel.Name}}","namespace":"http://schemas.microsoft.com/office/2006/metadata/properties","path":"/p:properties/documentManagement/*[local-name()=\"ABB_Coll_SecurityLevel\"]","disableUpdates":false,"type":"customXmlValue"},{"binding":"{{Form.PreparedDate}}","namespace":"http://schemas.microsoft.com/office/2006/metadata/properties","path":"/p:properties/documentManagement/*[local-name()=\"ABB_Coll_PreparedDate\"]","disableUpdates":false,"type":"customXmlDateTimeValue"},{"propertyName":"title","propertyValue":"{{Form.DocumentTitle}}","disableUpdates":false,"type":"documentProperty"},{"propertyName":"BrandName","propertyValue":"{{UserProfile.Brand.Name}}","disableUpdates":false,"type":"customDocumentProperty"},{"propertyName":"hideDate","propertyValue":"{{Form.Date}}","disableUpdates":false,"type":"customDocumentProperty"},{"propertyName":"hideSlideNumber","propertyValue":"{{Form.SlideNumber}}","disableUpdates":false,"type":"customDocumentProperty"},{"propertyName":"hideCopyright","propertyValue":"{{Form.Copyright}}","disableUpdates":false,"type":"customDocumentProperty"},{"propertyName":"hideLogo","propertyValue":"{{Form.Logo}}","disableUpdates":false,"type":"customDocumentProperty"},{"language":"{{DocumentLanguage}}","disableUpdates":false,"type":"proofingLanguage"},{"propertyName":"BrandName","propertyValue":"{{UserProfile.Brand.Name}}","disableUpdates":false,"type":"customDocumentProperty"},{"propertyName":"hideDate","propertyValue":"{{Form.Date}}","disableUpdates":false,"type":"customDocumentProperty"},{"propertyName":"hideSlideNumber","propertyValue":"{{Form.SlideNumber}}","disableUpdates":false,"type":"customDocumentProperty"},{"propertyName":"hideCopyright","propertyValue":"{{Form.Copyright}}","disableUpdates":false,"type":"customDocumentProperty"},{"propertyName":"hideLogo","propertyValue":"{{Form.Logo}}","disableUpdates":false,"type":"customDocumentProperty"}],"templateName":"ABB - Blank with Dynamics - 20230511 - 2","templateDescription":"","enableDocumentContentUpdater":true,"version":"2.0"}]]></TemplafyTemplateConfiguration>
</file>

<file path=customXml/itemProps1.xml><?xml version="1.0" encoding="utf-8"?>
<ds:datastoreItem xmlns:ds="http://schemas.openxmlformats.org/officeDocument/2006/customXml" ds:itemID="{3701DADA-2F68-45DF-8F02-C8ED25A02974}">
  <ds:schemaRefs/>
</ds:datastoreItem>
</file>

<file path=customXml/itemProps2.xml><?xml version="1.0" encoding="utf-8"?>
<ds:datastoreItem xmlns:ds="http://schemas.openxmlformats.org/officeDocument/2006/customXml" ds:itemID="{88746BAB-2507-4F3A-B16E-ED38367EE530}">
  <ds:schemaRefs/>
</ds:datastoreItem>
</file>

<file path=customXml/itemProps3.xml><?xml version="1.0" encoding="utf-8"?>
<ds:datastoreItem xmlns:ds="http://schemas.openxmlformats.org/officeDocument/2006/customXml" ds:itemID="{DD3C33AD-792D-4526-B706-A09FEA4C6707}">
  <ds:schemaRefs/>
</ds:datastoreItem>
</file>

<file path=customXml/itemProps4.xml><?xml version="1.0" encoding="utf-8"?>
<ds:datastoreItem xmlns:ds="http://schemas.openxmlformats.org/officeDocument/2006/customXml" ds:itemID="{E296156F-3DB4-48ED-BF14-FAC9F0C4F584}">
  <ds:schemaRefs>
    <ds:schemaRef ds:uri="http://schemas.microsoft.com/sharepoint/v3/contenttype/forms"/>
  </ds:schemaRefs>
</ds:datastoreItem>
</file>

<file path=customXml/itemProps5.xml><?xml version="1.0" encoding="utf-8"?>
<ds:datastoreItem xmlns:ds="http://schemas.openxmlformats.org/officeDocument/2006/customXml" ds:itemID="{00331953-BD9A-4EAD-8CE1-F9AA6384D710}">
  <ds:schemaRefs>
    <ds:schemaRef ds:uri="49c36cce-26c4-479d-9c51-a8a585967a74"/>
    <ds:schemaRef ds:uri="de2feb29-dfd0-483d-b378-2a1c6b257a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6.xml><?xml version="1.0" encoding="utf-8"?>
<ds:datastoreItem xmlns:ds="http://schemas.openxmlformats.org/officeDocument/2006/customXml" ds:itemID="{20F01761-FF92-45AA-AFD3-07A4C4C43484}">
  <ds:schemaRefs>
    <ds:schemaRef ds:uri="49c36cce-26c4-479d-9c51-a8a585967a74"/>
    <ds:schemaRef ds:uri="de2feb29-dfd0-483d-b378-2a1c6b257a5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7.xml><?xml version="1.0" encoding="utf-8"?>
<ds:datastoreItem xmlns:ds="http://schemas.openxmlformats.org/officeDocument/2006/customXml" ds:itemID="{55E46940-6434-4A2E-97B3-DE85BC1783F5}">
  <ds:schemaRefs/>
</ds:datastoreItem>
</file>

<file path=customXml/itemProps8.xml><?xml version="1.0" encoding="utf-8"?>
<ds:datastoreItem xmlns:ds="http://schemas.openxmlformats.org/officeDocument/2006/customXml" ds:itemID="{D2280EEE-F7B5-4B82-8B3F-6C5291CE43BF}">
  <ds:schemaRefs/>
</ds:datastoreItem>
</file>

<file path=docMetadata/LabelInfo.xml><?xml version="1.0" encoding="utf-8"?>
<clbl:labelList xmlns:clbl="http://schemas.microsoft.com/office/2020/mipLabelMetadata">
  <clbl:label id="{d792d246-d363-40e2-82bc-6f0655128b68}" enabled="1" method="Standard" siteId="{372ee9e0-9ce0-4033-a64a-c07073a91ecd}" removed="0"/>
</clbl:labelList>
</file>

<file path=docProps/app.xml><?xml version="1.0" encoding="utf-8"?>
<Properties xmlns="http://schemas.openxmlformats.org/officeDocument/2006/extended-properties" xmlns:vt="http://schemas.openxmlformats.org/officeDocument/2006/docPropsVTypes">
  <Template>ABB PPT Template Templafy 2021120</Template>
  <TotalTime>121</TotalTime>
  <Words>2533</Words>
  <Application>Microsoft Office PowerPoint</Application>
  <PresentationFormat>Widescreen</PresentationFormat>
  <Paragraphs>519</Paragraphs>
  <Slides>38</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ABBvoice</vt:lpstr>
      <vt:lpstr>ABBvoice Light</vt:lpstr>
      <vt:lpstr>ABBvoiceOffice</vt:lpstr>
      <vt:lpstr>Arial</vt:lpstr>
      <vt:lpstr>Calibri</vt:lpstr>
      <vt:lpstr>System Font Regular</vt:lpstr>
      <vt:lpstr>Times New Roman</vt:lpstr>
      <vt:lpstr>ABB Master</vt:lpstr>
      <vt:lpstr>ReliaGear® neXT full IP20 offering</vt:lpstr>
      <vt:lpstr>PowerPoint Presentation</vt:lpstr>
      <vt:lpstr>— IP20 explained  </vt:lpstr>
      <vt:lpstr>Degrees of protection</vt:lpstr>
      <vt:lpstr>— Value proposition</vt:lpstr>
      <vt:lpstr>ReliaGear® neXT full IP20 advantages</vt:lpstr>
      <vt:lpstr>ReliaGear® neXT full IP20</vt:lpstr>
      <vt:lpstr>— Offering overview</vt:lpstr>
      <vt:lpstr>ReliaGear® neXT full IP20</vt:lpstr>
      <vt:lpstr>— Product compatibility</vt:lpstr>
      <vt:lpstr>Product compatibility</vt:lpstr>
      <vt:lpstr>IP20 barriers</vt:lpstr>
      <vt:lpstr>ReliaGear® neXT full IP20</vt:lpstr>
      <vt:lpstr>ReliaGear® neXT full IP20</vt:lpstr>
      <vt:lpstr>ReliaGear® neXT full IP20</vt:lpstr>
      <vt:lpstr>— empower configurator (panelboard)</vt:lpstr>
      <vt:lpstr>empower panelboard configurator</vt:lpstr>
      <vt:lpstr>empower panelboard configurator</vt:lpstr>
      <vt:lpstr>empower panelboard configurator</vt:lpstr>
      <vt:lpstr>empower panelboard configurator</vt:lpstr>
      <vt:lpstr>empower panelboard configurator</vt:lpstr>
      <vt:lpstr>empower panelboard configurator</vt:lpstr>
      <vt:lpstr>— empower configurator (breaker)</vt:lpstr>
      <vt:lpstr>empower breaker configurator</vt:lpstr>
      <vt:lpstr>empower breaker configurator</vt:lpstr>
      <vt:lpstr>empower breaker configurator</vt:lpstr>
      <vt:lpstr>empower breaker configurator</vt:lpstr>
      <vt:lpstr>empower breaker configurator</vt:lpstr>
      <vt:lpstr>empower breaker configurator</vt:lpstr>
      <vt:lpstr>— Component ordering for replacement/ retrofit</vt:lpstr>
      <vt:lpstr>IP20 main lug barrier</vt:lpstr>
      <vt:lpstr>Horizontal mounting rail</vt:lpstr>
      <vt:lpstr>Service entrance/finger-safe lug barriers</vt:lpstr>
      <vt:lpstr>Service entrance/finger-safe lug barriers</vt:lpstr>
      <vt:lpstr>Service entrance/finger-safe lug barriers</vt:lpstr>
      <vt:lpstr>— Helpful documents  and links</vt:lpstr>
      <vt:lpstr>ReliaGear® neXT Full IP20</vt:lpstr>
      <vt:lpstr>PowerPoint Presentation</vt:lpstr>
    </vt:vector>
  </TitlesOfParts>
  <Company>ABB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ReliaGear® neXT Full IP20 offering</dc:title>
  <dc:creator>ABB</dc:creator>
  <cp:lastModifiedBy>Urna Banerjee</cp:lastModifiedBy>
  <cp:revision>17</cp:revision>
  <cp:lastPrinted>2024-04-22T14:31:36Z</cp:lastPrinted>
  <dcterms:created xsi:type="dcterms:W3CDTF">2024-02-15T07:04:33Z</dcterms:created>
  <dcterms:modified xsi:type="dcterms:W3CDTF">2024-04-25T21:15:39Z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ideDate">
    <vt:lpwstr>True</vt:lpwstr>
  </property>
  <property fmtid="{D5CDD505-2E9C-101B-9397-08002B2CF9AE}" pid="3" name="hideSlideNumber">
    <vt:lpwstr>True</vt:lpwstr>
  </property>
  <property fmtid="{D5CDD505-2E9C-101B-9397-08002B2CF9AE}" pid="4" name="hideCopyright">
    <vt:lpwstr>True</vt:lpwstr>
  </property>
  <property fmtid="{D5CDD505-2E9C-101B-9397-08002B2CF9AE}" pid="5" name="hideLogo">
    <vt:lpwstr>True</vt:lpwstr>
  </property>
  <property fmtid="{D5CDD505-2E9C-101B-9397-08002B2CF9AE}" pid="6" name="TemplafyTimeStamp">
    <vt:lpwstr>2023-05-19T12:37:20</vt:lpwstr>
  </property>
  <property fmtid="{D5CDD505-2E9C-101B-9397-08002B2CF9AE}" pid="7" name="TemplafyTenantId">
    <vt:lpwstr>abb</vt:lpwstr>
  </property>
  <property fmtid="{D5CDD505-2E9C-101B-9397-08002B2CF9AE}" pid="8" name="TemplafyTemplateId">
    <vt:lpwstr>638200966374366508</vt:lpwstr>
  </property>
  <property fmtid="{D5CDD505-2E9C-101B-9397-08002B2CF9AE}" pid="9" name="TemplafyUserProfileId">
    <vt:lpwstr>638144788114287207</vt:lpwstr>
  </property>
  <property fmtid="{D5CDD505-2E9C-101B-9397-08002B2CF9AE}" pid="10" name="TemplafyLanguageCode">
    <vt:lpwstr>en-US</vt:lpwstr>
  </property>
  <property fmtid="{D5CDD505-2E9C-101B-9397-08002B2CF9AE}" pid="11" name="BrandName">
    <vt:lpwstr>ABB</vt:lpwstr>
  </property>
  <property fmtid="{D5CDD505-2E9C-101B-9397-08002B2CF9AE}" pid="12" name="TemplafyFromBlank">
    <vt:bool>true</vt:bool>
  </property>
  <property fmtid="{D5CDD505-2E9C-101B-9397-08002B2CF9AE}" pid="13" name="MediaServiceImageTags">
    <vt:lpwstr/>
  </property>
  <property fmtid="{D5CDD505-2E9C-101B-9397-08002B2CF9AE}" pid="14" name="ContentTypeId">
    <vt:lpwstr>0x010100FAA4BE4ECEB37C4A840799AB94323A09</vt:lpwstr>
  </property>
</Properties>
</file>