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764" r:id="rId2"/>
  </p:sldMasterIdLst>
  <p:notesMasterIdLst>
    <p:notesMasterId r:id="rId23"/>
  </p:notesMasterIdLst>
  <p:handoutMasterIdLst>
    <p:handoutMasterId r:id="rId24"/>
  </p:handoutMasterIdLst>
  <p:sldIdLst>
    <p:sldId id="665" r:id="rId3"/>
    <p:sldId id="839" r:id="rId4"/>
    <p:sldId id="840" r:id="rId5"/>
    <p:sldId id="841" r:id="rId6"/>
    <p:sldId id="842" r:id="rId7"/>
    <p:sldId id="843" r:id="rId8"/>
    <p:sldId id="844" r:id="rId9"/>
    <p:sldId id="845" r:id="rId10"/>
    <p:sldId id="846" r:id="rId11"/>
    <p:sldId id="847" r:id="rId12"/>
    <p:sldId id="848" r:id="rId13"/>
    <p:sldId id="849" r:id="rId14"/>
    <p:sldId id="850" r:id="rId15"/>
    <p:sldId id="851" r:id="rId16"/>
    <p:sldId id="852" r:id="rId17"/>
    <p:sldId id="853" r:id="rId18"/>
    <p:sldId id="854" r:id="rId19"/>
    <p:sldId id="663" r:id="rId20"/>
    <p:sldId id="855" r:id="rId21"/>
    <p:sldId id="856" r:id="rId22"/>
  </p:sldIdLst>
  <p:sldSz cx="9144000" cy="6858000" type="screen4x3"/>
  <p:notesSz cx="6797675" cy="9926638"/>
  <p:custDataLst>
    <p:tags r:id="rId25"/>
  </p:custDataLst>
  <p:defaultTextStyle>
    <a:defPPr>
      <a:defRPr lang="de-CH"/>
    </a:defPPr>
    <a:lvl1pPr algn="l" rtl="0" fontAlgn="base">
      <a:spcBef>
        <a:spcPct val="50000"/>
      </a:spcBef>
      <a:spcAft>
        <a:spcPct val="0"/>
      </a:spcAft>
      <a:buClr>
        <a:schemeClr val="tx2"/>
      </a:buClr>
      <a:buSzPct val="70000"/>
      <a:buFont typeface="Wingdings" pitchFamily="2" charset="2"/>
      <a:buChar char="§"/>
      <a:defRPr sz="19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lr>
        <a:schemeClr val="tx2"/>
      </a:buClr>
      <a:buSzPct val="70000"/>
      <a:buFont typeface="Wingdings" pitchFamily="2" charset="2"/>
      <a:buChar char="§"/>
      <a:defRPr sz="19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lr>
        <a:schemeClr val="tx2"/>
      </a:buClr>
      <a:buSzPct val="70000"/>
      <a:buFont typeface="Wingdings" pitchFamily="2" charset="2"/>
      <a:buChar char="§"/>
      <a:defRPr sz="19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lr>
        <a:schemeClr val="tx2"/>
      </a:buClr>
      <a:buSzPct val="70000"/>
      <a:buFont typeface="Wingdings" pitchFamily="2" charset="2"/>
      <a:buChar char="§"/>
      <a:defRPr sz="19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lr>
        <a:schemeClr val="tx2"/>
      </a:buClr>
      <a:buSzPct val="70000"/>
      <a:buFont typeface="Wingdings" pitchFamily="2" charset="2"/>
      <a:buChar char="§"/>
      <a:defRPr sz="19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9">
          <p15:clr>
            <a:srgbClr val="A4A3A4"/>
          </p15:clr>
        </p15:guide>
        <p15:guide id="2" orient="horz" pos="2523" userDrawn="1">
          <p15:clr>
            <a:srgbClr val="A4A3A4"/>
          </p15:clr>
        </p15:guide>
        <p15:guide id="3" orient="horz" pos="3906">
          <p15:clr>
            <a:srgbClr val="A4A3A4"/>
          </p15:clr>
        </p15:guide>
        <p15:guide id="4" orient="horz" pos="1003">
          <p15:clr>
            <a:srgbClr val="A4A3A4"/>
          </p15:clr>
        </p15:guide>
        <p15:guide id="5" orient="horz" pos="142">
          <p15:clr>
            <a:srgbClr val="A4A3A4"/>
          </p15:clr>
        </p15:guide>
        <p15:guide id="6" orient="horz" pos="232">
          <p15:clr>
            <a:srgbClr val="A4A3A4"/>
          </p15:clr>
        </p15:guide>
        <p15:guide id="7" pos="2835">
          <p15:clr>
            <a:srgbClr val="A4A3A4"/>
          </p15:clr>
        </p15:guide>
        <p15:guide id="8" pos="2925" userDrawn="1">
          <p15:clr>
            <a:srgbClr val="A4A3A4"/>
          </p15:clr>
        </p15:guide>
        <p15:guide id="9" pos="4830">
          <p15:clr>
            <a:srgbClr val="A4A3A4"/>
          </p15:clr>
        </p15:guide>
        <p15:guide id="10" pos="5624">
          <p15:clr>
            <a:srgbClr val="A4A3A4"/>
          </p15:clr>
        </p15:guide>
        <p15:guide id="11" pos="930" userDrawn="1">
          <p15:clr>
            <a:srgbClr val="A4A3A4"/>
          </p15:clr>
        </p15:guide>
        <p15:guide id="12" pos="839">
          <p15:clr>
            <a:srgbClr val="A4A3A4"/>
          </p15:clr>
        </p15:guide>
        <p15:guide id="13" pos="1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70000"/>
    <a:srgbClr val="060000"/>
    <a:srgbClr val="050000"/>
    <a:srgbClr val="040000"/>
    <a:srgbClr val="030000"/>
    <a:srgbClr val="020000"/>
    <a:srgbClr val="01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257" autoAdjust="0"/>
    <p:restoredTop sz="94718" autoAdjust="0"/>
  </p:normalViewPr>
  <p:slideViewPr>
    <p:cSldViewPr snapToGrid="0" showGuides="1">
      <p:cViewPr>
        <p:scale>
          <a:sx n="100" d="100"/>
          <a:sy n="100" d="100"/>
        </p:scale>
        <p:origin x="696" y="198"/>
      </p:cViewPr>
      <p:guideLst>
        <p:guide orient="horz" pos="2409"/>
        <p:guide orient="horz" pos="2523"/>
        <p:guide orient="horz" pos="3906"/>
        <p:guide orient="horz" pos="1003"/>
        <p:guide orient="horz" pos="142"/>
        <p:guide orient="horz" pos="232"/>
        <p:guide pos="2835"/>
        <p:guide pos="2925"/>
        <p:guide pos="4830"/>
        <p:guide pos="5624"/>
        <p:guide pos="930"/>
        <p:guide pos="839"/>
        <p:guide pos="1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9" tIns="47764" rIns="95529" bIns="47764" numCol="1" anchor="t" anchorCtr="0" compatLnSpc="1">
            <a:prstTxWarp prst="textNoShape">
              <a:avLst/>
            </a:prstTxWarp>
          </a:bodyPr>
          <a:lstStyle>
            <a:lvl1pPr defTabSz="955675"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9" tIns="47764" rIns="95529" bIns="47764" numCol="1" anchor="t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9" tIns="47764" rIns="95529" bIns="47764" numCol="1" anchor="b" anchorCtr="0" compatLnSpc="1">
            <a:prstTxWarp prst="textNoShape">
              <a:avLst/>
            </a:prstTxWarp>
          </a:bodyPr>
          <a:lstStyle>
            <a:lvl1pPr defTabSz="955675"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9" tIns="47764" rIns="95529" bIns="47764" numCol="1" anchor="b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722EF1F-5176-4522-908B-AD806F9856F4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57489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27075" y="280988"/>
            <a:ext cx="29464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55675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681413" y="280988"/>
            <a:ext cx="276066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27075" y="561975"/>
            <a:ext cx="5697538" cy="4271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27075" y="5075238"/>
            <a:ext cx="5697538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Click to edit Master text styles</a:t>
            </a:r>
          </a:p>
          <a:p>
            <a:pPr lvl="1"/>
            <a:r>
              <a:rPr lang="de-CH" noProof="0" smtClean="0"/>
              <a:t>Second level</a:t>
            </a:r>
          </a:p>
          <a:p>
            <a:pPr lvl="2"/>
            <a:r>
              <a:rPr lang="de-CH" noProof="0" smtClean="0"/>
              <a:t>Third level</a:t>
            </a:r>
          </a:p>
          <a:p>
            <a:pPr lvl="3"/>
            <a:r>
              <a:rPr lang="de-CH" noProof="0" smtClean="0"/>
              <a:t>Fourth level</a:t>
            </a:r>
          </a:p>
          <a:p>
            <a:pPr lvl="4"/>
            <a:r>
              <a:rPr lang="de-CH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27075" y="9421813"/>
            <a:ext cx="2946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55675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78238" y="9431338"/>
            <a:ext cx="27638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E319531-6C34-4AB1-B502-2E805854AE56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959534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9B3BD-B31D-4203-A211-D5B5473692C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83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9B3BD-B31D-4203-A211-D5B5473692C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49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9B3BD-B31D-4203-A211-D5B5473692C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73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9B3BD-B31D-4203-A211-D5B5473692C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426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9B3BD-B31D-4203-A211-D5B5473692C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02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495300"/>
            <a:ext cx="5726113" cy="4295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175BF-D7F5-40CD-844F-A2421065051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001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9B3BD-B31D-4203-A211-D5B5473692C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80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9B3BD-B31D-4203-A211-D5B5473692C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66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9B3BD-B31D-4203-A211-D5B5473692C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44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9B3BD-B31D-4203-A211-D5B5473692C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85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9B3BD-B31D-4203-A211-D5B5473692C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58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9B3BD-B31D-4203-A211-D5B5473692C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61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9B3BD-B31D-4203-A211-D5B5473692C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41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9B3BD-B31D-4203-A211-D5B5473692C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01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defaul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1" name="Picture 3" descr="ABB2logo 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5" y="195354"/>
            <a:ext cx="8705088" cy="376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29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three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5" y="3968749"/>
            <a:ext cx="6192000" cy="223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</a:t>
            </a:r>
            <a:r>
              <a:rPr lang="en-US" noProof="0" smtClean="0"/>
              <a:t>to add text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</a:t>
            </a:r>
            <a:r>
              <a:rPr lang="en-US" noProof="0" smtClean="0"/>
              <a:t>to add Title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1980000" cy="223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3582375" y="1592262"/>
            <a:ext cx="1980000" cy="223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688375" y="1592263"/>
            <a:ext cx="1980000" cy="223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  <a:prstGeom prst="rect">
            <a:avLst/>
          </a:prstGeo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</a:t>
            </a:r>
            <a:r>
              <a:rPr lang="en-US" smtClean="0"/>
              <a:t>to add Subtitle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730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</a:t>
            </a:r>
            <a:r>
              <a:rPr lang="en-US" noProof="0" smtClean="0"/>
              <a:t>to add Title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3024000" cy="223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476375" y="3968750"/>
            <a:ext cx="3024000" cy="223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644344" y="1592263"/>
            <a:ext cx="3024000" cy="223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643438" y="3968750"/>
            <a:ext cx="3024000" cy="223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  <a:prstGeom prst="rect">
            <a:avLst/>
          </a:prstGeo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</a:t>
            </a:r>
            <a:r>
              <a:rPr lang="en-US" smtClean="0"/>
              <a:t>to add Subtitle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473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</a:t>
            </a:r>
            <a:r>
              <a:rPr lang="en-US" noProof="0" smtClean="0"/>
              <a:t>to add Title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1980000" cy="223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476375" y="3968750"/>
            <a:ext cx="1980000" cy="223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582000" y="1592263"/>
            <a:ext cx="1980000" cy="223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582000" y="3968750"/>
            <a:ext cx="1980000" cy="223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687625" y="1592263"/>
            <a:ext cx="1980000" cy="223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5687625" y="3968750"/>
            <a:ext cx="1980000" cy="223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  <a:prstGeom prst="rect">
            <a:avLst/>
          </a:prstGeo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</a:t>
            </a:r>
            <a:r>
              <a:rPr lang="en-US" smtClean="0"/>
              <a:t>to add Subtitle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549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</a:t>
            </a:r>
            <a:r>
              <a:rPr lang="en-US" noProof="0" smtClean="0"/>
              <a:t>to add Title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09550" y="1592263"/>
            <a:ext cx="8712000" cy="460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  <a:prstGeom prst="rect">
            <a:avLst/>
          </a:prstGeo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</a:t>
            </a:r>
            <a:r>
              <a:rPr lang="en-US" smtClean="0"/>
              <a:t>to add Subtitle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913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</a:t>
            </a:r>
            <a:r>
              <a:rPr lang="en-US" noProof="0" smtClean="0"/>
              <a:t>to add Title</a:t>
            </a:r>
            <a:endParaRPr lang="en-US" dirty="0"/>
          </a:p>
        </p:txBody>
      </p:sp>
      <p:sp>
        <p:nvSpPr>
          <p:cNvPr id="4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  <a:prstGeom prst="rect">
            <a:avLst/>
          </a:prstGeo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</a:t>
            </a:r>
            <a:r>
              <a:rPr lang="en-US" smtClean="0"/>
              <a:t>to add Subtitle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423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41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gray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gray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 dirty="0">
                <a:latin typeface="+mn-lt"/>
              </a:endParaRPr>
            </a:p>
          </p:txBody>
        </p:sp>
        <p:pic>
          <p:nvPicPr>
            <p:cNvPr id="7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367" y="1660"/>
              <a:ext cx="5031" cy="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2"/>
          <p:cNvGrpSpPr>
            <a:grpSpLocks/>
          </p:cNvGrpSpPr>
          <p:nvPr userDrawn="1"/>
        </p:nvGrpSpPr>
        <p:grpSpPr bwMode="gray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gray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 dirty="0">
                <a:latin typeface="+mn-lt"/>
              </a:endParaRPr>
            </a:p>
          </p:txBody>
        </p:sp>
        <p:pic>
          <p:nvPicPr>
            <p:cNvPr id="10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367" y="1660"/>
              <a:ext cx="5031" cy="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99345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215900" y="1592263"/>
            <a:ext cx="4284663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2"/>
          </p:nvPr>
        </p:nvSpPr>
        <p:spPr>
          <a:xfrm>
            <a:off x="4643439" y="1592263"/>
            <a:ext cx="4284662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>
          <a:xfrm>
            <a:off x="207944" y="6568154"/>
            <a:ext cx="592889" cy="10887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>
          <a:xfrm>
            <a:off x="918319" y="6569118"/>
            <a:ext cx="448519" cy="108871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3286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4608512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22" name="Inhaltsplatzhalter 3"/>
          <p:cNvSpPr>
            <a:spLocks noGrp="1"/>
          </p:cNvSpPr>
          <p:nvPr>
            <p:ph sz="half" idx="11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Second level</a:t>
            </a:r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>
          <a:xfrm>
            <a:off x="207944" y="6568154"/>
            <a:ext cx="592889" cy="10887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>
          <a:xfrm>
            <a:off x="918319" y="6569118"/>
            <a:ext cx="448519" cy="108871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5154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8"/>
          <p:cNvSpPr txBox="1"/>
          <p:nvPr userDrawn="1"/>
        </p:nvSpPr>
        <p:spPr>
          <a:xfrm>
            <a:off x="215900" y="6200775"/>
            <a:ext cx="2374900" cy="657225"/>
          </a:xfrm>
          <a:prstGeom prst="rect">
            <a:avLst/>
          </a:prstGeom>
        </p:spPr>
        <p:txBody>
          <a:bodyPr lIns="0" tIns="0" rIns="0" bIns="19800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© ABB Group</a:t>
            </a:r>
            <a:endParaRPr lang="de-DE" sz="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FB884F6-5C41-4F29-A188-5B766EEA4B94}" type="datetime4">
              <a:rPr lang="en-US" sz="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June 28, 2016</a:t>
            </a:fld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| Slide </a:t>
            </a:r>
            <a:fld id="{CC156DC0-29B7-4E54-A3C9-FA93EBEC7D75}" type="slidenum">
              <a:rPr lang="de-DE" sz="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de-DE" sz="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7462"/>
          </a:xfr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4608512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Inhaltsplatzhalter 3"/>
          <p:cNvSpPr>
            <a:spLocks noGrp="1"/>
          </p:cNvSpPr>
          <p:nvPr>
            <p:ph sz="half" idx="11"/>
          </p:nvPr>
        </p:nvSpPr>
        <p:spPr>
          <a:xfrm>
            <a:off x="215900" y="1592263"/>
            <a:ext cx="1116013" cy="4608512"/>
          </a:xfrm>
        </p:spPr>
        <p:txBody>
          <a:bodyPr tIns="36000" spcCol="396000">
            <a:noAutofit/>
          </a:bodyPr>
          <a:lstStyle>
            <a:lvl1pPr marL="0" indent="0">
              <a:buClr>
                <a:schemeClr val="accent2"/>
              </a:buClr>
              <a:buFont typeface="+mj-lt"/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0" y="660363"/>
            <a:ext cx="9144000" cy="467099"/>
          </a:xfrm>
        </p:spPr>
        <p:txBody>
          <a:bodyPr lIns="187200" rIns="216000"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2800" kern="12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2338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add Title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6192000" cy="460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</a:t>
            </a:r>
            <a:r>
              <a:rPr lang="en-US" noProof="0" smtClean="0"/>
              <a:t>to add text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9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  <a:prstGeom prst="rect">
            <a:avLst/>
          </a:prstGeo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</a:t>
            </a:r>
            <a:r>
              <a:rPr lang="en-US" smtClean="0"/>
              <a:t>to add Subtitle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186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11"/>
          <p:cNvSpPr txBox="1"/>
          <p:nvPr userDrawn="1"/>
        </p:nvSpPr>
        <p:spPr>
          <a:xfrm>
            <a:off x="215900" y="6200775"/>
            <a:ext cx="2374900" cy="657225"/>
          </a:xfrm>
          <a:prstGeom prst="rect">
            <a:avLst/>
          </a:prstGeom>
        </p:spPr>
        <p:txBody>
          <a:bodyPr lIns="0" tIns="0" rIns="0" bIns="19800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© ABB Group</a:t>
            </a:r>
            <a:endParaRPr lang="de-DE" sz="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FB884F6-5C41-4F29-A188-5B766EEA4B94}" type="datetime4">
              <a:rPr lang="en-US" sz="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June 28, 2016</a:t>
            </a:fld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| Slide </a:t>
            </a:r>
            <a:fld id="{F021E91A-887F-4F59-9A24-512017C3547E}" type="slidenum">
              <a:rPr lang="de-DE" sz="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de-DE" sz="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74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49"/>
            <a:ext cx="6191250" cy="22320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tIns="36000" spcCol="396000">
            <a:noAutofit/>
          </a:bodyPr>
          <a:lstStyle>
            <a:lvl1pPr marL="0" indent="0">
              <a:buClr>
                <a:schemeClr val="accent2"/>
              </a:buClr>
              <a:buFont typeface="+mj-lt"/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0" y="660363"/>
            <a:ext cx="9144000" cy="467099"/>
          </a:xfrm>
        </p:spPr>
        <p:txBody>
          <a:bodyPr lIns="187200" rIns="216000"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2800" kern="12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57149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12"/>
          <p:cNvSpPr txBox="1"/>
          <p:nvPr userDrawn="1"/>
        </p:nvSpPr>
        <p:spPr>
          <a:xfrm>
            <a:off x="215900" y="6200775"/>
            <a:ext cx="2374900" cy="657225"/>
          </a:xfrm>
          <a:prstGeom prst="rect">
            <a:avLst/>
          </a:prstGeom>
        </p:spPr>
        <p:txBody>
          <a:bodyPr lIns="0" tIns="0" rIns="0" bIns="19800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© ABB Group</a:t>
            </a:r>
            <a:endParaRPr lang="de-DE" sz="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FB884F6-5C41-4F29-A188-5B766EEA4B94}" type="datetime4">
              <a:rPr lang="en-US" sz="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June 28, 2016</a:t>
            </a:fld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| Slide </a:t>
            </a:r>
            <a:fld id="{BC9832FD-272D-4B5F-B5E5-A33F3A52215B}" type="slidenum">
              <a:rPr lang="de-DE" sz="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de-DE" sz="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8928100" cy="11274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3021013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49"/>
            <a:ext cx="6191250" cy="22320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Inhaltsplatzhalter 3"/>
          <p:cNvSpPr>
            <a:spLocks noGrp="1"/>
          </p:cNvSpPr>
          <p:nvPr>
            <p:ph sz="half" idx="11"/>
          </p:nvPr>
        </p:nvSpPr>
        <p:spPr>
          <a:xfrm>
            <a:off x="4643438" y="1592263"/>
            <a:ext cx="3024187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tIns="36000" spcCol="396000">
            <a:noAutofit/>
          </a:bodyPr>
          <a:lstStyle>
            <a:lvl1pPr marL="0" indent="0">
              <a:buClr>
                <a:schemeClr val="accent2"/>
              </a:buClr>
              <a:buFont typeface="+mj-lt"/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0" y="660363"/>
            <a:ext cx="9144000" cy="467099"/>
          </a:xfrm>
        </p:spPr>
        <p:txBody>
          <a:bodyPr lIns="187200" rIns="216000"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2800" kern="12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6238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3"/>
          <p:cNvSpPr txBox="1"/>
          <p:nvPr userDrawn="1"/>
        </p:nvSpPr>
        <p:spPr>
          <a:xfrm>
            <a:off x="215900" y="6200775"/>
            <a:ext cx="2374900" cy="657225"/>
          </a:xfrm>
          <a:prstGeom prst="rect">
            <a:avLst/>
          </a:prstGeom>
        </p:spPr>
        <p:txBody>
          <a:bodyPr lIns="0" tIns="0" rIns="0" bIns="19800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© ABB Group</a:t>
            </a:r>
            <a:endParaRPr lang="de-DE" sz="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FB884F6-5C41-4F29-A188-5B766EEA4B94}" type="datetime4">
              <a:rPr lang="en-US" sz="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June 28, 2016</a:t>
            </a:fld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| Slide </a:t>
            </a:r>
            <a:fld id="{2A5EE5A6-938A-4E0A-98E4-961E22E8517A}" type="slidenum">
              <a:rPr lang="de-DE" sz="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de-DE" sz="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8928100" cy="11274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476375" y="1592262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50"/>
            <a:ext cx="6191250" cy="22320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Inhaltsplatzhalter 3"/>
          <p:cNvSpPr>
            <a:spLocks noGrp="1"/>
          </p:cNvSpPr>
          <p:nvPr>
            <p:ph sz="half" idx="11"/>
          </p:nvPr>
        </p:nvSpPr>
        <p:spPr>
          <a:xfrm>
            <a:off x="3583800" y="1592263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Inhaltsplatzhalter 3"/>
          <p:cNvSpPr>
            <a:spLocks noGrp="1"/>
          </p:cNvSpPr>
          <p:nvPr>
            <p:ph sz="half" idx="12"/>
          </p:nvPr>
        </p:nvSpPr>
        <p:spPr>
          <a:xfrm>
            <a:off x="5691225" y="1592262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tIns="36000" spcCol="396000">
            <a:noAutofit/>
          </a:bodyPr>
          <a:lstStyle>
            <a:lvl1pPr marL="0" indent="0">
              <a:buClr>
                <a:schemeClr val="accent2"/>
              </a:buClr>
              <a:buFont typeface="+mj-lt"/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0" y="660363"/>
            <a:ext cx="9144000" cy="467099"/>
          </a:xfrm>
        </p:spPr>
        <p:txBody>
          <a:bodyPr lIns="187200" rIns="216000"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2800" kern="12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24100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 userDrawn="1"/>
        </p:nvSpPr>
        <p:spPr>
          <a:xfrm>
            <a:off x="215900" y="6200775"/>
            <a:ext cx="2374900" cy="657225"/>
          </a:xfrm>
          <a:prstGeom prst="rect">
            <a:avLst/>
          </a:prstGeom>
        </p:spPr>
        <p:txBody>
          <a:bodyPr lIns="0" tIns="0" rIns="0" bIns="19800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© ABB Group</a:t>
            </a:r>
            <a:endParaRPr lang="de-DE" sz="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FB884F6-5C41-4F29-A188-5B766EEA4B94}" type="datetime4">
              <a:rPr lang="en-US" sz="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June 28, 2016</a:t>
            </a:fld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| Slide </a:t>
            </a:r>
            <a:fld id="{7C0C122C-914D-4DB8-8B4F-75440AFFEF75}" type="slidenum">
              <a:rPr lang="de-DE" sz="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de-DE" sz="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8928100" cy="11274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476375" y="1592263"/>
            <a:ext cx="3019424" cy="4608512"/>
          </a:xfrm>
        </p:spPr>
        <p:txBody>
          <a:bodyPr lIns="91440" tIns="45720" rIns="91440" bIns="45720" rtlCol="0">
            <a:normAutofit/>
          </a:bodyPr>
          <a:lstStyle>
            <a:lvl1pPr marL="179388" indent="-1793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592263"/>
            <a:ext cx="3024187" cy="4608511"/>
          </a:xfrm>
        </p:spPr>
        <p:txBody>
          <a:bodyPr lIns="91440" tIns="45720" rIns="91440" bIns="45720" rtlCol="0">
            <a:normAutofit/>
          </a:bodyPr>
          <a:lstStyle>
            <a:lvl1pPr marL="179388" indent="-1793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tIns="36000" spcCol="396000">
            <a:noAutofit/>
          </a:bodyPr>
          <a:lstStyle>
            <a:lvl1pPr marL="0" indent="0">
              <a:buClr>
                <a:schemeClr val="accent2"/>
              </a:buClr>
              <a:buFont typeface="+mj-lt"/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0" y="660363"/>
            <a:ext cx="9144000" cy="467099"/>
          </a:xfrm>
        </p:spPr>
        <p:txBody>
          <a:bodyPr lIns="187200" rIns="216000"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2800" kern="12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1941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besid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 userDrawn="1"/>
        </p:nvSpPr>
        <p:spPr>
          <a:xfrm>
            <a:off x="215900" y="6200775"/>
            <a:ext cx="2374900" cy="657225"/>
          </a:xfrm>
          <a:prstGeom prst="rect">
            <a:avLst/>
          </a:prstGeom>
        </p:spPr>
        <p:txBody>
          <a:bodyPr lIns="0" tIns="0" rIns="0" bIns="19800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© ABB Group</a:t>
            </a:r>
            <a:endParaRPr lang="de-DE" sz="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FB884F6-5C41-4F29-A188-5B766EEA4B94}" type="datetime4">
              <a:rPr lang="en-US" sz="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June 28, 2016</a:t>
            </a:fld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| Slide </a:t>
            </a:r>
            <a:fld id="{A37C9F00-593E-44C2-B24A-6D5526FC1580}" type="slidenum">
              <a:rPr lang="de-DE" sz="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de-DE" sz="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8928100" cy="11274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2"/>
          </p:nvPr>
        </p:nvSpPr>
        <p:spPr>
          <a:xfrm>
            <a:off x="4646612" y="1592263"/>
            <a:ext cx="3021013" cy="46085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tIns="36000" spcCol="396000">
            <a:noAutofit/>
          </a:bodyPr>
          <a:lstStyle>
            <a:lvl1pPr marL="0" indent="0">
              <a:buClr>
                <a:schemeClr val="accent2"/>
              </a:buClr>
              <a:buFont typeface="+mj-lt"/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0" y="660363"/>
            <a:ext cx="9144000" cy="467099"/>
          </a:xfrm>
        </p:spPr>
        <p:txBody>
          <a:bodyPr lIns="187200" rIns="216000"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2800" kern="12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09530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13"/>
          <p:cNvSpPr txBox="1"/>
          <p:nvPr userDrawn="1"/>
        </p:nvSpPr>
        <p:spPr>
          <a:xfrm>
            <a:off x="215900" y="6200775"/>
            <a:ext cx="2374900" cy="657225"/>
          </a:xfrm>
          <a:prstGeom prst="rect">
            <a:avLst/>
          </a:prstGeom>
        </p:spPr>
        <p:txBody>
          <a:bodyPr lIns="0" tIns="0" rIns="0" bIns="19800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© ABB Group</a:t>
            </a:r>
            <a:endParaRPr lang="de-DE" sz="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FB884F6-5C41-4F29-A188-5B766EEA4B94}" type="datetime4">
              <a:rPr lang="en-US" sz="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June 28, 2016</a:t>
            </a:fld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| Slide </a:t>
            </a:r>
            <a:fld id="{69529D71-FADC-4B08-94A0-BF722545612E}" type="slidenum">
              <a:rPr lang="de-DE" sz="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de-DE" sz="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8928100" cy="11274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2"/>
          </p:nvPr>
        </p:nvSpPr>
        <p:spPr>
          <a:xfrm>
            <a:off x="4643436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3"/>
          </p:nvPr>
        </p:nvSpPr>
        <p:spPr>
          <a:xfrm>
            <a:off x="4643436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tIns="36000" spcCol="396000">
            <a:noAutofit/>
          </a:bodyPr>
          <a:lstStyle>
            <a:lvl1pPr marL="0" indent="0">
              <a:buClr>
                <a:schemeClr val="accent2"/>
              </a:buClr>
              <a:buFont typeface="+mj-lt"/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0" y="660363"/>
            <a:ext cx="9144000" cy="467099"/>
          </a:xfrm>
        </p:spPr>
        <p:txBody>
          <a:bodyPr lIns="187200" rIns="216000"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2800" kern="12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35971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8"/>
          <p:cNvSpPr txBox="1"/>
          <p:nvPr userDrawn="1"/>
        </p:nvSpPr>
        <p:spPr>
          <a:xfrm>
            <a:off x="215900" y="6200775"/>
            <a:ext cx="2374900" cy="657225"/>
          </a:xfrm>
          <a:prstGeom prst="rect">
            <a:avLst/>
          </a:prstGeom>
        </p:spPr>
        <p:txBody>
          <a:bodyPr lIns="0" tIns="0" rIns="0" bIns="19800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© ABB Group</a:t>
            </a:r>
            <a:endParaRPr lang="de-DE" sz="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FB884F6-5C41-4F29-A188-5B766EEA4B94}" type="datetime4">
              <a:rPr lang="en-US" sz="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June 28, 2016</a:t>
            </a:fld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| Slide </a:t>
            </a:r>
            <a:fld id="{DF5D2A8C-2B4F-44F7-A16C-F769268F4DEC}" type="slidenum">
              <a:rPr lang="de-DE" sz="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de-DE" sz="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8928100" cy="11274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215900" y="1592263"/>
            <a:ext cx="8712200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0" y="660363"/>
            <a:ext cx="9144000" cy="467099"/>
          </a:xfrm>
        </p:spPr>
        <p:txBody>
          <a:bodyPr lIns="187200" rIns="216000"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2800" kern="12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20932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8"/>
          <p:cNvSpPr txBox="1"/>
          <p:nvPr userDrawn="1"/>
        </p:nvSpPr>
        <p:spPr>
          <a:xfrm>
            <a:off x="215900" y="6200775"/>
            <a:ext cx="2374900" cy="657225"/>
          </a:xfrm>
          <a:prstGeom prst="rect">
            <a:avLst/>
          </a:prstGeom>
        </p:spPr>
        <p:txBody>
          <a:bodyPr lIns="0" tIns="0" rIns="0" bIns="19800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© ABB Group</a:t>
            </a:r>
            <a:endParaRPr lang="de-DE" sz="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FB884F6-5C41-4F29-A188-5B766EEA4B94}" type="datetime4">
              <a:rPr lang="en-US" sz="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June 28, 2016</a:t>
            </a:fld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| Slide </a:t>
            </a:r>
            <a:fld id="{4A975BA0-3848-4E47-82A2-86B4E7AA07AC}" type="slidenum">
              <a:rPr lang="de-DE" sz="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de-DE" sz="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8928100" cy="11274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215900" y="1592263"/>
            <a:ext cx="4284663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/>
          </p:nvPr>
        </p:nvSpPr>
        <p:spPr>
          <a:xfrm>
            <a:off x="4643439" y="1592263"/>
            <a:ext cx="4284662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0" y="660363"/>
            <a:ext cx="9144000" cy="467099"/>
          </a:xfrm>
        </p:spPr>
        <p:txBody>
          <a:bodyPr lIns="187200" rIns="216000"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2800" kern="12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09234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 userDrawn="1"/>
        </p:nvSpPr>
        <p:spPr>
          <a:xfrm>
            <a:off x="215900" y="6200775"/>
            <a:ext cx="2374900" cy="657225"/>
          </a:xfrm>
          <a:prstGeom prst="rect">
            <a:avLst/>
          </a:prstGeom>
        </p:spPr>
        <p:txBody>
          <a:bodyPr lIns="0" tIns="0" rIns="0" bIns="19800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© ABB Group</a:t>
            </a:r>
            <a:endParaRPr lang="de-DE" sz="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FB884F6-5C41-4F29-A188-5B766EEA4B94}" type="datetime4">
              <a:rPr lang="en-US" sz="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June 28, 2016</a:t>
            </a:fld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| Slide </a:t>
            </a:r>
            <a:fld id="{36A29518-63EC-4175-8A0F-5F54A4EDB8C4}" type="slidenum">
              <a:rPr lang="de-DE" sz="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de-DE" sz="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6" name="Diagrammplatzhalter 5"/>
          <p:cNvSpPr>
            <a:spLocks noGrp="1"/>
          </p:cNvSpPr>
          <p:nvPr>
            <p:ph type="chart" sz="quarter" idx="11"/>
          </p:nvPr>
        </p:nvSpPr>
        <p:spPr>
          <a:xfrm>
            <a:off x="1476375" y="2162175"/>
            <a:ext cx="7451725" cy="40386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e-DE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1476375" y="1581149"/>
            <a:ext cx="7451725" cy="581025"/>
          </a:xfrm>
        </p:spPr>
        <p:txBody>
          <a:bodyPr>
            <a:normAutofit/>
          </a:bodyPr>
          <a:lstStyle>
            <a:lvl1pPr marL="179388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 sz="1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3"/>
          </p:nvPr>
        </p:nvSpPr>
        <p:spPr>
          <a:xfrm>
            <a:off x="215900" y="1592263"/>
            <a:ext cx="1116013" cy="4608512"/>
          </a:xfrm>
        </p:spPr>
        <p:txBody>
          <a:bodyPr tIns="36000" spcCol="396000" rtlCol="0">
            <a:noAutofit/>
          </a:bodyPr>
          <a:lstStyle>
            <a:lvl1pPr>
              <a:defRPr lang="de-DE" sz="9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25838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" name="Rechteck 4"/>
          <p:cNvSpPr/>
          <p:nvPr userDrawn="1"/>
        </p:nvSpPr>
        <p:spPr>
          <a:xfrm>
            <a:off x="7667625" y="6200775"/>
            <a:ext cx="1476375" cy="6572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80975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4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pic>
          <p:nvPicPr>
            <p:cNvPr id="6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67" y="1660"/>
              <a:ext cx="5031" cy="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089745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3024000" cy="460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</a:t>
            </a:r>
            <a:r>
              <a:rPr lang="en-US" noProof="0" smtClean="0"/>
              <a:t>to add text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</a:t>
            </a:r>
            <a:r>
              <a:rPr lang="en-US" noProof="0" smtClean="0"/>
              <a:t>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43438" y="1592262"/>
            <a:ext cx="3024000" cy="460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</a:t>
            </a:r>
            <a:r>
              <a:rPr lang="en-US" noProof="0" smtClean="0"/>
              <a:t>to add text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7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  <a:prstGeom prst="rect">
            <a:avLst/>
          </a:prstGeo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</a:t>
            </a:r>
            <a:r>
              <a:rPr lang="en-US" smtClean="0"/>
              <a:t>to add Subtitle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32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476375" y="1592263"/>
            <a:ext cx="6191250" cy="460851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5" name="Textfeld 8"/>
          <p:cNvSpPr txBox="1"/>
          <p:nvPr userDrawn="1"/>
        </p:nvSpPr>
        <p:spPr>
          <a:xfrm>
            <a:off x="215900" y="6200775"/>
            <a:ext cx="2374900" cy="657225"/>
          </a:xfrm>
          <a:prstGeom prst="rect">
            <a:avLst/>
          </a:prstGeom>
        </p:spPr>
        <p:txBody>
          <a:bodyPr lIns="0" tIns="0" rIns="0" bIns="19800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© ABB Group</a:t>
            </a:r>
            <a:endParaRPr lang="de-DE" sz="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FB884F6-5C41-4F29-A188-5B766EEA4B94}" type="datetime4">
              <a:rPr lang="en-US" sz="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June 28, 2016</a:t>
            </a:fld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| Slide </a:t>
            </a:r>
            <a:fld id="{4A975BA0-3848-4E47-82A2-86B4E7AA07AC}" type="slidenum">
              <a:rPr lang="de-DE" sz="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de-DE" sz="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270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76375" y="1592263"/>
            <a:ext cx="3019425" cy="4608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2263"/>
            <a:ext cx="3019425" cy="4608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extfeld 8"/>
          <p:cNvSpPr txBox="1"/>
          <p:nvPr userDrawn="1"/>
        </p:nvSpPr>
        <p:spPr>
          <a:xfrm>
            <a:off x="215900" y="6200775"/>
            <a:ext cx="2374900" cy="657225"/>
          </a:xfrm>
          <a:prstGeom prst="rect">
            <a:avLst/>
          </a:prstGeom>
        </p:spPr>
        <p:txBody>
          <a:bodyPr lIns="0" tIns="0" rIns="0" bIns="19800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© ABB Group</a:t>
            </a:r>
            <a:endParaRPr lang="de-DE" sz="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FB884F6-5C41-4F29-A188-5B766EEA4B94}" type="datetime4">
              <a:rPr lang="en-US" sz="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June 28, 2016</a:t>
            </a:fld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| Slide </a:t>
            </a:r>
            <a:fld id="{4A975BA0-3848-4E47-82A2-86B4E7AA07AC}" type="slidenum">
              <a:rPr lang="de-DE" sz="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de-DE" sz="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025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4" name="shpContentSlideFooter"/>
          <p:cNvSpPr>
            <a:spLocks noGrp="1" noChangeArrowheads="1"/>
          </p:cNvSpPr>
          <p:nvPr>
            <p:ph type="ftr" sz="quarter" idx="10"/>
          </p:nvPr>
        </p:nvSpPr>
        <p:spPr>
          <a:xfrm>
            <a:off x="215900" y="6209401"/>
            <a:ext cx="2808288" cy="657225"/>
          </a:xfrm>
          <a:prstGeom prst="rect">
            <a:avLst/>
          </a:prstGeom>
          <a:noFill/>
        </p:spPr>
        <p:txBody>
          <a:bodyPr/>
          <a:lstStyle>
            <a:lvl1pPr>
              <a:defRPr sz="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smtClean="0"/>
          </a:p>
          <a:p>
            <a:r>
              <a:rPr lang="en-US" sz="600" smtClean="0"/>
              <a:t>© ABB Group </a:t>
            </a:r>
          </a:p>
          <a:p>
            <a:r>
              <a:rPr lang="en-US" sz="600" smtClean="0"/>
              <a:t>May 16, 2013 | Slide </a:t>
            </a:r>
            <a:fld id="{9EE178D1-AD92-4124-AB1D-1047190220BB}" type="slidenum">
              <a:rPr lang="en-US" sz="600" smtClean="0"/>
              <a:pPr/>
              <a:t>‹#›</a:t>
            </a:fld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68291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shpContentSlideFooter"/>
          <p:cNvSpPr>
            <a:spLocks noGrp="1" noChangeArrowheads="1"/>
          </p:cNvSpPr>
          <p:nvPr>
            <p:ph type="ftr" sz="quarter" idx="10"/>
          </p:nvPr>
        </p:nvSpPr>
        <p:spPr>
          <a:xfrm>
            <a:off x="215900" y="6209401"/>
            <a:ext cx="2808288" cy="657225"/>
          </a:xfrm>
          <a:prstGeom prst="rect">
            <a:avLst/>
          </a:prstGeom>
          <a:noFill/>
        </p:spPr>
        <p:txBody>
          <a:bodyPr/>
          <a:lstStyle/>
          <a:p>
            <a:endParaRPr lang="en-US" dirty="0"/>
          </a:p>
          <a:p>
            <a:r>
              <a:rPr lang="en-US" dirty="0"/>
              <a:t>© ABB Group </a:t>
            </a:r>
          </a:p>
          <a:p>
            <a:r>
              <a:rPr lang="en-US" dirty="0" smtClean="0"/>
              <a:t>May 16, 2013 </a:t>
            </a:r>
            <a:r>
              <a:rPr lang="en-US" dirty="0"/>
              <a:t>| Slide </a:t>
            </a:r>
            <a:fld id="{9EE178D1-AD92-4124-AB1D-1047190220B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71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6192000" cy="460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</a:t>
            </a:r>
            <a:r>
              <a:rPr lang="en-US" noProof="0" smtClean="0"/>
              <a:t>to add text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</a:t>
            </a:r>
            <a:r>
              <a:rPr lang="en-US" noProof="0" smtClean="0"/>
              <a:t>to add Title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09550" y="1592263"/>
            <a:ext cx="1122363" cy="460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  <a:prstGeom prst="rect">
            <a:avLst/>
          </a:prstGeo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</a:t>
            </a:r>
            <a:r>
              <a:rPr lang="en-US" smtClean="0"/>
              <a:t>to add Subtitle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471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43436" y="1592263"/>
            <a:ext cx="4284000" cy="460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</a:t>
            </a:r>
            <a:r>
              <a:rPr lang="en-US" noProof="0" smtClean="0"/>
              <a:t>to add text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baseline="0"/>
            </a:lvl1pPr>
          </a:lstStyle>
          <a:p>
            <a:r>
              <a:rPr lang="en-US" noProof="0" dirty="0" smtClean="0"/>
              <a:t>Click </a:t>
            </a:r>
            <a:r>
              <a:rPr lang="en-US" noProof="0" smtClean="0"/>
              <a:t>to add Title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3"/>
            <a:ext cx="3024000" cy="460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  <a:prstGeom prst="rect">
            <a:avLst/>
          </a:prstGeo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</a:t>
            </a:r>
            <a:r>
              <a:rPr lang="en-US" smtClean="0"/>
              <a:t>to add Subtitle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4681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two pictures besid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43436" y="1592263"/>
            <a:ext cx="4284000" cy="460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</a:t>
            </a:r>
            <a:r>
              <a:rPr lang="en-US" noProof="0" smtClean="0"/>
              <a:t>to add text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</a:t>
            </a:r>
            <a:r>
              <a:rPr lang="en-US" noProof="0" smtClean="0"/>
              <a:t>to add Title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3024000" cy="223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476375" y="3968774"/>
            <a:ext cx="3024000" cy="223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7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  <a:prstGeom prst="rect">
            <a:avLst/>
          </a:prstGeo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</a:t>
            </a:r>
            <a:r>
              <a:rPr lang="en-US" smtClean="0"/>
              <a:t>to add Subtitle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100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43435" y="1592263"/>
            <a:ext cx="4284000" cy="460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</a:t>
            </a:r>
            <a:r>
              <a:rPr lang="en-US" noProof="0" smtClean="0"/>
              <a:t>to add text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</a:t>
            </a:r>
            <a:r>
              <a:rPr lang="en-US" noProof="0" smtClean="0"/>
              <a:t>to add Title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3024000" cy="14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476375" y="3176263"/>
            <a:ext cx="3024000" cy="14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476375" y="4760263"/>
            <a:ext cx="3024000" cy="14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  <a:prstGeom prst="rect">
            <a:avLst/>
          </a:prstGeo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</a:t>
            </a:r>
            <a:r>
              <a:rPr lang="en-US" smtClean="0"/>
              <a:t>to add Subtitle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114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one pictur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5" y="3968749"/>
            <a:ext cx="6191062" cy="223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</a:t>
            </a:r>
            <a:r>
              <a:rPr lang="en-US" noProof="0" smtClean="0"/>
              <a:t>to add text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</a:t>
            </a:r>
            <a:r>
              <a:rPr lang="en-US" noProof="0" smtClean="0"/>
              <a:t>to add Title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3"/>
            <a:ext cx="6191062" cy="223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  <a:prstGeom prst="rect">
            <a:avLst/>
          </a:prstGeo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</a:t>
            </a:r>
            <a:r>
              <a:rPr lang="en-US" smtClean="0"/>
              <a:t>to add Subtitle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137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two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5" y="3968773"/>
            <a:ext cx="6192000" cy="223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</a:t>
            </a:r>
            <a:r>
              <a:rPr lang="en-US" noProof="0" smtClean="0"/>
              <a:t>to add text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</a:t>
            </a:r>
            <a:r>
              <a:rPr lang="en-US" noProof="0" smtClean="0"/>
              <a:t>to add Title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3024000" cy="223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643437" y="1592262"/>
            <a:ext cx="3024000" cy="223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7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  <a:prstGeom prst="rect">
            <a:avLst/>
          </a:prstGeo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</a:t>
            </a:r>
            <a:r>
              <a:rPr lang="en-US" smtClean="0"/>
              <a:t>to add Subtitle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8715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image" Target="../media/image5.tiff"/><Relationship Id="rId2" Type="http://schemas.openxmlformats.org/officeDocument/2006/relationships/slideLayout" Target="../slideLayouts/slideLayout2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0" y="-1"/>
            <a:ext cx="9144000" cy="1592263"/>
          </a:xfrm>
          <a:prstGeom prst="rect">
            <a:avLst/>
          </a:prstGeom>
        </p:spPr>
        <p:txBody>
          <a:bodyPr vert="horz" lIns="187200" tIns="313200" rIns="216000" bIns="0" rtlCol="0" anchor="t" anchorCtr="0">
            <a:noAutofit/>
          </a:bodyPr>
          <a:lstStyle/>
          <a:p>
            <a:r>
              <a:rPr lang="en-US" noProof="0" smtClean="0"/>
              <a:t>Click to add Title</a:t>
            </a:r>
            <a:endParaRPr lang="en-US" dirty="0"/>
          </a:p>
        </p:txBody>
      </p:sp>
      <p:grpSp>
        <p:nvGrpSpPr>
          <p:cNvPr id="6" name="Group 275"/>
          <p:cNvGrpSpPr>
            <a:grpSpLocks/>
          </p:cNvGrpSpPr>
          <p:nvPr/>
        </p:nvGrpSpPr>
        <p:grpSpPr bwMode="gray">
          <a:xfrm>
            <a:off x="-47429" y="225425"/>
            <a:ext cx="25200" cy="5972175"/>
            <a:chOff x="-152" y="142"/>
            <a:chExt cx="113" cy="3762"/>
          </a:xfrm>
        </p:grpSpPr>
        <p:sp>
          <p:nvSpPr>
            <p:cNvPr id="7" name="Line 276"/>
            <p:cNvSpPr>
              <a:spLocks noChangeShapeType="1"/>
            </p:cNvSpPr>
            <p:nvPr/>
          </p:nvSpPr>
          <p:spPr bwMode="gray">
            <a:xfrm>
              <a:off x="-152" y="14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8" name="Line 277"/>
            <p:cNvSpPr>
              <a:spLocks noChangeShapeType="1"/>
            </p:cNvSpPr>
            <p:nvPr/>
          </p:nvSpPr>
          <p:spPr bwMode="gray">
            <a:xfrm>
              <a:off x="-152" y="23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9" name="Line 278"/>
            <p:cNvSpPr>
              <a:spLocks noChangeShapeType="1"/>
            </p:cNvSpPr>
            <p:nvPr/>
          </p:nvSpPr>
          <p:spPr bwMode="gray">
            <a:xfrm>
              <a:off x="-152" y="1003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10" name="Line 279"/>
            <p:cNvSpPr>
              <a:spLocks noChangeShapeType="1"/>
            </p:cNvSpPr>
            <p:nvPr/>
          </p:nvSpPr>
          <p:spPr bwMode="gray">
            <a:xfrm>
              <a:off x="-152" y="2408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11" name="Line 280"/>
            <p:cNvSpPr>
              <a:spLocks noChangeShapeType="1"/>
            </p:cNvSpPr>
            <p:nvPr/>
          </p:nvSpPr>
          <p:spPr bwMode="gray">
            <a:xfrm>
              <a:off x="-152" y="2500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12" name="Line 281"/>
            <p:cNvSpPr>
              <a:spLocks noChangeShapeType="1"/>
            </p:cNvSpPr>
            <p:nvPr/>
          </p:nvSpPr>
          <p:spPr bwMode="gray">
            <a:xfrm>
              <a:off x="-152" y="3904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</p:grpSp>
      <p:grpSp>
        <p:nvGrpSpPr>
          <p:cNvPr id="13" name="Group 282"/>
          <p:cNvGrpSpPr>
            <a:grpSpLocks/>
          </p:cNvGrpSpPr>
          <p:nvPr/>
        </p:nvGrpSpPr>
        <p:grpSpPr bwMode="gray">
          <a:xfrm>
            <a:off x="215900" y="6888048"/>
            <a:ext cx="8709025" cy="25200"/>
            <a:chOff x="136" y="4346"/>
            <a:chExt cx="5486" cy="113"/>
          </a:xfrm>
        </p:grpSpPr>
        <p:sp>
          <p:nvSpPr>
            <p:cNvPr id="14" name="Line 283"/>
            <p:cNvSpPr>
              <a:spLocks noChangeShapeType="1"/>
            </p:cNvSpPr>
            <p:nvPr/>
          </p:nvSpPr>
          <p:spPr bwMode="gray">
            <a:xfrm>
              <a:off x="136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15" name="Line 284"/>
            <p:cNvSpPr>
              <a:spLocks noChangeShapeType="1"/>
            </p:cNvSpPr>
            <p:nvPr/>
          </p:nvSpPr>
          <p:spPr bwMode="gray">
            <a:xfrm>
              <a:off x="837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16" name="Line 285"/>
            <p:cNvSpPr>
              <a:spLocks noChangeShapeType="1"/>
            </p:cNvSpPr>
            <p:nvPr/>
          </p:nvSpPr>
          <p:spPr bwMode="gray">
            <a:xfrm>
              <a:off x="9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17" name="Line 286"/>
            <p:cNvSpPr>
              <a:spLocks noChangeShapeType="1"/>
            </p:cNvSpPr>
            <p:nvPr/>
          </p:nvSpPr>
          <p:spPr bwMode="gray">
            <a:xfrm>
              <a:off x="283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18" name="Line 287"/>
            <p:cNvSpPr>
              <a:spLocks noChangeShapeType="1"/>
            </p:cNvSpPr>
            <p:nvPr/>
          </p:nvSpPr>
          <p:spPr bwMode="gray">
            <a:xfrm>
              <a:off x="292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19" name="Line 288"/>
            <p:cNvSpPr>
              <a:spLocks noChangeShapeType="1"/>
            </p:cNvSpPr>
            <p:nvPr/>
          </p:nvSpPr>
          <p:spPr bwMode="gray">
            <a:xfrm>
              <a:off x="48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20" name="Line 289"/>
            <p:cNvSpPr>
              <a:spLocks noChangeShapeType="1"/>
            </p:cNvSpPr>
            <p:nvPr/>
          </p:nvSpPr>
          <p:spPr bwMode="gray">
            <a:xfrm>
              <a:off x="5622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</p:grpSp>
      <p:grpSp>
        <p:nvGrpSpPr>
          <p:cNvPr id="21" name="Group 290"/>
          <p:cNvGrpSpPr>
            <a:grpSpLocks/>
          </p:cNvGrpSpPr>
          <p:nvPr/>
        </p:nvGrpSpPr>
        <p:grpSpPr bwMode="gray">
          <a:xfrm>
            <a:off x="215900" y="-43061"/>
            <a:ext cx="8709025" cy="25200"/>
            <a:chOff x="136" y="4346"/>
            <a:chExt cx="5486" cy="113"/>
          </a:xfrm>
        </p:grpSpPr>
        <p:sp>
          <p:nvSpPr>
            <p:cNvPr id="22" name="Line 291"/>
            <p:cNvSpPr>
              <a:spLocks noChangeShapeType="1"/>
            </p:cNvSpPr>
            <p:nvPr/>
          </p:nvSpPr>
          <p:spPr bwMode="gray">
            <a:xfrm>
              <a:off x="136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23" name="Line 292"/>
            <p:cNvSpPr>
              <a:spLocks noChangeShapeType="1"/>
            </p:cNvSpPr>
            <p:nvPr/>
          </p:nvSpPr>
          <p:spPr bwMode="gray">
            <a:xfrm>
              <a:off x="837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24" name="Line 293"/>
            <p:cNvSpPr>
              <a:spLocks noChangeShapeType="1"/>
            </p:cNvSpPr>
            <p:nvPr/>
          </p:nvSpPr>
          <p:spPr bwMode="gray">
            <a:xfrm>
              <a:off x="9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25" name="Line 294"/>
            <p:cNvSpPr>
              <a:spLocks noChangeShapeType="1"/>
            </p:cNvSpPr>
            <p:nvPr/>
          </p:nvSpPr>
          <p:spPr bwMode="gray">
            <a:xfrm>
              <a:off x="283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26" name="Line 295"/>
            <p:cNvSpPr>
              <a:spLocks noChangeShapeType="1"/>
            </p:cNvSpPr>
            <p:nvPr/>
          </p:nvSpPr>
          <p:spPr bwMode="gray">
            <a:xfrm>
              <a:off x="292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27" name="Line 296"/>
            <p:cNvSpPr>
              <a:spLocks noChangeShapeType="1"/>
            </p:cNvSpPr>
            <p:nvPr/>
          </p:nvSpPr>
          <p:spPr bwMode="gray">
            <a:xfrm>
              <a:off x="48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28" name="Line 297"/>
            <p:cNvSpPr>
              <a:spLocks noChangeShapeType="1"/>
            </p:cNvSpPr>
            <p:nvPr/>
          </p:nvSpPr>
          <p:spPr bwMode="gray">
            <a:xfrm>
              <a:off x="5622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</p:grpSp>
      <p:grpSp>
        <p:nvGrpSpPr>
          <p:cNvPr id="29" name="Group 298"/>
          <p:cNvGrpSpPr>
            <a:grpSpLocks/>
          </p:cNvGrpSpPr>
          <p:nvPr/>
        </p:nvGrpSpPr>
        <p:grpSpPr bwMode="gray">
          <a:xfrm>
            <a:off x="9166226" y="225425"/>
            <a:ext cx="25200" cy="5972175"/>
            <a:chOff x="-152" y="142"/>
            <a:chExt cx="113" cy="3762"/>
          </a:xfrm>
        </p:grpSpPr>
        <p:sp>
          <p:nvSpPr>
            <p:cNvPr id="30" name="Line 299"/>
            <p:cNvSpPr>
              <a:spLocks noChangeShapeType="1"/>
            </p:cNvSpPr>
            <p:nvPr/>
          </p:nvSpPr>
          <p:spPr bwMode="gray">
            <a:xfrm>
              <a:off x="-152" y="14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31" name="Line 300"/>
            <p:cNvSpPr>
              <a:spLocks noChangeShapeType="1"/>
            </p:cNvSpPr>
            <p:nvPr/>
          </p:nvSpPr>
          <p:spPr bwMode="gray">
            <a:xfrm>
              <a:off x="-152" y="23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32" name="Line 301"/>
            <p:cNvSpPr>
              <a:spLocks noChangeShapeType="1"/>
            </p:cNvSpPr>
            <p:nvPr/>
          </p:nvSpPr>
          <p:spPr bwMode="gray">
            <a:xfrm>
              <a:off x="-152" y="1003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33" name="Line 302"/>
            <p:cNvSpPr>
              <a:spLocks noChangeShapeType="1"/>
            </p:cNvSpPr>
            <p:nvPr/>
          </p:nvSpPr>
          <p:spPr bwMode="gray">
            <a:xfrm>
              <a:off x="-152" y="2408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34" name="Line 303"/>
            <p:cNvSpPr>
              <a:spLocks noChangeShapeType="1"/>
            </p:cNvSpPr>
            <p:nvPr/>
          </p:nvSpPr>
          <p:spPr bwMode="gray">
            <a:xfrm>
              <a:off x="-152" y="2500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35" name="Line 304"/>
            <p:cNvSpPr>
              <a:spLocks noChangeShapeType="1"/>
            </p:cNvSpPr>
            <p:nvPr/>
          </p:nvSpPr>
          <p:spPr bwMode="gray">
            <a:xfrm>
              <a:off x="-152" y="3904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</p:grpSp>
      <p:sp>
        <p:nvSpPr>
          <p:cNvPr id="42" name="Fußzeilenplatzhalter 5"/>
          <p:cNvSpPr txBox="1">
            <a:spLocks/>
          </p:cNvSpPr>
          <p:nvPr/>
        </p:nvSpPr>
        <p:spPr bwMode="gray">
          <a:xfrm>
            <a:off x="216000" y="6466005"/>
            <a:ext cx="1112838" cy="89394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ABB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49166" y="6540875"/>
            <a:ext cx="483394" cy="1044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buNone/>
            </a:pPr>
            <a:r>
              <a:rPr lang="en-GB" sz="600" dirty="0" smtClean="0">
                <a:solidFill>
                  <a:schemeClr val="bg2"/>
                </a:solidFill>
              </a:rPr>
              <a:t>Slide </a:t>
            </a:r>
            <a:fld id="{14AEC320-A186-439B-8B2C-D2DB8CEDAEBD}" type="slidenum">
              <a:rPr lang="en-GB" sz="600" smtClean="0">
                <a:solidFill>
                  <a:schemeClr val="bg2"/>
                </a:solidFill>
              </a:rPr>
              <a:t>‹#›</a:t>
            </a:fld>
            <a:endParaRPr lang="en-GB" sz="600" dirty="0" smtClean="0">
              <a:solidFill>
                <a:schemeClr val="bg2"/>
              </a:solidFill>
            </a:endParaRPr>
          </a:p>
        </p:txBody>
      </p:sp>
      <p:sp>
        <p:nvSpPr>
          <p:cNvPr id="4" name="ABB.PPFooterfield"/>
          <p:cNvSpPr txBox="1"/>
          <p:nvPr/>
        </p:nvSpPr>
        <p:spPr bwMode="gray">
          <a:xfrm>
            <a:off x="1476000" y="6540875"/>
            <a:ext cx="1054258" cy="10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indent="0" algn="l" rtl="0" fontAlgn="base"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None/>
            </a:pPr>
            <a:r>
              <a:rPr lang="it-IT" sz="600" kern="1200" baseline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rPr>
              <a:t>    </a:t>
            </a:r>
            <a:endParaRPr lang="en-US" sz="600" kern="1200" baseline="0" dirty="0" smtClean="0">
              <a:solidFill>
                <a:schemeClr val="bg2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40" name="Group 275"/>
          <p:cNvGrpSpPr>
            <a:grpSpLocks/>
          </p:cNvGrpSpPr>
          <p:nvPr userDrawn="1"/>
        </p:nvGrpSpPr>
        <p:grpSpPr bwMode="gray">
          <a:xfrm>
            <a:off x="-47429" y="225425"/>
            <a:ext cx="25200" cy="5972175"/>
            <a:chOff x="-152" y="142"/>
            <a:chExt cx="113" cy="3762"/>
          </a:xfrm>
        </p:grpSpPr>
        <p:sp>
          <p:nvSpPr>
            <p:cNvPr id="41" name="Line 276"/>
            <p:cNvSpPr>
              <a:spLocks noChangeShapeType="1"/>
            </p:cNvSpPr>
            <p:nvPr/>
          </p:nvSpPr>
          <p:spPr bwMode="gray">
            <a:xfrm>
              <a:off x="-152" y="14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43" name="Line 277"/>
            <p:cNvSpPr>
              <a:spLocks noChangeShapeType="1"/>
            </p:cNvSpPr>
            <p:nvPr/>
          </p:nvSpPr>
          <p:spPr bwMode="gray">
            <a:xfrm>
              <a:off x="-152" y="23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44" name="Line 278"/>
            <p:cNvSpPr>
              <a:spLocks noChangeShapeType="1"/>
            </p:cNvSpPr>
            <p:nvPr/>
          </p:nvSpPr>
          <p:spPr bwMode="gray">
            <a:xfrm>
              <a:off x="-152" y="1003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45" name="Line 279"/>
            <p:cNvSpPr>
              <a:spLocks noChangeShapeType="1"/>
            </p:cNvSpPr>
            <p:nvPr/>
          </p:nvSpPr>
          <p:spPr bwMode="gray">
            <a:xfrm>
              <a:off x="-152" y="2408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46" name="Line 280"/>
            <p:cNvSpPr>
              <a:spLocks noChangeShapeType="1"/>
            </p:cNvSpPr>
            <p:nvPr/>
          </p:nvSpPr>
          <p:spPr bwMode="gray">
            <a:xfrm>
              <a:off x="-152" y="2500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47" name="Line 281"/>
            <p:cNvSpPr>
              <a:spLocks noChangeShapeType="1"/>
            </p:cNvSpPr>
            <p:nvPr/>
          </p:nvSpPr>
          <p:spPr bwMode="gray">
            <a:xfrm>
              <a:off x="-152" y="3904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</p:grpSp>
      <p:grpSp>
        <p:nvGrpSpPr>
          <p:cNvPr id="48" name="Group 282"/>
          <p:cNvGrpSpPr>
            <a:grpSpLocks/>
          </p:cNvGrpSpPr>
          <p:nvPr userDrawn="1"/>
        </p:nvGrpSpPr>
        <p:grpSpPr bwMode="gray">
          <a:xfrm>
            <a:off x="215900" y="6888048"/>
            <a:ext cx="8709025" cy="25200"/>
            <a:chOff x="136" y="4346"/>
            <a:chExt cx="5486" cy="113"/>
          </a:xfrm>
        </p:grpSpPr>
        <p:sp>
          <p:nvSpPr>
            <p:cNvPr id="49" name="Line 283"/>
            <p:cNvSpPr>
              <a:spLocks noChangeShapeType="1"/>
            </p:cNvSpPr>
            <p:nvPr/>
          </p:nvSpPr>
          <p:spPr bwMode="gray">
            <a:xfrm>
              <a:off x="136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50" name="Line 284"/>
            <p:cNvSpPr>
              <a:spLocks noChangeShapeType="1"/>
            </p:cNvSpPr>
            <p:nvPr/>
          </p:nvSpPr>
          <p:spPr bwMode="gray">
            <a:xfrm>
              <a:off x="837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51" name="Line 285"/>
            <p:cNvSpPr>
              <a:spLocks noChangeShapeType="1"/>
            </p:cNvSpPr>
            <p:nvPr/>
          </p:nvSpPr>
          <p:spPr bwMode="gray">
            <a:xfrm>
              <a:off x="9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52" name="Line 286"/>
            <p:cNvSpPr>
              <a:spLocks noChangeShapeType="1"/>
            </p:cNvSpPr>
            <p:nvPr/>
          </p:nvSpPr>
          <p:spPr bwMode="gray">
            <a:xfrm>
              <a:off x="283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53" name="Line 287"/>
            <p:cNvSpPr>
              <a:spLocks noChangeShapeType="1"/>
            </p:cNvSpPr>
            <p:nvPr/>
          </p:nvSpPr>
          <p:spPr bwMode="gray">
            <a:xfrm>
              <a:off x="292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54" name="Line 288"/>
            <p:cNvSpPr>
              <a:spLocks noChangeShapeType="1"/>
            </p:cNvSpPr>
            <p:nvPr/>
          </p:nvSpPr>
          <p:spPr bwMode="gray">
            <a:xfrm>
              <a:off x="48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55" name="Line 289"/>
            <p:cNvSpPr>
              <a:spLocks noChangeShapeType="1"/>
            </p:cNvSpPr>
            <p:nvPr/>
          </p:nvSpPr>
          <p:spPr bwMode="gray">
            <a:xfrm>
              <a:off x="5622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</p:grpSp>
      <p:grpSp>
        <p:nvGrpSpPr>
          <p:cNvPr id="56" name="Group 290"/>
          <p:cNvGrpSpPr>
            <a:grpSpLocks/>
          </p:cNvGrpSpPr>
          <p:nvPr userDrawn="1"/>
        </p:nvGrpSpPr>
        <p:grpSpPr bwMode="gray">
          <a:xfrm>
            <a:off x="215900" y="-43061"/>
            <a:ext cx="8709025" cy="25200"/>
            <a:chOff x="136" y="4346"/>
            <a:chExt cx="5486" cy="113"/>
          </a:xfrm>
        </p:grpSpPr>
        <p:sp>
          <p:nvSpPr>
            <p:cNvPr id="57" name="Line 291"/>
            <p:cNvSpPr>
              <a:spLocks noChangeShapeType="1"/>
            </p:cNvSpPr>
            <p:nvPr/>
          </p:nvSpPr>
          <p:spPr bwMode="gray">
            <a:xfrm>
              <a:off x="136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58" name="Line 292"/>
            <p:cNvSpPr>
              <a:spLocks noChangeShapeType="1"/>
            </p:cNvSpPr>
            <p:nvPr/>
          </p:nvSpPr>
          <p:spPr bwMode="gray">
            <a:xfrm>
              <a:off x="837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59" name="Line 293"/>
            <p:cNvSpPr>
              <a:spLocks noChangeShapeType="1"/>
            </p:cNvSpPr>
            <p:nvPr/>
          </p:nvSpPr>
          <p:spPr bwMode="gray">
            <a:xfrm>
              <a:off x="9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60" name="Line 294"/>
            <p:cNvSpPr>
              <a:spLocks noChangeShapeType="1"/>
            </p:cNvSpPr>
            <p:nvPr/>
          </p:nvSpPr>
          <p:spPr bwMode="gray">
            <a:xfrm>
              <a:off x="283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61" name="Line 295"/>
            <p:cNvSpPr>
              <a:spLocks noChangeShapeType="1"/>
            </p:cNvSpPr>
            <p:nvPr/>
          </p:nvSpPr>
          <p:spPr bwMode="gray">
            <a:xfrm>
              <a:off x="292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62" name="Line 296"/>
            <p:cNvSpPr>
              <a:spLocks noChangeShapeType="1"/>
            </p:cNvSpPr>
            <p:nvPr/>
          </p:nvSpPr>
          <p:spPr bwMode="gray">
            <a:xfrm>
              <a:off x="48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63" name="Line 297"/>
            <p:cNvSpPr>
              <a:spLocks noChangeShapeType="1"/>
            </p:cNvSpPr>
            <p:nvPr/>
          </p:nvSpPr>
          <p:spPr bwMode="gray">
            <a:xfrm>
              <a:off x="5622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</p:grpSp>
      <p:grpSp>
        <p:nvGrpSpPr>
          <p:cNvPr id="64" name="Group 298"/>
          <p:cNvGrpSpPr>
            <a:grpSpLocks/>
          </p:cNvGrpSpPr>
          <p:nvPr userDrawn="1"/>
        </p:nvGrpSpPr>
        <p:grpSpPr bwMode="gray">
          <a:xfrm>
            <a:off x="9166226" y="225425"/>
            <a:ext cx="25200" cy="5972175"/>
            <a:chOff x="-152" y="142"/>
            <a:chExt cx="113" cy="3762"/>
          </a:xfrm>
        </p:grpSpPr>
        <p:sp>
          <p:nvSpPr>
            <p:cNvPr id="65" name="Line 299"/>
            <p:cNvSpPr>
              <a:spLocks noChangeShapeType="1"/>
            </p:cNvSpPr>
            <p:nvPr/>
          </p:nvSpPr>
          <p:spPr bwMode="gray">
            <a:xfrm>
              <a:off x="-152" y="14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66" name="Line 300"/>
            <p:cNvSpPr>
              <a:spLocks noChangeShapeType="1"/>
            </p:cNvSpPr>
            <p:nvPr/>
          </p:nvSpPr>
          <p:spPr bwMode="gray">
            <a:xfrm>
              <a:off x="-152" y="23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67" name="Line 301"/>
            <p:cNvSpPr>
              <a:spLocks noChangeShapeType="1"/>
            </p:cNvSpPr>
            <p:nvPr/>
          </p:nvSpPr>
          <p:spPr bwMode="gray">
            <a:xfrm>
              <a:off x="-152" y="1003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68" name="Line 302"/>
            <p:cNvSpPr>
              <a:spLocks noChangeShapeType="1"/>
            </p:cNvSpPr>
            <p:nvPr/>
          </p:nvSpPr>
          <p:spPr bwMode="gray">
            <a:xfrm>
              <a:off x="-152" y="2408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69" name="Line 303"/>
            <p:cNvSpPr>
              <a:spLocks noChangeShapeType="1"/>
            </p:cNvSpPr>
            <p:nvPr/>
          </p:nvSpPr>
          <p:spPr bwMode="gray">
            <a:xfrm>
              <a:off x="-152" y="2500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70" name="Line 304"/>
            <p:cNvSpPr>
              <a:spLocks noChangeShapeType="1"/>
            </p:cNvSpPr>
            <p:nvPr/>
          </p:nvSpPr>
          <p:spPr bwMode="gray">
            <a:xfrm>
              <a:off x="-152" y="3904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</p:grpSp>
      <p:sp>
        <p:nvSpPr>
          <p:cNvPr id="2048" name="TextBox 2047"/>
          <p:cNvSpPr txBox="1"/>
          <p:nvPr userDrawn="1"/>
        </p:nvSpPr>
        <p:spPr bwMode="gray">
          <a:xfrm>
            <a:off x="213360" y="6540500"/>
            <a:ext cx="72199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indent="0" algn="l" rtl="0" fontAlgn="base">
              <a:spcBef>
                <a:spcPts val="11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None/>
            </a:pPr>
            <a:fld id="{5E1ED69C-F08B-417C-BAB8-6018EE3AC257}" type="datetime4">
              <a:rPr lang="en-US" sz="600" kern="120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rPr>
              <a:t>June 28, 2016</a:t>
            </a:fld>
            <a:endParaRPr lang="en-US" sz="600" kern="1200" dirty="0" smtClean="0">
              <a:solidFill>
                <a:schemeClr val="bg2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876" y="6392291"/>
            <a:ext cx="649224" cy="252984"/>
          </a:xfrm>
          <a:prstGeom prst="rect">
            <a:avLst/>
          </a:prstGeom>
        </p:spPr>
      </p:pic>
      <p:sp>
        <p:nvSpPr>
          <p:cNvPr id="71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1476373" y="1592262"/>
            <a:ext cx="6192000" cy="4608000"/>
          </a:xfrm>
          <a:prstGeom prst="rect">
            <a:avLst/>
          </a:prstGeom>
        </p:spPr>
        <p:txBody>
          <a:bodyPr vert="horz" lIns="0" tIns="0" rIns="0" bIns="0" spcCol="144000" rtlCol="0">
            <a:noAutofit/>
          </a:bodyPr>
          <a:lstStyle/>
          <a:p>
            <a:pPr lvl="0"/>
            <a:r>
              <a:rPr lang="en-US" noProof="0" dirty="0" smtClean="0"/>
              <a:t>Click </a:t>
            </a:r>
            <a:r>
              <a:rPr lang="en-US" noProof="0" smtClean="0"/>
              <a:t>to add text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5091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7" r:id="rId17"/>
    <p:sldLayoutId id="2147483739" r:id="rId1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975" algn="l" defTabSz="914400" rtl="0" eaLnBrk="1" latinLnBrk="0" hangingPunct="1">
        <a:spcBef>
          <a:spcPts val="1100"/>
        </a:spcBef>
        <a:spcAft>
          <a:spcPts val="400"/>
        </a:spcAft>
        <a:buClr>
          <a:schemeClr val="tx2"/>
        </a:buClr>
        <a:buSzPct val="70000"/>
        <a:buFont typeface="Wingdings" pitchFamily="2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spcBef>
          <a:spcPts val="1100"/>
        </a:spcBef>
        <a:spcAft>
          <a:spcPts val="400"/>
        </a:spcAft>
        <a:buClr>
          <a:schemeClr val="tx2"/>
        </a:buClr>
        <a:buSzPct val="70000"/>
        <a:buFont typeface="Wingdings" pitchFamily="2" charset="2"/>
        <a:buChar char="§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1100"/>
        </a:spcBef>
        <a:spcAft>
          <a:spcPts val="400"/>
        </a:spcAft>
        <a:buClr>
          <a:schemeClr val="tx2"/>
        </a:buClr>
        <a:buSzPct val="70000"/>
        <a:buFont typeface="Wingdings" pitchFamily="2" charset="2"/>
        <a:buNone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ts val="1100"/>
        </a:spcBef>
        <a:spcAft>
          <a:spcPts val="400"/>
        </a:spcAft>
        <a:buClr>
          <a:schemeClr val="tx2"/>
        </a:buClr>
        <a:buSzPct val="70000"/>
        <a:buFont typeface="Wingdings" pitchFamily="2" charset="2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Arial" pitchFamily="34" charset="0"/>
        <a:buNone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spcBef>
          <a:spcPts val="1100"/>
        </a:spcBef>
        <a:buFont typeface="Arial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7200" tIns="313200" rIns="216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476375" y="1592263"/>
            <a:ext cx="619125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828" y="6392863"/>
            <a:ext cx="634159" cy="25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68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2" r:id="rId11"/>
    <p:sldLayoutId id="2147483783" r:id="rId12"/>
    <p:sldLayoutId id="2147483784" r:id="rId13"/>
    <p:sldLayoutId id="2147483785" r:id="rId14"/>
    <p:sldLayoutId id="2147483786" r:id="rId15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de-DE" sz="2800" kern="120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79388" indent="-17938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86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4738" indent="-16033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4000" indent="-1524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defRPr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slide" Target="slide2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9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ABB Robotics-Press Automation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RobotWare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hlink"/>
                </a:solidFill>
                <a:latin typeface="Arial" charset="0"/>
              </a:rPr>
              <a:t>StampApp</a:t>
            </a:r>
            <a:r>
              <a:rPr lang="en-US" dirty="0" smtClean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rgbClr val="FFFFFF"/>
                </a:solidFill>
              </a:rPr>
              <a:t>ABB DMRO Press </a:t>
            </a:r>
            <a:r>
              <a:rPr lang="de-DE" dirty="0" smtClean="0">
                <a:solidFill>
                  <a:srgbClr val="FFFFFF"/>
                </a:solidFill>
              </a:rPr>
              <a:t>Automation; </a:t>
            </a:r>
            <a:r>
              <a:rPr lang="de-DE" dirty="0">
                <a:solidFill>
                  <a:srgbClr val="FFFFFF"/>
                </a:solidFill>
              </a:rPr>
              <a:t>Carlos Pastor, </a:t>
            </a:r>
            <a:r>
              <a:rPr lang="de-DE" dirty="0" smtClean="0">
                <a:solidFill>
                  <a:srgbClr val="FFFFFF"/>
                </a:solidFill>
              </a:rPr>
              <a:t>Pau Pérez, Ramon </a:t>
            </a:r>
            <a:r>
              <a:rPr lang="de-DE" dirty="0">
                <a:solidFill>
                  <a:srgbClr val="FFFFFF"/>
                </a:solidFill>
              </a:rPr>
              <a:t>Casanelles </a:t>
            </a:r>
            <a:r>
              <a:rPr lang="de-DE" dirty="0" smtClean="0">
                <a:solidFill>
                  <a:srgbClr val="FFFFFF"/>
                </a:solidFill>
              </a:rPr>
              <a:t>2016-06-09</a:t>
            </a:r>
            <a:endParaRPr 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82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Box 89"/>
          <p:cNvSpPr txBox="1"/>
          <p:nvPr/>
        </p:nvSpPr>
        <p:spPr>
          <a:xfrm>
            <a:off x="7289800" y="5638800"/>
            <a:ext cx="1854200" cy="121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409140" y="1550408"/>
            <a:ext cx="2062824" cy="1655316"/>
            <a:chOff x="1409140" y="1551922"/>
            <a:chExt cx="2062824" cy="1655316"/>
          </a:xfrm>
        </p:grpSpPr>
        <p:grpSp>
          <p:nvGrpSpPr>
            <p:cNvPr id="52" name="Group 51"/>
            <p:cNvGrpSpPr/>
            <p:nvPr/>
          </p:nvGrpSpPr>
          <p:grpSpPr>
            <a:xfrm>
              <a:off x="1409140" y="1606000"/>
              <a:ext cx="2026992" cy="1601238"/>
              <a:chOff x="3411868" y="2550869"/>
              <a:chExt cx="2316487" cy="1829927"/>
            </a:xfrm>
          </p:grpSpPr>
          <p:sp>
            <p:nvSpPr>
              <p:cNvPr id="21" name="Rectangle 20"/>
              <p:cNvSpPr/>
              <p:nvPr/>
            </p:nvSpPr>
            <p:spPr bwMode="auto">
              <a:xfrm>
                <a:off x="4856055" y="3584786"/>
                <a:ext cx="133054" cy="101361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0073D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563" indent="-182563"/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4852058" y="3308791"/>
                <a:ext cx="133054" cy="101361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0073D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563" indent="-182563"/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5595301" y="3584786"/>
                <a:ext cx="133054" cy="101361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0073D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563" indent="-182563"/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5591304" y="3308791"/>
                <a:ext cx="133054" cy="101361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0073D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563" indent="-182563"/>
                <a:endParaRPr 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>
                <a:off x="4874970" y="3141885"/>
                <a:ext cx="826353" cy="521628"/>
                <a:chOff x="4874970" y="3141885"/>
                <a:chExt cx="826353" cy="521628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4874970" y="3326638"/>
                  <a:ext cx="826353" cy="336875"/>
                  <a:chOff x="3185039" y="4236215"/>
                  <a:chExt cx="743371" cy="303046"/>
                </a:xfrm>
                <a:solidFill>
                  <a:schemeClr val="bg1"/>
                </a:solidFill>
              </p:grpSpPr>
              <p:sp>
                <p:nvSpPr>
                  <p:cNvPr id="26" name="Rounded Rectangle 25"/>
                  <p:cNvSpPr/>
                  <p:nvPr/>
                </p:nvSpPr>
                <p:spPr bwMode="auto">
                  <a:xfrm rot="10800000">
                    <a:off x="3185039" y="4236215"/>
                    <a:ext cx="743371" cy="303046"/>
                  </a:xfrm>
                  <a:prstGeom prst="roundRect">
                    <a:avLst>
                      <a:gd name="adj" fmla="val 2777"/>
                    </a:avLst>
                  </a:prstGeom>
                  <a:grpFill/>
                  <a:ln w="12700" cap="flat" cmpd="sng" algn="ctr">
                    <a:solidFill>
                      <a:srgbClr val="0073D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182563" indent="-182563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" name="Right Arrow 26"/>
                  <p:cNvSpPr/>
                  <p:nvPr/>
                </p:nvSpPr>
                <p:spPr bwMode="auto">
                  <a:xfrm>
                    <a:off x="3455874" y="4304896"/>
                    <a:ext cx="201116" cy="181854"/>
                  </a:xfrm>
                  <a:prstGeom prst="rightArrow">
                    <a:avLst/>
                  </a:prstGeom>
                  <a:grpFill/>
                  <a:ln w="12700" cap="flat" cmpd="sng" algn="ctr">
                    <a:solidFill>
                      <a:srgbClr val="0073D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182563" indent="-182563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43" name="TextBox 42"/>
                <p:cNvSpPr txBox="1"/>
                <p:nvPr/>
              </p:nvSpPr>
              <p:spPr bwMode="gray">
                <a:xfrm>
                  <a:off x="4950705" y="3141885"/>
                  <a:ext cx="688724" cy="143230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vert="horz" wrap="square" lIns="72000" tIns="72000" rIns="72000" bIns="72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indent="0" algn="ctr" rtl="0" fontAlgn="base">
                    <a:spcBef>
                      <a:spcPts val="11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0000"/>
                    <a:buFont typeface="Arial" pitchFamily="34" charset="0"/>
                    <a:buNone/>
                  </a:pPr>
                  <a:r>
                    <a:rPr lang="en-US" sz="900" kern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 Light" panose="020F0302020204030204" pitchFamily="34" charset="0"/>
                      <a:cs typeface="Arial" pitchFamily="34" charset="0"/>
                    </a:rPr>
                    <a:t>Conveyor</a:t>
                  </a:r>
                  <a:endParaRPr lang="en-US" sz="1100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51" name="Group 50"/>
              <p:cNvGrpSpPr/>
              <p:nvPr/>
            </p:nvGrpSpPr>
            <p:grpSpPr>
              <a:xfrm>
                <a:off x="4186246" y="3405657"/>
                <a:ext cx="688724" cy="975139"/>
                <a:chOff x="4186246" y="3405657"/>
                <a:chExt cx="688724" cy="975139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4353772" y="3405657"/>
                  <a:ext cx="280749" cy="828676"/>
                  <a:chOff x="4469898" y="4366457"/>
                  <a:chExt cx="246500" cy="727585"/>
                </a:xfrm>
              </p:grpSpPr>
              <p:grpSp>
                <p:nvGrpSpPr>
                  <p:cNvPr id="15" name="Group 1060"/>
                  <p:cNvGrpSpPr/>
                  <p:nvPr/>
                </p:nvGrpSpPr>
                <p:grpSpPr>
                  <a:xfrm>
                    <a:off x="4469898" y="4366457"/>
                    <a:ext cx="246500" cy="727585"/>
                    <a:chOff x="5034356" y="4098927"/>
                    <a:chExt cx="241442" cy="712649"/>
                  </a:xfrm>
                </p:grpSpPr>
                <p:sp>
                  <p:nvSpPr>
                    <p:cNvPr id="18" name="Freeform 2"/>
                    <p:cNvSpPr>
                      <a:spLocks noChangeArrowheads="1"/>
                    </p:cNvSpPr>
                    <p:nvPr/>
                  </p:nvSpPr>
                  <p:spPr bwMode="auto">
                    <a:xfrm rot="15631295">
                      <a:off x="4946781" y="4482559"/>
                      <a:ext cx="416592" cy="241442"/>
                    </a:xfrm>
                    <a:custGeom>
                      <a:avLst/>
                      <a:gdLst>
                        <a:gd name="T0" fmla="*/ 512 w 1436"/>
                        <a:gd name="T1" fmla="*/ 62 h 797"/>
                        <a:gd name="T2" fmla="*/ 1243 w 1436"/>
                        <a:gd name="T3" fmla="*/ 319 h 797"/>
                        <a:gd name="T4" fmla="*/ 1393 w 1436"/>
                        <a:gd name="T5" fmla="*/ 531 h 797"/>
                        <a:gd name="T6" fmla="*/ 1170 w 1436"/>
                        <a:gd name="T7" fmla="*/ 754 h 797"/>
                        <a:gd name="T8" fmla="*/ 398 w 1436"/>
                        <a:gd name="T9" fmla="*/ 754 h 797"/>
                        <a:gd name="T10" fmla="*/ 42 w 1436"/>
                        <a:gd name="T11" fmla="*/ 398 h 797"/>
                        <a:gd name="T12" fmla="*/ 398 w 1436"/>
                        <a:gd name="T13" fmla="*/ 43 h 797"/>
                        <a:gd name="T14" fmla="*/ 512 w 1436"/>
                        <a:gd name="T15" fmla="*/ 62 h 797"/>
                        <a:gd name="T16" fmla="*/ 398 w 1436"/>
                        <a:gd name="T17" fmla="*/ 0 h 797"/>
                        <a:gd name="T18" fmla="*/ 0 w 1436"/>
                        <a:gd name="T19" fmla="*/ 398 h 797"/>
                        <a:gd name="T20" fmla="*/ 398 w 1436"/>
                        <a:gd name="T21" fmla="*/ 796 h 797"/>
                        <a:gd name="T22" fmla="*/ 1170 w 1436"/>
                        <a:gd name="T23" fmla="*/ 796 h 797"/>
                        <a:gd name="T24" fmla="*/ 1435 w 1436"/>
                        <a:gd name="T25" fmla="*/ 531 h 797"/>
                        <a:gd name="T26" fmla="*/ 1257 w 1436"/>
                        <a:gd name="T27" fmla="*/ 280 h 797"/>
                        <a:gd name="T28" fmla="*/ 529 w 1436"/>
                        <a:gd name="T29" fmla="*/ 23 h 797"/>
                        <a:gd name="T30" fmla="*/ 398 w 1436"/>
                        <a:gd name="T31" fmla="*/ 0 h 79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1436" h="797">
                          <a:moveTo>
                            <a:pt x="512" y="62"/>
                          </a:moveTo>
                          <a:lnTo>
                            <a:pt x="1243" y="319"/>
                          </a:lnTo>
                          <a:cubicBezTo>
                            <a:pt x="1334" y="350"/>
                            <a:pt x="1393" y="435"/>
                            <a:pt x="1393" y="531"/>
                          </a:cubicBezTo>
                          <a:cubicBezTo>
                            <a:pt x="1393" y="652"/>
                            <a:pt x="1294" y="754"/>
                            <a:pt x="1170" y="754"/>
                          </a:cubicBezTo>
                          <a:lnTo>
                            <a:pt x="398" y="754"/>
                          </a:lnTo>
                          <a:cubicBezTo>
                            <a:pt x="203" y="754"/>
                            <a:pt x="42" y="596"/>
                            <a:pt x="42" y="398"/>
                          </a:cubicBezTo>
                          <a:cubicBezTo>
                            <a:pt x="45" y="204"/>
                            <a:pt x="203" y="43"/>
                            <a:pt x="398" y="43"/>
                          </a:cubicBezTo>
                          <a:cubicBezTo>
                            <a:pt x="436" y="43"/>
                            <a:pt x="476" y="48"/>
                            <a:pt x="512" y="62"/>
                          </a:cubicBezTo>
                          <a:close/>
                          <a:moveTo>
                            <a:pt x="398" y="0"/>
                          </a:moveTo>
                          <a:cubicBezTo>
                            <a:pt x="178" y="0"/>
                            <a:pt x="0" y="178"/>
                            <a:pt x="0" y="398"/>
                          </a:cubicBezTo>
                          <a:cubicBezTo>
                            <a:pt x="0" y="618"/>
                            <a:pt x="178" y="796"/>
                            <a:pt x="398" y="796"/>
                          </a:cubicBezTo>
                          <a:lnTo>
                            <a:pt x="1170" y="796"/>
                          </a:lnTo>
                          <a:cubicBezTo>
                            <a:pt x="1317" y="796"/>
                            <a:pt x="1435" y="678"/>
                            <a:pt x="1435" y="531"/>
                          </a:cubicBezTo>
                          <a:cubicBezTo>
                            <a:pt x="1435" y="415"/>
                            <a:pt x="1362" y="316"/>
                            <a:pt x="1257" y="280"/>
                          </a:cubicBezTo>
                          <a:lnTo>
                            <a:pt x="529" y="23"/>
                          </a:lnTo>
                          <a:cubicBezTo>
                            <a:pt x="487" y="9"/>
                            <a:pt x="442" y="0"/>
                            <a:pt x="398" y="0"/>
                          </a:cubicBezTo>
                          <a:close/>
                        </a:path>
                      </a:pathLst>
                    </a:custGeom>
                    <a:solidFill>
                      <a:srgbClr val="0073DE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>
                          <a:solidFill>
                            <a:srgbClr val="808080"/>
                          </a:solidFill>
                          <a:bevel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666666"/>
                        </a:solidFill>
                      </a:endParaRPr>
                    </a:p>
                  </p:txBody>
                </p:sp>
                <p:sp>
                  <p:nvSpPr>
                    <p:cNvPr id="19" name="Freeform 12"/>
                    <p:cNvSpPr>
                      <a:spLocks noChangeArrowheads="1"/>
                    </p:cNvSpPr>
                    <p:nvPr/>
                  </p:nvSpPr>
                  <p:spPr bwMode="auto">
                    <a:xfrm rot="6737238">
                      <a:off x="5076799" y="4120770"/>
                      <a:ext cx="174742" cy="131056"/>
                    </a:xfrm>
                    <a:custGeom>
                      <a:avLst/>
                      <a:gdLst>
                        <a:gd name="T0" fmla="*/ 539 w 582"/>
                        <a:gd name="T1" fmla="*/ 167 h 438"/>
                        <a:gd name="T2" fmla="*/ 505 w 582"/>
                        <a:gd name="T3" fmla="*/ 181 h 438"/>
                        <a:gd name="T4" fmla="*/ 497 w 582"/>
                        <a:gd name="T5" fmla="*/ 184 h 438"/>
                        <a:gd name="T6" fmla="*/ 491 w 582"/>
                        <a:gd name="T7" fmla="*/ 189 h 438"/>
                        <a:gd name="T8" fmla="*/ 324 w 582"/>
                        <a:gd name="T9" fmla="*/ 356 h 438"/>
                        <a:gd name="T10" fmla="*/ 251 w 582"/>
                        <a:gd name="T11" fmla="*/ 387 h 438"/>
                        <a:gd name="T12" fmla="*/ 209 w 582"/>
                        <a:gd name="T13" fmla="*/ 395 h 438"/>
                        <a:gd name="T14" fmla="*/ 110 w 582"/>
                        <a:gd name="T15" fmla="*/ 327 h 438"/>
                        <a:gd name="T16" fmla="*/ 70 w 582"/>
                        <a:gd name="T17" fmla="*/ 234 h 438"/>
                        <a:gd name="T18" fmla="*/ 70 w 582"/>
                        <a:gd name="T19" fmla="*/ 152 h 438"/>
                        <a:gd name="T20" fmla="*/ 130 w 582"/>
                        <a:gd name="T21" fmla="*/ 93 h 438"/>
                        <a:gd name="T22" fmla="*/ 203 w 582"/>
                        <a:gd name="T23" fmla="*/ 62 h 438"/>
                        <a:gd name="T24" fmla="*/ 437 w 582"/>
                        <a:gd name="T25" fmla="*/ 62 h 438"/>
                        <a:gd name="T26" fmla="*/ 446 w 582"/>
                        <a:gd name="T27" fmla="*/ 62 h 438"/>
                        <a:gd name="T28" fmla="*/ 454 w 582"/>
                        <a:gd name="T29" fmla="*/ 59 h 438"/>
                        <a:gd name="T30" fmla="*/ 488 w 582"/>
                        <a:gd name="T31" fmla="*/ 45 h 438"/>
                        <a:gd name="T32" fmla="*/ 539 w 582"/>
                        <a:gd name="T33" fmla="*/ 167 h 438"/>
                        <a:gd name="T34" fmla="*/ 488 w 582"/>
                        <a:gd name="T35" fmla="*/ 0 h 438"/>
                        <a:gd name="T36" fmla="*/ 437 w 582"/>
                        <a:gd name="T37" fmla="*/ 20 h 438"/>
                        <a:gd name="T38" fmla="*/ 195 w 582"/>
                        <a:gd name="T39" fmla="*/ 20 h 438"/>
                        <a:gd name="T40" fmla="*/ 113 w 582"/>
                        <a:gd name="T41" fmla="*/ 54 h 438"/>
                        <a:gd name="T42" fmla="*/ 31 w 582"/>
                        <a:gd name="T43" fmla="*/ 251 h 438"/>
                        <a:gd name="T44" fmla="*/ 70 w 582"/>
                        <a:gd name="T45" fmla="*/ 344 h 438"/>
                        <a:gd name="T46" fmla="*/ 209 w 582"/>
                        <a:gd name="T47" fmla="*/ 437 h 438"/>
                        <a:gd name="T48" fmla="*/ 265 w 582"/>
                        <a:gd name="T49" fmla="*/ 426 h 438"/>
                        <a:gd name="T50" fmla="*/ 347 w 582"/>
                        <a:gd name="T51" fmla="*/ 392 h 438"/>
                        <a:gd name="T52" fmla="*/ 519 w 582"/>
                        <a:gd name="T53" fmla="*/ 220 h 438"/>
                        <a:gd name="T54" fmla="*/ 570 w 582"/>
                        <a:gd name="T55" fmla="*/ 200 h 438"/>
                        <a:gd name="T56" fmla="*/ 581 w 582"/>
                        <a:gd name="T57" fmla="*/ 169 h 438"/>
                        <a:gd name="T58" fmla="*/ 519 w 582"/>
                        <a:gd name="T59" fmla="*/ 11 h 438"/>
                        <a:gd name="T60" fmla="*/ 488 w 582"/>
                        <a:gd name="T61" fmla="*/ 0 h 4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</a:cxnLst>
                      <a:rect l="0" t="0" r="r" b="b"/>
                      <a:pathLst>
                        <a:path w="582" h="438">
                          <a:moveTo>
                            <a:pt x="539" y="167"/>
                          </a:moveTo>
                          <a:lnTo>
                            <a:pt x="505" y="181"/>
                          </a:lnTo>
                          <a:lnTo>
                            <a:pt x="497" y="184"/>
                          </a:lnTo>
                          <a:lnTo>
                            <a:pt x="491" y="189"/>
                          </a:lnTo>
                          <a:lnTo>
                            <a:pt x="324" y="356"/>
                          </a:lnTo>
                          <a:lnTo>
                            <a:pt x="251" y="387"/>
                          </a:lnTo>
                          <a:cubicBezTo>
                            <a:pt x="237" y="392"/>
                            <a:pt x="223" y="395"/>
                            <a:pt x="209" y="395"/>
                          </a:cubicBezTo>
                          <a:cubicBezTo>
                            <a:pt x="164" y="395"/>
                            <a:pt x="124" y="370"/>
                            <a:pt x="110" y="327"/>
                          </a:cubicBezTo>
                          <a:lnTo>
                            <a:pt x="70" y="234"/>
                          </a:lnTo>
                          <a:cubicBezTo>
                            <a:pt x="59" y="209"/>
                            <a:pt x="58" y="177"/>
                            <a:pt x="70" y="152"/>
                          </a:cubicBezTo>
                          <a:cubicBezTo>
                            <a:pt x="81" y="126"/>
                            <a:pt x="102" y="104"/>
                            <a:pt x="130" y="93"/>
                          </a:cubicBezTo>
                          <a:lnTo>
                            <a:pt x="203" y="62"/>
                          </a:lnTo>
                          <a:lnTo>
                            <a:pt x="437" y="62"/>
                          </a:lnTo>
                          <a:lnTo>
                            <a:pt x="446" y="62"/>
                          </a:lnTo>
                          <a:lnTo>
                            <a:pt x="454" y="59"/>
                          </a:lnTo>
                          <a:lnTo>
                            <a:pt x="488" y="45"/>
                          </a:lnTo>
                          <a:lnTo>
                            <a:pt x="539" y="167"/>
                          </a:lnTo>
                          <a:close/>
                          <a:moveTo>
                            <a:pt x="488" y="0"/>
                          </a:moveTo>
                          <a:lnTo>
                            <a:pt x="437" y="20"/>
                          </a:lnTo>
                          <a:lnTo>
                            <a:pt x="195" y="20"/>
                          </a:lnTo>
                          <a:lnTo>
                            <a:pt x="113" y="54"/>
                          </a:lnTo>
                          <a:cubicBezTo>
                            <a:pt x="37" y="85"/>
                            <a:pt x="0" y="172"/>
                            <a:pt x="31" y="251"/>
                          </a:cubicBezTo>
                          <a:lnTo>
                            <a:pt x="70" y="344"/>
                          </a:lnTo>
                          <a:cubicBezTo>
                            <a:pt x="96" y="404"/>
                            <a:pt x="149" y="437"/>
                            <a:pt x="209" y="437"/>
                          </a:cubicBezTo>
                          <a:cubicBezTo>
                            <a:pt x="228" y="437"/>
                            <a:pt x="248" y="435"/>
                            <a:pt x="265" y="426"/>
                          </a:cubicBezTo>
                          <a:lnTo>
                            <a:pt x="347" y="392"/>
                          </a:lnTo>
                          <a:lnTo>
                            <a:pt x="519" y="220"/>
                          </a:lnTo>
                          <a:lnTo>
                            <a:pt x="570" y="200"/>
                          </a:lnTo>
                          <a:lnTo>
                            <a:pt x="581" y="169"/>
                          </a:lnTo>
                          <a:lnTo>
                            <a:pt x="519" y="11"/>
                          </a:lnTo>
                          <a:lnTo>
                            <a:pt x="488" y="0"/>
                          </a:lnTo>
                          <a:close/>
                        </a:path>
                      </a:pathLst>
                    </a:custGeom>
                    <a:solidFill>
                      <a:srgbClr val="0073DE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>
                          <a:solidFill>
                            <a:srgbClr val="808080"/>
                          </a:solidFill>
                          <a:bevel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666666"/>
                        </a:solidFill>
                      </a:endParaRPr>
                    </a:p>
                  </p:txBody>
                </p:sp>
                <p:sp>
                  <p:nvSpPr>
                    <p:cNvPr id="20" name="Freeform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70255" y="4584314"/>
                      <a:ext cx="200025" cy="200025"/>
                    </a:xfrm>
                    <a:custGeom>
                      <a:avLst/>
                      <a:gdLst>
                        <a:gd name="T0" fmla="*/ 510 w 556"/>
                        <a:gd name="T1" fmla="*/ 276 h 554"/>
                        <a:gd name="T2" fmla="*/ 277 w 556"/>
                        <a:gd name="T3" fmla="*/ 511 h 554"/>
                        <a:gd name="T4" fmla="*/ 42 w 556"/>
                        <a:gd name="T5" fmla="*/ 276 h 554"/>
                        <a:gd name="T6" fmla="*/ 277 w 556"/>
                        <a:gd name="T7" fmla="*/ 42 h 554"/>
                        <a:gd name="T8" fmla="*/ 510 w 556"/>
                        <a:gd name="T9" fmla="*/ 276 h 554"/>
                        <a:gd name="T10" fmla="*/ 277 w 556"/>
                        <a:gd name="T11" fmla="*/ 0 h 554"/>
                        <a:gd name="T12" fmla="*/ 0 w 556"/>
                        <a:gd name="T13" fmla="*/ 276 h 554"/>
                        <a:gd name="T14" fmla="*/ 277 w 556"/>
                        <a:gd name="T15" fmla="*/ 553 h 554"/>
                        <a:gd name="T16" fmla="*/ 552 w 556"/>
                        <a:gd name="T17" fmla="*/ 276 h 554"/>
                        <a:gd name="T18" fmla="*/ 277 w 556"/>
                        <a:gd name="T19" fmla="*/ 0 h 55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556" h="554">
                          <a:moveTo>
                            <a:pt x="510" y="276"/>
                          </a:moveTo>
                          <a:cubicBezTo>
                            <a:pt x="510" y="406"/>
                            <a:pt x="406" y="511"/>
                            <a:pt x="277" y="511"/>
                          </a:cubicBezTo>
                          <a:cubicBezTo>
                            <a:pt x="147" y="511"/>
                            <a:pt x="42" y="406"/>
                            <a:pt x="42" y="276"/>
                          </a:cubicBezTo>
                          <a:cubicBezTo>
                            <a:pt x="42" y="149"/>
                            <a:pt x="147" y="42"/>
                            <a:pt x="277" y="42"/>
                          </a:cubicBezTo>
                          <a:cubicBezTo>
                            <a:pt x="405" y="42"/>
                            <a:pt x="510" y="147"/>
                            <a:pt x="510" y="276"/>
                          </a:cubicBezTo>
                          <a:close/>
                          <a:moveTo>
                            <a:pt x="277" y="0"/>
                          </a:moveTo>
                          <a:cubicBezTo>
                            <a:pt x="124" y="0"/>
                            <a:pt x="0" y="124"/>
                            <a:pt x="0" y="276"/>
                          </a:cubicBezTo>
                          <a:cubicBezTo>
                            <a:pt x="0" y="429"/>
                            <a:pt x="124" y="553"/>
                            <a:pt x="277" y="553"/>
                          </a:cubicBezTo>
                          <a:cubicBezTo>
                            <a:pt x="428" y="553"/>
                            <a:pt x="552" y="429"/>
                            <a:pt x="552" y="276"/>
                          </a:cubicBezTo>
                          <a:cubicBezTo>
                            <a:pt x="555" y="127"/>
                            <a:pt x="431" y="0"/>
                            <a:pt x="277" y="0"/>
                          </a:cubicBezTo>
                          <a:close/>
                        </a:path>
                      </a:pathLst>
                    </a:custGeom>
                    <a:solidFill>
                      <a:srgbClr val="003DA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>
                          <a:solidFill>
                            <a:srgbClr val="808080"/>
                          </a:solidFill>
                          <a:bevel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666666"/>
                        </a:solidFill>
                      </a:endParaRPr>
                    </a:p>
                  </p:txBody>
                </p:sp>
              </p:grpSp>
              <p:sp>
                <p:nvSpPr>
                  <p:cNvPr id="16" name="Rounded Rectangle 15"/>
                  <p:cNvSpPr/>
                  <p:nvPr/>
                </p:nvSpPr>
                <p:spPr bwMode="gray">
                  <a:xfrm>
                    <a:off x="4580846" y="4553244"/>
                    <a:ext cx="54994" cy="198934"/>
                  </a:xfrm>
                  <a:prstGeom prst="roundRect">
                    <a:avLst>
                      <a:gd name="adj" fmla="val 39296"/>
                    </a:avLst>
                  </a:prstGeom>
                  <a:solidFill>
                    <a:schemeClr val="bg1"/>
                  </a:solidFill>
                  <a:ln w="9525">
                    <a:solidFill>
                      <a:srgbClr val="0073D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indent="0" algn="ctr">
                      <a:spcBef>
                        <a:spcPts val="1100"/>
                      </a:spcBef>
                      <a:buClr>
                        <a:schemeClr val="tx2"/>
                      </a:buClr>
                      <a:buSzPct val="70000"/>
                      <a:buFont typeface="Wingdings" pitchFamily="2" charset="2"/>
                      <a:buNone/>
                    </a:pPr>
                    <a:endParaRPr lang="en-US" sz="1600" dirty="0" err="1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" name="Rounded Rectangle 16"/>
                  <p:cNvSpPr/>
                  <p:nvPr/>
                </p:nvSpPr>
                <p:spPr bwMode="gray">
                  <a:xfrm>
                    <a:off x="4553029" y="4763127"/>
                    <a:ext cx="111347" cy="198934"/>
                  </a:xfrm>
                  <a:prstGeom prst="roundRect">
                    <a:avLst>
                      <a:gd name="adj" fmla="val 43826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indent="0" algn="ctr">
                      <a:spcBef>
                        <a:spcPts val="1100"/>
                      </a:spcBef>
                      <a:buClr>
                        <a:schemeClr val="tx2"/>
                      </a:buClr>
                      <a:buSzPct val="70000"/>
                      <a:buFont typeface="Wingdings" pitchFamily="2" charset="2"/>
                      <a:buNone/>
                    </a:pPr>
                    <a:endParaRPr lang="en-US" sz="1600" dirty="0" err="1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" name="TextBox 43"/>
                <p:cNvSpPr txBox="1"/>
                <p:nvPr/>
              </p:nvSpPr>
              <p:spPr bwMode="gray">
                <a:xfrm>
                  <a:off x="4186246" y="4237566"/>
                  <a:ext cx="688724" cy="143230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vert="horz" wrap="square" lIns="72000" tIns="72000" rIns="72000" bIns="72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indent="0" algn="ctr" rtl="0" fontAlgn="base">
                    <a:spcBef>
                      <a:spcPts val="11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0000"/>
                    <a:buFont typeface="Arial" pitchFamily="34" charset="0"/>
                    <a:buNone/>
                  </a:pPr>
                  <a:r>
                    <a:rPr lang="en-US" sz="900" kern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 Light" panose="020F0302020204030204" pitchFamily="34" charset="0"/>
                      <a:cs typeface="Arial" pitchFamily="34" charset="0"/>
                    </a:rPr>
                    <a:t>Robot</a:t>
                  </a:r>
                  <a:endParaRPr lang="en-US" sz="1100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50" name="Group 49"/>
              <p:cNvGrpSpPr/>
              <p:nvPr/>
            </p:nvGrpSpPr>
            <p:grpSpPr>
              <a:xfrm>
                <a:off x="3411868" y="2876744"/>
                <a:ext cx="604924" cy="1031204"/>
                <a:chOff x="3411868" y="2876744"/>
                <a:chExt cx="604924" cy="1031204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 rot="16200000">
                  <a:off x="3550027" y="3374734"/>
                  <a:ext cx="558160" cy="375371"/>
                  <a:chOff x="10991268" y="1490977"/>
                  <a:chExt cx="830053" cy="558224"/>
                </a:xfrm>
                <a:solidFill>
                  <a:schemeClr val="bg1"/>
                </a:solidFill>
              </p:grpSpPr>
              <p:grpSp>
                <p:nvGrpSpPr>
                  <p:cNvPr id="28" name="Group 27"/>
                  <p:cNvGrpSpPr/>
                  <p:nvPr/>
                </p:nvGrpSpPr>
                <p:grpSpPr>
                  <a:xfrm>
                    <a:off x="10991268" y="1490977"/>
                    <a:ext cx="830053" cy="558224"/>
                    <a:chOff x="10920599" y="1333992"/>
                    <a:chExt cx="830053" cy="558224"/>
                  </a:xfrm>
                  <a:grpFill/>
                </p:grpSpPr>
                <p:sp>
                  <p:nvSpPr>
                    <p:cNvPr id="31" name="Rectangle 30"/>
                    <p:cNvSpPr/>
                    <p:nvPr/>
                  </p:nvSpPr>
                  <p:spPr bwMode="auto">
                    <a:xfrm>
                      <a:off x="10920599" y="1751073"/>
                      <a:ext cx="52707" cy="139861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007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182563" indent="-182563"/>
                      <a:endParaRPr 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32" name="Rectangle 31"/>
                    <p:cNvSpPr/>
                    <p:nvPr/>
                  </p:nvSpPr>
                  <p:spPr bwMode="auto">
                    <a:xfrm>
                      <a:off x="10920602" y="1333993"/>
                      <a:ext cx="52707" cy="139861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007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182563" indent="-182563"/>
                      <a:endParaRPr 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33" name="Rectangle 32"/>
                    <p:cNvSpPr/>
                    <p:nvPr/>
                  </p:nvSpPr>
                  <p:spPr bwMode="auto">
                    <a:xfrm>
                      <a:off x="11697711" y="1752355"/>
                      <a:ext cx="52941" cy="139861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007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182563" indent="-182563"/>
                      <a:endParaRPr 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34" name="Rectangle 33"/>
                    <p:cNvSpPr/>
                    <p:nvPr/>
                  </p:nvSpPr>
                  <p:spPr bwMode="auto">
                    <a:xfrm>
                      <a:off x="11697711" y="1333992"/>
                      <a:ext cx="52941" cy="139861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007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182563" indent="-182563"/>
                      <a:endParaRPr 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35" name="Rounded Rectangle 34"/>
                    <p:cNvSpPr/>
                    <p:nvPr/>
                  </p:nvSpPr>
                  <p:spPr bwMode="auto">
                    <a:xfrm rot="5400000">
                      <a:off x="11081557" y="1215191"/>
                      <a:ext cx="514804" cy="795829"/>
                    </a:xfrm>
                    <a:prstGeom prst="roundRect">
                      <a:avLst>
                        <a:gd name="adj" fmla="val 2777"/>
                      </a:avLst>
                    </a:prstGeom>
                    <a:grpFill/>
                    <a:ln w="12700" cap="flat" cmpd="sng" algn="ctr">
                      <a:solidFill>
                        <a:srgbClr val="007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182563" indent="-182563"/>
                      <a:endParaRPr 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9" name="Rounded Rectangle 28"/>
                  <p:cNvSpPr/>
                  <p:nvPr/>
                </p:nvSpPr>
                <p:spPr bwMode="auto">
                  <a:xfrm>
                    <a:off x="11255954" y="1630839"/>
                    <a:ext cx="273040" cy="297418"/>
                  </a:xfrm>
                  <a:prstGeom prst="roundRect">
                    <a:avLst>
                      <a:gd name="adj" fmla="val 15446"/>
                    </a:avLst>
                  </a:prstGeom>
                  <a:grpFill/>
                  <a:ln w="12700" cap="flat" cmpd="sng" algn="ctr">
                    <a:solidFill>
                      <a:srgbClr val="0073D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182563" indent="-182563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3" name="TextBox 2"/>
                <p:cNvSpPr txBox="1"/>
                <p:nvPr/>
              </p:nvSpPr>
              <p:spPr>
                <a:xfrm rot="16200000">
                  <a:off x="3028166" y="3260446"/>
                  <a:ext cx="1031204" cy="2637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Clr>
                      <a:schemeClr val="tx2"/>
                    </a:buClr>
                    <a:buNone/>
                  </a:pPr>
                  <a:r>
                    <a:rPr lang="es-ES" sz="9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 Light" panose="020F0302020204030204" pitchFamily="34" charset="0"/>
                    </a:rPr>
                    <a:t>De-stacker</a:t>
                  </a:r>
                  <a:endParaRPr lang="en-US" sz="12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</a:endParaRPr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>
                <a:off x="4066997" y="2550869"/>
                <a:ext cx="855608" cy="653107"/>
                <a:chOff x="4066997" y="2550869"/>
                <a:chExt cx="855608" cy="653107"/>
              </a:xfrm>
            </p:grpSpPr>
            <p:grpSp>
              <p:nvGrpSpPr>
                <p:cNvPr id="45" name="Group 44"/>
                <p:cNvGrpSpPr/>
                <p:nvPr/>
              </p:nvGrpSpPr>
              <p:grpSpPr>
                <a:xfrm>
                  <a:off x="4119719" y="2680973"/>
                  <a:ext cx="755251" cy="523003"/>
                  <a:chOff x="4119719" y="2680973"/>
                  <a:chExt cx="755251" cy="523003"/>
                </a:xfrm>
              </p:grpSpPr>
              <p:sp>
                <p:nvSpPr>
                  <p:cNvPr id="46" name="Rectangle 45"/>
                  <p:cNvSpPr/>
                  <p:nvPr/>
                </p:nvSpPr>
                <p:spPr bwMode="auto">
                  <a:xfrm>
                    <a:off x="4119719" y="3102615"/>
                    <a:ext cx="133054" cy="101361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0073D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182563" indent="-182563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7" name="Rectangle 46"/>
                  <p:cNvSpPr/>
                  <p:nvPr/>
                </p:nvSpPr>
                <p:spPr bwMode="auto">
                  <a:xfrm>
                    <a:off x="4741916" y="3102615"/>
                    <a:ext cx="133054" cy="101361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0073D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182563" indent="-182563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9" name="Rounded Rectangle 38"/>
                  <p:cNvSpPr/>
                  <p:nvPr/>
                </p:nvSpPr>
                <p:spPr bwMode="auto">
                  <a:xfrm rot="5400000">
                    <a:off x="4248180" y="2574804"/>
                    <a:ext cx="497711" cy="710050"/>
                  </a:xfrm>
                  <a:prstGeom prst="roundRect">
                    <a:avLst>
                      <a:gd name="adj" fmla="val 2777"/>
                    </a:avLst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0073D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182563" indent="-182563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7" name="Rounded Rectangle 36"/>
                  <p:cNvSpPr/>
                  <p:nvPr/>
                </p:nvSpPr>
                <p:spPr bwMode="auto">
                  <a:xfrm>
                    <a:off x="4380881" y="2876744"/>
                    <a:ext cx="234864" cy="253082"/>
                  </a:xfrm>
                  <a:prstGeom prst="roundRect">
                    <a:avLst>
                      <a:gd name="adj" fmla="val 17167"/>
                    </a:avLst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0073D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182563" indent="-182563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5" name="Group 4"/>
                <p:cNvGrpSpPr/>
                <p:nvPr/>
              </p:nvGrpSpPr>
              <p:grpSpPr>
                <a:xfrm>
                  <a:off x="4066997" y="2550869"/>
                  <a:ext cx="855608" cy="274394"/>
                  <a:chOff x="4066997" y="2550869"/>
                  <a:chExt cx="855608" cy="274394"/>
                </a:xfrm>
              </p:grpSpPr>
              <p:sp>
                <p:nvSpPr>
                  <p:cNvPr id="40" name="Rounded Rectangle 39"/>
                  <p:cNvSpPr/>
                  <p:nvPr/>
                </p:nvSpPr>
                <p:spPr bwMode="auto">
                  <a:xfrm rot="10800000">
                    <a:off x="4066997" y="2550869"/>
                    <a:ext cx="855608" cy="274394"/>
                  </a:xfrm>
                  <a:prstGeom prst="roundRect">
                    <a:avLst>
                      <a:gd name="adj" fmla="val 12005"/>
                    </a:avLst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0073D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182563" indent="-182563"/>
                    <a:endParaRPr lang="en-US"/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 bwMode="gray">
                  <a:xfrm>
                    <a:off x="4154780" y="2592711"/>
                    <a:ext cx="688724" cy="143230"/>
                  </a:xfrm>
                  <a:prstGeom prst="rect">
                    <a:avLst/>
                  </a:prstGeom>
                  <a:noFill/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72000" tIns="72000" rIns="72000" bIns="7200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indent="0" algn="ctr" rtl="0" fontAlgn="base">
                      <a:spcBef>
                        <a:spcPts val="11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70000"/>
                      <a:buFont typeface="Arial" pitchFamily="34" charset="0"/>
                      <a:buNone/>
                    </a:pPr>
                    <a:r>
                      <a:rPr lang="en-US" sz="90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 Light" panose="020F0302020204030204" pitchFamily="34" charset="0"/>
                        <a:cs typeface="Arial" pitchFamily="34" charset="0"/>
                      </a:rPr>
                      <a:t>Press</a:t>
                    </a:r>
                    <a:endParaRPr lang="en-US" sz="1100" kern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 Light" panose="020F0302020204030204" pitchFamily="34" charset="0"/>
                      <a:cs typeface="Arial" pitchFamily="34" charset="0"/>
                    </a:endParaRPr>
                  </a:p>
                </p:txBody>
              </p:sp>
            </p:grpSp>
          </p:grpSp>
        </p:grpSp>
        <p:grpSp>
          <p:nvGrpSpPr>
            <p:cNvPr id="7" name="Group 6"/>
            <p:cNvGrpSpPr/>
            <p:nvPr/>
          </p:nvGrpSpPr>
          <p:grpSpPr>
            <a:xfrm>
              <a:off x="1937711" y="1551922"/>
              <a:ext cx="1534253" cy="1180703"/>
              <a:chOff x="7597955" y="-4507"/>
              <a:chExt cx="1534253" cy="1180703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7597955" y="-4507"/>
                <a:ext cx="848061" cy="666343"/>
              </a:xfrm>
              <a:prstGeom prst="rect">
                <a:avLst/>
              </a:prstGeom>
              <a:solidFill>
                <a:schemeClr val="bg1">
                  <a:alpha val="82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180975" algn="ctr">
                  <a:buClr>
                    <a:schemeClr val="accent1"/>
                  </a:buClr>
                  <a:buFont typeface="Wingdings" pitchFamily="2" charset="2"/>
                  <a:buChar char="§"/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8284147" y="509853"/>
                <a:ext cx="848061" cy="666343"/>
              </a:xfrm>
              <a:prstGeom prst="rect">
                <a:avLst/>
              </a:prstGeom>
              <a:solidFill>
                <a:schemeClr val="bg1">
                  <a:alpha val="82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180975" algn="ctr">
                  <a:buClr>
                    <a:schemeClr val="accent1"/>
                  </a:buClr>
                  <a:buFont typeface="Wingdings" pitchFamily="2" charset="2"/>
                  <a:buChar char="§"/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5" name="Rectangle 24"/>
          <p:cNvSpPr>
            <a:spLocks noChangeArrowheads="1"/>
          </p:cNvSpPr>
          <p:nvPr/>
        </p:nvSpPr>
        <p:spPr bwMode="auto">
          <a:xfrm>
            <a:off x="1017810" y="1095556"/>
            <a:ext cx="3422803" cy="55525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7200" tIns="313200" rIns="216000" bIns="0" anchor="ctr"/>
          <a:lstStyle>
            <a:lvl1pPr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s-ES" sz="1600" dirty="0">
              <a:solidFill>
                <a:schemeClr val="accen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498" y="1605900"/>
            <a:ext cx="5401427" cy="3019888"/>
          </a:xfrm>
          <a:prstGeom prst="rect">
            <a:avLst/>
          </a:prstGeom>
        </p:spPr>
      </p:pic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/>
          <a:lstStyle/>
          <a:p>
            <a:r>
              <a:rPr lang="en-US" altLang="es-ES" dirty="0" smtClean="0"/>
              <a:t>StampApp</a:t>
            </a:r>
            <a:br>
              <a:rPr lang="en-US" altLang="es-ES" dirty="0" smtClean="0"/>
            </a:br>
            <a:r>
              <a:rPr lang="en-US" altLang="es-ES" dirty="0">
                <a:solidFill>
                  <a:schemeClr val="accent1"/>
                </a:solidFill>
              </a:rPr>
              <a:t>Step 2: Program structure definition - </a:t>
            </a:r>
            <a:r>
              <a:rPr lang="en-US" altLang="es-ES" dirty="0" err="1">
                <a:solidFill>
                  <a:schemeClr val="accent1"/>
                </a:solidFill>
              </a:rPr>
              <a:t>Destacker</a:t>
            </a:r>
            <a:r>
              <a:rPr lang="en-US" altLang="es-ES" dirty="0">
                <a:solidFill>
                  <a:schemeClr val="accent1"/>
                </a:solidFill>
              </a:rPr>
              <a:t/>
            </a:r>
            <a:br>
              <a:rPr lang="en-US" altLang="es-ES" dirty="0">
                <a:solidFill>
                  <a:schemeClr val="accent1"/>
                </a:solidFill>
              </a:rPr>
            </a:br>
            <a:r>
              <a:rPr lang="zh-CN" altLang="en-US" sz="2400" dirty="0">
                <a:solidFill>
                  <a:schemeClr val="accent1"/>
                </a:solidFill>
              </a:rPr>
              <a:t/>
            </a:r>
            <a:br>
              <a:rPr lang="zh-CN" altLang="en-US" sz="2400" dirty="0">
                <a:solidFill>
                  <a:schemeClr val="accent1"/>
                </a:solidFill>
              </a:rPr>
            </a:b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50643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Box 89"/>
          <p:cNvSpPr txBox="1"/>
          <p:nvPr/>
        </p:nvSpPr>
        <p:spPr>
          <a:xfrm>
            <a:off x="7289800" y="5638800"/>
            <a:ext cx="1854200" cy="121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398680" y="1605710"/>
            <a:ext cx="2079908" cy="1610763"/>
            <a:chOff x="137040" y="2744647"/>
            <a:chExt cx="2079908" cy="1610763"/>
          </a:xfrm>
        </p:grpSpPr>
        <p:sp>
          <p:nvSpPr>
            <p:cNvPr id="21" name="Rectangle 20"/>
            <p:cNvSpPr/>
            <p:nvPr/>
          </p:nvSpPr>
          <p:spPr bwMode="auto">
            <a:xfrm>
              <a:off x="1424996" y="3658879"/>
              <a:ext cx="116426" cy="8869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0073D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182563" indent="-182563"/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1421498" y="3417375"/>
              <a:ext cx="116426" cy="8869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0073D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182563" indent="-182563"/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2071857" y="3658879"/>
              <a:ext cx="116426" cy="8869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0073D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182563" indent="-182563"/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2068359" y="3417375"/>
              <a:ext cx="116426" cy="8869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0073D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182563" indent="-182563"/>
              <a:endParaRPr 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1441547" y="3271328"/>
              <a:ext cx="723082" cy="456439"/>
              <a:chOff x="4874970" y="3141885"/>
              <a:chExt cx="826353" cy="521628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4874970" y="3326638"/>
                <a:ext cx="826353" cy="336875"/>
                <a:chOff x="3185039" y="4236215"/>
                <a:chExt cx="743371" cy="303046"/>
              </a:xfrm>
              <a:solidFill>
                <a:schemeClr val="bg1"/>
              </a:solidFill>
            </p:grpSpPr>
            <p:sp>
              <p:nvSpPr>
                <p:cNvPr id="26" name="Rounded Rectangle 25"/>
                <p:cNvSpPr/>
                <p:nvPr/>
              </p:nvSpPr>
              <p:spPr bwMode="auto">
                <a:xfrm rot="10800000">
                  <a:off x="3185039" y="4236215"/>
                  <a:ext cx="743371" cy="303046"/>
                </a:xfrm>
                <a:prstGeom prst="roundRect">
                  <a:avLst>
                    <a:gd name="adj" fmla="val 2777"/>
                  </a:avLst>
                </a:prstGeom>
                <a:grpFill/>
                <a:ln w="12700" cap="flat" cmpd="sng" algn="ctr">
                  <a:solidFill>
                    <a:srgbClr val="0073DE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182563" indent="-182563"/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" name="Right Arrow 26"/>
                <p:cNvSpPr/>
                <p:nvPr/>
              </p:nvSpPr>
              <p:spPr bwMode="auto">
                <a:xfrm>
                  <a:off x="3455874" y="4304896"/>
                  <a:ext cx="201116" cy="181854"/>
                </a:xfrm>
                <a:prstGeom prst="rightArrow">
                  <a:avLst/>
                </a:prstGeom>
                <a:grpFill/>
                <a:ln w="12700" cap="flat" cmpd="sng" algn="ctr">
                  <a:solidFill>
                    <a:srgbClr val="0073DE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182563" indent="-182563"/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3" name="TextBox 42"/>
              <p:cNvSpPr txBox="1"/>
              <p:nvPr/>
            </p:nvSpPr>
            <p:spPr bwMode="gray">
              <a:xfrm>
                <a:off x="4950705" y="3141885"/>
                <a:ext cx="688724" cy="14323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 rtl="0" fontAlgn="base">
                  <a:spcBef>
                    <a:spcPts val="11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Arial" pitchFamily="34" charset="0"/>
                  <a:buNone/>
                </a:pPr>
                <a:r>
                  <a:rPr lang="en-US" sz="900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  <a:cs typeface="Arial" pitchFamily="34" charset="0"/>
                  </a:rPr>
                  <a:t>Conveyor</a:t>
                </a:r>
                <a:endParaRPr lang="en-US" sz="11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838894" y="3502136"/>
              <a:ext cx="602653" cy="853274"/>
              <a:chOff x="4186246" y="3405657"/>
              <a:chExt cx="688724" cy="975139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4353772" y="3405657"/>
                <a:ext cx="280749" cy="828676"/>
                <a:chOff x="4469898" y="4366457"/>
                <a:chExt cx="246500" cy="727585"/>
              </a:xfrm>
            </p:grpSpPr>
            <p:grpSp>
              <p:nvGrpSpPr>
                <p:cNvPr id="15" name="Group 1060"/>
                <p:cNvGrpSpPr/>
                <p:nvPr/>
              </p:nvGrpSpPr>
              <p:grpSpPr>
                <a:xfrm>
                  <a:off x="4469898" y="4366457"/>
                  <a:ext cx="246500" cy="727585"/>
                  <a:chOff x="5034356" y="4098927"/>
                  <a:chExt cx="241442" cy="712649"/>
                </a:xfrm>
              </p:grpSpPr>
              <p:sp>
                <p:nvSpPr>
                  <p:cNvPr id="18" name="Freeform 2"/>
                  <p:cNvSpPr>
                    <a:spLocks noChangeArrowheads="1"/>
                  </p:cNvSpPr>
                  <p:nvPr/>
                </p:nvSpPr>
                <p:spPr bwMode="auto">
                  <a:xfrm rot="15631295">
                    <a:off x="4946781" y="4482559"/>
                    <a:ext cx="416592" cy="241442"/>
                  </a:xfrm>
                  <a:custGeom>
                    <a:avLst/>
                    <a:gdLst>
                      <a:gd name="T0" fmla="*/ 512 w 1436"/>
                      <a:gd name="T1" fmla="*/ 62 h 797"/>
                      <a:gd name="T2" fmla="*/ 1243 w 1436"/>
                      <a:gd name="T3" fmla="*/ 319 h 797"/>
                      <a:gd name="T4" fmla="*/ 1393 w 1436"/>
                      <a:gd name="T5" fmla="*/ 531 h 797"/>
                      <a:gd name="T6" fmla="*/ 1170 w 1436"/>
                      <a:gd name="T7" fmla="*/ 754 h 797"/>
                      <a:gd name="T8" fmla="*/ 398 w 1436"/>
                      <a:gd name="T9" fmla="*/ 754 h 797"/>
                      <a:gd name="T10" fmla="*/ 42 w 1436"/>
                      <a:gd name="T11" fmla="*/ 398 h 797"/>
                      <a:gd name="T12" fmla="*/ 398 w 1436"/>
                      <a:gd name="T13" fmla="*/ 43 h 797"/>
                      <a:gd name="T14" fmla="*/ 512 w 1436"/>
                      <a:gd name="T15" fmla="*/ 62 h 797"/>
                      <a:gd name="T16" fmla="*/ 398 w 1436"/>
                      <a:gd name="T17" fmla="*/ 0 h 797"/>
                      <a:gd name="T18" fmla="*/ 0 w 1436"/>
                      <a:gd name="T19" fmla="*/ 398 h 797"/>
                      <a:gd name="T20" fmla="*/ 398 w 1436"/>
                      <a:gd name="T21" fmla="*/ 796 h 797"/>
                      <a:gd name="T22" fmla="*/ 1170 w 1436"/>
                      <a:gd name="T23" fmla="*/ 796 h 797"/>
                      <a:gd name="T24" fmla="*/ 1435 w 1436"/>
                      <a:gd name="T25" fmla="*/ 531 h 797"/>
                      <a:gd name="T26" fmla="*/ 1257 w 1436"/>
                      <a:gd name="T27" fmla="*/ 280 h 797"/>
                      <a:gd name="T28" fmla="*/ 529 w 1436"/>
                      <a:gd name="T29" fmla="*/ 23 h 797"/>
                      <a:gd name="T30" fmla="*/ 398 w 1436"/>
                      <a:gd name="T31" fmla="*/ 0 h 7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436" h="797">
                        <a:moveTo>
                          <a:pt x="512" y="62"/>
                        </a:moveTo>
                        <a:lnTo>
                          <a:pt x="1243" y="319"/>
                        </a:lnTo>
                        <a:cubicBezTo>
                          <a:pt x="1334" y="350"/>
                          <a:pt x="1393" y="435"/>
                          <a:pt x="1393" y="531"/>
                        </a:cubicBezTo>
                        <a:cubicBezTo>
                          <a:pt x="1393" y="652"/>
                          <a:pt x="1294" y="754"/>
                          <a:pt x="1170" y="754"/>
                        </a:cubicBezTo>
                        <a:lnTo>
                          <a:pt x="398" y="754"/>
                        </a:lnTo>
                        <a:cubicBezTo>
                          <a:pt x="203" y="754"/>
                          <a:pt x="42" y="596"/>
                          <a:pt x="42" y="398"/>
                        </a:cubicBezTo>
                        <a:cubicBezTo>
                          <a:pt x="45" y="204"/>
                          <a:pt x="203" y="43"/>
                          <a:pt x="398" y="43"/>
                        </a:cubicBezTo>
                        <a:cubicBezTo>
                          <a:pt x="436" y="43"/>
                          <a:pt x="476" y="48"/>
                          <a:pt x="512" y="62"/>
                        </a:cubicBezTo>
                        <a:close/>
                        <a:moveTo>
                          <a:pt x="398" y="0"/>
                        </a:moveTo>
                        <a:cubicBezTo>
                          <a:pt x="178" y="0"/>
                          <a:pt x="0" y="178"/>
                          <a:pt x="0" y="398"/>
                        </a:cubicBezTo>
                        <a:cubicBezTo>
                          <a:pt x="0" y="618"/>
                          <a:pt x="178" y="796"/>
                          <a:pt x="398" y="796"/>
                        </a:cubicBezTo>
                        <a:lnTo>
                          <a:pt x="1170" y="796"/>
                        </a:lnTo>
                        <a:cubicBezTo>
                          <a:pt x="1317" y="796"/>
                          <a:pt x="1435" y="678"/>
                          <a:pt x="1435" y="531"/>
                        </a:cubicBezTo>
                        <a:cubicBezTo>
                          <a:pt x="1435" y="415"/>
                          <a:pt x="1362" y="316"/>
                          <a:pt x="1257" y="280"/>
                        </a:cubicBezTo>
                        <a:lnTo>
                          <a:pt x="529" y="23"/>
                        </a:lnTo>
                        <a:cubicBezTo>
                          <a:pt x="487" y="9"/>
                          <a:pt x="442" y="0"/>
                          <a:pt x="398" y="0"/>
                        </a:cubicBezTo>
                        <a:close/>
                      </a:path>
                    </a:pathLst>
                  </a:custGeom>
                  <a:solidFill>
                    <a:srgbClr val="0073DE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666666"/>
                      </a:solidFill>
                    </a:endParaRPr>
                  </a:p>
                </p:txBody>
              </p:sp>
              <p:sp>
                <p:nvSpPr>
                  <p:cNvPr id="19" name="Freeform 12"/>
                  <p:cNvSpPr>
                    <a:spLocks noChangeArrowheads="1"/>
                  </p:cNvSpPr>
                  <p:nvPr/>
                </p:nvSpPr>
                <p:spPr bwMode="auto">
                  <a:xfrm rot="6737238">
                    <a:off x="5076799" y="4120770"/>
                    <a:ext cx="174742" cy="131056"/>
                  </a:xfrm>
                  <a:custGeom>
                    <a:avLst/>
                    <a:gdLst>
                      <a:gd name="T0" fmla="*/ 539 w 582"/>
                      <a:gd name="T1" fmla="*/ 167 h 438"/>
                      <a:gd name="T2" fmla="*/ 505 w 582"/>
                      <a:gd name="T3" fmla="*/ 181 h 438"/>
                      <a:gd name="T4" fmla="*/ 497 w 582"/>
                      <a:gd name="T5" fmla="*/ 184 h 438"/>
                      <a:gd name="T6" fmla="*/ 491 w 582"/>
                      <a:gd name="T7" fmla="*/ 189 h 438"/>
                      <a:gd name="T8" fmla="*/ 324 w 582"/>
                      <a:gd name="T9" fmla="*/ 356 h 438"/>
                      <a:gd name="T10" fmla="*/ 251 w 582"/>
                      <a:gd name="T11" fmla="*/ 387 h 438"/>
                      <a:gd name="T12" fmla="*/ 209 w 582"/>
                      <a:gd name="T13" fmla="*/ 395 h 438"/>
                      <a:gd name="T14" fmla="*/ 110 w 582"/>
                      <a:gd name="T15" fmla="*/ 327 h 438"/>
                      <a:gd name="T16" fmla="*/ 70 w 582"/>
                      <a:gd name="T17" fmla="*/ 234 h 438"/>
                      <a:gd name="T18" fmla="*/ 70 w 582"/>
                      <a:gd name="T19" fmla="*/ 152 h 438"/>
                      <a:gd name="T20" fmla="*/ 130 w 582"/>
                      <a:gd name="T21" fmla="*/ 93 h 438"/>
                      <a:gd name="T22" fmla="*/ 203 w 582"/>
                      <a:gd name="T23" fmla="*/ 62 h 438"/>
                      <a:gd name="T24" fmla="*/ 437 w 582"/>
                      <a:gd name="T25" fmla="*/ 62 h 438"/>
                      <a:gd name="T26" fmla="*/ 446 w 582"/>
                      <a:gd name="T27" fmla="*/ 62 h 438"/>
                      <a:gd name="T28" fmla="*/ 454 w 582"/>
                      <a:gd name="T29" fmla="*/ 59 h 438"/>
                      <a:gd name="T30" fmla="*/ 488 w 582"/>
                      <a:gd name="T31" fmla="*/ 45 h 438"/>
                      <a:gd name="T32" fmla="*/ 539 w 582"/>
                      <a:gd name="T33" fmla="*/ 167 h 438"/>
                      <a:gd name="T34" fmla="*/ 488 w 582"/>
                      <a:gd name="T35" fmla="*/ 0 h 438"/>
                      <a:gd name="T36" fmla="*/ 437 w 582"/>
                      <a:gd name="T37" fmla="*/ 20 h 438"/>
                      <a:gd name="T38" fmla="*/ 195 w 582"/>
                      <a:gd name="T39" fmla="*/ 20 h 438"/>
                      <a:gd name="T40" fmla="*/ 113 w 582"/>
                      <a:gd name="T41" fmla="*/ 54 h 438"/>
                      <a:gd name="T42" fmla="*/ 31 w 582"/>
                      <a:gd name="T43" fmla="*/ 251 h 438"/>
                      <a:gd name="T44" fmla="*/ 70 w 582"/>
                      <a:gd name="T45" fmla="*/ 344 h 438"/>
                      <a:gd name="T46" fmla="*/ 209 w 582"/>
                      <a:gd name="T47" fmla="*/ 437 h 438"/>
                      <a:gd name="T48" fmla="*/ 265 w 582"/>
                      <a:gd name="T49" fmla="*/ 426 h 438"/>
                      <a:gd name="T50" fmla="*/ 347 w 582"/>
                      <a:gd name="T51" fmla="*/ 392 h 438"/>
                      <a:gd name="T52" fmla="*/ 519 w 582"/>
                      <a:gd name="T53" fmla="*/ 220 h 438"/>
                      <a:gd name="T54" fmla="*/ 570 w 582"/>
                      <a:gd name="T55" fmla="*/ 200 h 438"/>
                      <a:gd name="T56" fmla="*/ 581 w 582"/>
                      <a:gd name="T57" fmla="*/ 169 h 438"/>
                      <a:gd name="T58" fmla="*/ 519 w 582"/>
                      <a:gd name="T59" fmla="*/ 11 h 438"/>
                      <a:gd name="T60" fmla="*/ 488 w 582"/>
                      <a:gd name="T61" fmla="*/ 0 h 4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582" h="438">
                        <a:moveTo>
                          <a:pt x="539" y="167"/>
                        </a:moveTo>
                        <a:lnTo>
                          <a:pt x="505" y="181"/>
                        </a:lnTo>
                        <a:lnTo>
                          <a:pt x="497" y="184"/>
                        </a:lnTo>
                        <a:lnTo>
                          <a:pt x="491" y="189"/>
                        </a:lnTo>
                        <a:lnTo>
                          <a:pt x="324" y="356"/>
                        </a:lnTo>
                        <a:lnTo>
                          <a:pt x="251" y="387"/>
                        </a:lnTo>
                        <a:cubicBezTo>
                          <a:pt x="237" y="392"/>
                          <a:pt x="223" y="395"/>
                          <a:pt x="209" y="395"/>
                        </a:cubicBezTo>
                        <a:cubicBezTo>
                          <a:pt x="164" y="395"/>
                          <a:pt x="124" y="370"/>
                          <a:pt x="110" y="327"/>
                        </a:cubicBezTo>
                        <a:lnTo>
                          <a:pt x="70" y="234"/>
                        </a:lnTo>
                        <a:cubicBezTo>
                          <a:pt x="59" y="209"/>
                          <a:pt x="58" y="177"/>
                          <a:pt x="70" y="152"/>
                        </a:cubicBezTo>
                        <a:cubicBezTo>
                          <a:pt x="81" y="126"/>
                          <a:pt x="102" y="104"/>
                          <a:pt x="130" y="93"/>
                        </a:cubicBezTo>
                        <a:lnTo>
                          <a:pt x="203" y="62"/>
                        </a:lnTo>
                        <a:lnTo>
                          <a:pt x="437" y="62"/>
                        </a:lnTo>
                        <a:lnTo>
                          <a:pt x="446" y="62"/>
                        </a:lnTo>
                        <a:lnTo>
                          <a:pt x="454" y="59"/>
                        </a:lnTo>
                        <a:lnTo>
                          <a:pt x="488" y="45"/>
                        </a:lnTo>
                        <a:lnTo>
                          <a:pt x="539" y="167"/>
                        </a:lnTo>
                        <a:close/>
                        <a:moveTo>
                          <a:pt x="488" y="0"/>
                        </a:moveTo>
                        <a:lnTo>
                          <a:pt x="437" y="20"/>
                        </a:lnTo>
                        <a:lnTo>
                          <a:pt x="195" y="20"/>
                        </a:lnTo>
                        <a:lnTo>
                          <a:pt x="113" y="54"/>
                        </a:lnTo>
                        <a:cubicBezTo>
                          <a:pt x="37" y="85"/>
                          <a:pt x="0" y="172"/>
                          <a:pt x="31" y="251"/>
                        </a:cubicBezTo>
                        <a:lnTo>
                          <a:pt x="70" y="344"/>
                        </a:lnTo>
                        <a:cubicBezTo>
                          <a:pt x="96" y="404"/>
                          <a:pt x="149" y="437"/>
                          <a:pt x="209" y="437"/>
                        </a:cubicBezTo>
                        <a:cubicBezTo>
                          <a:pt x="228" y="437"/>
                          <a:pt x="248" y="435"/>
                          <a:pt x="265" y="426"/>
                        </a:cubicBezTo>
                        <a:lnTo>
                          <a:pt x="347" y="392"/>
                        </a:lnTo>
                        <a:lnTo>
                          <a:pt x="519" y="220"/>
                        </a:lnTo>
                        <a:lnTo>
                          <a:pt x="570" y="200"/>
                        </a:lnTo>
                        <a:lnTo>
                          <a:pt x="581" y="169"/>
                        </a:lnTo>
                        <a:lnTo>
                          <a:pt x="519" y="11"/>
                        </a:lnTo>
                        <a:lnTo>
                          <a:pt x="488" y="0"/>
                        </a:lnTo>
                        <a:close/>
                      </a:path>
                    </a:pathLst>
                  </a:custGeom>
                  <a:solidFill>
                    <a:srgbClr val="0073DE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666666"/>
                      </a:solidFill>
                    </a:endParaRPr>
                  </a:p>
                </p:txBody>
              </p:sp>
              <p:sp>
                <p:nvSpPr>
                  <p:cNvPr id="20" name="Freeform 17"/>
                  <p:cNvSpPr>
                    <a:spLocks noChangeArrowheads="1"/>
                  </p:cNvSpPr>
                  <p:nvPr/>
                </p:nvSpPr>
                <p:spPr bwMode="auto">
                  <a:xfrm>
                    <a:off x="5070255" y="4584314"/>
                    <a:ext cx="200025" cy="200025"/>
                  </a:xfrm>
                  <a:custGeom>
                    <a:avLst/>
                    <a:gdLst>
                      <a:gd name="T0" fmla="*/ 510 w 556"/>
                      <a:gd name="T1" fmla="*/ 276 h 554"/>
                      <a:gd name="T2" fmla="*/ 277 w 556"/>
                      <a:gd name="T3" fmla="*/ 511 h 554"/>
                      <a:gd name="T4" fmla="*/ 42 w 556"/>
                      <a:gd name="T5" fmla="*/ 276 h 554"/>
                      <a:gd name="T6" fmla="*/ 277 w 556"/>
                      <a:gd name="T7" fmla="*/ 42 h 554"/>
                      <a:gd name="T8" fmla="*/ 510 w 556"/>
                      <a:gd name="T9" fmla="*/ 276 h 554"/>
                      <a:gd name="T10" fmla="*/ 277 w 556"/>
                      <a:gd name="T11" fmla="*/ 0 h 554"/>
                      <a:gd name="T12" fmla="*/ 0 w 556"/>
                      <a:gd name="T13" fmla="*/ 276 h 554"/>
                      <a:gd name="T14" fmla="*/ 277 w 556"/>
                      <a:gd name="T15" fmla="*/ 553 h 554"/>
                      <a:gd name="T16" fmla="*/ 552 w 556"/>
                      <a:gd name="T17" fmla="*/ 276 h 554"/>
                      <a:gd name="T18" fmla="*/ 277 w 556"/>
                      <a:gd name="T19" fmla="*/ 0 h 5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56" h="554">
                        <a:moveTo>
                          <a:pt x="510" y="276"/>
                        </a:moveTo>
                        <a:cubicBezTo>
                          <a:pt x="510" y="406"/>
                          <a:pt x="406" y="511"/>
                          <a:pt x="277" y="511"/>
                        </a:cubicBezTo>
                        <a:cubicBezTo>
                          <a:pt x="147" y="511"/>
                          <a:pt x="42" y="406"/>
                          <a:pt x="42" y="276"/>
                        </a:cubicBezTo>
                        <a:cubicBezTo>
                          <a:pt x="42" y="149"/>
                          <a:pt x="147" y="42"/>
                          <a:pt x="277" y="42"/>
                        </a:cubicBezTo>
                        <a:cubicBezTo>
                          <a:pt x="405" y="42"/>
                          <a:pt x="510" y="147"/>
                          <a:pt x="510" y="276"/>
                        </a:cubicBezTo>
                        <a:close/>
                        <a:moveTo>
                          <a:pt x="277" y="0"/>
                        </a:moveTo>
                        <a:cubicBezTo>
                          <a:pt x="124" y="0"/>
                          <a:pt x="0" y="124"/>
                          <a:pt x="0" y="276"/>
                        </a:cubicBezTo>
                        <a:cubicBezTo>
                          <a:pt x="0" y="429"/>
                          <a:pt x="124" y="553"/>
                          <a:pt x="277" y="553"/>
                        </a:cubicBezTo>
                        <a:cubicBezTo>
                          <a:pt x="428" y="553"/>
                          <a:pt x="552" y="429"/>
                          <a:pt x="552" y="276"/>
                        </a:cubicBezTo>
                        <a:cubicBezTo>
                          <a:pt x="555" y="127"/>
                          <a:pt x="431" y="0"/>
                          <a:pt x="277" y="0"/>
                        </a:cubicBezTo>
                        <a:close/>
                      </a:path>
                    </a:pathLst>
                  </a:custGeom>
                  <a:solidFill>
                    <a:srgbClr val="003DA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666666"/>
                      </a:solidFill>
                    </a:endParaRPr>
                  </a:p>
                </p:txBody>
              </p:sp>
            </p:grpSp>
            <p:sp>
              <p:nvSpPr>
                <p:cNvPr id="16" name="Rounded Rectangle 15"/>
                <p:cNvSpPr/>
                <p:nvPr/>
              </p:nvSpPr>
              <p:spPr bwMode="gray">
                <a:xfrm>
                  <a:off x="4580846" y="4553244"/>
                  <a:ext cx="54994" cy="198934"/>
                </a:xfrm>
                <a:prstGeom prst="roundRect">
                  <a:avLst>
                    <a:gd name="adj" fmla="val 39296"/>
                  </a:avLst>
                </a:prstGeom>
                <a:solidFill>
                  <a:schemeClr val="bg1"/>
                </a:solidFill>
                <a:ln w="9525">
                  <a:solidFill>
                    <a:srgbClr val="0073D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indent="0" algn="ctr">
                    <a:spcBef>
                      <a:spcPts val="1100"/>
                    </a:spcBef>
                    <a:buClr>
                      <a:schemeClr val="tx2"/>
                    </a:buClr>
                    <a:buSzPct val="70000"/>
                    <a:buFont typeface="Wingdings" pitchFamily="2" charset="2"/>
                    <a:buNone/>
                  </a:pPr>
                  <a:endParaRPr lang="en-US" sz="16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" name="Rounded Rectangle 16"/>
                <p:cNvSpPr/>
                <p:nvPr/>
              </p:nvSpPr>
              <p:spPr bwMode="gray">
                <a:xfrm>
                  <a:off x="4553029" y="4763127"/>
                  <a:ext cx="111347" cy="198934"/>
                </a:xfrm>
                <a:prstGeom prst="roundRect">
                  <a:avLst>
                    <a:gd name="adj" fmla="val 43826"/>
                  </a:avLst>
                </a:prstGeom>
                <a:solidFill>
                  <a:schemeClr val="bg1"/>
                </a:solidFill>
                <a:ln w="952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indent="0" algn="ctr">
                    <a:spcBef>
                      <a:spcPts val="1100"/>
                    </a:spcBef>
                    <a:buClr>
                      <a:schemeClr val="tx2"/>
                    </a:buClr>
                    <a:buSzPct val="70000"/>
                    <a:buFont typeface="Wingdings" pitchFamily="2" charset="2"/>
                    <a:buNone/>
                  </a:pPr>
                  <a:endParaRPr lang="en-US" sz="16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44" name="TextBox 43"/>
              <p:cNvSpPr txBox="1"/>
              <p:nvPr/>
            </p:nvSpPr>
            <p:spPr bwMode="gray">
              <a:xfrm>
                <a:off x="4186246" y="4237566"/>
                <a:ext cx="688724" cy="14323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 rtl="0" fontAlgn="base">
                  <a:spcBef>
                    <a:spcPts val="11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Arial" pitchFamily="34" charset="0"/>
                  <a:buNone/>
                </a:pPr>
                <a:r>
                  <a:rPr lang="en-US" sz="900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  <a:cs typeface="Arial" pitchFamily="34" charset="0"/>
                  </a:rPr>
                  <a:t>Robot</a:t>
                </a:r>
                <a:endParaRPr lang="en-US" sz="11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161292" y="2994274"/>
              <a:ext cx="529325" cy="947380"/>
              <a:chOff x="3411869" y="2825262"/>
              <a:chExt cx="604923" cy="1082685"/>
            </a:xfrm>
          </p:grpSpPr>
          <p:grpSp>
            <p:nvGrpSpPr>
              <p:cNvPr id="12" name="Group 11"/>
              <p:cNvGrpSpPr/>
              <p:nvPr/>
            </p:nvGrpSpPr>
            <p:grpSpPr>
              <a:xfrm rot="16200000">
                <a:off x="3550027" y="3374734"/>
                <a:ext cx="558160" cy="375371"/>
                <a:chOff x="10991268" y="1490977"/>
                <a:chExt cx="830053" cy="558224"/>
              </a:xfrm>
              <a:solidFill>
                <a:schemeClr val="bg1"/>
              </a:solidFill>
            </p:grpSpPr>
            <p:grpSp>
              <p:nvGrpSpPr>
                <p:cNvPr id="28" name="Group 27"/>
                <p:cNvGrpSpPr/>
                <p:nvPr/>
              </p:nvGrpSpPr>
              <p:grpSpPr>
                <a:xfrm>
                  <a:off x="10991268" y="1490977"/>
                  <a:ext cx="830053" cy="558224"/>
                  <a:chOff x="10920599" y="1333992"/>
                  <a:chExt cx="830053" cy="558224"/>
                </a:xfrm>
                <a:grpFill/>
              </p:grpSpPr>
              <p:sp>
                <p:nvSpPr>
                  <p:cNvPr id="31" name="Rectangle 30"/>
                  <p:cNvSpPr/>
                  <p:nvPr/>
                </p:nvSpPr>
                <p:spPr bwMode="auto">
                  <a:xfrm>
                    <a:off x="10920599" y="1751073"/>
                    <a:ext cx="52707" cy="139861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0073D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182563" indent="-182563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2" name="Rectangle 31"/>
                  <p:cNvSpPr/>
                  <p:nvPr/>
                </p:nvSpPr>
                <p:spPr bwMode="auto">
                  <a:xfrm>
                    <a:off x="10920602" y="1333993"/>
                    <a:ext cx="52707" cy="139861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0073D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182563" indent="-182563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3" name="Rectangle 32"/>
                  <p:cNvSpPr/>
                  <p:nvPr/>
                </p:nvSpPr>
                <p:spPr bwMode="auto">
                  <a:xfrm>
                    <a:off x="11697711" y="1752355"/>
                    <a:ext cx="52941" cy="139861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0073D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182563" indent="-182563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4" name="Rectangle 33"/>
                  <p:cNvSpPr/>
                  <p:nvPr/>
                </p:nvSpPr>
                <p:spPr bwMode="auto">
                  <a:xfrm>
                    <a:off x="11697711" y="1333992"/>
                    <a:ext cx="52941" cy="139861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0073D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182563" indent="-182563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5" name="Rounded Rectangle 34"/>
                  <p:cNvSpPr/>
                  <p:nvPr/>
                </p:nvSpPr>
                <p:spPr bwMode="auto">
                  <a:xfrm rot="5400000">
                    <a:off x="11081557" y="1215191"/>
                    <a:ext cx="514804" cy="795829"/>
                  </a:xfrm>
                  <a:prstGeom prst="roundRect">
                    <a:avLst>
                      <a:gd name="adj" fmla="val 2777"/>
                    </a:avLst>
                  </a:prstGeom>
                  <a:grpFill/>
                  <a:ln w="12700" cap="flat" cmpd="sng" algn="ctr">
                    <a:solidFill>
                      <a:srgbClr val="0073D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182563" indent="-182563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9" name="Rounded Rectangle 28"/>
                <p:cNvSpPr/>
                <p:nvPr/>
              </p:nvSpPr>
              <p:spPr bwMode="auto">
                <a:xfrm>
                  <a:off x="11255954" y="1630839"/>
                  <a:ext cx="273040" cy="297418"/>
                </a:xfrm>
                <a:prstGeom prst="roundRect">
                  <a:avLst>
                    <a:gd name="adj" fmla="val 15446"/>
                  </a:avLst>
                </a:prstGeom>
                <a:grpFill/>
                <a:ln w="12700" cap="flat" cmpd="sng" algn="ctr">
                  <a:solidFill>
                    <a:srgbClr val="0073DE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182563" indent="-182563"/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" name="TextBox 2"/>
              <p:cNvSpPr txBox="1"/>
              <p:nvPr/>
            </p:nvSpPr>
            <p:spPr>
              <a:xfrm rot="16200000">
                <a:off x="3002426" y="3234705"/>
                <a:ext cx="1082685" cy="263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2"/>
                  </a:buClr>
                  <a:buNone/>
                </a:pPr>
                <a:r>
                  <a:rPr lang="es-ES" sz="9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</a:rPr>
                  <a:t>De-stacker</a:t>
                </a:r>
                <a:endParaRPr lang="en-US" sz="12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734548" y="2744647"/>
              <a:ext cx="748681" cy="571487"/>
              <a:chOff x="4066997" y="2550869"/>
              <a:chExt cx="855608" cy="653107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4119719" y="2680973"/>
                <a:ext cx="755251" cy="523003"/>
                <a:chOff x="4119719" y="2680973"/>
                <a:chExt cx="755251" cy="523003"/>
              </a:xfrm>
            </p:grpSpPr>
            <p:sp>
              <p:nvSpPr>
                <p:cNvPr id="46" name="Rectangle 45"/>
                <p:cNvSpPr/>
                <p:nvPr/>
              </p:nvSpPr>
              <p:spPr bwMode="auto">
                <a:xfrm>
                  <a:off x="4119719" y="3102615"/>
                  <a:ext cx="133054" cy="101361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0073DE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182563" indent="-182563"/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" name="Rectangle 46"/>
                <p:cNvSpPr/>
                <p:nvPr/>
              </p:nvSpPr>
              <p:spPr bwMode="auto">
                <a:xfrm>
                  <a:off x="4741916" y="3102615"/>
                  <a:ext cx="133054" cy="101361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0073DE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182563" indent="-182563"/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" name="Rounded Rectangle 38"/>
                <p:cNvSpPr/>
                <p:nvPr/>
              </p:nvSpPr>
              <p:spPr bwMode="auto">
                <a:xfrm rot="5400000">
                  <a:off x="4248180" y="2574804"/>
                  <a:ext cx="497711" cy="710050"/>
                </a:xfrm>
                <a:prstGeom prst="roundRect">
                  <a:avLst>
                    <a:gd name="adj" fmla="val 2777"/>
                  </a:avLst>
                </a:prstGeom>
                <a:solidFill>
                  <a:schemeClr val="bg1"/>
                </a:solidFill>
                <a:ln w="12700" cap="flat" cmpd="sng" algn="ctr">
                  <a:solidFill>
                    <a:srgbClr val="0073DE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182563" indent="-182563"/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" name="Rounded Rectangle 36"/>
                <p:cNvSpPr/>
                <p:nvPr/>
              </p:nvSpPr>
              <p:spPr bwMode="auto">
                <a:xfrm>
                  <a:off x="4380881" y="2876744"/>
                  <a:ext cx="234864" cy="253082"/>
                </a:xfrm>
                <a:prstGeom prst="roundRect">
                  <a:avLst>
                    <a:gd name="adj" fmla="val 17167"/>
                  </a:avLst>
                </a:prstGeom>
                <a:solidFill>
                  <a:schemeClr val="bg1"/>
                </a:solidFill>
                <a:ln w="12700" cap="flat" cmpd="sng" algn="ctr">
                  <a:solidFill>
                    <a:srgbClr val="0073DE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182563" indent="-182563"/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4066997" y="2550869"/>
                <a:ext cx="855608" cy="274394"/>
                <a:chOff x="4066997" y="2550869"/>
                <a:chExt cx="855608" cy="274394"/>
              </a:xfrm>
            </p:grpSpPr>
            <p:sp>
              <p:nvSpPr>
                <p:cNvPr id="40" name="Rounded Rectangle 39"/>
                <p:cNvSpPr/>
                <p:nvPr/>
              </p:nvSpPr>
              <p:spPr bwMode="auto">
                <a:xfrm rot="10800000">
                  <a:off x="4066997" y="2550869"/>
                  <a:ext cx="855608" cy="274394"/>
                </a:xfrm>
                <a:prstGeom prst="roundRect">
                  <a:avLst>
                    <a:gd name="adj" fmla="val 12005"/>
                  </a:avLst>
                </a:prstGeom>
                <a:solidFill>
                  <a:schemeClr val="bg1"/>
                </a:solidFill>
                <a:ln w="12700" cap="flat" cmpd="sng" algn="ctr">
                  <a:solidFill>
                    <a:srgbClr val="0073DE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182563" indent="-182563"/>
                  <a:endParaRPr lang="en-US"/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 bwMode="gray">
                <a:xfrm>
                  <a:off x="4154780" y="2592711"/>
                  <a:ext cx="688724" cy="143230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vert="horz" wrap="square" lIns="72000" tIns="72000" rIns="72000" bIns="72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indent="0" algn="ctr" rtl="0" fontAlgn="base">
                    <a:spcBef>
                      <a:spcPts val="11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0000"/>
                    <a:buFont typeface="Arial" pitchFamily="34" charset="0"/>
                    <a:buNone/>
                  </a:pPr>
                  <a:r>
                    <a:rPr lang="en-US" sz="900" kern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 Light" panose="020F0302020204030204" pitchFamily="34" charset="0"/>
                      <a:cs typeface="Arial" pitchFamily="34" charset="0"/>
                    </a:rPr>
                    <a:t>Press</a:t>
                  </a:r>
                  <a:endParaRPr lang="en-US" sz="1100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6" name="Group 5"/>
            <p:cNvGrpSpPr/>
            <p:nvPr/>
          </p:nvGrpSpPr>
          <p:grpSpPr>
            <a:xfrm>
              <a:off x="137040" y="3250611"/>
              <a:ext cx="2079908" cy="717838"/>
              <a:chOff x="6787099" y="503059"/>
              <a:chExt cx="2349605" cy="806534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6787099" y="643250"/>
                <a:ext cx="848061" cy="666343"/>
              </a:xfrm>
              <a:prstGeom prst="rect">
                <a:avLst/>
              </a:prstGeom>
              <a:solidFill>
                <a:schemeClr val="bg1">
                  <a:alpha val="82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180975" algn="ctr">
                  <a:buClr>
                    <a:schemeClr val="accent1"/>
                  </a:buClr>
                  <a:buFont typeface="Wingdings" pitchFamily="2" charset="2"/>
                  <a:buChar char="§"/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8212422" y="503059"/>
                <a:ext cx="924282" cy="629365"/>
                <a:chOff x="8212422" y="503059"/>
                <a:chExt cx="924282" cy="629365"/>
              </a:xfrm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8288643" y="503059"/>
                  <a:ext cx="848061" cy="567219"/>
                </a:xfrm>
                <a:prstGeom prst="rect">
                  <a:avLst/>
                </a:prstGeom>
                <a:solidFill>
                  <a:schemeClr val="bg1">
                    <a:alpha val="82000"/>
                  </a:scheme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indent="180975" algn="ctr">
                    <a:buClr>
                      <a:schemeClr val="accent1"/>
                    </a:buClr>
                    <a:buFont typeface="Wingdings" pitchFamily="2" charset="2"/>
                    <a:buChar char="§"/>
                  </a:pPr>
                  <a:endParaRPr 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" name="Rectangle 1"/>
                <p:cNvSpPr/>
                <p:nvPr/>
              </p:nvSpPr>
              <p:spPr>
                <a:xfrm>
                  <a:off x="8212422" y="666573"/>
                  <a:ext cx="196471" cy="465851"/>
                </a:xfrm>
                <a:prstGeom prst="rect">
                  <a:avLst/>
                </a:prstGeom>
                <a:solidFill>
                  <a:schemeClr val="bg1">
                    <a:alpha val="82000"/>
                  </a:scheme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indent="180975" algn="ctr">
                    <a:buClr>
                      <a:schemeClr val="accent1"/>
                    </a:buClr>
                    <a:buFont typeface="Wingdings" pitchFamily="2" charset="2"/>
                    <a:buChar char="§"/>
                  </a:pP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569" y="1562633"/>
            <a:ext cx="5358893" cy="3009367"/>
          </a:xfrm>
          <a:prstGeom prst="rect">
            <a:avLst/>
          </a:prstGeom>
        </p:spPr>
      </p:pic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/>
          <a:lstStyle/>
          <a:p>
            <a:r>
              <a:rPr lang="en-US" altLang="es-ES" dirty="0" smtClean="0"/>
              <a:t>StampApp</a:t>
            </a:r>
            <a:br>
              <a:rPr lang="en-US" altLang="es-ES" dirty="0" smtClean="0"/>
            </a:br>
            <a:r>
              <a:rPr lang="en-US" altLang="es-ES" dirty="0">
                <a:solidFill>
                  <a:schemeClr val="accent1"/>
                </a:solidFill>
              </a:rPr>
              <a:t>Step 2: Program structure definition - </a:t>
            </a:r>
            <a:r>
              <a:rPr lang="en-US" altLang="es-ES" dirty="0" smtClean="0">
                <a:solidFill>
                  <a:schemeClr val="accent1"/>
                </a:solidFill>
              </a:rPr>
              <a:t>Press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453371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Box 89"/>
          <p:cNvSpPr txBox="1"/>
          <p:nvPr/>
        </p:nvSpPr>
        <p:spPr>
          <a:xfrm>
            <a:off x="7289800" y="5638800"/>
            <a:ext cx="1854200" cy="121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1401734" y="1615598"/>
            <a:ext cx="2036516" cy="1601238"/>
            <a:chOff x="3400984" y="2550869"/>
            <a:chExt cx="2327371" cy="1829927"/>
          </a:xfrm>
        </p:grpSpPr>
        <p:sp>
          <p:nvSpPr>
            <p:cNvPr id="21" name="Rectangle 20"/>
            <p:cNvSpPr/>
            <p:nvPr/>
          </p:nvSpPr>
          <p:spPr bwMode="auto">
            <a:xfrm>
              <a:off x="4856055" y="3584786"/>
              <a:ext cx="133054" cy="10136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0073D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182563" indent="-182563"/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852058" y="3308791"/>
              <a:ext cx="133054" cy="10136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0073D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182563" indent="-182563"/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595301" y="3584786"/>
              <a:ext cx="133054" cy="10136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0073D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182563" indent="-182563"/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591304" y="3308791"/>
              <a:ext cx="133054" cy="10136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0073D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182563" indent="-182563"/>
              <a:endParaRPr 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4874970" y="3141885"/>
              <a:ext cx="826353" cy="521628"/>
              <a:chOff x="4874970" y="3141885"/>
              <a:chExt cx="826353" cy="521628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4874970" y="3326638"/>
                <a:ext cx="826353" cy="336875"/>
                <a:chOff x="3185039" y="4236215"/>
                <a:chExt cx="743371" cy="303046"/>
              </a:xfrm>
              <a:solidFill>
                <a:schemeClr val="bg1"/>
              </a:solidFill>
            </p:grpSpPr>
            <p:sp>
              <p:nvSpPr>
                <p:cNvPr id="26" name="Rounded Rectangle 25"/>
                <p:cNvSpPr/>
                <p:nvPr/>
              </p:nvSpPr>
              <p:spPr bwMode="auto">
                <a:xfrm rot="10800000">
                  <a:off x="3185039" y="4236215"/>
                  <a:ext cx="743371" cy="303046"/>
                </a:xfrm>
                <a:prstGeom prst="roundRect">
                  <a:avLst>
                    <a:gd name="adj" fmla="val 2777"/>
                  </a:avLst>
                </a:prstGeom>
                <a:grpFill/>
                <a:ln w="12700" cap="flat" cmpd="sng" algn="ctr">
                  <a:solidFill>
                    <a:srgbClr val="0073DE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182563" indent="-182563"/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" name="Right Arrow 26"/>
                <p:cNvSpPr/>
                <p:nvPr/>
              </p:nvSpPr>
              <p:spPr bwMode="auto">
                <a:xfrm>
                  <a:off x="3455874" y="4304896"/>
                  <a:ext cx="201116" cy="181854"/>
                </a:xfrm>
                <a:prstGeom prst="rightArrow">
                  <a:avLst/>
                </a:prstGeom>
                <a:grpFill/>
                <a:ln w="12700" cap="flat" cmpd="sng" algn="ctr">
                  <a:solidFill>
                    <a:srgbClr val="0073DE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182563" indent="-182563"/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3" name="TextBox 42"/>
              <p:cNvSpPr txBox="1"/>
              <p:nvPr/>
            </p:nvSpPr>
            <p:spPr bwMode="gray">
              <a:xfrm>
                <a:off x="4950705" y="3141885"/>
                <a:ext cx="688724" cy="14323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 rtl="0" fontAlgn="base">
                  <a:spcBef>
                    <a:spcPts val="11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Arial" pitchFamily="34" charset="0"/>
                  <a:buNone/>
                </a:pPr>
                <a:r>
                  <a:rPr lang="en-US" sz="900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  <a:cs typeface="Arial" pitchFamily="34" charset="0"/>
                  </a:rPr>
                  <a:t>Conveyor</a:t>
                </a:r>
                <a:endParaRPr lang="en-US" sz="11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4186246" y="3405657"/>
              <a:ext cx="688724" cy="975139"/>
              <a:chOff x="4186246" y="3405657"/>
              <a:chExt cx="688724" cy="975139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4353772" y="3405657"/>
                <a:ext cx="280749" cy="828676"/>
                <a:chOff x="4469898" y="4366457"/>
                <a:chExt cx="246500" cy="727585"/>
              </a:xfrm>
            </p:grpSpPr>
            <p:grpSp>
              <p:nvGrpSpPr>
                <p:cNvPr id="15" name="Group 1060"/>
                <p:cNvGrpSpPr/>
                <p:nvPr/>
              </p:nvGrpSpPr>
              <p:grpSpPr>
                <a:xfrm>
                  <a:off x="4469898" y="4366457"/>
                  <a:ext cx="246500" cy="727585"/>
                  <a:chOff x="5034356" y="4098927"/>
                  <a:chExt cx="241442" cy="712649"/>
                </a:xfrm>
              </p:grpSpPr>
              <p:sp>
                <p:nvSpPr>
                  <p:cNvPr id="18" name="Freeform 2"/>
                  <p:cNvSpPr>
                    <a:spLocks noChangeArrowheads="1"/>
                  </p:cNvSpPr>
                  <p:nvPr/>
                </p:nvSpPr>
                <p:spPr bwMode="auto">
                  <a:xfrm rot="15631295">
                    <a:off x="4946781" y="4482559"/>
                    <a:ext cx="416592" cy="241442"/>
                  </a:xfrm>
                  <a:custGeom>
                    <a:avLst/>
                    <a:gdLst>
                      <a:gd name="T0" fmla="*/ 512 w 1436"/>
                      <a:gd name="T1" fmla="*/ 62 h 797"/>
                      <a:gd name="T2" fmla="*/ 1243 w 1436"/>
                      <a:gd name="T3" fmla="*/ 319 h 797"/>
                      <a:gd name="T4" fmla="*/ 1393 w 1436"/>
                      <a:gd name="T5" fmla="*/ 531 h 797"/>
                      <a:gd name="T6" fmla="*/ 1170 w 1436"/>
                      <a:gd name="T7" fmla="*/ 754 h 797"/>
                      <a:gd name="T8" fmla="*/ 398 w 1436"/>
                      <a:gd name="T9" fmla="*/ 754 h 797"/>
                      <a:gd name="T10" fmla="*/ 42 w 1436"/>
                      <a:gd name="T11" fmla="*/ 398 h 797"/>
                      <a:gd name="T12" fmla="*/ 398 w 1436"/>
                      <a:gd name="T13" fmla="*/ 43 h 797"/>
                      <a:gd name="T14" fmla="*/ 512 w 1436"/>
                      <a:gd name="T15" fmla="*/ 62 h 797"/>
                      <a:gd name="T16" fmla="*/ 398 w 1436"/>
                      <a:gd name="T17" fmla="*/ 0 h 797"/>
                      <a:gd name="T18" fmla="*/ 0 w 1436"/>
                      <a:gd name="T19" fmla="*/ 398 h 797"/>
                      <a:gd name="T20" fmla="*/ 398 w 1436"/>
                      <a:gd name="T21" fmla="*/ 796 h 797"/>
                      <a:gd name="T22" fmla="*/ 1170 w 1436"/>
                      <a:gd name="T23" fmla="*/ 796 h 797"/>
                      <a:gd name="T24" fmla="*/ 1435 w 1436"/>
                      <a:gd name="T25" fmla="*/ 531 h 797"/>
                      <a:gd name="T26" fmla="*/ 1257 w 1436"/>
                      <a:gd name="T27" fmla="*/ 280 h 797"/>
                      <a:gd name="T28" fmla="*/ 529 w 1436"/>
                      <a:gd name="T29" fmla="*/ 23 h 797"/>
                      <a:gd name="T30" fmla="*/ 398 w 1436"/>
                      <a:gd name="T31" fmla="*/ 0 h 7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436" h="797">
                        <a:moveTo>
                          <a:pt x="512" y="62"/>
                        </a:moveTo>
                        <a:lnTo>
                          <a:pt x="1243" y="319"/>
                        </a:lnTo>
                        <a:cubicBezTo>
                          <a:pt x="1334" y="350"/>
                          <a:pt x="1393" y="435"/>
                          <a:pt x="1393" y="531"/>
                        </a:cubicBezTo>
                        <a:cubicBezTo>
                          <a:pt x="1393" y="652"/>
                          <a:pt x="1294" y="754"/>
                          <a:pt x="1170" y="754"/>
                        </a:cubicBezTo>
                        <a:lnTo>
                          <a:pt x="398" y="754"/>
                        </a:lnTo>
                        <a:cubicBezTo>
                          <a:pt x="203" y="754"/>
                          <a:pt x="42" y="596"/>
                          <a:pt x="42" y="398"/>
                        </a:cubicBezTo>
                        <a:cubicBezTo>
                          <a:pt x="45" y="204"/>
                          <a:pt x="203" y="43"/>
                          <a:pt x="398" y="43"/>
                        </a:cubicBezTo>
                        <a:cubicBezTo>
                          <a:pt x="436" y="43"/>
                          <a:pt x="476" y="48"/>
                          <a:pt x="512" y="62"/>
                        </a:cubicBezTo>
                        <a:close/>
                        <a:moveTo>
                          <a:pt x="398" y="0"/>
                        </a:moveTo>
                        <a:cubicBezTo>
                          <a:pt x="178" y="0"/>
                          <a:pt x="0" y="178"/>
                          <a:pt x="0" y="398"/>
                        </a:cubicBezTo>
                        <a:cubicBezTo>
                          <a:pt x="0" y="618"/>
                          <a:pt x="178" y="796"/>
                          <a:pt x="398" y="796"/>
                        </a:cubicBezTo>
                        <a:lnTo>
                          <a:pt x="1170" y="796"/>
                        </a:lnTo>
                        <a:cubicBezTo>
                          <a:pt x="1317" y="796"/>
                          <a:pt x="1435" y="678"/>
                          <a:pt x="1435" y="531"/>
                        </a:cubicBezTo>
                        <a:cubicBezTo>
                          <a:pt x="1435" y="415"/>
                          <a:pt x="1362" y="316"/>
                          <a:pt x="1257" y="280"/>
                        </a:cubicBezTo>
                        <a:lnTo>
                          <a:pt x="529" y="23"/>
                        </a:lnTo>
                        <a:cubicBezTo>
                          <a:pt x="487" y="9"/>
                          <a:pt x="442" y="0"/>
                          <a:pt x="398" y="0"/>
                        </a:cubicBezTo>
                        <a:close/>
                      </a:path>
                    </a:pathLst>
                  </a:custGeom>
                  <a:solidFill>
                    <a:srgbClr val="0073DE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666666"/>
                      </a:solidFill>
                    </a:endParaRPr>
                  </a:p>
                </p:txBody>
              </p:sp>
              <p:sp>
                <p:nvSpPr>
                  <p:cNvPr id="19" name="Freeform 12"/>
                  <p:cNvSpPr>
                    <a:spLocks noChangeArrowheads="1"/>
                  </p:cNvSpPr>
                  <p:nvPr/>
                </p:nvSpPr>
                <p:spPr bwMode="auto">
                  <a:xfrm rot="6737238">
                    <a:off x="5076799" y="4120770"/>
                    <a:ext cx="174742" cy="131056"/>
                  </a:xfrm>
                  <a:custGeom>
                    <a:avLst/>
                    <a:gdLst>
                      <a:gd name="T0" fmla="*/ 539 w 582"/>
                      <a:gd name="T1" fmla="*/ 167 h 438"/>
                      <a:gd name="T2" fmla="*/ 505 w 582"/>
                      <a:gd name="T3" fmla="*/ 181 h 438"/>
                      <a:gd name="T4" fmla="*/ 497 w 582"/>
                      <a:gd name="T5" fmla="*/ 184 h 438"/>
                      <a:gd name="T6" fmla="*/ 491 w 582"/>
                      <a:gd name="T7" fmla="*/ 189 h 438"/>
                      <a:gd name="T8" fmla="*/ 324 w 582"/>
                      <a:gd name="T9" fmla="*/ 356 h 438"/>
                      <a:gd name="T10" fmla="*/ 251 w 582"/>
                      <a:gd name="T11" fmla="*/ 387 h 438"/>
                      <a:gd name="T12" fmla="*/ 209 w 582"/>
                      <a:gd name="T13" fmla="*/ 395 h 438"/>
                      <a:gd name="T14" fmla="*/ 110 w 582"/>
                      <a:gd name="T15" fmla="*/ 327 h 438"/>
                      <a:gd name="T16" fmla="*/ 70 w 582"/>
                      <a:gd name="T17" fmla="*/ 234 h 438"/>
                      <a:gd name="T18" fmla="*/ 70 w 582"/>
                      <a:gd name="T19" fmla="*/ 152 h 438"/>
                      <a:gd name="T20" fmla="*/ 130 w 582"/>
                      <a:gd name="T21" fmla="*/ 93 h 438"/>
                      <a:gd name="T22" fmla="*/ 203 w 582"/>
                      <a:gd name="T23" fmla="*/ 62 h 438"/>
                      <a:gd name="T24" fmla="*/ 437 w 582"/>
                      <a:gd name="T25" fmla="*/ 62 h 438"/>
                      <a:gd name="T26" fmla="*/ 446 w 582"/>
                      <a:gd name="T27" fmla="*/ 62 h 438"/>
                      <a:gd name="T28" fmla="*/ 454 w 582"/>
                      <a:gd name="T29" fmla="*/ 59 h 438"/>
                      <a:gd name="T30" fmla="*/ 488 w 582"/>
                      <a:gd name="T31" fmla="*/ 45 h 438"/>
                      <a:gd name="T32" fmla="*/ 539 w 582"/>
                      <a:gd name="T33" fmla="*/ 167 h 438"/>
                      <a:gd name="T34" fmla="*/ 488 w 582"/>
                      <a:gd name="T35" fmla="*/ 0 h 438"/>
                      <a:gd name="T36" fmla="*/ 437 w 582"/>
                      <a:gd name="T37" fmla="*/ 20 h 438"/>
                      <a:gd name="T38" fmla="*/ 195 w 582"/>
                      <a:gd name="T39" fmla="*/ 20 h 438"/>
                      <a:gd name="T40" fmla="*/ 113 w 582"/>
                      <a:gd name="T41" fmla="*/ 54 h 438"/>
                      <a:gd name="T42" fmla="*/ 31 w 582"/>
                      <a:gd name="T43" fmla="*/ 251 h 438"/>
                      <a:gd name="T44" fmla="*/ 70 w 582"/>
                      <a:gd name="T45" fmla="*/ 344 h 438"/>
                      <a:gd name="T46" fmla="*/ 209 w 582"/>
                      <a:gd name="T47" fmla="*/ 437 h 438"/>
                      <a:gd name="T48" fmla="*/ 265 w 582"/>
                      <a:gd name="T49" fmla="*/ 426 h 438"/>
                      <a:gd name="T50" fmla="*/ 347 w 582"/>
                      <a:gd name="T51" fmla="*/ 392 h 438"/>
                      <a:gd name="T52" fmla="*/ 519 w 582"/>
                      <a:gd name="T53" fmla="*/ 220 h 438"/>
                      <a:gd name="T54" fmla="*/ 570 w 582"/>
                      <a:gd name="T55" fmla="*/ 200 h 438"/>
                      <a:gd name="T56" fmla="*/ 581 w 582"/>
                      <a:gd name="T57" fmla="*/ 169 h 438"/>
                      <a:gd name="T58" fmla="*/ 519 w 582"/>
                      <a:gd name="T59" fmla="*/ 11 h 438"/>
                      <a:gd name="T60" fmla="*/ 488 w 582"/>
                      <a:gd name="T61" fmla="*/ 0 h 4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582" h="438">
                        <a:moveTo>
                          <a:pt x="539" y="167"/>
                        </a:moveTo>
                        <a:lnTo>
                          <a:pt x="505" y="181"/>
                        </a:lnTo>
                        <a:lnTo>
                          <a:pt x="497" y="184"/>
                        </a:lnTo>
                        <a:lnTo>
                          <a:pt x="491" y="189"/>
                        </a:lnTo>
                        <a:lnTo>
                          <a:pt x="324" y="356"/>
                        </a:lnTo>
                        <a:lnTo>
                          <a:pt x="251" y="387"/>
                        </a:lnTo>
                        <a:cubicBezTo>
                          <a:pt x="237" y="392"/>
                          <a:pt x="223" y="395"/>
                          <a:pt x="209" y="395"/>
                        </a:cubicBezTo>
                        <a:cubicBezTo>
                          <a:pt x="164" y="395"/>
                          <a:pt x="124" y="370"/>
                          <a:pt x="110" y="327"/>
                        </a:cubicBezTo>
                        <a:lnTo>
                          <a:pt x="70" y="234"/>
                        </a:lnTo>
                        <a:cubicBezTo>
                          <a:pt x="59" y="209"/>
                          <a:pt x="58" y="177"/>
                          <a:pt x="70" y="152"/>
                        </a:cubicBezTo>
                        <a:cubicBezTo>
                          <a:pt x="81" y="126"/>
                          <a:pt x="102" y="104"/>
                          <a:pt x="130" y="93"/>
                        </a:cubicBezTo>
                        <a:lnTo>
                          <a:pt x="203" y="62"/>
                        </a:lnTo>
                        <a:lnTo>
                          <a:pt x="437" y="62"/>
                        </a:lnTo>
                        <a:lnTo>
                          <a:pt x="446" y="62"/>
                        </a:lnTo>
                        <a:lnTo>
                          <a:pt x="454" y="59"/>
                        </a:lnTo>
                        <a:lnTo>
                          <a:pt x="488" y="45"/>
                        </a:lnTo>
                        <a:lnTo>
                          <a:pt x="539" y="167"/>
                        </a:lnTo>
                        <a:close/>
                        <a:moveTo>
                          <a:pt x="488" y="0"/>
                        </a:moveTo>
                        <a:lnTo>
                          <a:pt x="437" y="20"/>
                        </a:lnTo>
                        <a:lnTo>
                          <a:pt x="195" y="20"/>
                        </a:lnTo>
                        <a:lnTo>
                          <a:pt x="113" y="54"/>
                        </a:lnTo>
                        <a:cubicBezTo>
                          <a:pt x="37" y="85"/>
                          <a:pt x="0" y="172"/>
                          <a:pt x="31" y="251"/>
                        </a:cubicBezTo>
                        <a:lnTo>
                          <a:pt x="70" y="344"/>
                        </a:lnTo>
                        <a:cubicBezTo>
                          <a:pt x="96" y="404"/>
                          <a:pt x="149" y="437"/>
                          <a:pt x="209" y="437"/>
                        </a:cubicBezTo>
                        <a:cubicBezTo>
                          <a:pt x="228" y="437"/>
                          <a:pt x="248" y="435"/>
                          <a:pt x="265" y="426"/>
                        </a:cubicBezTo>
                        <a:lnTo>
                          <a:pt x="347" y="392"/>
                        </a:lnTo>
                        <a:lnTo>
                          <a:pt x="519" y="220"/>
                        </a:lnTo>
                        <a:lnTo>
                          <a:pt x="570" y="200"/>
                        </a:lnTo>
                        <a:lnTo>
                          <a:pt x="581" y="169"/>
                        </a:lnTo>
                        <a:lnTo>
                          <a:pt x="519" y="11"/>
                        </a:lnTo>
                        <a:lnTo>
                          <a:pt x="488" y="0"/>
                        </a:lnTo>
                        <a:close/>
                      </a:path>
                    </a:pathLst>
                  </a:custGeom>
                  <a:solidFill>
                    <a:srgbClr val="0073DE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666666"/>
                      </a:solidFill>
                    </a:endParaRPr>
                  </a:p>
                </p:txBody>
              </p:sp>
              <p:sp>
                <p:nvSpPr>
                  <p:cNvPr id="20" name="Freeform 17"/>
                  <p:cNvSpPr>
                    <a:spLocks noChangeArrowheads="1"/>
                  </p:cNvSpPr>
                  <p:nvPr/>
                </p:nvSpPr>
                <p:spPr bwMode="auto">
                  <a:xfrm>
                    <a:off x="5070255" y="4584314"/>
                    <a:ext cx="200025" cy="200025"/>
                  </a:xfrm>
                  <a:custGeom>
                    <a:avLst/>
                    <a:gdLst>
                      <a:gd name="T0" fmla="*/ 510 w 556"/>
                      <a:gd name="T1" fmla="*/ 276 h 554"/>
                      <a:gd name="T2" fmla="*/ 277 w 556"/>
                      <a:gd name="T3" fmla="*/ 511 h 554"/>
                      <a:gd name="T4" fmla="*/ 42 w 556"/>
                      <a:gd name="T5" fmla="*/ 276 h 554"/>
                      <a:gd name="T6" fmla="*/ 277 w 556"/>
                      <a:gd name="T7" fmla="*/ 42 h 554"/>
                      <a:gd name="T8" fmla="*/ 510 w 556"/>
                      <a:gd name="T9" fmla="*/ 276 h 554"/>
                      <a:gd name="T10" fmla="*/ 277 w 556"/>
                      <a:gd name="T11" fmla="*/ 0 h 554"/>
                      <a:gd name="T12" fmla="*/ 0 w 556"/>
                      <a:gd name="T13" fmla="*/ 276 h 554"/>
                      <a:gd name="T14" fmla="*/ 277 w 556"/>
                      <a:gd name="T15" fmla="*/ 553 h 554"/>
                      <a:gd name="T16" fmla="*/ 552 w 556"/>
                      <a:gd name="T17" fmla="*/ 276 h 554"/>
                      <a:gd name="T18" fmla="*/ 277 w 556"/>
                      <a:gd name="T19" fmla="*/ 0 h 5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56" h="554">
                        <a:moveTo>
                          <a:pt x="510" y="276"/>
                        </a:moveTo>
                        <a:cubicBezTo>
                          <a:pt x="510" y="406"/>
                          <a:pt x="406" y="511"/>
                          <a:pt x="277" y="511"/>
                        </a:cubicBezTo>
                        <a:cubicBezTo>
                          <a:pt x="147" y="511"/>
                          <a:pt x="42" y="406"/>
                          <a:pt x="42" y="276"/>
                        </a:cubicBezTo>
                        <a:cubicBezTo>
                          <a:pt x="42" y="149"/>
                          <a:pt x="147" y="42"/>
                          <a:pt x="277" y="42"/>
                        </a:cubicBezTo>
                        <a:cubicBezTo>
                          <a:pt x="405" y="42"/>
                          <a:pt x="510" y="147"/>
                          <a:pt x="510" y="276"/>
                        </a:cubicBezTo>
                        <a:close/>
                        <a:moveTo>
                          <a:pt x="277" y="0"/>
                        </a:moveTo>
                        <a:cubicBezTo>
                          <a:pt x="124" y="0"/>
                          <a:pt x="0" y="124"/>
                          <a:pt x="0" y="276"/>
                        </a:cubicBezTo>
                        <a:cubicBezTo>
                          <a:pt x="0" y="429"/>
                          <a:pt x="124" y="553"/>
                          <a:pt x="277" y="553"/>
                        </a:cubicBezTo>
                        <a:cubicBezTo>
                          <a:pt x="428" y="553"/>
                          <a:pt x="552" y="429"/>
                          <a:pt x="552" y="276"/>
                        </a:cubicBezTo>
                        <a:cubicBezTo>
                          <a:pt x="555" y="127"/>
                          <a:pt x="431" y="0"/>
                          <a:pt x="277" y="0"/>
                        </a:cubicBezTo>
                        <a:close/>
                      </a:path>
                    </a:pathLst>
                  </a:custGeom>
                  <a:solidFill>
                    <a:srgbClr val="003DA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666666"/>
                      </a:solidFill>
                    </a:endParaRPr>
                  </a:p>
                </p:txBody>
              </p:sp>
            </p:grpSp>
            <p:sp>
              <p:nvSpPr>
                <p:cNvPr id="16" name="Rounded Rectangle 15"/>
                <p:cNvSpPr/>
                <p:nvPr/>
              </p:nvSpPr>
              <p:spPr bwMode="gray">
                <a:xfrm>
                  <a:off x="4580846" y="4553244"/>
                  <a:ext cx="54994" cy="198934"/>
                </a:xfrm>
                <a:prstGeom prst="roundRect">
                  <a:avLst>
                    <a:gd name="adj" fmla="val 39296"/>
                  </a:avLst>
                </a:prstGeom>
                <a:solidFill>
                  <a:schemeClr val="bg1"/>
                </a:solidFill>
                <a:ln w="9525">
                  <a:solidFill>
                    <a:srgbClr val="0073D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indent="0" algn="ctr">
                    <a:spcBef>
                      <a:spcPts val="1100"/>
                    </a:spcBef>
                    <a:buClr>
                      <a:schemeClr val="tx2"/>
                    </a:buClr>
                    <a:buSzPct val="70000"/>
                    <a:buFont typeface="Wingdings" pitchFamily="2" charset="2"/>
                    <a:buNone/>
                  </a:pPr>
                  <a:endParaRPr lang="en-US" sz="16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" name="Rounded Rectangle 16"/>
                <p:cNvSpPr/>
                <p:nvPr/>
              </p:nvSpPr>
              <p:spPr bwMode="gray">
                <a:xfrm>
                  <a:off x="4553029" y="4763127"/>
                  <a:ext cx="111347" cy="198934"/>
                </a:xfrm>
                <a:prstGeom prst="roundRect">
                  <a:avLst>
                    <a:gd name="adj" fmla="val 43826"/>
                  </a:avLst>
                </a:prstGeom>
                <a:solidFill>
                  <a:schemeClr val="bg1"/>
                </a:solidFill>
                <a:ln w="952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indent="0" algn="ctr">
                    <a:spcBef>
                      <a:spcPts val="1100"/>
                    </a:spcBef>
                    <a:buClr>
                      <a:schemeClr val="tx2"/>
                    </a:buClr>
                    <a:buSzPct val="70000"/>
                    <a:buFont typeface="Wingdings" pitchFamily="2" charset="2"/>
                    <a:buNone/>
                  </a:pPr>
                  <a:endParaRPr lang="en-US" sz="16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44" name="TextBox 43"/>
              <p:cNvSpPr txBox="1"/>
              <p:nvPr/>
            </p:nvSpPr>
            <p:spPr bwMode="gray">
              <a:xfrm>
                <a:off x="4186246" y="4237566"/>
                <a:ext cx="688724" cy="14323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 rtl="0" fontAlgn="base">
                  <a:spcBef>
                    <a:spcPts val="11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Arial" pitchFamily="34" charset="0"/>
                  <a:buNone/>
                </a:pPr>
                <a:r>
                  <a:rPr lang="en-US" sz="900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  <a:cs typeface="Arial" pitchFamily="34" charset="0"/>
                  </a:rPr>
                  <a:t>Robot</a:t>
                </a:r>
                <a:endParaRPr lang="en-US" sz="11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3400984" y="2887628"/>
              <a:ext cx="615808" cy="1031204"/>
              <a:chOff x="3400984" y="2887628"/>
              <a:chExt cx="615808" cy="1031204"/>
            </a:xfrm>
          </p:grpSpPr>
          <p:grpSp>
            <p:nvGrpSpPr>
              <p:cNvPr id="12" name="Group 11"/>
              <p:cNvGrpSpPr/>
              <p:nvPr/>
            </p:nvGrpSpPr>
            <p:grpSpPr>
              <a:xfrm rot="16200000">
                <a:off x="3550027" y="3374734"/>
                <a:ext cx="558160" cy="375371"/>
                <a:chOff x="10991268" y="1490977"/>
                <a:chExt cx="830053" cy="558224"/>
              </a:xfrm>
              <a:solidFill>
                <a:schemeClr val="bg1"/>
              </a:solidFill>
            </p:grpSpPr>
            <p:grpSp>
              <p:nvGrpSpPr>
                <p:cNvPr id="28" name="Group 27"/>
                <p:cNvGrpSpPr/>
                <p:nvPr/>
              </p:nvGrpSpPr>
              <p:grpSpPr>
                <a:xfrm>
                  <a:off x="10991268" y="1490977"/>
                  <a:ext cx="830053" cy="558224"/>
                  <a:chOff x="10920599" y="1333992"/>
                  <a:chExt cx="830053" cy="558224"/>
                </a:xfrm>
                <a:grpFill/>
              </p:grpSpPr>
              <p:sp>
                <p:nvSpPr>
                  <p:cNvPr id="31" name="Rectangle 30"/>
                  <p:cNvSpPr/>
                  <p:nvPr/>
                </p:nvSpPr>
                <p:spPr bwMode="auto">
                  <a:xfrm>
                    <a:off x="10920599" y="1751073"/>
                    <a:ext cx="52707" cy="139861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0073D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182563" indent="-182563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2" name="Rectangle 31"/>
                  <p:cNvSpPr/>
                  <p:nvPr/>
                </p:nvSpPr>
                <p:spPr bwMode="auto">
                  <a:xfrm>
                    <a:off x="10920602" y="1333993"/>
                    <a:ext cx="52707" cy="139861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0073D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182563" indent="-182563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3" name="Rectangle 32"/>
                  <p:cNvSpPr/>
                  <p:nvPr/>
                </p:nvSpPr>
                <p:spPr bwMode="auto">
                  <a:xfrm>
                    <a:off x="11697711" y="1752355"/>
                    <a:ext cx="52941" cy="139861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0073D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182563" indent="-182563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4" name="Rectangle 33"/>
                  <p:cNvSpPr/>
                  <p:nvPr/>
                </p:nvSpPr>
                <p:spPr bwMode="auto">
                  <a:xfrm>
                    <a:off x="11697711" y="1333992"/>
                    <a:ext cx="52941" cy="139861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0073D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182563" indent="-182563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5" name="Rounded Rectangle 34"/>
                  <p:cNvSpPr/>
                  <p:nvPr/>
                </p:nvSpPr>
                <p:spPr bwMode="auto">
                  <a:xfrm rot="5400000">
                    <a:off x="11081557" y="1215191"/>
                    <a:ext cx="514804" cy="795829"/>
                  </a:xfrm>
                  <a:prstGeom prst="roundRect">
                    <a:avLst>
                      <a:gd name="adj" fmla="val 2777"/>
                    </a:avLst>
                  </a:prstGeom>
                  <a:grpFill/>
                  <a:ln w="12700" cap="flat" cmpd="sng" algn="ctr">
                    <a:solidFill>
                      <a:srgbClr val="0073D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182563" indent="-182563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9" name="Rounded Rectangle 28"/>
                <p:cNvSpPr/>
                <p:nvPr/>
              </p:nvSpPr>
              <p:spPr bwMode="auto">
                <a:xfrm>
                  <a:off x="11255954" y="1630839"/>
                  <a:ext cx="273040" cy="297418"/>
                </a:xfrm>
                <a:prstGeom prst="roundRect">
                  <a:avLst>
                    <a:gd name="adj" fmla="val 15446"/>
                  </a:avLst>
                </a:prstGeom>
                <a:grpFill/>
                <a:ln w="12700" cap="flat" cmpd="sng" algn="ctr">
                  <a:solidFill>
                    <a:srgbClr val="0073DE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182563" indent="-182563"/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" name="TextBox 2"/>
              <p:cNvSpPr txBox="1"/>
              <p:nvPr/>
            </p:nvSpPr>
            <p:spPr>
              <a:xfrm rot="16200000">
                <a:off x="3017281" y="3271331"/>
                <a:ext cx="1031204" cy="263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2"/>
                  </a:buClr>
                  <a:buNone/>
                </a:pPr>
                <a:r>
                  <a:rPr lang="es-ES" sz="9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</a:rPr>
                  <a:t>De-stacker</a:t>
                </a:r>
                <a:endParaRPr lang="en-US" sz="12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4066997" y="2550869"/>
              <a:ext cx="855608" cy="653107"/>
              <a:chOff x="4066997" y="2550869"/>
              <a:chExt cx="855608" cy="653107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4119719" y="2680973"/>
                <a:ext cx="755251" cy="523003"/>
                <a:chOff x="4119719" y="2680973"/>
                <a:chExt cx="755251" cy="523003"/>
              </a:xfrm>
            </p:grpSpPr>
            <p:sp>
              <p:nvSpPr>
                <p:cNvPr id="46" name="Rectangle 45"/>
                <p:cNvSpPr/>
                <p:nvPr/>
              </p:nvSpPr>
              <p:spPr bwMode="auto">
                <a:xfrm>
                  <a:off x="4119719" y="3102615"/>
                  <a:ext cx="133054" cy="101361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0073DE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182563" indent="-182563"/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" name="Rectangle 46"/>
                <p:cNvSpPr/>
                <p:nvPr/>
              </p:nvSpPr>
              <p:spPr bwMode="auto">
                <a:xfrm>
                  <a:off x="4741916" y="3102615"/>
                  <a:ext cx="133054" cy="101361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0073DE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182563" indent="-182563"/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" name="Rounded Rectangle 38"/>
                <p:cNvSpPr/>
                <p:nvPr/>
              </p:nvSpPr>
              <p:spPr bwMode="auto">
                <a:xfrm rot="5400000">
                  <a:off x="4248180" y="2574804"/>
                  <a:ext cx="497711" cy="710050"/>
                </a:xfrm>
                <a:prstGeom prst="roundRect">
                  <a:avLst>
                    <a:gd name="adj" fmla="val 2777"/>
                  </a:avLst>
                </a:prstGeom>
                <a:solidFill>
                  <a:schemeClr val="bg1"/>
                </a:solidFill>
                <a:ln w="12700" cap="flat" cmpd="sng" algn="ctr">
                  <a:solidFill>
                    <a:srgbClr val="0073DE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182563" indent="-182563"/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" name="Rounded Rectangle 36"/>
                <p:cNvSpPr/>
                <p:nvPr/>
              </p:nvSpPr>
              <p:spPr bwMode="auto">
                <a:xfrm>
                  <a:off x="4380881" y="2876744"/>
                  <a:ext cx="234864" cy="253082"/>
                </a:xfrm>
                <a:prstGeom prst="roundRect">
                  <a:avLst>
                    <a:gd name="adj" fmla="val 17167"/>
                  </a:avLst>
                </a:prstGeom>
                <a:solidFill>
                  <a:schemeClr val="bg1"/>
                </a:solidFill>
                <a:ln w="12700" cap="flat" cmpd="sng" algn="ctr">
                  <a:solidFill>
                    <a:srgbClr val="0073DE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182563" indent="-182563"/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4066997" y="2550869"/>
                <a:ext cx="855608" cy="274394"/>
                <a:chOff x="4066997" y="2550869"/>
                <a:chExt cx="855608" cy="274394"/>
              </a:xfrm>
            </p:grpSpPr>
            <p:sp>
              <p:nvSpPr>
                <p:cNvPr id="40" name="Rounded Rectangle 39"/>
                <p:cNvSpPr/>
                <p:nvPr/>
              </p:nvSpPr>
              <p:spPr bwMode="auto">
                <a:xfrm rot="10800000">
                  <a:off x="4066997" y="2550869"/>
                  <a:ext cx="855608" cy="274394"/>
                </a:xfrm>
                <a:prstGeom prst="roundRect">
                  <a:avLst>
                    <a:gd name="adj" fmla="val 12005"/>
                  </a:avLst>
                </a:prstGeom>
                <a:solidFill>
                  <a:schemeClr val="bg1"/>
                </a:solidFill>
                <a:ln w="12700" cap="flat" cmpd="sng" algn="ctr">
                  <a:solidFill>
                    <a:srgbClr val="0073DE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182563" indent="-182563"/>
                  <a:endParaRPr lang="en-US"/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 bwMode="gray">
                <a:xfrm>
                  <a:off x="4154780" y="2592711"/>
                  <a:ext cx="688724" cy="143230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vert="horz" wrap="square" lIns="72000" tIns="72000" rIns="72000" bIns="72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indent="0" algn="ctr" rtl="0" fontAlgn="base">
                    <a:spcBef>
                      <a:spcPts val="11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0000"/>
                    <a:buFont typeface="Arial" pitchFamily="34" charset="0"/>
                    <a:buNone/>
                  </a:pPr>
                  <a:r>
                    <a:rPr lang="en-US" sz="900" kern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 Light" panose="020F0302020204030204" pitchFamily="34" charset="0"/>
                      <a:cs typeface="Arial" pitchFamily="34" charset="0"/>
                    </a:rPr>
                    <a:t>Press</a:t>
                  </a:r>
                  <a:endParaRPr lang="en-US" sz="1100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  <a:cs typeface="Arial" pitchFamily="34" charset="0"/>
                  </a:endParaRPr>
                </a:p>
              </p:txBody>
            </p:sp>
          </p:grpSp>
        </p:grpSp>
      </p:grpSp>
      <p:grpSp>
        <p:nvGrpSpPr>
          <p:cNvPr id="2" name="Group 1"/>
          <p:cNvGrpSpPr/>
          <p:nvPr/>
        </p:nvGrpSpPr>
        <p:grpSpPr>
          <a:xfrm>
            <a:off x="180430" y="2647084"/>
            <a:ext cx="1398771" cy="2166333"/>
            <a:chOff x="7081540" y="-10391"/>
            <a:chExt cx="1398771" cy="2166333"/>
          </a:xfrm>
        </p:grpSpPr>
        <p:sp>
          <p:nvSpPr>
            <p:cNvPr id="54" name="Rectangle 53"/>
            <p:cNvSpPr/>
            <p:nvPr/>
          </p:nvSpPr>
          <p:spPr>
            <a:xfrm>
              <a:off x="7632250" y="-10391"/>
              <a:ext cx="848061" cy="716556"/>
            </a:xfrm>
            <a:prstGeom prst="rect">
              <a:avLst/>
            </a:prstGeom>
            <a:solidFill>
              <a:schemeClr val="bg1">
                <a:alpha val="82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180975" algn="ctr">
                <a:buClr>
                  <a:schemeClr val="accent1"/>
                </a:buClr>
                <a:buFont typeface="Wingdings" pitchFamily="2" charset="2"/>
                <a:buChar char="§"/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081540" y="1539984"/>
              <a:ext cx="601637" cy="615958"/>
            </a:xfrm>
            <a:prstGeom prst="rect">
              <a:avLst/>
            </a:prstGeom>
            <a:solidFill>
              <a:schemeClr val="bg1">
                <a:alpha val="82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180975" algn="ctr">
                <a:buClr>
                  <a:schemeClr val="accent1"/>
                </a:buClr>
                <a:buFont typeface="Wingdings" pitchFamily="2" charset="2"/>
                <a:buChar char="§"/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572" y="1561684"/>
            <a:ext cx="5363946" cy="3023763"/>
          </a:xfrm>
          <a:prstGeom prst="rect">
            <a:avLst/>
          </a:prstGeom>
        </p:spPr>
      </p:pic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/>
          <a:lstStyle/>
          <a:p>
            <a:r>
              <a:rPr lang="en-US" altLang="es-ES" dirty="0" smtClean="0"/>
              <a:t>StampApp</a:t>
            </a:r>
            <a:br>
              <a:rPr lang="en-US" altLang="es-ES" dirty="0" smtClean="0"/>
            </a:br>
            <a:r>
              <a:rPr lang="en-US" altLang="es-ES" dirty="0">
                <a:solidFill>
                  <a:schemeClr val="accent1"/>
                </a:solidFill>
              </a:rPr>
              <a:t>Step 2: Program structure definition - </a:t>
            </a:r>
            <a:r>
              <a:rPr lang="en-US" altLang="es-ES" dirty="0" smtClean="0">
                <a:solidFill>
                  <a:schemeClr val="accent1"/>
                </a:solidFill>
              </a:rPr>
              <a:t>Conveyor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4"/>
          <a:srcRect l="5764" b="2682"/>
          <a:stretch/>
        </p:blipFill>
        <p:spPr>
          <a:xfrm rot="900000">
            <a:off x="-968327" y="5326820"/>
            <a:ext cx="958142" cy="14315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gray">
          <a:xfrm>
            <a:off x="1476375" y="4849730"/>
            <a:ext cx="2665320" cy="79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100"/>
              </a:spcBef>
              <a:buNone/>
            </a:pPr>
            <a:r>
              <a:rPr lang="en-US" sz="16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Program structure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(Step 2)</a:t>
            </a:r>
          </a:p>
          <a:p>
            <a:pPr marL="0" indent="0" algn="l" rtl="0" fontAlgn="base">
              <a:spcBef>
                <a:spcPts val="11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None/>
            </a:pPr>
            <a:r>
              <a:rPr lang="en-US" sz="16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has been completed</a:t>
            </a:r>
          </a:p>
        </p:txBody>
      </p:sp>
    </p:spTree>
    <p:extLst>
      <p:ext uri="{BB962C8B-B14F-4D97-AF65-F5344CB8AC3E}">
        <p14:creationId xmlns:p14="http://schemas.microsoft.com/office/powerpoint/2010/main" val="517919551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 -0.12338 L 0.15 -0.12315 C 0.17916 -0.12639 0.14566 -0.12315 0.21649 -0.12523 C 0.22847 -0.12546 0.21805 -0.12593 0.225 -0.12685 C 0.24236 -0.1294 0.23715 -0.12801 0.25347 -0.1294 C 0.25573 -0.12963 0.25798 -0.12986 0.26007 -0.13009 C 0.26285 -0.13033 0.2658 -0.13056 0.26857 -0.13102 C 0.27031 -0.13125 0.27222 -0.13148 0.2743 -0.13171 C 0.27725 -0.13218 0.28038 -0.13241 0.28368 -0.13264 C 0.2868 -0.13287 0.29357 -0.13472 0.29583 -0.13519 C 0.30052 -0.13611 0.29844 -0.13565 0.30243 -0.13681 C 0.30903 -0.14051 0.3059 -0.13935 0.31094 -0.14097 C 0.31337 -0.14259 0.3158 -0.14445 0.3184 -0.14583 C 0.31944 -0.1463 0.32031 -0.14699 0.32135 -0.14746 C 0.32222 -0.14792 0.32326 -0.14815 0.3243 -0.14838 C 0.32587 -0.14954 0.33212 -0.15371 0.33368 -0.15417 L 0.34184 -0.15671 C 0.34305 -0.15695 0.34392 -0.15718 0.34496 -0.15764 C 0.34635 -0.15787 0.34791 -0.1581 0.34948 -0.15833 C 0.35087 -0.15857 0.35208 -0.15903 0.3533 -0.15926 C 0.35521 -0.15949 0.35712 -0.15972 0.35903 -0.15996 C 0.36493 -0.16088 0.36319 -0.16065 0.36944 -0.1625 L 0.37205 -0.1632 L 0.375 -0.16412 C 0.38316 -0.16875 0.37274 -0.1632 0.38055 -0.16667 C 0.38177 -0.16713 0.38246 -0.16783 0.3835 -0.16829 C 0.38541 -0.16898 0.38732 -0.16945 0.38923 -0.16991 C 0.3908 -0.17037 0.39392 -0.17083 0.39583 -0.17153 C 0.40416 -0.17454 0.39583 -0.17222 0.40243 -0.17408 C 0.40781 -0.17755 0.40469 -0.17616 0.4118 -0.17824 L 0.41475 -0.17917 C 0.41562 -0.17986 0.41632 -0.18079 0.41753 -0.18148 C 0.41944 -0.18264 0.42326 -0.18472 0.42326 -0.18449 C 0.4283 -0.19144 0.4217 -0.18357 0.42795 -0.18889 C 0.43403 -0.19445 0.425 -0.18866 0.43246 -0.19306 C 0.43507 -0.1963 0.43368 -0.19491 0.43663 -0.19699 " pathEditMode="relative" rAng="0" ptsTypes="AAAAAAAAAAAAAAAAAAAAAAAAAAAAAAAAAAAA">
                                      <p:cBhvr>
                                        <p:cTn id="1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3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572" y="1592263"/>
            <a:ext cx="5373144" cy="302007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424706" y="1592263"/>
            <a:ext cx="2026991" cy="1601238"/>
            <a:chOff x="215900" y="2781269"/>
            <a:chExt cx="2026991" cy="1601238"/>
          </a:xfrm>
        </p:grpSpPr>
        <p:sp>
          <p:nvSpPr>
            <p:cNvPr id="9" name="Rectangle 8"/>
            <p:cNvSpPr/>
            <p:nvPr/>
          </p:nvSpPr>
          <p:spPr bwMode="auto">
            <a:xfrm>
              <a:off x="1479604" y="3685976"/>
              <a:ext cx="116426" cy="8869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0073D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182563" indent="-182563"/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1476106" y="3444472"/>
              <a:ext cx="116426" cy="8869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0073D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182563" indent="-182563"/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126465" y="3685976"/>
              <a:ext cx="116426" cy="8869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0073D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182563" indent="-182563"/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2122967" y="3444472"/>
              <a:ext cx="116426" cy="8869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0073D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182563" indent="-182563"/>
              <a:endParaRPr 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496155" y="3298425"/>
              <a:ext cx="723082" cy="456439"/>
              <a:chOff x="4874970" y="3141885"/>
              <a:chExt cx="826353" cy="521628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4874970" y="3326638"/>
                <a:ext cx="826353" cy="336875"/>
                <a:chOff x="3185039" y="4236215"/>
                <a:chExt cx="743371" cy="303046"/>
              </a:xfrm>
              <a:solidFill>
                <a:schemeClr val="bg1"/>
              </a:solidFill>
            </p:grpSpPr>
            <p:sp>
              <p:nvSpPr>
                <p:cNvPr id="16" name="Rounded Rectangle 15"/>
                <p:cNvSpPr/>
                <p:nvPr/>
              </p:nvSpPr>
              <p:spPr bwMode="auto">
                <a:xfrm rot="10800000">
                  <a:off x="3185039" y="4236215"/>
                  <a:ext cx="743371" cy="303046"/>
                </a:xfrm>
                <a:prstGeom prst="roundRect">
                  <a:avLst>
                    <a:gd name="adj" fmla="val 2777"/>
                  </a:avLst>
                </a:prstGeom>
                <a:grpFill/>
                <a:ln w="12700" cap="flat" cmpd="sng" algn="ctr">
                  <a:solidFill>
                    <a:srgbClr val="0073DE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182563" indent="-182563"/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" name="Right Arrow 16"/>
                <p:cNvSpPr/>
                <p:nvPr/>
              </p:nvSpPr>
              <p:spPr bwMode="auto">
                <a:xfrm>
                  <a:off x="3455874" y="4304896"/>
                  <a:ext cx="201116" cy="181854"/>
                </a:xfrm>
                <a:prstGeom prst="rightArrow">
                  <a:avLst/>
                </a:prstGeom>
                <a:grpFill/>
                <a:ln w="12700" cap="flat" cmpd="sng" algn="ctr">
                  <a:solidFill>
                    <a:srgbClr val="0073DE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182563" indent="-182563"/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 bwMode="gray">
              <a:xfrm>
                <a:off x="4950705" y="3141885"/>
                <a:ext cx="688724" cy="14323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 rtl="0" fontAlgn="base">
                  <a:spcBef>
                    <a:spcPts val="11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Arial" pitchFamily="34" charset="0"/>
                  <a:buNone/>
                </a:pPr>
                <a:r>
                  <a:rPr lang="en-US" sz="900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  <a:cs typeface="Arial" pitchFamily="34" charset="0"/>
                  </a:rPr>
                  <a:t>Conveyor</a:t>
                </a:r>
                <a:endParaRPr lang="en-US" sz="11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893502" y="3529233"/>
              <a:ext cx="602653" cy="853274"/>
              <a:chOff x="4186246" y="3405657"/>
              <a:chExt cx="688724" cy="975139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4353772" y="3405657"/>
                <a:ext cx="280749" cy="828676"/>
                <a:chOff x="4469898" y="4366457"/>
                <a:chExt cx="246500" cy="727585"/>
              </a:xfrm>
            </p:grpSpPr>
            <p:grpSp>
              <p:nvGrpSpPr>
                <p:cNvPr id="21" name="Group 1060"/>
                <p:cNvGrpSpPr/>
                <p:nvPr/>
              </p:nvGrpSpPr>
              <p:grpSpPr>
                <a:xfrm>
                  <a:off x="4469898" y="4366457"/>
                  <a:ext cx="246500" cy="727585"/>
                  <a:chOff x="5034356" y="4098927"/>
                  <a:chExt cx="241442" cy="712649"/>
                </a:xfrm>
              </p:grpSpPr>
              <p:sp>
                <p:nvSpPr>
                  <p:cNvPr id="24" name="Freeform 2"/>
                  <p:cNvSpPr>
                    <a:spLocks noChangeArrowheads="1"/>
                  </p:cNvSpPr>
                  <p:nvPr/>
                </p:nvSpPr>
                <p:spPr bwMode="auto">
                  <a:xfrm rot="15631295">
                    <a:off x="4946781" y="4482559"/>
                    <a:ext cx="416592" cy="241442"/>
                  </a:xfrm>
                  <a:custGeom>
                    <a:avLst/>
                    <a:gdLst>
                      <a:gd name="T0" fmla="*/ 512 w 1436"/>
                      <a:gd name="T1" fmla="*/ 62 h 797"/>
                      <a:gd name="T2" fmla="*/ 1243 w 1436"/>
                      <a:gd name="T3" fmla="*/ 319 h 797"/>
                      <a:gd name="T4" fmla="*/ 1393 w 1436"/>
                      <a:gd name="T5" fmla="*/ 531 h 797"/>
                      <a:gd name="T6" fmla="*/ 1170 w 1436"/>
                      <a:gd name="T7" fmla="*/ 754 h 797"/>
                      <a:gd name="T8" fmla="*/ 398 w 1436"/>
                      <a:gd name="T9" fmla="*/ 754 h 797"/>
                      <a:gd name="T10" fmla="*/ 42 w 1436"/>
                      <a:gd name="T11" fmla="*/ 398 h 797"/>
                      <a:gd name="T12" fmla="*/ 398 w 1436"/>
                      <a:gd name="T13" fmla="*/ 43 h 797"/>
                      <a:gd name="T14" fmla="*/ 512 w 1436"/>
                      <a:gd name="T15" fmla="*/ 62 h 797"/>
                      <a:gd name="T16" fmla="*/ 398 w 1436"/>
                      <a:gd name="T17" fmla="*/ 0 h 797"/>
                      <a:gd name="T18" fmla="*/ 0 w 1436"/>
                      <a:gd name="T19" fmla="*/ 398 h 797"/>
                      <a:gd name="T20" fmla="*/ 398 w 1436"/>
                      <a:gd name="T21" fmla="*/ 796 h 797"/>
                      <a:gd name="T22" fmla="*/ 1170 w 1436"/>
                      <a:gd name="T23" fmla="*/ 796 h 797"/>
                      <a:gd name="T24" fmla="*/ 1435 w 1436"/>
                      <a:gd name="T25" fmla="*/ 531 h 797"/>
                      <a:gd name="T26" fmla="*/ 1257 w 1436"/>
                      <a:gd name="T27" fmla="*/ 280 h 797"/>
                      <a:gd name="T28" fmla="*/ 529 w 1436"/>
                      <a:gd name="T29" fmla="*/ 23 h 797"/>
                      <a:gd name="T30" fmla="*/ 398 w 1436"/>
                      <a:gd name="T31" fmla="*/ 0 h 7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436" h="797">
                        <a:moveTo>
                          <a:pt x="512" y="62"/>
                        </a:moveTo>
                        <a:lnTo>
                          <a:pt x="1243" y="319"/>
                        </a:lnTo>
                        <a:cubicBezTo>
                          <a:pt x="1334" y="350"/>
                          <a:pt x="1393" y="435"/>
                          <a:pt x="1393" y="531"/>
                        </a:cubicBezTo>
                        <a:cubicBezTo>
                          <a:pt x="1393" y="652"/>
                          <a:pt x="1294" y="754"/>
                          <a:pt x="1170" y="754"/>
                        </a:cubicBezTo>
                        <a:lnTo>
                          <a:pt x="398" y="754"/>
                        </a:lnTo>
                        <a:cubicBezTo>
                          <a:pt x="203" y="754"/>
                          <a:pt x="42" y="596"/>
                          <a:pt x="42" y="398"/>
                        </a:cubicBezTo>
                        <a:cubicBezTo>
                          <a:pt x="45" y="204"/>
                          <a:pt x="203" y="43"/>
                          <a:pt x="398" y="43"/>
                        </a:cubicBezTo>
                        <a:cubicBezTo>
                          <a:pt x="436" y="43"/>
                          <a:pt x="476" y="48"/>
                          <a:pt x="512" y="62"/>
                        </a:cubicBezTo>
                        <a:close/>
                        <a:moveTo>
                          <a:pt x="398" y="0"/>
                        </a:moveTo>
                        <a:cubicBezTo>
                          <a:pt x="178" y="0"/>
                          <a:pt x="0" y="178"/>
                          <a:pt x="0" y="398"/>
                        </a:cubicBezTo>
                        <a:cubicBezTo>
                          <a:pt x="0" y="618"/>
                          <a:pt x="178" y="796"/>
                          <a:pt x="398" y="796"/>
                        </a:cubicBezTo>
                        <a:lnTo>
                          <a:pt x="1170" y="796"/>
                        </a:lnTo>
                        <a:cubicBezTo>
                          <a:pt x="1317" y="796"/>
                          <a:pt x="1435" y="678"/>
                          <a:pt x="1435" y="531"/>
                        </a:cubicBezTo>
                        <a:cubicBezTo>
                          <a:pt x="1435" y="415"/>
                          <a:pt x="1362" y="316"/>
                          <a:pt x="1257" y="280"/>
                        </a:cubicBezTo>
                        <a:lnTo>
                          <a:pt x="529" y="23"/>
                        </a:lnTo>
                        <a:cubicBezTo>
                          <a:pt x="487" y="9"/>
                          <a:pt x="442" y="0"/>
                          <a:pt x="398" y="0"/>
                        </a:cubicBezTo>
                        <a:close/>
                      </a:path>
                    </a:pathLst>
                  </a:custGeom>
                  <a:solidFill>
                    <a:srgbClr val="0073DE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666666"/>
                      </a:solidFill>
                    </a:endParaRPr>
                  </a:p>
                </p:txBody>
              </p:sp>
              <p:sp>
                <p:nvSpPr>
                  <p:cNvPr id="25" name="Freeform 12"/>
                  <p:cNvSpPr>
                    <a:spLocks noChangeArrowheads="1"/>
                  </p:cNvSpPr>
                  <p:nvPr/>
                </p:nvSpPr>
                <p:spPr bwMode="auto">
                  <a:xfrm rot="6737238">
                    <a:off x="5076799" y="4120770"/>
                    <a:ext cx="174742" cy="131056"/>
                  </a:xfrm>
                  <a:custGeom>
                    <a:avLst/>
                    <a:gdLst>
                      <a:gd name="T0" fmla="*/ 539 w 582"/>
                      <a:gd name="T1" fmla="*/ 167 h 438"/>
                      <a:gd name="T2" fmla="*/ 505 w 582"/>
                      <a:gd name="T3" fmla="*/ 181 h 438"/>
                      <a:gd name="T4" fmla="*/ 497 w 582"/>
                      <a:gd name="T5" fmla="*/ 184 h 438"/>
                      <a:gd name="T6" fmla="*/ 491 w 582"/>
                      <a:gd name="T7" fmla="*/ 189 h 438"/>
                      <a:gd name="T8" fmla="*/ 324 w 582"/>
                      <a:gd name="T9" fmla="*/ 356 h 438"/>
                      <a:gd name="T10" fmla="*/ 251 w 582"/>
                      <a:gd name="T11" fmla="*/ 387 h 438"/>
                      <a:gd name="T12" fmla="*/ 209 w 582"/>
                      <a:gd name="T13" fmla="*/ 395 h 438"/>
                      <a:gd name="T14" fmla="*/ 110 w 582"/>
                      <a:gd name="T15" fmla="*/ 327 h 438"/>
                      <a:gd name="T16" fmla="*/ 70 w 582"/>
                      <a:gd name="T17" fmla="*/ 234 h 438"/>
                      <a:gd name="T18" fmla="*/ 70 w 582"/>
                      <a:gd name="T19" fmla="*/ 152 h 438"/>
                      <a:gd name="T20" fmla="*/ 130 w 582"/>
                      <a:gd name="T21" fmla="*/ 93 h 438"/>
                      <a:gd name="T22" fmla="*/ 203 w 582"/>
                      <a:gd name="T23" fmla="*/ 62 h 438"/>
                      <a:gd name="T24" fmla="*/ 437 w 582"/>
                      <a:gd name="T25" fmla="*/ 62 h 438"/>
                      <a:gd name="T26" fmla="*/ 446 w 582"/>
                      <a:gd name="T27" fmla="*/ 62 h 438"/>
                      <a:gd name="T28" fmla="*/ 454 w 582"/>
                      <a:gd name="T29" fmla="*/ 59 h 438"/>
                      <a:gd name="T30" fmla="*/ 488 w 582"/>
                      <a:gd name="T31" fmla="*/ 45 h 438"/>
                      <a:gd name="T32" fmla="*/ 539 w 582"/>
                      <a:gd name="T33" fmla="*/ 167 h 438"/>
                      <a:gd name="T34" fmla="*/ 488 w 582"/>
                      <a:gd name="T35" fmla="*/ 0 h 438"/>
                      <a:gd name="T36" fmla="*/ 437 w 582"/>
                      <a:gd name="T37" fmla="*/ 20 h 438"/>
                      <a:gd name="T38" fmla="*/ 195 w 582"/>
                      <a:gd name="T39" fmla="*/ 20 h 438"/>
                      <a:gd name="T40" fmla="*/ 113 w 582"/>
                      <a:gd name="T41" fmla="*/ 54 h 438"/>
                      <a:gd name="T42" fmla="*/ 31 w 582"/>
                      <a:gd name="T43" fmla="*/ 251 h 438"/>
                      <a:gd name="T44" fmla="*/ 70 w 582"/>
                      <a:gd name="T45" fmla="*/ 344 h 438"/>
                      <a:gd name="T46" fmla="*/ 209 w 582"/>
                      <a:gd name="T47" fmla="*/ 437 h 438"/>
                      <a:gd name="T48" fmla="*/ 265 w 582"/>
                      <a:gd name="T49" fmla="*/ 426 h 438"/>
                      <a:gd name="T50" fmla="*/ 347 w 582"/>
                      <a:gd name="T51" fmla="*/ 392 h 438"/>
                      <a:gd name="T52" fmla="*/ 519 w 582"/>
                      <a:gd name="T53" fmla="*/ 220 h 438"/>
                      <a:gd name="T54" fmla="*/ 570 w 582"/>
                      <a:gd name="T55" fmla="*/ 200 h 438"/>
                      <a:gd name="T56" fmla="*/ 581 w 582"/>
                      <a:gd name="T57" fmla="*/ 169 h 438"/>
                      <a:gd name="T58" fmla="*/ 519 w 582"/>
                      <a:gd name="T59" fmla="*/ 11 h 438"/>
                      <a:gd name="T60" fmla="*/ 488 w 582"/>
                      <a:gd name="T61" fmla="*/ 0 h 4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582" h="438">
                        <a:moveTo>
                          <a:pt x="539" y="167"/>
                        </a:moveTo>
                        <a:lnTo>
                          <a:pt x="505" y="181"/>
                        </a:lnTo>
                        <a:lnTo>
                          <a:pt x="497" y="184"/>
                        </a:lnTo>
                        <a:lnTo>
                          <a:pt x="491" y="189"/>
                        </a:lnTo>
                        <a:lnTo>
                          <a:pt x="324" y="356"/>
                        </a:lnTo>
                        <a:lnTo>
                          <a:pt x="251" y="387"/>
                        </a:lnTo>
                        <a:cubicBezTo>
                          <a:pt x="237" y="392"/>
                          <a:pt x="223" y="395"/>
                          <a:pt x="209" y="395"/>
                        </a:cubicBezTo>
                        <a:cubicBezTo>
                          <a:pt x="164" y="395"/>
                          <a:pt x="124" y="370"/>
                          <a:pt x="110" y="327"/>
                        </a:cubicBezTo>
                        <a:lnTo>
                          <a:pt x="70" y="234"/>
                        </a:lnTo>
                        <a:cubicBezTo>
                          <a:pt x="59" y="209"/>
                          <a:pt x="58" y="177"/>
                          <a:pt x="70" y="152"/>
                        </a:cubicBezTo>
                        <a:cubicBezTo>
                          <a:pt x="81" y="126"/>
                          <a:pt x="102" y="104"/>
                          <a:pt x="130" y="93"/>
                        </a:cubicBezTo>
                        <a:lnTo>
                          <a:pt x="203" y="62"/>
                        </a:lnTo>
                        <a:lnTo>
                          <a:pt x="437" y="62"/>
                        </a:lnTo>
                        <a:lnTo>
                          <a:pt x="446" y="62"/>
                        </a:lnTo>
                        <a:lnTo>
                          <a:pt x="454" y="59"/>
                        </a:lnTo>
                        <a:lnTo>
                          <a:pt x="488" y="45"/>
                        </a:lnTo>
                        <a:lnTo>
                          <a:pt x="539" y="167"/>
                        </a:lnTo>
                        <a:close/>
                        <a:moveTo>
                          <a:pt x="488" y="0"/>
                        </a:moveTo>
                        <a:lnTo>
                          <a:pt x="437" y="20"/>
                        </a:lnTo>
                        <a:lnTo>
                          <a:pt x="195" y="20"/>
                        </a:lnTo>
                        <a:lnTo>
                          <a:pt x="113" y="54"/>
                        </a:lnTo>
                        <a:cubicBezTo>
                          <a:pt x="37" y="85"/>
                          <a:pt x="0" y="172"/>
                          <a:pt x="31" y="251"/>
                        </a:cubicBezTo>
                        <a:lnTo>
                          <a:pt x="70" y="344"/>
                        </a:lnTo>
                        <a:cubicBezTo>
                          <a:pt x="96" y="404"/>
                          <a:pt x="149" y="437"/>
                          <a:pt x="209" y="437"/>
                        </a:cubicBezTo>
                        <a:cubicBezTo>
                          <a:pt x="228" y="437"/>
                          <a:pt x="248" y="435"/>
                          <a:pt x="265" y="426"/>
                        </a:cubicBezTo>
                        <a:lnTo>
                          <a:pt x="347" y="392"/>
                        </a:lnTo>
                        <a:lnTo>
                          <a:pt x="519" y="220"/>
                        </a:lnTo>
                        <a:lnTo>
                          <a:pt x="570" y="200"/>
                        </a:lnTo>
                        <a:lnTo>
                          <a:pt x="581" y="169"/>
                        </a:lnTo>
                        <a:lnTo>
                          <a:pt x="519" y="11"/>
                        </a:lnTo>
                        <a:lnTo>
                          <a:pt x="488" y="0"/>
                        </a:lnTo>
                        <a:close/>
                      </a:path>
                    </a:pathLst>
                  </a:custGeom>
                  <a:solidFill>
                    <a:srgbClr val="0073DE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666666"/>
                      </a:solidFill>
                    </a:endParaRPr>
                  </a:p>
                </p:txBody>
              </p:sp>
              <p:sp>
                <p:nvSpPr>
                  <p:cNvPr id="26" name="Freeform 17"/>
                  <p:cNvSpPr>
                    <a:spLocks noChangeArrowheads="1"/>
                  </p:cNvSpPr>
                  <p:nvPr/>
                </p:nvSpPr>
                <p:spPr bwMode="auto">
                  <a:xfrm>
                    <a:off x="5070255" y="4584314"/>
                    <a:ext cx="200025" cy="200025"/>
                  </a:xfrm>
                  <a:custGeom>
                    <a:avLst/>
                    <a:gdLst>
                      <a:gd name="T0" fmla="*/ 510 w 556"/>
                      <a:gd name="T1" fmla="*/ 276 h 554"/>
                      <a:gd name="T2" fmla="*/ 277 w 556"/>
                      <a:gd name="T3" fmla="*/ 511 h 554"/>
                      <a:gd name="T4" fmla="*/ 42 w 556"/>
                      <a:gd name="T5" fmla="*/ 276 h 554"/>
                      <a:gd name="T6" fmla="*/ 277 w 556"/>
                      <a:gd name="T7" fmla="*/ 42 h 554"/>
                      <a:gd name="T8" fmla="*/ 510 w 556"/>
                      <a:gd name="T9" fmla="*/ 276 h 554"/>
                      <a:gd name="T10" fmla="*/ 277 w 556"/>
                      <a:gd name="T11" fmla="*/ 0 h 554"/>
                      <a:gd name="T12" fmla="*/ 0 w 556"/>
                      <a:gd name="T13" fmla="*/ 276 h 554"/>
                      <a:gd name="T14" fmla="*/ 277 w 556"/>
                      <a:gd name="T15" fmla="*/ 553 h 554"/>
                      <a:gd name="T16" fmla="*/ 552 w 556"/>
                      <a:gd name="T17" fmla="*/ 276 h 554"/>
                      <a:gd name="T18" fmla="*/ 277 w 556"/>
                      <a:gd name="T19" fmla="*/ 0 h 5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56" h="554">
                        <a:moveTo>
                          <a:pt x="510" y="276"/>
                        </a:moveTo>
                        <a:cubicBezTo>
                          <a:pt x="510" y="406"/>
                          <a:pt x="406" y="511"/>
                          <a:pt x="277" y="511"/>
                        </a:cubicBezTo>
                        <a:cubicBezTo>
                          <a:pt x="147" y="511"/>
                          <a:pt x="42" y="406"/>
                          <a:pt x="42" y="276"/>
                        </a:cubicBezTo>
                        <a:cubicBezTo>
                          <a:pt x="42" y="149"/>
                          <a:pt x="147" y="42"/>
                          <a:pt x="277" y="42"/>
                        </a:cubicBezTo>
                        <a:cubicBezTo>
                          <a:pt x="405" y="42"/>
                          <a:pt x="510" y="147"/>
                          <a:pt x="510" y="276"/>
                        </a:cubicBezTo>
                        <a:close/>
                        <a:moveTo>
                          <a:pt x="277" y="0"/>
                        </a:moveTo>
                        <a:cubicBezTo>
                          <a:pt x="124" y="0"/>
                          <a:pt x="0" y="124"/>
                          <a:pt x="0" y="276"/>
                        </a:cubicBezTo>
                        <a:cubicBezTo>
                          <a:pt x="0" y="429"/>
                          <a:pt x="124" y="553"/>
                          <a:pt x="277" y="553"/>
                        </a:cubicBezTo>
                        <a:cubicBezTo>
                          <a:pt x="428" y="553"/>
                          <a:pt x="552" y="429"/>
                          <a:pt x="552" y="276"/>
                        </a:cubicBezTo>
                        <a:cubicBezTo>
                          <a:pt x="555" y="127"/>
                          <a:pt x="431" y="0"/>
                          <a:pt x="277" y="0"/>
                        </a:cubicBezTo>
                        <a:close/>
                      </a:path>
                    </a:pathLst>
                  </a:custGeom>
                  <a:solidFill>
                    <a:srgbClr val="003DA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666666"/>
                      </a:solidFill>
                    </a:endParaRPr>
                  </a:p>
                </p:txBody>
              </p:sp>
            </p:grpSp>
            <p:sp>
              <p:nvSpPr>
                <p:cNvPr id="22" name="Rounded Rectangle 21"/>
                <p:cNvSpPr/>
                <p:nvPr/>
              </p:nvSpPr>
              <p:spPr bwMode="gray">
                <a:xfrm>
                  <a:off x="4580846" y="4553244"/>
                  <a:ext cx="54994" cy="198934"/>
                </a:xfrm>
                <a:prstGeom prst="roundRect">
                  <a:avLst>
                    <a:gd name="adj" fmla="val 39296"/>
                  </a:avLst>
                </a:prstGeom>
                <a:solidFill>
                  <a:schemeClr val="bg1"/>
                </a:solidFill>
                <a:ln w="9525">
                  <a:solidFill>
                    <a:srgbClr val="0073D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indent="0" algn="ctr">
                    <a:spcBef>
                      <a:spcPts val="1100"/>
                    </a:spcBef>
                    <a:buClr>
                      <a:schemeClr val="tx2"/>
                    </a:buClr>
                    <a:buSzPct val="70000"/>
                    <a:buFont typeface="Wingdings" pitchFamily="2" charset="2"/>
                    <a:buNone/>
                  </a:pPr>
                  <a:endParaRPr lang="en-US" sz="16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 bwMode="gray">
                <a:xfrm>
                  <a:off x="4553029" y="4763127"/>
                  <a:ext cx="111347" cy="198934"/>
                </a:xfrm>
                <a:prstGeom prst="roundRect">
                  <a:avLst>
                    <a:gd name="adj" fmla="val 43826"/>
                  </a:avLst>
                </a:prstGeom>
                <a:solidFill>
                  <a:schemeClr val="bg1"/>
                </a:solidFill>
                <a:ln w="952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indent="0" algn="ctr">
                    <a:spcBef>
                      <a:spcPts val="1100"/>
                    </a:spcBef>
                    <a:buClr>
                      <a:schemeClr val="tx2"/>
                    </a:buClr>
                    <a:buSzPct val="70000"/>
                    <a:buFont typeface="Wingdings" pitchFamily="2" charset="2"/>
                    <a:buNone/>
                  </a:pPr>
                  <a:endParaRPr lang="en-US" sz="16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0" name="TextBox 19"/>
              <p:cNvSpPr txBox="1"/>
              <p:nvPr/>
            </p:nvSpPr>
            <p:spPr bwMode="gray">
              <a:xfrm>
                <a:off x="4186246" y="4237566"/>
                <a:ext cx="688724" cy="14323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 rtl="0" fontAlgn="base">
                  <a:spcBef>
                    <a:spcPts val="11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Arial" pitchFamily="34" charset="0"/>
                  <a:buNone/>
                </a:pPr>
                <a:r>
                  <a:rPr lang="en-US" sz="900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  <a:cs typeface="Arial" pitchFamily="34" charset="0"/>
                  </a:rPr>
                  <a:t>Robot</a:t>
                </a:r>
                <a:endParaRPr lang="en-US" sz="11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215900" y="3313811"/>
              <a:ext cx="529325" cy="654939"/>
              <a:chOff x="3411869" y="3159469"/>
              <a:chExt cx="604923" cy="748477"/>
            </a:xfrm>
          </p:grpSpPr>
          <p:grpSp>
            <p:nvGrpSpPr>
              <p:cNvPr id="28" name="Group 27"/>
              <p:cNvGrpSpPr/>
              <p:nvPr/>
            </p:nvGrpSpPr>
            <p:grpSpPr>
              <a:xfrm rot="16200000">
                <a:off x="3550027" y="3374734"/>
                <a:ext cx="558160" cy="375371"/>
                <a:chOff x="10991268" y="1490977"/>
                <a:chExt cx="830053" cy="558224"/>
              </a:xfrm>
              <a:solidFill>
                <a:schemeClr val="bg1"/>
              </a:solidFill>
            </p:grpSpPr>
            <p:grpSp>
              <p:nvGrpSpPr>
                <p:cNvPr id="30" name="Group 29"/>
                <p:cNvGrpSpPr/>
                <p:nvPr/>
              </p:nvGrpSpPr>
              <p:grpSpPr>
                <a:xfrm>
                  <a:off x="10991268" y="1490977"/>
                  <a:ext cx="830053" cy="558224"/>
                  <a:chOff x="10920599" y="1333992"/>
                  <a:chExt cx="830053" cy="558224"/>
                </a:xfrm>
                <a:grpFill/>
              </p:grpSpPr>
              <p:sp>
                <p:nvSpPr>
                  <p:cNvPr id="32" name="Rectangle 31"/>
                  <p:cNvSpPr/>
                  <p:nvPr/>
                </p:nvSpPr>
                <p:spPr bwMode="auto">
                  <a:xfrm>
                    <a:off x="10920599" y="1751073"/>
                    <a:ext cx="52707" cy="139861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0073D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182563" indent="-182563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3" name="Rectangle 32"/>
                  <p:cNvSpPr/>
                  <p:nvPr/>
                </p:nvSpPr>
                <p:spPr bwMode="auto">
                  <a:xfrm>
                    <a:off x="10920602" y="1333993"/>
                    <a:ext cx="52707" cy="139861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0073D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182563" indent="-182563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4" name="Rectangle 33"/>
                  <p:cNvSpPr/>
                  <p:nvPr/>
                </p:nvSpPr>
                <p:spPr bwMode="auto">
                  <a:xfrm>
                    <a:off x="11697711" y="1752355"/>
                    <a:ext cx="52941" cy="139861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0073D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182563" indent="-182563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5" name="Rectangle 34"/>
                  <p:cNvSpPr/>
                  <p:nvPr/>
                </p:nvSpPr>
                <p:spPr bwMode="auto">
                  <a:xfrm>
                    <a:off x="11697711" y="1333992"/>
                    <a:ext cx="52941" cy="139861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0073D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182563" indent="-182563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6" name="Rounded Rectangle 35"/>
                  <p:cNvSpPr/>
                  <p:nvPr/>
                </p:nvSpPr>
                <p:spPr bwMode="auto">
                  <a:xfrm rot="5400000">
                    <a:off x="11081557" y="1215191"/>
                    <a:ext cx="514804" cy="795829"/>
                  </a:xfrm>
                  <a:prstGeom prst="roundRect">
                    <a:avLst>
                      <a:gd name="adj" fmla="val 2777"/>
                    </a:avLst>
                  </a:prstGeom>
                  <a:grpFill/>
                  <a:ln w="12700" cap="flat" cmpd="sng" algn="ctr">
                    <a:solidFill>
                      <a:srgbClr val="0073D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182563" indent="-182563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31" name="Rounded Rectangle 30"/>
                <p:cNvSpPr/>
                <p:nvPr/>
              </p:nvSpPr>
              <p:spPr bwMode="auto">
                <a:xfrm>
                  <a:off x="11255954" y="1630839"/>
                  <a:ext cx="273040" cy="297418"/>
                </a:xfrm>
                <a:prstGeom prst="roundRect">
                  <a:avLst>
                    <a:gd name="adj" fmla="val 15446"/>
                  </a:avLst>
                </a:prstGeom>
                <a:grpFill/>
                <a:ln w="12700" cap="flat" cmpd="sng" algn="ctr">
                  <a:solidFill>
                    <a:srgbClr val="0073DE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182563" indent="-182563"/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 rot="16200000">
                <a:off x="3169530" y="3401808"/>
                <a:ext cx="748477" cy="263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2"/>
                  </a:buClr>
                  <a:buNone/>
                </a:pPr>
                <a:r>
                  <a:rPr lang="es-ES" sz="9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</a:rPr>
                  <a:t>Destacker</a:t>
                </a:r>
                <a:endParaRPr lang="en-US" sz="12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789156" y="2781269"/>
              <a:ext cx="748681" cy="571487"/>
              <a:chOff x="4066997" y="2550869"/>
              <a:chExt cx="855608" cy="653107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4119719" y="2680973"/>
                <a:ext cx="755251" cy="523003"/>
                <a:chOff x="4119719" y="2680973"/>
                <a:chExt cx="755251" cy="523003"/>
              </a:xfrm>
            </p:grpSpPr>
            <p:sp>
              <p:nvSpPr>
                <p:cNvPr id="42" name="Rectangle 41"/>
                <p:cNvSpPr/>
                <p:nvPr/>
              </p:nvSpPr>
              <p:spPr bwMode="auto">
                <a:xfrm>
                  <a:off x="4119719" y="3102615"/>
                  <a:ext cx="133054" cy="101361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0073DE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182563" indent="-182563"/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" name="Rectangle 42"/>
                <p:cNvSpPr/>
                <p:nvPr/>
              </p:nvSpPr>
              <p:spPr bwMode="auto">
                <a:xfrm>
                  <a:off x="4741916" y="3102615"/>
                  <a:ext cx="133054" cy="101361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0073DE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182563" indent="-182563"/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" name="Rounded Rectangle 43"/>
                <p:cNvSpPr/>
                <p:nvPr/>
              </p:nvSpPr>
              <p:spPr bwMode="auto">
                <a:xfrm rot="5400000">
                  <a:off x="4248180" y="2574804"/>
                  <a:ext cx="497711" cy="710050"/>
                </a:xfrm>
                <a:prstGeom prst="roundRect">
                  <a:avLst>
                    <a:gd name="adj" fmla="val 2777"/>
                  </a:avLst>
                </a:prstGeom>
                <a:solidFill>
                  <a:schemeClr val="bg1"/>
                </a:solidFill>
                <a:ln w="12700" cap="flat" cmpd="sng" algn="ctr">
                  <a:solidFill>
                    <a:srgbClr val="0073DE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182563" indent="-182563"/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" name="Rounded Rectangle 44"/>
                <p:cNvSpPr/>
                <p:nvPr/>
              </p:nvSpPr>
              <p:spPr bwMode="auto">
                <a:xfrm>
                  <a:off x="4380881" y="2876744"/>
                  <a:ext cx="234864" cy="253082"/>
                </a:xfrm>
                <a:prstGeom prst="roundRect">
                  <a:avLst>
                    <a:gd name="adj" fmla="val 17167"/>
                  </a:avLst>
                </a:prstGeom>
                <a:solidFill>
                  <a:schemeClr val="bg1"/>
                </a:solidFill>
                <a:ln w="12700" cap="flat" cmpd="sng" algn="ctr">
                  <a:solidFill>
                    <a:srgbClr val="0073DE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182563" indent="-182563"/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>
                <a:off x="4066997" y="2550869"/>
                <a:ext cx="855608" cy="274394"/>
                <a:chOff x="4066997" y="2550869"/>
                <a:chExt cx="855608" cy="274394"/>
              </a:xfrm>
            </p:grpSpPr>
            <p:sp>
              <p:nvSpPr>
                <p:cNvPr id="40" name="Rounded Rectangle 39"/>
                <p:cNvSpPr/>
                <p:nvPr/>
              </p:nvSpPr>
              <p:spPr bwMode="auto">
                <a:xfrm rot="10800000">
                  <a:off x="4066997" y="2550869"/>
                  <a:ext cx="855608" cy="274394"/>
                </a:xfrm>
                <a:prstGeom prst="roundRect">
                  <a:avLst>
                    <a:gd name="adj" fmla="val 12005"/>
                  </a:avLst>
                </a:prstGeom>
                <a:solidFill>
                  <a:schemeClr val="bg1"/>
                </a:solidFill>
                <a:ln w="12700" cap="flat" cmpd="sng" algn="ctr">
                  <a:solidFill>
                    <a:srgbClr val="0073DE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182563" indent="-182563"/>
                  <a:endParaRPr lang="en-US"/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 bwMode="gray">
                <a:xfrm>
                  <a:off x="4154780" y="2592711"/>
                  <a:ext cx="688724" cy="143230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vert="horz" wrap="square" lIns="72000" tIns="72000" rIns="72000" bIns="72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indent="0" algn="ctr" rtl="0" fontAlgn="base">
                    <a:spcBef>
                      <a:spcPts val="11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0000"/>
                    <a:buFont typeface="Arial" pitchFamily="34" charset="0"/>
                    <a:buNone/>
                  </a:pPr>
                  <a:r>
                    <a:rPr lang="en-US" sz="900" kern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 Light" panose="020F0302020204030204" pitchFamily="34" charset="0"/>
                      <a:cs typeface="Arial" pitchFamily="34" charset="0"/>
                    </a:rPr>
                    <a:t>Press</a:t>
                  </a:r>
                  <a:endParaRPr lang="en-US" sz="1100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  <a:cs typeface="Arial" pitchFamily="34" charset="0"/>
                  </a:endParaRPr>
                </a:p>
              </p:txBody>
            </p:sp>
          </p:grpSp>
        </p:grpSp>
      </p:grp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/>
          <a:lstStyle/>
          <a:p>
            <a:r>
              <a:rPr lang="en-US" altLang="es-ES" dirty="0" smtClean="0"/>
              <a:t>StampApp</a:t>
            </a:r>
            <a:br>
              <a:rPr lang="en-US" altLang="es-ES" dirty="0" smtClean="0"/>
            </a:br>
            <a:r>
              <a:rPr lang="en-US" altLang="es-ES" dirty="0">
                <a:solidFill>
                  <a:schemeClr val="accent1"/>
                </a:solidFill>
              </a:rPr>
              <a:t>Step 3: </a:t>
            </a:r>
            <a:r>
              <a:rPr lang="en-US" altLang="es-ES" dirty="0" smtClean="0">
                <a:solidFill>
                  <a:schemeClr val="accent1"/>
                </a:solidFill>
              </a:rPr>
              <a:t>Programming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21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3608019" y="1590366"/>
            <a:ext cx="5350789" cy="3102657"/>
            <a:chOff x="793326" y="1264034"/>
            <a:chExt cx="8222761" cy="4614862"/>
          </a:xfrm>
        </p:grpSpPr>
        <p:grpSp>
          <p:nvGrpSpPr>
            <p:cNvPr id="55" name="Group 54"/>
            <p:cNvGrpSpPr/>
            <p:nvPr/>
          </p:nvGrpSpPr>
          <p:grpSpPr>
            <a:xfrm>
              <a:off x="793326" y="1264034"/>
              <a:ext cx="8222761" cy="4614862"/>
              <a:chOff x="2361438" y="1127462"/>
              <a:chExt cx="8222761" cy="4614862"/>
            </a:xfrm>
          </p:grpSpPr>
          <p:pic>
            <p:nvPicPr>
              <p:cNvPr id="58" name="Picture 57"/>
              <p:cNvPicPr>
                <a:picLocks noChangeAspect="1"/>
              </p:cNvPicPr>
              <p:nvPr/>
            </p:nvPicPr>
            <p:blipFill rotWithShape="1">
              <a:blip r:embed="rId3"/>
              <a:srcRect t="2417"/>
              <a:stretch/>
            </p:blipFill>
            <p:spPr>
              <a:xfrm>
                <a:off x="8495538" y="1127462"/>
                <a:ext cx="2088661" cy="4614862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61438" y="1127462"/>
                <a:ext cx="6134100" cy="4610100"/>
              </a:xfrm>
              <a:prstGeom prst="rect">
                <a:avLst/>
              </a:prstGeom>
            </p:spPr>
          </p:pic>
        </p:grpSp>
        <p:sp>
          <p:nvSpPr>
            <p:cNvPr id="56" name="TextBox 55"/>
            <p:cNvSpPr txBox="1"/>
            <p:nvPr/>
          </p:nvSpPr>
          <p:spPr>
            <a:xfrm>
              <a:off x="3160310" y="1958239"/>
              <a:ext cx="2085474" cy="37960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tx2"/>
                </a:buClr>
                <a:buNone/>
              </a:pPr>
              <a:endParaRPr lang="en-US" sz="11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838" y="2273502"/>
              <a:ext cx="6001589" cy="2591162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5764" b="2682"/>
          <a:stretch/>
        </p:blipFill>
        <p:spPr>
          <a:xfrm rot="900000">
            <a:off x="-1102262" y="5466279"/>
            <a:ext cx="958142" cy="143157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424172" y="1552277"/>
            <a:ext cx="2062824" cy="1655316"/>
            <a:chOff x="158749" y="2697454"/>
            <a:chExt cx="2062824" cy="1655316"/>
          </a:xfrm>
        </p:grpSpPr>
        <p:grpSp>
          <p:nvGrpSpPr>
            <p:cNvPr id="103" name="Group 102"/>
            <p:cNvGrpSpPr/>
            <p:nvPr/>
          </p:nvGrpSpPr>
          <p:grpSpPr>
            <a:xfrm>
              <a:off x="158749" y="2751532"/>
              <a:ext cx="2026992" cy="1601238"/>
              <a:chOff x="3411868" y="2550869"/>
              <a:chExt cx="2316487" cy="1829927"/>
            </a:xfrm>
          </p:grpSpPr>
          <p:sp>
            <p:nvSpPr>
              <p:cNvPr id="104" name="Rectangle 103"/>
              <p:cNvSpPr/>
              <p:nvPr/>
            </p:nvSpPr>
            <p:spPr bwMode="auto">
              <a:xfrm>
                <a:off x="4856055" y="3584786"/>
                <a:ext cx="133054" cy="101361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0073D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563" indent="-182563"/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 bwMode="auto">
              <a:xfrm>
                <a:off x="4852058" y="3308791"/>
                <a:ext cx="133054" cy="101361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0073D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563" indent="-182563"/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5595301" y="3584786"/>
                <a:ext cx="133054" cy="101361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0073D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563" indent="-182563"/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 bwMode="auto">
              <a:xfrm>
                <a:off x="5591304" y="3308791"/>
                <a:ext cx="133054" cy="101361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0073D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563" indent="-182563"/>
                <a:endParaRPr 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8" name="Group 107"/>
              <p:cNvGrpSpPr/>
              <p:nvPr/>
            </p:nvGrpSpPr>
            <p:grpSpPr>
              <a:xfrm>
                <a:off x="4874970" y="3141885"/>
                <a:ext cx="826353" cy="521628"/>
                <a:chOff x="4874970" y="3141885"/>
                <a:chExt cx="826353" cy="521628"/>
              </a:xfrm>
            </p:grpSpPr>
            <p:grpSp>
              <p:nvGrpSpPr>
                <p:cNvPr id="137" name="Group 136"/>
                <p:cNvGrpSpPr/>
                <p:nvPr/>
              </p:nvGrpSpPr>
              <p:grpSpPr>
                <a:xfrm>
                  <a:off x="4874970" y="3326638"/>
                  <a:ext cx="826353" cy="336875"/>
                  <a:chOff x="3185039" y="4236215"/>
                  <a:chExt cx="743371" cy="303046"/>
                </a:xfrm>
                <a:solidFill>
                  <a:schemeClr val="bg1"/>
                </a:solidFill>
              </p:grpSpPr>
              <p:sp>
                <p:nvSpPr>
                  <p:cNvPr id="139" name="Rounded Rectangle 138"/>
                  <p:cNvSpPr/>
                  <p:nvPr/>
                </p:nvSpPr>
                <p:spPr bwMode="auto">
                  <a:xfrm rot="10800000">
                    <a:off x="3185039" y="4236215"/>
                    <a:ext cx="743371" cy="303046"/>
                  </a:xfrm>
                  <a:prstGeom prst="roundRect">
                    <a:avLst>
                      <a:gd name="adj" fmla="val 2777"/>
                    </a:avLst>
                  </a:prstGeom>
                  <a:grpFill/>
                  <a:ln w="12700" cap="flat" cmpd="sng" algn="ctr">
                    <a:solidFill>
                      <a:srgbClr val="0073D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182563" indent="-182563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40" name="Right Arrow 139"/>
                  <p:cNvSpPr/>
                  <p:nvPr/>
                </p:nvSpPr>
                <p:spPr bwMode="auto">
                  <a:xfrm>
                    <a:off x="3455874" y="4304896"/>
                    <a:ext cx="201116" cy="181854"/>
                  </a:xfrm>
                  <a:prstGeom prst="rightArrow">
                    <a:avLst/>
                  </a:prstGeom>
                  <a:grpFill/>
                  <a:ln w="12700" cap="flat" cmpd="sng" algn="ctr">
                    <a:solidFill>
                      <a:srgbClr val="0073D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182563" indent="-182563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38" name="TextBox 137"/>
                <p:cNvSpPr txBox="1"/>
                <p:nvPr/>
              </p:nvSpPr>
              <p:spPr bwMode="gray">
                <a:xfrm>
                  <a:off x="4950705" y="3141885"/>
                  <a:ext cx="688724" cy="143230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vert="horz" wrap="square" lIns="72000" tIns="72000" rIns="72000" bIns="72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indent="0" algn="ctr" rtl="0" fontAlgn="base">
                    <a:spcBef>
                      <a:spcPts val="11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0000"/>
                    <a:buFont typeface="Arial" pitchFamily="34" charset="0"/>
                    <a:buNone/>
                  </a:pPr>
                  <a:r>
                    <a:rPr lang="en-US" sz="900" kern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 Light" panose="020F0302020204030204" pitchFamily="34" charset="0"/>
                      <a:cs typeface="Arial" pitchFamily="34" charset="0"/>
                    </a:rPr>
                    <a:t>Conveyor</a:t>
                  </a:r>
                  <a:endParaRPr lang="en-US" sz="1100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09" name="Group 108"/>
              <p:cNvGrpSpPr/>
              <p:nvPr/>
            </p:nvGrpSpPr>
            <p:grpSpPr>
              <a:xfrm>
                <a:off x="4186246" y="3405657"/>
                <a:ext cx="688724" cy="975139"/>
                <a:chOff x="4186246" y="3405657"/>
                <a:chExt cx="688724" cy="975139"/>
              </a:xfrm>
            </p:grpSpPr>
            <p:grpSp>
              <p:nvGrpSpPr>
                <p:cNvPr id="129" name="Group 128"/>
                <p:cNvGrpSpPr/>
                <p:nvPr/>
              </p:nvGrpSpPr>
              <p:grpSpPr>
                <a:xfrm>
                  <a:off x="4353772" y="3405657"/>
                  <a:ext cx="280749" cy="828676"/>
                  <a:chOff x="4469898" y="4366457"/>
                  <a:chExt cx="246500" cy="727585"/>
                </a:xfrm>
              </p:grpSpPr>
              <p:grpSp>
                <p:nvGrpSpPr>
                  <p:cNvPr id="131" name="Group 1060"/>
                  <p:cNvGrpSpPr/>
                  <p:nvPr/>
                </p:nvGrpSpPr>
                <p:grpSpPr>
                  <a:xfrm>
                    <a:off x="4469898" y="4366457"/>
                    <a:ext cx="246500" cy="727585"/>
                    <a:chOff x="5034356" y="4098927"/>
                    <a:chExt cx="241442" cy="712649"/>
                  </a:xfrm>
                </p:grpSpPr>
                <p:sp>
                  <p:nvSpPr>
                    <p:cNvPr id="134" name="Freeform 2"/>
                    <p:cNvSpPr>
                      <a:spLocks noChangeArrowheads="1"/>
                    </p:cNvSpPr>
                    <p:nvPr/>
                  </p:nvSpPr>
                  <p:spPr bwMode="auto">
                    <a:xfrm rot="15631295">
                      <a:off x="4946781" y="4482559"/>
                      <a:ext cx="416592" cy="241442"/>
                    </a:xfrm>
                    <a:custGeom>
                      <a:avLst/>
                      <a:gdLst>
                        <a:gd name="T0" fmla="*/ 512 w 1436"/>
                        <a:gd name="T1" fmla="*/ 62 h 797"/>
                        <a:gd name="T2" fmla="*/ 1243 w 1436"/>
                        <a:gd name="T3" fmla="*/ 319 h 797"/>
                        <a:gd name="T4" fmla="*/ 1393 w 1436"/>
                        <a:gd name="T5" fmla="*/ 531 h 797"/>
                        <a:gd name="T6" fmla="*/ 1170 w 1436"/>
                        <a:gd name="T7" fmla="*/ 754 h 797"/>
                        <a:gd name="T8" fmla="*/ 398 w 1436"/>
                        <a:gd name="T9" fmla="*/ 754 h 797"/>
                        <a:gd name="T10" fmla="*/ 42 w 1436"/>
                        <a:gd name="T11" fmla="*/ 398 h 797"/>
                        <a:gd name="T12" fmla="*/ 398 w 1436"/>
                        <a:gd name="T13" fmla="*/ 43 h 797"/>
                        <a:gd name="T14" fmla="*/ 512 w 1436"/>
                        <a:gd name="T15" fmla="*/ 62 h 797"/>
                        <a:gd name="T16" fmla="*/ 398 w 1436"/>
                        <a:gd name="T17" fmla="*/ 0 h 797"/>
                        <a:gd name="T18" fmla="*/ 0 w 1436"/>
                        <a:gd name="T19" fmla="*/ 398 h 797"/>
                        <a:gd name="T20" fmla="*/ 398 w 1436"/>
                        <a:gd name="T21" fmla="*/ 796 h 797"/>
                        <a:gd name="T22" fmla="*/ 1170 w 1436"/>
                        <a:gd name="T23" fmla="*/ 796 h 797"/>
                        <a:gd name="T24" fmla="*/ 1435 w 1436"/>
                        <a:gd name="T25" fmla="*/ 531 h 797"/>
                        <a:gd name="T26" fmla="*/ 1257 w 1436"/>
                        <a:gd name="T27" fmla="*/ 280 h 797"/>
                        <a:gd name="T28" fmla="*/ 529 w 1436"/>
                        <a:gd name="T29" fmla="*/ 23 h 797"/>
                        <a:gd name="T30" fmla="*/ 398 w 1436"/>
                        <a:gd name="T31" fmla="*/ 0 h 79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1436" h="797">
                          <a:moveTo>
                            <a:pt x="512" y="62"/>
                          </a:moveTo>
                          <a:lnTo>
                            <a:pt x="1243" y="319"/>
                          </a:lnTo>
                          <a:cubicBezTo>
                            <a:pt x="1334" y="350"/>
                            <a:pt x="1393" y="435"/>
                            <a:pt x="1393" y="531"/>
                          </a:cubicBezTo>
                          <a:cubicBezTo>
                            <a:pt x="1393" y="652"/>
                            <a:pt x="1294" y="754"/>
                            <a:pt x="1170" y="754"/>
                          </a:cubicBezTo>
                          <a:lnTo>
                            <a:pt x="398" y="754"/>
                          </a:lnTo>
                          <a:cubicBezTo>
                            <a:pt x="203" y="754"/>
                            <a:pt x="42" y="596"/>
                            <a:pt x="42" y="398"/>
                          </a:cubicBezTo>
                          <a:cubicBezTo>
                            <a:pt x="45" y="204"/>
                            <a:pt x="203" y="43"/>
                            <a:pt x="398" y="43"/>
                          </a:cubicBezTo>
                          <a:cubicBezTo>
                            <a:pt x="436" y="43"/>
                            <a:pt x="476" y="48"/>
                            <a:pt x="512" y="62"/>
                          </a:cubicBezTo>
                          <a:close/>
                          <a:moveTo>
                            <a:pt x="398" y="0"/>
                          </a:moveTo>
                          <a:cubicBezTo>
                            <a:pt x="178" y="0"/>
                            <a:pt x="0" y="178"/>
                            <a:pt x="0" y="398"/>
                          </a:cubicBezTo>
                          <a:cubicBezTo>
                            <a:pt x="0" y="618"/>
                            <a:pt x="178" y="796"/>
                            <a:pt x="398" y="796"/>
                          </a:cubicBezTo>
                          <a:lnTo>
                            <a:pt x="1170" y="796"/>
                          </a:lnTo>
                          <a:cubicBezTo>
                            <a:pt x="1317" y="796"/>
                            <a:pt x="1435" y="678"/>
                            <a:pt x="1435" y="531"/>
                          </a:cubicBezTo>
                          <a:cubicBezTo>
                            <a:pt x="1435" y="415"/>
                            <a:pt x="1362" y="316"/>
                            <a:pt x="1257" y="280"/>
                          </a:cubicBezTo>
                          <a:lnTo>
                            <a:pt x="529" y="23"/>
                          </a:lnTo>
                          <a:cubicBezTo>
                            <a:pt x="487" y="9"/>
                            <a:pt x="442" y="0"/>
                            <a:pt x="398" y="0"/>
                          </a:cubicBezTo>
                          <a:close/>
                        </a:path>
                      </a:pathLst>
                    </a:custGeom>
                    <a:solidFill>
                      <a:srgbClr val="0073DE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>
                          <a:solidFill>
                            <a:srgbClr val="808080"/>
                          </a:solidFill>
                          <a:bevel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666666"/>
                        </a:solidFill>
                      </a:endParaRPr>
                    </a:p>
                  </p:txBody>
                </p:sp>
                <p:sp>
                  <p:nvSpPr>
                    <p:cNvPr id="135" name="Freeform 12"/>
                    <p:cNvSpPr>
                      <a:spLocks noChangeArrowheads="1"/>
                    </p:cNvSpPr>
                    <p:nvPr/>
                  </p:nvSpPr>
                  <p:spPr bwMode="auto">
                    <a:xfrm rot="6737238">
                      <a:off x="5076799" y="4120770"/>
                      <a:ext cx="174742" cy="131056"/>
                    </a:xfrm>
                    <a:custGeom>
                      <a:avLst/>
                      <a:gdLst>
                        <a:gd name="T0" fmla="*/ 539 w 582"/>
                        <a:gd name="T1" fmla="*/ 167 h 438"/>
                        <a:gd name="T2" fmla="*/ 505 w 582"/>
                        <a:gd name="T3" fmla="*/ 181 h 438"/>
                        <a:gd name="T4" fmla="*/ 497 w 582"/>
                        <a:gd name="T5" fmla="*/ 184 h 438"/>
                        <a:gd name="T6" fmla="*/ 491 w 582"/>
                        <a:gd name="T7" fmla="*/ 189 h 438"/>
                        <a:gd name="T8" fmla="*/ 324 w 582"/>
                        <a:gd name="T9" fmla="*/ 356 h 438"/>
                        <a:gd name="T10" fmla="*/ 251 w 582"/>
                        <a:gd name="T11" fmla="*/ 387 h 438"/>
                        <a:gd name="T12" fmla="*/ 209 w 582"/>
                        <a:gd name="T13" fmla="*/ 395 h 438"/>
                        <a:gd name="T14" fmla="*/ 110 w 582"/>
                        <a:gd name="T15" fmla="*/ 327 h 438"/>
                        <a:gd name="T16" fmla="*/ 70 w 582"/>
                        <a:gd name="T17" fmla="*/ 234 h 438"/>
                        <a:gd name="T18" fmla="*/ 70 w 582"/>
                        <a:gd name="T19" fmla="*/ 152 h 438"/>
                        <a:gd name="T20" fmla="*/ 130 w 582"/>
                        <a:gd name="T21" fmla="*/ 93 h 438"/>
                        <a:gd name="T22" fmla="*/ 203 w 582"/>
                        <a:gd name="T23" fmla="*/ 62 h 438"/>
                        <a:gd name="T24" fmla="*/ 437 w 582"/>
                        <a:gd name="T25" fmla="*/ 62 h 438"/>
                        <a:gd name="T26" fmla="*/ 446 w 582"/>
                        <a:gd name="T27" fmla="*/ 62 h 438"/>
                        <a:gd name="T28" fmla="*/ 454 w 582"/>
                        <a:gd name="T29" fmla="*/ 59 h 438"/>
                        <a:gd name="T30" fmla="*/ 488 w 582"/>
                        <a:gd name="T31" fmla="*/ 45 h 438"/>
                        <a:gd name="T32" fmla="*/ 539 w 582"/>
                        <a:gd name="T33" fmla="*/ 167 h 438"/>
                        <a:gd name="T34" fmla="*/ 488 w 582"/>
                        <a:gd name="T35" fmla="*/ 0 h 438"/>
                        <a:gd name="T36" fmla="*/ 437 w 582"/>
                        <a:gd name="T37" fmla="*/ 20 h 438"/>
                        <a:gd name="T38" fmla="*/ 195 w 582"/>
                        <a:gd name="T39" fmla="*/ 20 h 438"/>
                        <a:gd name="T40" fmla="*/ 113 w 582"/>
                        <a:gd name="T41" fmla="*/ 54 h 438"/>
                        <a:gd name="T42" fmla="*/ 31 w 582"/>
                        <a:gd name="T43" fmla="*/ 251 h 438"/>
                        <a:gd name="T44" fmla="*/ 70 w 582"/>
                        <a:gd name="T45" fmla="*/ 344 h 438"/>
                        <a:gd name="T46" fmla="*/ 209 w 582"/>
                        <a:gd name="T47" fmla="*/ 437 h 438"/>
                        <a:gd name="T48" fmla="*/ 265 w 582"/>
                        <a:gd name="T49" fmla="*/ 426 h 438"/>
                        <a:gd name="T50" fmla="*/ 347 w 582"/>
                        <a:gd name="T51" fmla="*/ 392 h 438"/>
                        <a:gd name="T52" fmla="*/ 519 w 582"/>
                        <a:gd name="T53" fmla="*/ 220 h 438"/>
                        <a:gd name="T54" fmla="*/ 570 w 582"/>
                        <a:gd name="T55" fmla="*/ 200 h 438"/>
                        <a:gd name="T56" fmla="*/ 581 w 582"/>
                        <a:gd name="T57" fmla="*/ 169 h 438"/>
                        <a:gd name="T58" fmla="*/ 519 w 582"/>
                        <a:gd name="T59" fmla="*/ 11 h 438"/>
                        <a:gd name="T60" fmla="*/ 488 w 582"/>
                        <a:gd name="T61" fmla="*/ 0 h 4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</a:cxnLst>
                      <a:rect l="0" t="0" r="r" b="b"/>
                      <a:pathLst>
                        <a:path w="582" h="438">
                          <a:moveTo>
                            <a:pt x="539" y="167"/>
                          </a:moveTo>
                          <a:lnTo>
                            <a:pt x="505" y="181"/>
                          </a:lnTo>
                          <a:lnTo>
                            <a:pt x="497" y="184"/>
                          </a:lnTo>
                          <a:lnTo>
                            <a:pt x="491" y="189"/>
                          </a:lnTo>
                          <a:lnTo>
                            <a:pt x="324" y="356"/>
                          </a:lnTo>
                          <a:lnTo>
                            <a:pt x="251" y="387"/>
                          </a:lnTo>
                          <a:cubicBezTo>
                            <a:pt x="237" y="392"/>
                            <a:pt x="223" y="395"/>
                            <a:pt x="209" y="395"/>
                          </a:cubicBezTo>
                          <a:cubicBezTo>
                            <a:pt x="164" y="395"/>
                            <a:pt x="124" y="370"/>
                            <a:pt x="110" y="327"/>
                          </a:cubicBezTo>
                          <a:lnTo>
                            <a:pt x="70" y="234"/>
                          </a:lnTo>
                          <a:cubicBezTo>
                            <a:pt x="59" y="209"/>
                            <a:pt x="58" y="177"/>
                            <a:pt x="70" y="152"/>
                          </a:cubicBezTo>
                          <a:cubicBezTo>
                            <a:pt x="81" y="126"/>
                            <a:pt x="102" y="104"/>
                            <a:pt x="130" y="93"/>
                          </a:cubicBezTo>
                          <a:lnTo>
                            <a:pt x="203" y="62"/>
                          </a:lnTo>
                          <a:lnTo>
                            <a:pt x="437" y="62"/>
                          </a:lnTo>
                          <a:lnTo>
                            <a:pt x="446" y="62"/>
                          </a:lnTo>
                          <a:lnTo>
                            <a:pt x="454" y="59"/>
                          </a:lnTo>
                          <a:lnTo>
                            <a:pt x="488" y="45"/>
                          </a:lnTo>
                          <a:lnTo>
                            <a:pt x="539" y="167"/>
                          </a:lnTo>
                          <a:close/>
                          <a:moveTo>
                            <a:pt x="488" y="0"/>
                          </a:moveTo>
                          <a:lnTo>
                            <a:pt x="437" y="20"/>
                          </a:lnTo>
                          <a:lnTo>
                            <a:pt x="195" y="20"/>
                          </a:lnTo>
                          <a:lnTo>
                            <a:pt x="113" y="54"/>
                          </a:lnTo>
                          <a:cubicBezTo>
                            <a:pt x="37" y="85"/>
                            <a:pt x="0" y="172"/>
                            <a:pt x="31" y="251"/>
                          </a:cubicBezTo>
                          <a:lnTo>
                            <a:pt x="70" y="344"/>
                          </a:lnTo>
                          <a:cubicBezTo>
                            <a:pt x="96" y="404"/>
                            <a:pt x="149" y="437"/>
                            <a:pt x="209" y="437"/>
                          </a:cubicBezTo>
                          <a:cubicBezTo>
                            <a:pt x="228" y="437"/>
                            <a:pt x="248" y="435"/>
                            <a:pt x="265" y="426"/>
                          </a:cubicBezTo>
                          <a:lnTo>
                            <a:pt x="347" y="392"/>
                          </a:lnTo>
                          <a:lnTo>
                            <a:pt x="519" y="220"/>
                          </a:lnTo>
                          <a:lnTo>
                            <a:pt x="570" y="200"/>
                          </a:lnTo>
                          <a:lnTo>
                            <a:pt x="581" y="169"/>
                          </a:lnTo>
                          <a:lnTo>
                            <a:pt x="519" y="11"/>
                          </a:lnTo>
                          <a:lnTo>
                            <a:pt x="488" y="0"/>
                          </a:lnTo>
                          <a:close/>
                        </a:path>
                      </a:pathLst>
                    </a:custGeom>
                    <a:solidFill>
                      <a:srgbClr val="0073DE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>
                          <a:solidFill>
                            <a:srgbClr val="808080"/>
                          </a:solidFill>
                          <a:bevel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666666"/>
                        </a:solidFill>
                      </a:endParaRPr>
                    </a:p>
                  </p:txBody>
                </p:sp>
                <p:sp>
                  <p:nvSpPr>
                    <p:cNvPr id="136" name="Freeform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70255" y="4584314"/>
                      <a:ext cx="200025" cy="200025"/>
                    </a:xfrm>
                    <a:custGeom>
                      <a:avLst/>
                      <a:gdLst>
                        <a:gd name="T0" fmla="*/ 510 w 556"/>
                        <a:gd name="T1" fmla="*/ 276 h 554"/>
                        <a:gd name="T2" fmla="*/ 277 w 556"/>
                        <a:gd name="T3" fmla="*/ 511 h 554"/>
                        <a:gd name="T4" fmla="*/ 42 w 556"/>
                        <a:gd name="T5" fmla="*/ 276 h 554"/>
                        <a:gd name="T6" fmla="*/ 277 w 556"/>
                        <a:gd name="T7" fmla="*/ 42 h 554"/>
                        <a:gd name="T8" fmla="*/ 510 w 556"/>
                        <a:gd name="T9" fmla="*/ 276 h 554"/>
                        <a:gd name="T10" fmla="*/ 277 w 556"/>
                        <a:gd name="T11" fmla="*/ 0 h 554"/>
                        <a:gd name="T12" fmla="*/ 0 w 556"/>
                        <a:gd name="T13" fmla="*/ 276 h 554"/>
                        <a:gd name="T14" fmla="*/ 277 w 556"/>
                        <a:gd name="T15" fmla="*/ 553 h 554"/>
                        <a:gd name="T16" fmla="*/ 552 w 556"/>
                        <a:gd name="T17" fmla="*/ 276 h 554"/>
                        <a:gd name="T18" fmla="*/ 277 w 556"/>
                        <a:gd name="T19" fmla="*/ 0 h 55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556" h="554">
                          <a:moveTo>
                            <a:pt x="510" y="276"/>
                          </a:moveTo>
                          <a:cubicBezTo>
                            <a:pt x="510" y="406"/>
                            <a:pt x="406" y="511"/>
                            <a:pt x="277" y="511"/>
                          </a:cubicBezTo>
                          <a:cubicBezTo>
                            <a:pt x="147" y="511"/>
                            <a:pt x="42" y="406"/>
                            <a:pt x="42" y="276"/>
                          </a:cubicBezTo>
                          <a:cubicBezTo>
                            <a:pt x="42" y="149"/>
                            <a:pt x="147" y="42"/>
                            <a:pt x="277" y="42"/>
                          </a:cubicBezTo>
                          <a:cubicBezTo>
                            <a:pt x="405" y="42"/>
                            <a:pt x="510" y="147"/>
                            <a:pt x="510" y="276"/>
                          </a:cubicBezTo>
                          <a:close/>
                          <a:moveTo>
                            <a:pt x="277" y="0"/>
                          </a:moveTo>
                          <a:cubicBezTo>
                            <a:pt x="124" y="0"/>
                            <a:pt x="0" y="124"/>
                            <a:pt x="0" y="276"/>
                          </a:cubicBezTo>
                          <a:cubicBezTo>
                            <a:pt x="0" y="429"/>
                            <a:pt x="124" y="553"/>
                            <a:pt x="277" y="553"/>
                          </a:cubicBezTo>
                          <a:cubicBezTo>
                            <a:pt x="428" y="553"/>
                            <a:pt x="552" y="429"/>
                            <a:pt x="552" y="276"/>
                          </a:cubicBezTo>
                          <a:cubicBezTo>
                            <a:pt x="555" y="127"/>
                            <a:pt x="431" y="0"/>
                            <a:pt x="277" y="0"/>
                          </a:cubicBezTo>
                          <a:close/>
                        </a:path>
                      </a:pathLst>
                    </a:custGeom>
                    <a:solidFill>
                      <a:srgbClr val="003DA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>
                          <a:solidFill>
                            <a:srgbClr val="808080"/>
                          </a:solidFill>
                          <a:bevel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666666"/>
                        </a:solidFill>
                      </a:endParaRPr>
                    </a:p>
                  </p:txBody>
                </p:sp>
              </p:grpSp>
              <p:sp>
                <p:nvSpPr>
                  <p:cNvPr id="132" name="Rounded Rectangle 131"/>
                  <p:cNvSpPr/>
                  <p:nvPr/>
                </p:nvSpPr>
                <p:spPr bwMode="gray">
                  <a:xfrm>
                    <a:off x="4580846" y="4553244"/>
                    <a:ext cx="54994" cy="198934"/>
                  </a:xfrm>
                  <a:prstGeom prst="roundRect">
                    <a:avLst>
                      <a:gd name="adj" fmla="val 39296"/>
                    </a:avLst>
                  </a:prstGeom>
                  <a:solidFill>
                    <a:schemeClr val="bg1"/>
                  </a:solidFill>
                  <a:ln w="9525">
                    <a:solidFill>
                      <a:srgbClr val="0073D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indent="0" algn="ctr">
                      <a:spcBef>
                        <a:spcPts val="1100"/>
                      </a:spcBef>
                      <a:buClr>
                        <a:schemeClr val="tx2"/>
                      </a:buClr>
                      <a:buSzPct val="70000"/>
                      <a:buFont typeface="Wingdings" pitchFamily="2" charset="2"/>
                      <a:buNone/>
                    </a:pPr>
                    <a:endParaRPr lang="en-US" sz="1600" dirty="0" err="1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3" name="Rounded Rectangle 132"/>
                  <p:cNvSpPr/>
                  <p:nvPr/>
                </p:nvSpPr>
                <p:spPr bwMode="gray">
                  <a:xfrm>
                    <a:off x="4553029" y="4763127"/>
                    <a:ext cx="111347" cy="198934"/>
                  </a:xfrm>
                  <a:prstGeom prst="roundRect">
                    <a:avLst>
                      <a:gd name="adj" fmla="val 43826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indent="0" algn="ctr">
                      <a:spcBef>
                        <a:spcPts val="1100"/>
                      </a:spcBef>
                      <a:buClr>
                        <a:schemeClr val="tx2"/>
                      </a:buClr>
                      <a:buSzPct val="70000"/>
                      <a:buFont typeface="Wingdings" pitchFamily="2" charset="2"/>
                      <a:buNone/>
                    </a:pPr>
                    <a:endParaRPr lang="en-US" sz="1600" dirty="0" err="1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30" name="TextBox 129"/>
                <p:cNvSpPr txBox="1"/>
                <p:nvPr/>
              </p:nvSpPr>
              <p:spPr bwMode="gray">
                <a:xfrm>
                  <a:off x="4186246" y="4237566"/>
                  <a:ext cx="688724" cy="143230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vert="horz" wrap="square" lIns="72000" tIns="72000" rIns="72000" bIns="72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indent="0" algn="ctr" rtl="0" fontAlgn="base">
                    <a:spcBef>
                      <a:spcPts val="11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0000"/>
                    <a:buFont typeface="Arial" pitchFamily="34" charset="0"/>
                    <a:buNone/>
                  </a:pPr>
                  <a:r>
                    <a:rPr lang="en-US" sz="900" kern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 Light" panose="020F0302020204030204" pitchFamily="34" charset="0"/>
                      <a:cs typeface="Arial" pitchFamily="34" charset="0"/>
                    </a:rPr>
                    <a:t>Robot</a:t>
                  </a:r>
                  <a:endParaRPr lang="en-US" sz="1100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10" name="Group 109"/>
              <p:cNvGrpSpPr/>
              <p:nvPr/>
            </p:nvGrpSpPr>
            <p:grpSpPr>
              <a:xfrm>
                <a:off x="3411868" y="2876744"/>
                <a:ext cx="604924" cy="1031204"/>
                <a:chOff x="3411868" y="2876744"/>
                <a:chExt cx="604924" cy="1031204"/>
              </a:xfrm>
            </p:grpSpPr>
            <p:grpSp>
              <p:nvGrpSpPr>
                <p:cNvPr id="120" name="Group 119"/>
                <p:cNvGrpSpPr/>
                <p:nvPr/>
              </p:nvGrpSpPr>
              <p:grpSpPr>
                <a:xfrm rot="16200000">
                  <a:off x="3550027" y="3374734"/>
                  <a:ext cx="558160" cy="375371"/>
                  <a:chOff x="10991268" y="1490977"/>
                  <a:chExt cx="830053" cy="558224"/>
                </a:xfrm>
                <a:solidFill>
                  <a:schemeClr val="bg1"/>
                </a:solidFill>
              </p:grpSpPr>
              <p:grpSp>
                <p:nvGrpSpPr>
                  <p:cNvPr id="122" name="Group 121"/>
                  <p:cNvGrpSpPr/>
                  <p:nvPr/>
                </p:nvGrpSpPr>
                <p:grpSpPr>
                  <a:xfrm>
                    <a:off x="10991268" y="1490977"/>
                    <a:ext cx="830053" cy="558224"/>
                    <a:chOff x="10920599" y="1333992"/>
                    <a:chExt cx="830053" cy="558224"/>
                  </a:xfrm>
                  <a:grpFill/>
                </p:grpSpPr>
                <p:sp>
                  <p:nvSpPr>
                    <p:cNvPr id="124" name="Rectangle 123"/>
                    <p:cNvSpPr/>
                    <p:nvPr/>
                  </p:nvSpPr>
                  <p:spPr bwMode="auto">
                    <a:xfrm>
                      <a:off x="10920599" y="1751073"/>
                      <a:ext cx="52707" cy="139861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007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182563" indent="-182563"/>
                      <a:endParaRPr 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5" name="Rectangle 124"/>
                    <p:cNvSpPr/>
                    <p:nvPr/>
                  </p:nvSpPr>
                  <p:spPr bwMode="auto">
                    <a:xfrm>
                      <a:off x="10920602" y="1333993"/>
                      <a:ext cx="52707" cy="139861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007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182563" indent="-182563"/>
                      <a:endParaRPr 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6" name="Rectangle 125"/>
                    <p:cNvSpPr/>
                    <p:nvPr/>
                  </p:nvSpPr>
                  <p:spPr bwMode="auto">
                    <a:xfrm>
                      <a:off x="11697711" y="1752355"/>
                      <a:ext cx="52941" cy="139861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007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182563" indent="-182563"/>
                      <a:endParaRPr 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7" name="Rectangle 126"/>
                    <p:cNvSpPr/>
                    <p:nvPr/>
                  </p:nvSpPr>
                  <p:spPr bwMode="auto">
                    <a:xfrm>
                      <a:off x="11697711" y="1333992"/>
                      <a:ext cx="52941" cy="139861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007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182563" indent="-182563"/>
                      <a:endParaRPr 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8" name="Rounded Rectangle 127"/>
                    <p:cNvSpPr/>
                    <p:nvPr/>
                  </p:nvSpPr>
                  <p:spPr bwMode="auto">
                    <a:xfrm rot="5400000">
                      <a:off x="11081557" y="1215191"/>
                      <a:ext cx="514804" cy="795829"/>
                    </a:xfrm>
                    <a:prstGeom prst="roundRect">
                      <a:avLst>
                        <a:gd name="adj" fmla="val 2777"/>
                      </a:avLst>
                    </a:prstGeom>
                    <a:grpFill/>
                    <a:ln w="12700" cap="flat" cmpd="sng" algn="ctr">
                      <a:solidFill>
                        <a:srgbClr val="007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182563" indent="-182563"/>
                      <a:endParaRPr 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123" name="Rounded Rectangle 122"/>
                  <p:cNvSpPr/>
                  <p:nvPr/>
                </p:nvSpPr>
                <p:spPr bwMode="auto">
                  <a:xfrm>
                    <a:off x="11255954" y="1630839"/>
                    <a:ext cx="273040" cy="297418"/>
                  </a:xfrm>
                  <a:prstGeom prst="roundRect">
                    <a:avLst>
                      <a:gd name="adj" fmla="val 15446"/>
                    </a:avLst>
                  </a:prstGeom>
                  <a:grpFill/>
                  <a:ln w="12700" cap="flat" cmpd="sng" algn="ctr">
                    <a:solidFill>
                      <a:srgbClr val="0073D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182563" indent="-182563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21" name="TextBox 120"/>
                <p:cNvSpPr txBox="1"/>
                <p:nvPr/>
              </p:nvSpPr>
              <p:spPr>
                <a:xfrm rot="16200000">
                  <a:off x="3028166" y="3260446"/>
                  <a:ext cx="1031204" cy="2637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Clr>
                      <a:schemeClr val="tx2"/>
                    </a:buClr>
                    <a:buNone/>
                  </a:pPr>
                  <a:r>
                    <a:rPr lang="es-ES" sz="9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 Light" panose="020F0302020204030204" pitchFamily="34" charset="0"/>
                    </a:rPr>
                    <a:t>De-stacker</a:t>
                  </a:r>
                  <a:endParaRPr lang="en-US" sz="12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</a:endParaRPr>
                </a:p>
              </p:txBody>
            </p:sp>
          </p:grpSp>
          <p:grpSp>
            <p:nvGrpSpPr>
              <p:cNvPr id="111" name="Group 110"/>
              <p:cNvGrpSpPr/>
              <p:nvPr/>
            </p:nvGrpSpPr>
            <p:grpSpPr>
              <a:xfrm>
                <a:off x="4066997" y="2550869"/>
                <a:ext cx="855608" cy="653107"/>
                <a:chOff x="4066997" y="2550869"/>
                <a:chExt cx="855608" cy="653107"/>
              </a:xfrm>
            </p:grpSpPr>
            <p:grpSp>
              <p:nvGrpSpPr>
                <p:cNvPr id="112" name="Group 111"/>
                <p:cNvGrpSpPr/>
                <p:nvPr/>
              </p:nvGrpSpPr>
              <p:grpSpPr>
                <a:xfrm>
                  <a:off x="4119719" y="2680973"/>
                  <a:ext cx="755251" cy="523003"/>
                  <a:chOff x="4119719" y="2680973"/>
                  <a:chExt cx="755251" cy="523003"/>
                </a:xfrm>
              </p:grpSpPr>
              <p:sp>
                <p:nvSpPr>
                  <p:cNvPr id="116" name="Rectangle 115"/>
                  <p:cNvSpPr/>
                  <p:nvPr/>
                </p:nvSpPr>
                <p:spPr bwMode="auto">
                  <a:xfrm>
                    <a:off x="4119719" y="3102615"/>
                    <a:ext cx="133054" cy="101361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0073D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182563" indent="-182563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7" name="Rectangle 116"/>
                  <p:cNvSpPr/>
                  <p:nvPr/>
                </p:nvSpPr>
                <p:spPr bwMode="auto">
                  <a:xfrm>
                    <a:off x="4741916" y="3102615"/>
                    <a:ext cx="133054" cy="101361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0073D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182563" indent="-182563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8" name="Rounded Rectangle 117"/>
                  <p:cNvSpPr/>
                  <p:nvPr/>
                </p:nvSpPr>
                <p:spPr bwMode="auto">
                  <a:xfrm rot="5400000">
                    <a:off x="4248180" y="2574804"/>
                    <a:ext cx="497711" cy="710050"/>
                  </a:xfrm>
                  <a:prstGeom prst="roundRect">
                    <a:avLst>
                      <a:gd name="adj" fmla="val 2777"/>
                    </a:avLst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0073D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182563" indent="-182563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9" name="Rounded Rectangle 118"/>
                  <p:cNvSpPr/>
                  <p:nvPr/>
                </p:nvSpPr>
                <p:spPr bwMode="auto">
                  <a:xfrm>
                    <a:off x="4380881" y="2876744"/>
                    <a:ext cx="234864" cy="253082"/>
                  </a:xfrm>
                  <a:prstGeom prst="roundRect">
                    <a:avLst>
                      <a:gd name="adj" fmla="val 17167"/>
                    </a:avLst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0073D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182563" indent="-182563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13" name="Group 112"/>
                <p:cNvGrpSpPr/>
                <p:nvPr/>
              </p:nvGrpSpPr>
              <p:grpSpPr>
                <a:xfrm>
                  <a:off x="4066997" y="2550869"/>
                  <a:ext cx="855608" cy="274394"/>
                  <a:chOff x="4066997" y="2550869"/>
                  <a:chExt cx="855608" cy="274394"/>
                </a:xfrm>
              </p:grpSpPr>
              <p:sp>
                <p:nvSpPr>
                  <p:cNvPr id="114" name="Rounded Rectangle 113"/>
                  <p:cNvSpPr/>
                  <p:nvPr/>
                </p:nvSpPr>
                <p:spPr bwMode="auto">
                  <a:xfrm rot="10800000">
                    <a:off x="4066997" y="2550869"/>
                    <a:ext cx="855608" cy="274394"/>
                  </a:xfrm>
                  <a:prstGeom prst="roundRect">
                    <a:avLst>
                      <a:gd name="adj" fmla="val 12005"/>
                    </a:avLst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0073D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182563" indent="-182563"/>
                    <a:endParaRPr lang="en-US"/>
                  </a:p>
                </p:txBody>
              </p:sp>
              <p:sp>
                <p:nvSpPr>
                  <p:cNvPr id="115" name="TextBox 114"/>
                  <p:cNvSpPr txBox="1"/>
                  <p:nvPr/>
                </p:nvSpPr>
                <p:spPr bwMode="gray">
                  <a:xfrm>
                    <a:off x="4154780" y="2592711"/>
                    <a:ext cx="688724" cy="143230"/>
                  </a:xfrm>
                  <a:prstGeom prst="rect">
                    <a:avLst/>
                  </a:prstGeom>
                  <a:noFill/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72000" tIns="72000" rIns="72000" bIns="7200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indent="0" algn="ctr" rtl="0" fontAlgn="base">
                      <a:spcBef>
                        <a:spcPts val="11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70000"/>
                      <a:buFont typeface="Arial" pitchFamily="34" charset="0"/>
                      <a:buNone/>
                    </a:pPr>
                    <a:r>
                      <a:rPr lang="en-US" sz="90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 Light" panose="020F0302020204030204" pitchFamily="34" charset="0"/>
                        <a:cs typeface="Arial" pitchFamily="34" charset="0"/>
                      </a:rPr>
                      <a:t>Press</a:t>
                    </a:r>
                    <a:endParaRPr lang="en-US" sz="1100" kern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 Light" panose="020F0302020204030204" pitchFamily="34" charset="0"/>
                      <a:cs typeface="Arial" pitchFamily="34" charset="0"/>
                    </a:endParaRPr>
                  </a:p>
                </p:txBody>
              </p:sp>
            </p:grpSp>
          </p:grpSp>
        </p:grpSp>
        <p:grpSp>
          <p:nvGrpSpPr>
            <p:cNvPr id="141" name="Group 140"/>
            <p:cNvGrpSpPr/>
            <p:nvPr/>
          </p:nvGrpSpPr>
          <p:grpSpPr>
            <a:xfrm>
              <a:off x="687320" y="2697454"/>
              <a:ext cx="1534253" cy="1180703"/>
              <a:chOff x="7597955" y="-4507"/>
              <a:chExt cx="1534253" cy="1180703"/>
            </a:xfrm>
          </p:grpSpPr>
          <p:sp>
            <p:nvSpPr>
              <p:cNvPr id="142" name="Rectangle 141"/>
              <p:cNvSpPr/>
              <p:nvPr/>
            </p:nvSpPr>
            <p:spPr>
              <a:xfrm>
                <a:off x="7597955" y="-4507"/>
                <a:ext cx="848061" cy="666343"/>
              </a:xfrm>
              <a:prstGeom prst="rect">
                <a:avLst/>
              </a:prstGeom>
              <a:solidFill>
                <a:schemeClr val="bg1">
                  <a:alpha val="82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180975" algn="ctr">
                  <a:buClr>
                    <a:schemeClr val="accent1"/>
                  </a:buClr>
                  <a:buFont typeface="Wingdings" pitchFamily="2" charset="2"/>
                  <a:buChar char="§"/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8284147" y="509853"/>
                <a:ext cx="848061" cy="666343"/>
              </a:xfrm>
              <a:prstGeom prst="rect">
                <a:avLst/>
              </a:prstGeom>
              <a:solidFill>
                <a:schemeClr val="bg1">
                  <a:alpha val="82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180975" algn="ctr">
                  <a:buClr>
                    <a:schemeClr val="accent1"/>
                  </a:buClr>
                  <a:buFont typeface="Wingdings" pitchFamily="2" charset="2"/>
                  <a:buChar char="§"/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45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/>
          <a:lstStyle/>
          <a:p>
            <a:r>
              <a:rPr lang="en-US" altLang="es-ES" dirty="0" smtClean="0"/>
              <a:t>StampApp</a:t>
            </a:r>
            <a:br>
              <a:rPr lang="en-US" altLang="es-ES" dirty="0" smtClean="0"/>
            </a:br>
            <a:r>
              <a:rPr lang="en-US" altLang="es-ES" dirty="0">
                <a:solidFill>
                  <a:schemeClr val="accent1"/>
                </a:solidFill>
              </a:rPr>
              <a:t>Step 3: Programming destacking paths and </a:t>
            </a:r>
            <a:r>
              <a:rPr lang="en-US" altLang="es-ES" dirty="0" smtClean="0">
                <a:solidFill>
                  <a:schemeClr val="accent1"/>
                </a:solidFill>
              </a:rPr>
              <a:t>points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" name="TextBox 1">
            <a:hlinkClick r:id="rId7" action="ppaction://hlinksldjump"/>
          </p:cNvPr>
          <p:cNvSpPr txBox="1"/>
          <p:nvPr/>
        </p:nvSpPr>
        <p:spPr bwMode="gray">
          <a:xfrm>
            <a:off x="8137059" y="5850933"/>
            <a:ext cx="1181565" cy="23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 algn="l" rtl="0" fontAlgn="base">
              <a:spcBef>
                <a:spcPts val="11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None/>
            </a:pPr>
            <a:r>
              <a:rPr lang="en-US" sz="800" kern="1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Click </a:t>
            </a:r>
            <a:r>
              <a:rPr lang="en-US" sz="8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for details</a:t>
            </a:r>
            <a:endParaRPr lang="en-US" sz="800" kern="12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87385" y="5871601"/>
            <a:ext cx="11496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100"/>
              </a:spcBef>
              <a:buNone/>
            </a:pPr>
            <a:r>
              <a:rPr lang="en-US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Editing default profile</a:t>
            </a:r>
          </a:p>
        </p:txBody>
      </p:sp>
    </p:spTree>
    <p:extLst>
      <p:ext uri="{BB962C8B-B14F-4D97-AF65-F5344CB8AC3E}">
        <p14:creationId xmlns:p14="http://schemas.microsoft.com/office/powerpoint/2010/main" val="2579425772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52 -0.1125 L 0.15452 -0.11181 C 0.20191 -0.12384 0.14757 -0.11181 0.26233 -0.11968 C 0.2816 -0.1206 0.26459 -0.12199 0.27605 -0.1257 C 0.304 -0.13542 0.29549 -0.13033 0.32205 -0.13542 C 0.32553 -0.13634 0.32917 -0.13773 0.33264 -0.13866 C 0.33716 -0.13958 0.34184 -0.14051 0.34636 -0.1419 C 0.34931 -0.14283 0.35244 -0.14421 0.35556 -0.14514 C 0.36042 -0.14676 0.36563 -0.14699 0.37084 -0.14792 C 0.37587 -0.14954 0.38681 -0.15602 0.39046 -0.15787 C 0.39809 -0.16181 0.3948 -0.15995 0.40122 -0.16435 C 0.41181 -0.17917 0.40678 -0.17477 0.41494 -0.18056 C 0.41893 -0.18704 0.42292 -0.19398 0.42709 -0.19977 C 0.42865 -0.20185 0.43021 -0.20463 0.43178 -0.20625 C 0.43316 -0.20764 0.43473 -0.20833 0.43646 -0.20949 C 0.43907 -0.21412 0.44914 -0.23056 0.45157 -0.23171 L 0.46528 -0.24167 C 0.46684 -0.24283 0.46841 -0.24421 0.46997 -0.24537 C 0.47223 -0.2463 0.47483 -0.24722 0.47726 -0.24815 C 0.47952 -0.24908 0.4816 -0.2507 0.48334 -0.25162 C 0.48646 -0.25278 0.48959 -0.2537 0.49271 -0.25463 C 0.50226 -0.25857 0.49948 -0.25764 0.50955 -0.26435 L 0.51389 -0.26759 L 0.51858 -0.27083 C 0.53178 -0.28912 0.51511 -0.2669 0.52778 -0.28079 C 0.52934 -0.28241 0.53073 -0.28519 0.5323 -0.28727 C 0.53542 -0.28982 0.53837 -0.29167 0.5415 -0.29352 C 0.54445 -0.29491 0.54914 -0.29722 0.55226 -0.3 C 0.56563 -0.31181 0.55226 -0.30208 0.56285 -0.30949 C 0.57171 -0.32292 0.5665 -0.31783 0.57813 -0.32546 L 0.58282 -0.32917 C 0.58421 -0.33195 0.58542 -0.33588 0.58733 -0.33843 C 0.59028 -0.34329 0.59653 -0.35139 0.59653 -0.3507 C 0.60469 -0.37732 0.59393 -0.34653 0.60417 -0.36736 C 0.61407 -0.38935 0.59931 -0.36644 0.61146 -0.3838 C 0.61563 -0.39607 0.61355 -0.39074 0.61806 -0.39931 " pathEditMode="relative" rAng="0" ptsTypes="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77" y="-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Box 89"/>
          <p:cNvSpPr txBox="1"/>
          <p:nvPr/>
        </p:nvSpPr>
        <p:spPr>
          <a:xfrm>
            <a:off x="7289800" y="5638800"/>
            <a:ext cx="1854200" cy="121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570694" y="1587733"/>
            <a:ext cx="5375295" cy="3011161"/>
            <a:chOff x="3487528" y="2300424"/>
            <a:chExt cx="5440572" cy="3047728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87528" y="2300424"/>
              <a:ext cx="5440572" cy="3047728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4532313" y="2734878"/>
              <a:ext cx="3041658" cy="1940066"/>
              <a:chOff x="4532313" y="2734878"/>
              <a:chExt cx="3041658" cy="1940066"/>
            </a:xfrm>
          </p:grpSpPr>
          <p:cxnSp>
            <p:nvCxnSpPr>
              <p:cNvPr id="146" name="Straight Arrow Connector 145"/>
              <p:cNvCxnSpPr/>
              <p:nvPr/>
            </p:nvCxnSpPr>
            <p:spPr>
              <a:xfrm flipH="1">
                <a:off x="4532313" y="2734878"/>
                <a:ext cx="290946" cy="148867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Arrow Connector 146"/>
              <p:cNvCxnSpPr/>
              <p:nvPr/>
            </p:nvCxnSpPr>
            <p:spPr>
              <a:xfrm flipH="1">
                <a:off x="7283025" y="2734878"/>
                <a:ext cx="290946" cy="148867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Arrow Connector 147"/>
              <p:cNvCxnSpPr/>
              <p:nvPr/>
            </p:nvCxnSpPr>
            <p:spPr>
              <a:xfrm flipH="1">
                <a:off x="7283025" y="2971271"/>
                <a:ext cx="290946" cy="148867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Arrow Connector 148"/>
              <p:cNvCxnSpPr/>
              <p:nvPr/>
            </p:nvCxnSpPr>
            <p:spPr>
              <a:xfrm flipH="1">
                <a:off x="7283025" y="3203471"/>
                <a:ext cx="290946" cy="148867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Arrow Connector 149"/>
              <p:cNvCxnSpPr/>
              <p:nvPr/>
            </p:nvCxnSpPr>
            <p:spPr>
              <a:xfrm>
                <a:off x="5959930" y="4449444"/>
                <a:ext cx="288840" cy="225500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1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/>
          <a:lstStyle/>
          <a:p>
            <a:r>
              <a:rPr lang="en-US" altLang="es-ES" dirty="0" smtClean="0"/>
              <a:t>StampApp</a:t>
            </a:r>
            <a:br>
              <a:rPr lang="en-US" altLang="es-ES" dirty="0" smtClean="0"/>
            </a:br>
            <a:r>
              <a:rPr lang="en-US" altLang="es-ES" dirty="0">
                <a:solidFill>
                  <a:schemeClr val="accent1"/>
                </a:solidFill>
              </a:rPr>
              <a:t>Step </a:t>
            </a:r>
            <a:r>
              <a:rPr lang="en-US" altLang="es-ES" dirty="0" smtClean="0">
                <a:solidFill>
                  <a:schemeClr val="accent1"/>
                </a:solidFill>
              </a:rPr>
              <a:t>3: </a:t>
            </a:r>
            <a:r>
              <a:rPr lang="en-US" altLang="es-ES" dirty="0" err="1">
                <a:solidFill>
                  <a:schemeClr val="accent1"/>
                </a:solidFill>
              </a:rPr>
              <a:t>ModPos</a:t>
            </a:r>
            <a:r>
              <a:rPr lang="en-US" altLang="es-ES" dirty="0">
                <a:solidFill>
                  <a:schemeClr val="accent1"/>
                </a:solidFill>
              </a:rPr>
              <a:t>, </a:t>
            </a:r>
            <a:r>
              <a:rPr lang="en-US" altLang="es-ES" dirty="0" smtClean="0">
                <a:solidFill>
                  <a:schemeClr val="accent1"/>
                </a:solidFill>
              </a:rPr>
              <a:t>Move </a:t>
            </a:r>
            <a:r>
              <a:rPr lang="en-US" altLang="es-ES" dirty="0">
                <a:solidFill>
                  <a:schemeClr val="accent1"/>
                </a:solidFill>
              </a:rPr>
              <a:t>type, </a:t>
            </a:r>
            <a:r>
              <a:rPr lang="en-US" altLang="es-ES" dirty="0" smtClean="0">
                <a:solidFill>
                  <a:schemeClr val="accent1"/>
                </a:solidFill>
              </a:rPr>
              <a:t>Speed</a:t>
            </a:r>
            <a:r>
              <a:rPr lang="en-US" altLang="es-ES" dirty="0">
                <a:solidFill>
                  <a:schemeClr val="accent1"/>
                </a:solidFill>
              </a:rPr>
              <a:t>, </a:t>
            </a:r>
            <a:r>
              <a:rPr lang="en-US" altLang="es-ES" dirty="0" smtClean="0">
                <a:solidFill>
                  <a:schemeClr val="accent1"/>
                </a:solidFill>
              </a:rPr>
              <a:t>zone….</a:t>
            </a:r>
            <a:endParaRPr lang="en-US" sz="2400" dirty="0">
              <a:solidFill>
                <a:schemeClr val="accent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22775" y="1527559"/>
            <a:ext cx="2062824" cy="1655316"/>
            <a:chOff x="158749" y="2697454"/>
            <a:chExt cx="2062824" cy="1655316"/>
          </a:xfrm>
        </p:grpSpPr>
        <p:grpSp>
          <p:nvGrpSpPr>
            <p:cNvPr id="172" name="Group 171"/>
            <p:cNvGrpSpPr/>
            <p:nvPr/>
          </p:nvGrpSpPr>
          <p:grpSpPr>
            <a:xfrm>
              <a:off x="158749" y="2751532"/>
              <a:ext cx="2026992" cy="1601238"/>
              <a:chOff x="3411868" y="2550869"/>
              <a:chExt cx="2316487" cy="1829927"/>
            </a:xfrm>
          </p:grpSpPr>
          <p:sp>
            <p:nvSpPr>
              <p:cNvPr id="173" name="Rectangle 172"/>
              <p:cNvSpPr/>
              <p:nvPr/>
            </p:nvSpPr>
            <p:spPr bwMode="auto">
              <a:xfrm>
                <a:off x="4856055" y="3584786"/>
                <a:ext cx="133054" cy="101361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0073D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563" indent="-182563"/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 bwMode="auto">
              <a:xfrm>
                <a:off x="4852058" y="3308791"/>
                <a:ext cx="133054" cy="101361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0073D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563" indent="-182563"/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 bwMode="auto">
              <a:xfrm>
                <a:off x="5595301" y="3584786"/>
                <a:ext cx="133054" cy="101361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0073D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563" indent="-182563"/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6" name="Rectangle 175"/>
              <p:cNvSpPr/>
              <p:nvPr/>
            </p:nvSpPr>
            <p:spPr bwMode="auto">
              <a:xfrm>
                <a:off x="5591304" y="3308791"/>
                <a:ext cx="133054" cy="101361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0073D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563" indent="-182563"/>
                <a:endParaRPr 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77" name="Group 176"/>
              <p:cNvGrpSpPr/>
              <p:nvPr/>
            </p:nvGrpSpPr>
            <p:grpSpPr>
              <a:xfrm>
                <a:off x="4874970" y="3141885"/>
                <a:ext cx="826353" cy="521628"/>
                <a:chOff x="4874970" y="3141885"/>
                <a:chExt cx="826353" cy="521628"/>
              </a:xfrm>
            </p:grpSpPr>
            <p:grpSp>
              <p:nvGrpSpPr>
                <p:cNvPr id="206" name="Group 205"/>
                <p:cNvGrpSpPr/>
                <p:nvPr/>
              </p:nvGrpSpPr>
              <p:grpSpPr>
                <a:xfrm>
                  <a:off x="4874970" y="3326638"/>
                  <a:ext cx="826353" cy="336875"/>
                  <a:chOff x="3185039" y="4236215"/>
                  <a:chExt cx="743371" cy="303046"/>
                </a:xfrm>
                <a:solidFill>
                  <a:schemeClr val="bg1"/>
                </a:solidFill>
              </p:grpSpPr>
              <p:sp>
                <p:nvSpPr>
                  <p:cNvPr id="208" name="Rounded Rectangle 207"/>
                  <p:cNvSpPr/>
                  <p:nvPr/>
                </p:nvSpPr>
                <p:spPr bwMode="auto">
                  <a:xfrm rot="10800000">
                    <a:off x="3185039" y="4236215"/>
                    <a:ext cx="743371" cy="303046"/>
                  </a:xfrm>
                  <a:prstGeom prst="roundRect">
                    <a:avLst>
                      <a:gd name="adj" fmla="val 2777"/>
                    </a:avLst>
                  </a:prstGeom>
                  <a:grpFill/>
                  <a:ln w="12700" cap="flat" cmpd="sng" algn="ctr">
                    <a:solidFill>
                      <a:srgbClr val="0073D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182563" indent="-182563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09" name="Right Arrow 208"/>
                  <p:cNvSpPr/>
                  <p:nvPr/>
                </p:nvSpPr>
                <p:spPr bwMode="auto">
                  <a:xfrm>
                    <a:off x="3455874" y="4304896"/>
                    <a:ext cx="201116" cy="181854"/>
                  </a:xfrm>
                  <a:prstGeom prst="rightArrow">
                    <a:avLst/>
                  </a:prstGeom>
                  <a:grpFill/>
                  <a:ln w="12700" cap="flat" cmpd="sng" algn="ctr">
                    <a:solidFill>
                      <a:srgbClr val="0073D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182563" indent="-182563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07" name="TextBox 206"/>
                <p:cNvSpPr txBox="1"/>
                <p:nvPr/>
              </p:nvSpPr>
              <p:spPr bwMode="gray">
                <a:xfrm>
                  <a:off x="4950705" y="3141885"/>
                  <a:ext cx="688724" cy="143230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vert="horz" wrap="square" lIns="72000" tIns="72000" rIns="72000" bIns="72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indent="0" algn="ctr" rtl="0" fontAlgn="base">
                    <a:spcBef>
                      <a:spcPts val="11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0000"/>
                    <a:buFont typeface="Arial" pitchFamily="34" charset="0"/>
                    <a:buNone/>
                  </a:pPr>
                  <a:r>
                    <a:rPr lang="en-US" sz="900" kern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 Light" panose="020F0302020204030204" pitchFamily="34" charset="0"/>
                      <a:cs typeface="Arial" pitchFamily="34" charset="0"/>
                    </a:rPr>
                    <a:t>Conveyor</a:t>
                  </a:r>
                  <a:endParaRPr lang="en-US" sz="1100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78" name="Group 177"/>
              <p:cNvGrpSpPr/>
              <p:nvPr/>
            </p:nvGrpSpPr>
            <p:grpSpPr>
              <a:xfrm>
                <a:off x="4186246" y="3405657"/>
                <a:ext cx="688724" cy="975139"/>
                <a:chOff x="4186246" y="3405657"/>
                <a:chExt cx="688724" cy="975139"/>
              </a:xfrm>
            </p:grpSpPr>
            <p:grpSp>
              <p:nvGrpSpPr>
                <p:cNvPr id="198" name="Group 197"/>
                <p:cNvGrpSpPr/>
                <p:nvPr/>
              </p:nvGrpSpPr>
              <p:grpSpPr>
                <a:xfrm>
                  <a:off x="4353772" y="3405657"/>
                  <a:ext cx="280749" cy="828676"/>
                  <a:chOff x="4469898" y="4366457"/>
                  <a:chExt cx="246500" cy="727585"/>
                </a:xfrm>
              </p:grpSpPr>
              <p:grpSp>
                <p:nvGrpSpPr>
                  <p:cNvPr id="200" name="Group 1060"/>
                  <p:cNvGrpSpPr/>
                  <p:nvPr/>
                </p:nvGrpSpPr>
                <p:grpSpPr>
                  <a:xfrm>
                    <a:off x="4469898" y="4366457"/>
                    <a:ext cx="246500" cy="727585"/>
                    <a:chOff x="5034356" y="4098927"/>
                    <a:chExt cx="241442" cy="712649"/>
                  </a:xfrm>
                </p:grpSpPr>
                <p:sp>
                  <p:nvSpPr>
                    <p:cNvPr id="203" name="Freeform 2"/>
                    <p:cNvSpPr>
                      <a:spLocks noChangeArrowheads="1"/>
                    </p:cNvSpPr>
                    <p:nvPr/>
                  </p:nvSpPr>
                  <p:spPr bwMode="auto">
                    <a:xfrm rot="15631295">
                      <a:off x="4946781" y="4482559"/>
                      <a:ext cx="416592" cy="241442"/>
                    </a:xfrm>
                    <a:custGeom>
                      <a:avLst/>
                      <a:gdLst>
                        <a:gd name="T0" fmla="*/ 512 w 1436"/>
                        <a:gd name="T1" fmla="*/ 62 h 797"/>
                        <a:gd name="T2" fmla="*/ 1243 w 1436"/>
                        <a:gd name="T3" fmla="*/ 319 h 797"/>
                        <a:gd name="T4" fmla="*/ 1393 w 1436"/>
                        <a:gd name="T5" fmla="*/ 531 h 797"/>
                        <a:gd name="T6" fmla="*/ 1170 w 1436"/>
                        <a:gd name="T7" fmla="*/ 754 h 797"/>
                        <a:gd name="T8" fmla="*/ 398 w 1436"/>
                        <a:gd name="T9" fmla="*/ 754 h 797"/>
                        <a:gd name="T10" fmla="*/ 42 w 1436"/>
                        <a:gd name="T11" fmla="*/ 398 h 797"/>
                        <a:gd name="T12" fmla="*/ 398 w 1436"/>
                        <a:gd name="T13" fmla="*/ 43 h 797"/>
                        <a:gd name="T14" fmla="*/ 512 w 1436"/>
                        <a:gd name="T15" fmla="*/ 62 h 797"/>
                        <a:gd name="T16" fmla="*/ 398 w 1436"/>
                        <a:gd name="T17" fmla="*/ 0 h 797"/>
                        <a:gd name="T18" fmla="*/ 0 w 1436"/>
                        <a:gd name="T19" fmla="*/ 398 h 797"/>
                        <a:gd name="T20" fmla="*/ 398 w 1436"/>
                        <a:gd name="T21" fmla="*/ 796 h 797"/>
                        <a:gd name="T22" fmla="*/ 1170 w 1436"/>
                        <a:gd name="T23" fmla="*/ 796 h 797"/>
                        <a:gd name="T24" fmla="*/ 1435 w 1436"/>
                        <a:gd name="T25" fmla="*/ 531 h 797"/>
                        <a:gd name="T26" fmla="*/ 1257 w 1436"/>
                        <a:gd name="T27" fmla="*/ 280 h 797"/>
                        <a:gd name="T28" fmla="*/ 529 w 1436"/>
                        <a:gd name="T29" fmla="*/ 23 h 797"/>
                        <a:gd name="T30" fmla="*/ 398 w 1436"/>
                        <a:gd name="T31" fmla="*/ 0 h 79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1436" h="797">
                          <a:moveTo>
                            <a:pt x="512" y="62"/>
                          </a:moveTo>
                          <a:lnTo>
                            <a:pt x="1243" y="319"/>
                          </a:lnTo>
                          <a:cubicBezTo>
                            <a:pt x="1334" y="350"/>
                            <a:pt x="1393" y="435"/>
                            <a:pt x="1393" y="531"/>
                          </a:cubicBezTo>
                          <a:cubicBezTo>
                            <a:pt x="1393" y="652"/>
                            <a:pt x="1294" y="754"/>
                            <a:pt x="1170" y="754"/>
                          </a:cubicBezTo>
                          <a:lnTo>
                            <a:pt x="398" y="754"/>
                          </a:lnTo>
                          <a:cubicBezTo>
                            <a:pt x="203" y="754"/>
                            <a:pt x="42" y="596"/>
                            <a:pt x="42" y="398"/>
                          </a:cubicBezTo>
                          <a:cubicBezTo>
                            <a:pt x="45" y="204"/>
                            <a:pt x="203" y="43"/>
                            <a:pt x="398" y="43"/>
                          </a:cubicBezTo>
                          <a:cubicBezTo>
                            <a:pt x="436" y="43"/>
                            <a:pt x="476" y="48"/>
                            <a:pt x="512" y="62"/>
                          </a:cubicBezTo>
                          <a:close/>
                          <a:moveTo>
                            <a:pt x="398" y="0"/>
                          </a:moveTo>
                          <a:cubicBezTo>
                            <a:pt x="178" y="0"/>
                            <a:pt x="0" y="178"/>
                            <a:pt x="0" y="398"/>
                          </a:cubicBezTo>
                          <a:cubicBezTo>
                            <a:pt x="0" y="618"/>
                            <a:pt x="178" y="796"/>
                            <a:pt x="398" y="796"/>
                          </a:cubicBezTo>
                          <a:lnTo>
                            <a:pt x="1170" y="796"/>
                          </a:lnTo>
                          <a:cubicBezTo>
                            <a:pt x="1317" y="796"/>
                            <a:pt x="1435" y="678"/>
                            <a:pt x="1435" y="531"/>
                          </a:cubicBezTo>
                          <a:cubicBezTo>
                            <a:pt x="1435" y="415"/>
                            <a:pt x="1362" y="316"/>
                            <a:pt x="1257" y="280"/>
                          </a:cubicBezTo>
                          <a:lnTo>
                            <a:pt x="529" y="23"/>
                          </a:lnTo>
                          <a:cubicBezTo>
                            <a:pt x="487" y="9"/>
                            <a:pt x="442" y="0"/>
                            <a:pt x="398" y="0"/>
                          </a:cubicBezTo>
                          <a:close/>
                        </a:path>
                      </a:pathLst>
                    </a:custGeom>
                    <a:solidFill>
                      <a:srgbClr val="0073DE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>
                          <a:solidFill>
                            <a:srgbClr val="808080"/>
                          </a:solidFill>
                          <a:bevel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666666"/>
                        </a:solidFill>
                      </a:endParaRPr>
                    </a:p>
                  </p:txBody>
                </p:sp>
                <p:sp>
                  <p:nvSpPr>
                    <p:cNvPr id="204" name="Freeform 12"/>
                    <p:cNvSpPr>
                      <a:spLocks noChangeArrowheads="1"/>
                    </p:cNvSpPr>
                    <p:nvPr/>
                  </p:nvSpPr>
                  <p:spPr bwMode="auto">
                    <a:xfrm rot="6737238">
                      <a:off x="5076799" y="4120770"/>
                      <a:ext cx="174742" cy="131056"/>
                    </a:xfrm>
                    <a:custGeom>
                      <a:avLst/>
                      <a:gdLst>
                        <a:gd name="T0" fmla="*/ 539 w 582"/>
                        <a:gd name="T1" fmla="*/ 167 h 438"/>
                        <a:gd name="T2" fmla="*/ 505 w 582"/>
                        <a:gd name="T3" fmla="*/ 181 h 438"/>
                        <a:gd name="T4" fmla="*/ 497 w 582"/>
                        <a:gd name="T5" fmla="*/ 184 h 438"/>
                        <a:gd name="T6" fmla="*/ 491 w 582"/>
                        <a:gd name="T7" fmla="*/ 189 h 438"/>
                        <a:gd name="T8" fmla="*/ 324 w 582"/>
                        <a:gd name="T9" fmla="*/ 356 h 438"/>
                        <a:gd name="T10" fmla="*/ 251 w 582"/>
                        <a:gd name="T11" fmla="*/ 387 h 438"/>
                        <a:gd name="T12" fmla="*/ 209 w 582"/>
                        <a:gd name="T13" fmla="*/ 395 h 438"/>
                        <a:gd name="T14" fmla="*/ 110 w 582"/>
                        <a:gd name="T15" fmla="*/ 327 h 438"/>
                        <a:gd name="T16" fmla="*/ 70 w 582"/>
                        <a:gd name="T17" fmla="*/ 234 h 438"/>
                        <a:gd name="T18" fmla="*/ 70 w 582"/>
                        <a:gd name="T19" fmla="*/ 152 h 438"/>
                        <a:gd name="T20" fmla="*/ 130 w 582"/>
                        <a:gd name="T21" fmla="*/ 93 h 438"/>
                        <a:gd name="T22" fmla="*/ 203 w 582"/>
                        <a:gd name="T23" fmla="*/ 62 h 438"/>
                        <a:gd name="T24" fmla="*/ 437 w 582"/>
                        <a:gd name="T25" fmla="*/ 62 h 438"/>
                        <a:gd name="T26" fmla="*/ 446 w 582"/>
                        <a:gd name="T27" fmla="*/ 62 h 438"/>
                        <a:gd name="T28" fmla="*/ 454 w 582"/>
                        <a:gd name="T29" fmla="*/ 59 h 438"/>
                        <a:gd name="T30" fmla="*/ 488 w 582"/>
                        <a:gd name="T31" fmla="*/ 45 h 438"/>
                        <a:gd name="T32" fmla="*/ 539 w 582"/>
                        <a:gd name="T33" fmla="*/ 167 h 438"/>
                        <a:gd name="T34" fmla="*/ 488 w 582"/>
                        <a:gd name="T35" fmla="*/ 0 h 438"/>
                        <a:gd name="T36" fmla="*/ 437 w 582"/>
                        <a:gd name="T37" fmla="*/ 20 h 438"/>
                        <a:gd name="T38" fmla="*/ 195 w 582"/>
                        <a:gd name="T39" fmla="*/ 20 h 438"/>
                        <a:gd name="T40" fmla="*/ 113 w 582"/>
                        <a:gd name="T41" fmla="*/ 54 h 438"/>
                        <a:gd name="T42" fmla="*/ 31 w 582"/>
                        <a:gd name="T43" fmla="*/ 251 h 438"/>
                        <a:gd name="T44" fmla="*/ 70 w 582"/>
                        <a:gd name="T45" fmla="*/ 344 h 438"/>
                        <a:gd name="T46" fmla="*/ 209 w 582"/>
                        <a:gd name="T47" fmla="*/ 437 h 438"/>
                        <a:gd name="T48" fmla="*/ 265 w 582"/>
                        <a:gd name="T49" fmla="*/ 426 h 438"/>
                        <a:gd name="T50" fmla="*/ 347 w 582"/>
                        <a:gd name="T51" fmla="*/ 392 h 438"/>
                        <a:gd name="T52" fmla="*/ 519 w 582"/>
                        <a:gd name="T53" fmla="*/ 220 h 438"/>
                        <a:gd name="T54" fmla="*/ 570 w 582"/>
                        <a:gd name="T55" fmla="*/ 200 h 438"/>
                        <a:gd name="T56" fmla="*/ 581 w 582"/>
                        <a:gd name="T57" fmla="*/ 169 h 438"/>
                        <a:gd name="T58" fmla="*/ 519 w 582"/>
                        <a:gd name="T59" fmla="*/ 11 h 438"/>
                        <a:gd name="T60" fmla="*/ 488 w 582"/>
                        <a:gd name="T61" fmla="*/ 0 h 4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</a:cxnLst>
                      <a:rect l="0" t="0" r="r" b="b"/>
                      <a:pathLst>
                        <a:path w="582" h="438">
                          <a:moveTo>
                            <a:pt x="539" y="167"/>
                          </a:moveTo>
                          <a:lnTo>
                            <a:pt x="505" y="181"/>
                          </a:lnTo>
                          <a:lnTo>
                            <a:pt x="497" y="184"/>
                          </a:lnTo>
                          <a:lnTo>
                            <a:pt x="491" y="189"/>
                          </a:lnTo>
                          <a:lnTo>
                            <a:pt x="324" y="356"/>
                          </a:lnTo>
                          <a:lnTo>
                            <a:pt x="251" y="387"/>
                          </a:lnTo>
                          <a:cubicBezTo>
                            <a:pt x="237" y="392"/>
                            <a:pt x="223" y="395"/>
                            <a:pt x="209" y="395"/>
                          </a:cubicBezTo>
                          <a:cubicBezTo>
                            <a:pt x="164" y="395"/>
                            <a:pt x="124" y="370"/>
                            <a:pt x="110" y="327"/>
                          </a:cubicBezTo>
                          <a:lnTo>
                            <a:pt x="70" y="234"/>
                          </a:lnTo>
                          <a:cubicBezTo>
                            <a:pt x="59" y="209"/>
                            <a:pt x="58" y="177"/>
                            <a:pt x="70" y="152"/>
                          </a:cubicBezTo>
                          <a:cubicBezTo>
                            <a:pt x="81" y="126"/>
                            <a:pt x="102" y="104"/>
                            <a:pt x="130" y="93"/>
                          </a:cubicBezTo>
                          <a:lnTo>
                            <a:pt x="203" y="62"/>
                          </a:lnTo>
                          <a:lnTo>
                            <a:pt x="437" y="62"/>
                          </a:lnTo>
                          <a:lnTo>
                            <a:pt x="446" y="62"/>
                          </a:lnTo>
                          <a:lnTo>
                            <a:pt x="454" y="59"/>
                          </a:lnTo>
                          <a:lnTo>
                            <a:pt x="488" y="45"/>
                          </a:lnTo>
                          <a:lnTo>
                            <a:pt x="539" y="167"/>
                          </a:lnTo>
                          <a:close/>
                          <a:moveTo>
                            <a:pt x="488" y="0"/>
                          </a:moveTo>
                          <a:lnTo>
                            <a:pt x="437" y="20"/>
                          </a:lnTo>
                          <a:lnTo>
                            <a:pt x="195" y="20"/>
                          </a:lnTo>
                          <a:lnTo>
                            <a:pt x="113" y="54"/>
                          </a:lnTo>
                          <a:cubicBezTo>
                            <a:pt x="37" y="85"/>
                            <a:pt x="0" y="172"/>
                            <a:pt x="31" y="251"/>
                          </a:cubicBezTo>
                          <a:lnTo>
                            <a:pt x="70" y="344"/>
                          </a:lnTo>
                          <a:cubicBezTo>
                            <a:pt x="96" y="404"/>
                            <a:pt x="149" y="437"/>
                            <a:pt x="209" y="437"/>
                          </a:cubicBezTo>
                          <a:cubicBezTo>
                            <a:pt x="228" y="437"/>
                            <a:pt x="248" y="435"/>
                            <a:pt x="265" y="426"/>
                          </a:cubicBezTo>
                          <a:lnTo>
                            <a:pt x="347" y="392"/>
                          </a:lnTo>
                          <a:lnTo>
                            <a:pt x="519" y="220"/>
                          </a:lnTo>
                          <a:lnTo>
                            <a:pt x="570" y="200"/>
                          </a:lnTo>
                          <a:lnTo>
                            <a:pt x="581" y="169"/>
                          </a:lnTo>
                          <a:lnTo>
                            <a:pt x="519" y="11"/>
                          </a:lnTo>
                          <a:lnTo>
                            <a:pt x="488" y="0"/>
                          </a:lnTo>
                          <a:close/>
                        </a:path>
                      </a:pathLst>
                    </a:custGeom>
                    <a:solidFill>
                      <a:srgbClr val="0073DE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>
                          <a:solidFill>
                            <a:srgbClr val="808080"/>
                          </a:solidFill>
                          <a:bevel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666666"/>
                        </a:solidFill>
                      </a:endParaRPr>
                    </a:p>
                  </p:txBody>
                </p:sp>
                <p:sp>
                  <p:nvSpPr>
                    <p:cNvPr id="205" name="Freeform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70255" y="4584314"/>
                      <a:ext cx="200025" cy="200025"/>
                    </a:xfrm>
                    <a:custGeom>
                      <a:avLst/>
                      <a:gdLst>
                        <a:gd name="T0" fmla="*/ 510 w 556"/>
                        <a:gd name="T1" fmla="*/ 276 h 554"/>
                        <a:gd name="T2" fmla="*/ 277 w 556"/>
                        <a:gd name="T3" fmla="*/ 511 h 554"/>
                        <a:gd name="T4" fmla="*/ 42 w 556"/>
                        <a:gd name="T5" fmla="*/ 276 h 554"/>
                        <a:gd name="T6" fmla="*/ 277 w 556"/>
                        <a:gd name="T7" fmla="*/ 42 h 554"/>
                        <a:gd name="T8" fmla="*/ 510 w 556"/>
                        <a:gd name="T9" fmla="*/ 276 h 554"/>
                        <a:gd name="T10" fmla="*/ 277 w 556"/>
                        <a:gd name="T11" fmla="*/ 0 h 554"/>
                        <a:gd name="T12" fmla="*/ 0 w 556"/>
                        <a:gd name="T13" fmla="*/ 276 h 554"/>
                        <a:gd name="T14" fmla="*/ 277 w 556"/>
                        <a:gd name="T15" fmla="*/ 553 h 554"/>
                        <a:gd name="T16" fmla="*/ 552 w 556"/>
                        <a:gd name="T17" fmla="*/ 276 h 554"/>
                        <a:gd name="T18" fmla="*/ 277 w 556"/>
                        <a:gd name="T19" fmla="*/ 0 h 55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556" h="554">
                          <a:moveTo>
                            <a:pt x="510" y="276"/>
                          </a:moveTo>
                          <a:cubicBezTo>
                            <a:pt x="510" y="406"/>
                            <a:pt x="406" y="511"/>
                            <a:pt x="277" y="511"/>
                          </a:cubicBezTo>
                          <a:cubicBezTo>
                            <a:pt x="147" y="511"/>
                            <a:pt x="42" y="406"/>
                            <a:pt x="42" y="276"/>
                          </a:cubicBezTo>
                          <a:cubicBezTo>
                            <a:pt x="42" y="149"/>
                            <a:pt x="147" y="42"/>
                            <a:pt x="277" y="42"/>
                          </a:cubicBezTo>
                          <a:cubicBezTo>
                            <a:pt x="405" y="42"/>
                            <a:pt x="510" y="147"/>
                            <a:pt x="510" y="276"/>
                          </a:cubicBezTo>
                          <a:close/>
                          <a:moveTo>
                            <a:pt x="277" y="0"/>
                          </a:moveTo>
                          <a:cubicBezTo>
                            <a:pt x="124" y="0"/>
                            <a:pt x="0" y="124"/>
                            <a:pt x="0" y="276"/>
                          </a:cubicBezTo>
                          <a:cubicBezTo>
                            <a:pt x="0" y="429"/>
                            <a:pt x="124" y="553"/>
                            <a:pt x="277" y="553"/>
                          </a:cubicBezTo>
                          <a:cubicBezTo>
                            <a:pt x="428" y="553"/>
                            <a:pt x="552" y="429"/>
                            <a:pt x="552" y="276"/>
                          </a:cubicBezTo>
                          <a:cubicBezTo>
                            <a:pt x="555" y="127"/>
                            <a:pt x="431" y="0"/>
                            <a:pt x="277" y="0"/>
                          </a:cubicBezTo>
                          <a:close/>
                        </a:path>
                      </a:pathLst>
                    </a:custGeom>
                    <a:solidFill>
                      <a:srgbClr val="003DA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>
                          <a:solidFill>
                            <a:srgbClr val="808080"/>
                          </a:solidFill>
                          <a:bevel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666666"/>
                        </a:solidFill>
                      </a:endParaRPr>
                    </a:p>
                  </p:txBody>
                </p:sp>
              </p:grpSp>
              <p:sp>
                <p:nvSpPr>
                  <p:cNvPr id="201" name="Rounded Rectangle 200"/>
                  <p:cNvSpPr/>
                  <p:nvPr/>
                </p:nvSpPr>
                <p:spPr bwMode="gray">
                  <a:xfrm>
                    <a:off x="4580846" y="4553244"/>
                    <a:ext cx="54994" cy="198934"/>
                  </a:xfrm>
                  <a:prstGeom prst="roundRect">
                    <a:avLst>
                      <a:gd name="adj" fmla="val 39296"/>
                    </a:avLst>
                  </a:prstGeom>
                  <a:solidFill>
                    <a:schemeClr val="bg1"/>
                  </a:solidFill>
                  <a:ln w="9525">
                    <a:solidFill>
                      <a:srgbClr val="0073D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indent="0" algn="ctr">
                      <a:spcBef>
                        <a:spcPts val="1100"/>
                      </a:spcBef>
                      <a:buClr>
                        <a:schemeClr val="tx2"/>
                      </a:buClr>
                      <a:buSzPct val="70000"/>
                      <a:buFont typeface="Wingdings" pitchFamily="2" charset="2"/>
                      <a:buNone/>
                    </a:pPr>
                    <a:endParaRPr lang="en-US" sz="1600" dirty="0" err="1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02" name="Rounded Rectangle 201"/>
                  <p:cNvSpPr/>
                  <p:nvPr/>
                </p:nvSpPr>
                <p:spPr bwMode="gray">
                  <a:xfrm>
                    <a:off x="4553029" y="4763127"/>
                    <a:ext cx="111347" cy="198934"/>
                  </a:xfrm>
                  <a:prstGeom prst="roundRect">
                    <a:avLst>
                      <a:gd name="adj" fmla="val 43826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indent="0" algn="ctr">
                      <a:spcBef>
                        <a:spcPts val="1100"/>
                      </a:spcBef>
                      <a:buClr>
                        <a:schemeClr val="tx2"/>
                      </a:buClr>
                      <a:buSzPct val="70000"/>
                      <a:buFont typeface="Wingdings" pitchFamily="2" charset="2"/>
                      <a:buNone/>
                    </a:pPr>
                    <a:endParaRPr lang="en-US" sz="1600" dirty="0" err="1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99" name="TextBox 198"/>
                <p:cNvSpPr txBox="1"/>
                <p:nvPr/>
              </p:nvSpPr>
              <p:spPr bwMode="gray">
                <a:xfrm>
                  <a:off x="4186246" y="4237566"/>
                  <a:ext cx="688724" cy="143230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vert="horz" wrap="square" lIns="72000" tIns="72000" rIns="72000" bIns="72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indent="0" algn="ctr" rtl="0" fontAlgn="base">
                    <a:spcBef>
                      <a:spcPts val="11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0000"/>
                    <a:buFont typeface="Arial" pitchFamily="34" charset="0"/>
                    <a:buNone/>
                  </a:pPr>
                  <a:r>
                    <a:rPr lang="en-US" sz="900" kern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 Light" panose="020F0302020204030204" pitchFamily="34" charset="0"/>
                      <a:cs typeface="Arial" pitchFamily="34" charset="0"/>
                    </a:rPr>
                    <a:t>Robot</a:t>
                  </a:r>
                  <a:endParaRPr lang="en-US" sz="1100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79" name="Group 178"/>
              <p:cNvGrpSpPr/>
              <p:nvPr/>
            </p:nvGrpSpPr>
            <p:grpSpPr>
              <a:xfrm>
                <a:off x="3411868" y="2876744"/>
                <a:ext cx="604924" cy="1031204"/>
                <a:chOff x="3411868" y="2876744"/>
                <a:chExt cx="604924" cy="1031204"/>
              </a:xfrm>
            </p:grpSpPr>
            <p:grpSp>
              <p:nvGrpSpPr>
                <p:cNvPr id="189" name="Group 188"/>
                <p:cNvGrpSpPr/>
                <p:nvPr/>
              </p:nvGrpSpPr>
              <p:grpSpPr>
                <a:xfrm rot="16200000">
                  <a:off x="3550027" y="3374734"/>
                  <a:ext cx="558160" cy="375371"/>
                  <a:chOff x="10991268" y="1490977"/>
                  <a:chExt cx="830053" cy="558224"/>
                </a:xfrm>
                <a:solidFill>
                  <a:schemeClr val="bg1"/>
                </a:solidFill>
              </p:grpSpPr>
              <p:grpSp>
                <p:nvGrpSpPr>
                  <p:cNvPr id="191" name="Group 190"/>
                  <p:cNvGrpSpPr/>
                  <p:nvPr/>
                </p:nvGrpSpPr>
                <p:grpSpPr>
                  <a:xfrm>
                    <a:off x="10991268" y="1490977"/>
                    <a:ext cx="830053" cy="558224"/>
                    <a:chOff x="10920599" y="1333992"/>
                    <a:chExt cx="830053" cy="558224"/>
                  </a:xfrm>
                  <a:grpFill/>
                </p:grpSpPr>
                <p:sp>
                  <p:nvSpPr>
                    <p:cNvPr id="193" name="Rectangle 192"/>
                    <p:cNvSpPr/>
                    <p:nvPr/>
                  </p:nvSpPr>
                  <p:spPr bwMode="auto">
                    <a:xfrm>
                      <a:off x="10920599" y="1751073"/>
                      <a:ext cx="52707" cy="139861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007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182563" indent="-182563"/>
                      <a:endParaRPr 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94" name="Rectangle 193"/>
                    <p:cNvSpPr/>
                    <p:nvPr/>
                  </p:nvSpPr>
                  <p:spPr bwMode="auto">
                    <a:xfrm>
                      <a:off x="10920602" y="1333993"/>
                      <a:ext cx="52707" cy="139861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007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182563" indent="-182563"/>
                      <a:endParaRPr 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95" name="Rectangle 194"/>
                    <p:cNvSpPr/>
                    <p:nvPr/>
                  </p:nvSpPr>
                  <p:spPr bwMode="auto">
                    <a:xfrm>
                      <a:off x="11697711" y="1752355"/>
                      <a:ext cx="52941" cy="139861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007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182563" indent="-182563"/>
                      <a:endParaRPr 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96" name="Rectangle 195"/>
                    <p:cNvSpPr/>
                    <p:nvPr/>
                  </p:nvSpPr>
                  <p:spPr bwMode="auto">
                    <a:xfrm>
                      <a:off x="11697711" y="1333992"/>
                      <a:ext cx="52941" cy="139861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007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182563" indent="-182563"/>
                      <a:endParaRPr 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97" name="Rounded Rectangle 196"/>
                    <p:cNvSpPr/>
                    <p:nvPr/>
                  </p:nvSpPr>
                  <p:spPr bwMode="auto">
                    <a:xfrm rot="5400000">
                      <a:off x="11081557" y="1215191"/>
                      <a:ext cx="514804" cy="795829"/>
                    </a:xfrm>
                    <a:prstGeom prst="roundRect">
                      <a:avLst>
                        <a:gd name="adj" fmla="val 2777"/>
                      </a:avLst>
                    </a:prstGeom>
                    <a:grpFill/>
                    <a:ln w="12700" cap="flat" cmpd="sng" algn="ctr">
                      <a:solidFill>
                        <a:srgbClr val="007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182563" indent="-182563"/>
                      <a:endParaRPr 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192" name="Rounded Rectangle 191"/>
                  <p:cNvSpPr/>
                  <p:nvPr/>
                </p:nvSpPr>
                <p:spPr bwMode="auto">
                  <a:xfrm>
                    <a:off x="11255954" y="1630839"/>
                    <a:ext cx="273040" cy="297418"/>
                  </a:xfrm>
                  <a:prstGeom prst="roundRect">
                    <a:avLst>
                      <a:gd name="adj" fmla="val 15446"/>
                    </a:avLst>
                  </a:prstGeom>
                  <a:grpFill/>
                  <a:ln w="12700" cap="flat" cmpd="sng" algn="ctr">
                    <a:solidFill>
                      <a:srgbClr val="0073D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182563" indent="-182563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90" name="TextBox 189"/>
                <p:cNvSpPr txBox="1"/>
                <p:nvPr/>
              </p:nvSpPr>
              <p:spPr>
                <a:xfrm rot="16200000">
                  <a:off x="3028166" y="3260446"/>
                  <a:ext cx="1031204" cy="2637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Clr>
                      <a:schemeClr val="tx2"/>
                    </a:buClr>
                    <a:buNone/>
                  </a:pPr>
                  <a:r>
                    <a:rPr lang="es-ES" sz="9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 Light" panose="020F0302020204030204" pitchFamily="34" charset="0"/>
                    </a:rPr>
                    <a:t>De-stacker</a:t>
                  </a:r>
                  <a:endParaRPr lang="en-US" sz="12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</a:endParaRPr>
                </a:p>
              </p:txBody>
            </p:sp>
          </p:grpSp>
          <p:grpSp>
            <p:nvGrpSpPr>
              <p:cNvPr id="180" name="Group 179"/>
              <p:cNvGrpSpPr/>
              <p:nvPr/>
            </p:nvGrpSpPr>
            <p:grpSpPr>
              <a:xfrm>
                <a:off x="4066997" y="2550869"/>
                <a:ext cx="855608" cy="653107"/>
                <a:chOff x="4066997" y="2550869"/>
                <a:chExt cx="855608" cy="653107"/>
              </a:xfrm>
            </p:grpSpPr>
            <p:grpSp>
              <p:nvGrpSpPr>
                <p:cNvPr id="181" name="Group 180"/>
                <p:cNvGrpSpPr/>
                <p:nvPr/>
              </p:nvGrpSpPr>
              <p:grpSpPr>
                <a:xfrm>
                  <a:off x="4119719" y="2680973"/>
                  <a:ext cx="755251" cy="523003"/>
                  <a:chOff x="4119719" y="2680973"/>
                  <a:chExt cx="755251" cy="523003"/>
                </a:xfrm>
              </p:grpSpPr>
              <p:sp>
                <p:nvSpPr>
                  <p:cNvPr id="185" name="Rectangle 184"/>
                  <p:cNvSpPr/>
                  <p:nvPr/>
                </p:nvSpPr>
                <p:spPr bwMode="auto">
                  <a:xfrm>
                    <a:off x="4119719" y="3102615"/>
                    <a:ext cx="133054" cy="101361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0073D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182563" indent="-182563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86" name="Rectangle 185"/>
                  <p:cNvSpPr/>
                  <p:nvPr/>
                </p:nvSpPr>
                <p:spPr bwMode="auto">
                  <a:xfrm>
                    <a:off x="4741916" y="3102615"/>
                    <a:ext cx="133054" cy="101361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0073D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182563" indent="-182563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87" name="Rounded Rectangle 186"/>
                  <p:cNvSpPr/>
                  <p:nvPr/>
                </p:nvSpPr>
                <p:spPr bwMode="auto">
                  <a:xfrm rot="5400000">
                    <a:off x="4248180" y="2574804"/>
                    <a:ext cx="497711" cy="710050"/>
                  </a:xfrm>
                  <a:prstGeom prst="roundRect">
                    <a:avLst>
                      <a:gd name="adj" fmla="val 2777"/>
                    </a:avLst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0073D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182563" indent="-182563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88" name="Rounded Rectangle 187"/>
                  <p:cNvSpPr/>
                  <p:nvPr/>
                </p:nvSpPr>
                <p:spPr bwMode="auto">
                  <a:xfrm>
                    <a:off x="4380881" y="2876744"/>
                    <a:ext cx="234864" cy="253082"/>
                  </a:xfrm>
                  <a:prstGeom prst="roundRect">
                    <a:avLst>
                      <a:gd name="adj" fmla="val 17167"/>
                    </a:avLst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0073D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182563" indent="-182563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82" name="Group 181"/>
                <p:cNvGrpSpPr/>
                <p:nvPr/>
              </p:nvGrpSpPr>
              <p:grpSpPr>
                <a:xfrm>
                  <a:off x="4066997" y="2550869"/>
                  <a:ext cx="855608" cy="274394"/>
                  <a:chOff x="4066997" y="2550869"/>
                  <a:chExt cx="855608" cy="274394"/>
                </a:xfrm>
              </p:grpSpPr>
              <p:sp>
                <p:nvSpPr>
                  <p:cNvPr id="183" name="Rounded Rectangle 182"/>
                  <p:cNvSpPr/>
                  <p:nvPr/>
                </p:nvSpPr>
                <p:spPr bwMode="auto">
                  <a:xfrm rot="10800000">
                    <a:off x="4066997" y="2550869"/>
                    <a:ext cx="855608" cy="274394"/>
                  </a:xfrm>
                  <a:prstGeom prst="roundRect">
                    <a:avLst>
                      <a:gd name="adj" fmla="val 12005"/>
                    </a:avLst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0073D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182563" indent="-182563"/>
                    <a:endParaRPr lang="en-US"/>
                  </a:p>
                </p:txBody>
              </p:sp>
              <p:sp>
                <p:nvSpPr>
                  <p:cNvPr id="184" name="TextBox 183"/>
                  <p:cNvSpPr txBox="1"/>
                  <p:nvPr/>
                </p:nvSpPr>
                <p:spPr bwMode="gray">
                  <a:xfrm>
                    <a:off x="4154780" y="2592711"/>
                    <a:ext cx="688724" cy="143230"/>
                  </a:xfrm>
                  <a:prstGeom prst="rect">
                    <a:avLst/>
                  </a:prstGeom>
                  <a:noFill/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72000" tIns="72000" rIns="72000" bIns="7200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indent="0" algn="ctr" rtl="0" fontAlgn="base">
                      <a:spcBef>
                        <a:spcPts val="11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70000"/>
                      <a:buFont typeface="Arial" pitchFamily="34" charset="0"/>
                      <a:buNone/>
                    </a:pPr>
                    <a:r>
                      <a:rPr lang="en-US" sz="90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 Light" panose="020F0302020204030204" pitchFamily="34" charset="0"/>
                        <a:cs typeface="Arial" pitchFamily="34" charset="0"/>
                      </a:rPr>
                      <a:t>Press</a:t>
                    </a:r>
                    <a:endParaRPr lang="en-US" sz="1100" kern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 Light" panose="020F0302020204030204" pitchFamily="34" charset="0"/>
                      <a:cs typeface="Arial" pitchFamily="34" charset="0"/>
                    </a:endParaRPr>
                  </a:p>
                </p:txBody>
              </p:sp>
            </p:grpSp>
          </p:grpSp>
        </p:grpSp>
        <p:grpSp>
          <p:nvGrpSpPr>
            <p:cNvPr id="210" name="Group 209"/>
            <p:cNvGrpSpPr/>
            <p:nvPr/>
          </p:nvGrpSpPr>
          <p:grpSpPr>
            <a:xfrm>
              <a:off x="687320" y="2697454"/>
              <a:ext cx="1534253" cy="1180703"/>
              <a:chOff x="7597955" y="-4507"/>
              <a:chExt cx="1534253" cy="1180703"/>
            </a:xfrm>
          </p:grpSpPr>
          <p:sp>
            <p:nvSpPr>
              <p:cNvPr id="211" name="Rectangle 210"/>
              <p:cNvSpPr/>
              <p:nvPr/>
            </p:nvSpPr>
            <p:spPr>
              <a:xfrm>
                <a:off x="7597955" y="-4507"/>
                <a:ext cx="848061" cy="666343"/>
              </a:xfrm>
              <a:prstGeom prst="rect">
                <a:avLst/>
              </a:prstGeom>
              <a:solidFill>
                <a:schemeClr val="bg1">
                  <a:alpha val="82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180975" algn="ctr">
                  <a:buClr>
                    <a:schemeClr val="accent1"/>
                  </a:buClr>
                  <a:buFont typeface="Wingdings" pitchFamily="2" charset="2"/>
                  <a:buChar char="§"/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8284147" y="509853"/>
                <a:ext cx="848061" cy="666343"/>
              </a:xfrm>
              <a:prstGeom prst="rect">
                <a:avLst/>
              </a:prstGeom>
              <a:solidFill>
                <a:schemeClr val="bg1">
                  <a:alpha val="82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180975" algn="ctr">
                  <a:buClr>
                    <a:schemeClr val="accent1"/>
                  </a:buClr>
                  <a:buFont typeface="Wingdings" pitchFamily="2" charset="2"/>
                  <a:buChar char="§"/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28539380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Box 89"/>
          <p:cNvSpPr txBox="1"/>
          <p:nvPr/>
        </p:nvSpPr>
        <p:spPr>
          <a:xfrm>
            <a:off x="7289800" y="5638800"/>
            <a:ext cx="1854200" cy="121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38" name="Group 137"/>
          <p:cNvGrpSpPr/>
          <p:nvPr/>
        </p:nvGrpSpPr>
        <p:grpSpPr>
          <a:xfrm>
            <a:off x="6787099" y="579845"/>
            <a:ext cx="2459271" cy="729748"/>
            <a:chOff x="6787099" y="579845"/>
            <a:chExt cx="2459271" cy="729748"/>
          </a:xfrm>
        </p:grpSpPr>
        <p:sp>
          <p:nvSpPr>
            <p:cNvPr id="139" name="Rectangle 138"/>
            <p:cNvSpPr/>
            <p:nvPr/>
          </p:nvSpPr>
          <p:spPr>
            <a:xfrm>
              <a:off x="6787099" y="643250"/>
              <a:ext cx="848061" cy="666343"/>
            </a:xfrm>
            <a:prstGeom prst="rect">
              <a:avLst/>
            </a:prstGeom>
            <a:solidFill>
              <a:schemeClr val="bg1">
                <a:alpha val="82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180975" algn="ctr">
                <a:buClr>
                  <a:schemeClr val="accent1"/>
                </a:buClr>
                <a:buFont typeface="Wingdings" pitchFamily="2" charset="2"/>
                <a:buChar char="§"/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140" name="Group 139"/>
            <p:cNvGrpSpPr/>
            <p:nvPr/>
          </p:nvGrpSpPr>
          <p:grpSpPr>
            <a:xfrm>
              <a:off x="8212422" y="579845"/>
              <a:ext cx="1033948" cy="552579"/>
              <a:chOff x="8212422" y="579845"/>
              <a:chExt cx="1033948" cy="552579"/>
            </a:xfrm>
          </p:grpSpPr>
          <p:sp>
            <p:nvSpPr>
              <p:cNvPr id="141" name="Rectangle 140"/>
              <p:cNvSpPr/>
              <p:nvPr/>
            </p:nvSpPr>
            <p:spPr>
              <a:xfrm>
                <a:off x="8398309" y="579845"/>
                <a:ext cx="848061" cy="501592"/>
              </a:xfrm>
              <a:prstGeom prst="rect">
                <a:avLst/>
              </a:prstGeom>
              <a:solidFill>
                <a:schemeClr val="bg1">
                  <a:alpha val="82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180975" algn="ctr">
                  <a:buClr>
                    <a:schemeClr val="accent1"/>
                  </a:buClr>
                  <a:buFont typeface="Wingdings" pitchFamily="2" charset="2"/>
                  <a:buChar char="§"/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8212422" y="666573"/>
                <a:ext cx="196471" cy="465851"/>
              </a:xfrm>
              <a:prstGeom prst="rect">
                <a:avLst/>
              </a:prstGeom>
              <a:solidFill>
                <a:schemeClr val="bg1">
                  <a:alpha val="82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180975" algn="ctr">
                  <a:buClr>
                    <a:schemeClr val="accent1"/>
                  </a:buClr>
                  <a:buFont typeface="Wingdings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964" y="1232530"/>
            <a:ext cx="5643712" cy="342015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385236" y="1592263"/>
            <a:ext cx="2079908" cy="1610763"/>
            <a:chOff x="137040" y="2744647"/>
            <a:chExt cx="2079908" cy="1610763"/>
          </a:xfrm>
        </p:grpSpPr>
        <p:sp>
          <p:nvSpPr>
            <p:cNvPr id="72" name="Rectangle 71"/>
            <p:cNvSpPr/>
            <p:nvPr/>
          </p:nvSpPr>
          <p:spPr bwMode="auto">
            <a:xfrm>
              <a:off x="1424996" y="3658879"/>
              <a:ext cx="116426" cy="8869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0073D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182563" indent="-182563"/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1421498" y="3417375"/>
              <a:ext cx="116426" cy="8869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0073D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182563" indent="-182563"/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2071857" y="3658879"/>
              <a:ext cx="116426" cy="8869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0073D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182563" indent="-182563"/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2068359" y="3417375"/>
              <a:ext cx="116426" cy="8869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0073D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182563" indent="-182563"/>
              <a:endParaRPr 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1441547" y="3271328"/>
              <a:ext cx="723082" cy="456439"/>
              <a:chOff x="4874970" y="3141885"/>
              <a:chExt cx="826353" cy="521628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4874970" y="3326638"/>
                <a:ext cx="826353" cy="336875"/>
                <a:chOff x="3185039" y="4236215"/>
                <a:chExt cx="743371" cy="303046"/>
              </a:xfrm>
              <a:solidFill>
                <a:schemeClr val="bg1"/>
              </a:solidFill>
            </p:grpSpPr>
            <p:sp>
              <p:nvSpPr>
                <p:cNvPr id="79" name="Rounded Rectangle 78"/>
                <p:cNvSpPr/>
                <p:nvPr/>
              </p:nvSpPr>
              <p:spPr bwMode="auto">
                <a:xfrm rot="10800000">
                  <a:off x="3185039" y="4236215"/>
                  <a:ext cx="743371" cy="303046"/>
                </a:xfrm>
                <a:prstGeom prst="roundRect">
                  <a:avLst>
                    <a:gd name="adj" fmla="val 2777"/>
                  </a:avLst>
                </a:prstGeom>
                <a:grpFill/>
                <a:ln w="12700" cap="flat" cmpd="sng" algn="ctr">
                  <a:solidFill>
                    <a:srgbClr val="0073DE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182563" indent="-182563"/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0" name="Right Arrow 79"/>
                <p:cNvSpPr/>
                <p:nvPr/>
              </p:nvSpPr>
              <p:spPr bwMode="auto">
                <a:xfrm>
                  <a:off x="3455874" y="4304896"/>
                  <a:ext cx="201116" cy="181854"/>
                </a:xfrm>
                <a:prstGeom prst="rightArrow">
                  <a:avLst/>
                </a:prstGeom>
                <a:grpFill/>
                <a:ln w="12700" cap="flat" cmpd="sng" algn="ctr">
                  <a:solidFill>
                    <a:srgbClr val="0073DE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182563" indent="-182563"/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8" name="TextBox 77"/>
              <p:cNvSpPr txBox="1"/>
              <p:nvPr/>
            </p:nvSpPr>
            <p:spPr bwMode="gray">
              <a:xfrm>
                <a:off x="4950705" y="3141885"/>
                <a:ext cx="688724" cy="14323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 rtl="0" fontAlgn="base">
                  <a:spcBef>
                    <a:spcPts val="11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Arial" pitchFamily="34" charset="0"/>
                  <a:buNone/>
                </a:pPr>
                <a:r>
                  <a:rPr lang="en-US" sz="900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  <a:cs typeface="Arial" pitchFamily="34" charset="0"/>
                  </a:rPr>
                  <a:t>Conveyor</a:t>
                </a:r>
                <a:endParaRPr lang="en-US" sz="11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838894" y="3502136"/>
              <a:ext cx="602653" cy="853274"/>
              <a:chOff x="4186246" y="3405657"/>
              <a:chExt cx="688724" cy="975139"/>
            </a:xfrm>
          </p:grpSpPr>
          <p:grpSp>
            <p:nvGrpSpPr>
              <p:cNvPr id="82" name="Group 81"/>
              <p:cNvGrpSpPr/>
              <p:nvPr/>
            </p:nvGrpSpPr>
            <p:grpSpPr>
              <a:xfrm>
                <a:off x="4353772" y="3405657"/>
                <a:ext cx="280749" cy="828676"/>
                <a:chOff x="4469898" y="4366457"/>
                <a:chExt cx="246500" cy="727585"/>
              </a:xfrm>
            </p:grpSpPr>
            <p:grpSp>
              <p:nvGrpSpPr>
                <p:cNvPr id="84" name="Group 1060"/>
                <p:cNvGrpSpPr/>
                <p:nvPr/>
              </p:nvGrpSpPr>
              <p:grpSpPr>
                <a:xfrm>
                  <a:off x="4469898" y="4366457"/>
                  <a:ext cx="246500" cy="727585"/>
                  <a:chOff x="5034356" y="4098927"/>
                  <a:chExt cx="241442" cy="712649"/>
                </a:xfrm>
              </p:grpSpPr>
              <p:sp>
                <p:nvSpPr>
                  <p:cNvPr id="88" name="Freeform 2"/>
                  <p:cNvSpPr>
                    <a:spLocks noChangeArrowheads="1"/>
                  </p:cNvSpPr>
                  <p:nvPr/>
                </p:nvSpPr>
                <p:spPr bwMode="auto">
                  <a:xfrm rot="15631295">
                    <a:off x="4946781" y="4482559"/>
                    <a:ext cx="416592" cy="241442"/>
                  </a:xfrm>
                  <a:custGeom>
                    <a:avLst/>
                    <a:gdLst>
                      <a:gd name="T0" fmla="*/ 512 w 1436"/>
                      <a:gd name="T1" fmla="*/ 62 h 797"/>
                      <a:gd name="T2" fmla="*/ 1243 w 1436"/>
                      <a:gd name="T3" fmla="*/ 319 h 797"/>
                      <a:gd name="T4" fmla="*/ 1393 w 1436"/>
                      <a:gd name="T5" fmla="*/ 531 h 797"/>
                      <a:gd name="T6" fmla="*/ 1170 w 1436"/>
                      <a:gd name="T7" fmla="*/ 754 h 797"/>
                      <a:gd name="T8" fmla="*/ 398 w 1436"/>
                      <a:gd name="T9" fmla="*/ 754 h 797"/>
                      <a:gd name="T10" fmla="*/ 42 w 1436"/>
                      <a:gd name="T11" fmla="*/ 398 h 797"/>
                      <a:gd name="T12" fmla="*/ 398 w 1436"/>
                      <a:gd name="T13" fmla="*/ 43 h 797"/>
                      <a:gd name="T14" fmla="*/ 512 w 1436"/>
                      <a:gd name="T15" fmla="*/ 62 h 797"/>
                      <a:gd name="T16" fmla="*/ 398 w 1436"/>
                      <a:gd name="T17" fmla="*/ 0 h 797"/>
                      <a:gd name="T18" fmla="*/ 0 w 1436"/>
                      <a:gd name="T19" fmla="*/ 398 h 797"/>
                      <a:gd name="T20" fmla="*/ 398 w 1436"/>
                      <a:gd name="T21" fmla="*/ 796 h 797"/>
                      <a:gd name="T22" fmla="*/ 1170 w 1436"/>
                      <a:gd name="T23" fmla="*/ 796 h 797"/>
                      <a:gd name="T24" fmla="*/ 1435 w 1436"/>
                      <a:gd name="T25" fmla="*/ 531 h 797"/>
                      <a:gd name="T26" fmla="*/ 1257 w 1436"/>
                      <a:gd name="T27" fmla="*/ 280 h 797"/>
                      <a:gd name="T28" fmla="*/ 529 w 1436"/>
                      <a:gd name="T29" fmla="*/ 23 h 797"/>
                      <a:gd name="T30" fmla="*/ 398 w 1436"/>
                      <a:gd name="T31" fmla="*/ 0 h 7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436" h="797">
                        <a:moveTo>
                          <a:pt x="512" y="62"/>
                        </a:moveTo>
                        <a:lnTo>
                          <a:pt x="1243" y="319"/>
                        </a:lnTo>
                        <a:cubicBezTo>
                          <a:pt x="1334" y="350"/>
                          <a:pt x="1393" y="435"/>
                          <a:pt x="1393" y="531"/>
                        </a:cubicBezTo>
                        <a:cubicBezTo>
                          <a:pt x="1393" y="652"/>
                          <a:pt x="1294" y="754"/>
                          <a:pt x="1170" y="754"/>
                        </a:cubicBezTo>
                        <a:lnTo>
                          <a:pt x="398" y="754"/>
                        </a:lnTo>
                        <a:cubicBezTo>
                          <a:pt x="203" y="754"/>
                          <a:pt x="42" y="596"/>
                          <a:pt x="42" y="398"/>
                        </a:cubicBezTo>
                        <a:cubicBezTo>
                          <a:pt x="45" y="204"/>
                          <a:pt x="203" y="43"/>
                          <a:pt x="398" y="43"/>
                        </a:cubicBezTo>
                        <a:cubicBezTo>
                          <a:pt x="436" y="43"/>
                          <a:pt x="476" y="48"/>
                          <a:pt x="512" y="62"/>
                        </a:cubicBezTo>
                        <a:close/>
                        <a:moveTo>
                          <a:pt x="398" y="0"/>
                        </a:moveTo>
                        <a:cubicBezTo>
                          <a:pt x="178" y="0"/>
                          <a:pt x="0" y="178"/>
                          <a:pt x="0" y="398"/>
                        </a:cubicBezTo>
                        <a:cubicBezTo>
                          <a:pt x="0" y="618"/>
                          <a:pt x="178" y="796"/>
                          <a:pt x="398" y="796"/>
                        </a:cubicBezTo>
                        <a:lnTo>
                          <a:pt x="1170" y="796"/>
                        </a:lnTo>
                        <a:cubicBezTo>
                          <a:pt x="1317" y="796"/>
                          <a:pt x="1435" y="678"/>
                          <a:pt x="1435" y="531"/>
                        </a:cubicBezTo>
                        <a:cubicBezTo>
                          <a:pt x="1435" y="415"/>
                          <a:pt x="1362" y="316"/>
                          <a:pt x="1257" y="280"/>
                        </a:cubicBezTo>
                        <a:lnTo>
                          <a:pt x="529" y="23"/>
                        </a:lnTo>
                        <a:cubicBezTo>
                          <a:pt x="487" y="9"/>
                          <a:pt x="442" y="0"/>
                          <a:pt x="398" y="0"/>
                        </a:cubicBezTo>
                        <a:close/>
                      </a:path>
                    </a:pathLst>
                  </a:custGeom>
                  <a:solidFill>
                    <a:srgbClr val="0073DE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666666"/>
                      </a:solidFill>
                    </a:endParaRPr>
                  </a:p>
                </p:txBody>
              </p:sp>
              <p:sp>
                <p:nvSpPr>
                  <p:cNvPr id="89" name="Freeform 12"/>
                  <p:cNvSpPr>
                    <a:spLocks noChangeArrowheads="1"/>
                  </p:cNvSpPr>
                  <p:nvPr/>
                </p:nvSpPr>
                <p:spPr bwMode="auto">
                  <a:xfrm rot="6737238">
                    <a:off x="5076799" y="4120770"/>
                    <a:ext cx="174742" cy="131056"/>
                  </a:xfrm>
                  <a:custGeom>
                    <a:avLst/>
                    <a:gdLst>
                      <a:gd name="T0" fmla="*/ 539 w 582"/>
                      <a:gd name="T1" fmla="*/ 167 h 438"/>
                      <a:gd name="T2" fmla="*/ 505 w 582"/>
                      <a:gd name="T3" fmla="*/ 181 h 438"/>
                      <a:gd name="T4" fmla="*/ 497 w 582"/>
                      <a:gd name="T5" fmla="*/ 184 h 438"/>
                      <a:gd name="T6" fmla="*/ 491 w 582"/>
                      <a:gd name="T7" fmla="*/ 189 h 438"/>
                      <a:gd name="T8" fmla="*/ 324 w 582"/>
                      <a:gd name="T9" fmla="*/ 356 h 438"/>
                      <a:gd name="T10" fmla="*/ 251 w 582"/>
                      <a:gd name="T11" fmla="*/ 387 h 438"/>
                      <a:gd name="T12" fmla="*/ 209 w 582"/>
                      <a:gd name="T13" fmla="*/ 395 h 438"/>
                      <a:gd name="T14" fmla="*/ 110 w 582"/>
                      <a:gd name="T15" fmla="*/ 327 h 438"/>
                      <a:gd name="T16" fmla="*/ 70 w 582"/>
                      <a:gd name="T17" fmla="*/ 234 h 438"/>
                      <a:gd name="T18" fmla="*/ 70 w 582"/>
                      <a:gd name="T19" fmla="*/ 152 h 438"/>
                      <a:gd name="T20" fmla="*/ 130 w 582"/>
                      <a:gd name="T21" fmla="*/ 93 h 438"/>
                      <a:gd name="T22" fmla="*/ 203 w 582"/>
                      <a:gd name="T23" fmla="*/ 62 h 438"/>
                      <a:gd name="T24" fmla="*/ 437 w 582"/>
                      <a:gd name="T25" fmla="*/ 62 h 438"/>
                      <a:gd name="T26" fmla="*/ 446 w 582"/>
                      <a:gd name="T27" fmla="*/ 62 h 438"/>
                      <a:gd name="T28" fmla="*/ 454 w 582"/>
                      <a:gd name="T29" fmla="*/ 59 h 438"/>
                      <a:gd name="T30" fmla="*/ 488 w 582"/>
                      <a:gd name="T31" fmla="*/ 45 h 438"/>
                      <a:gd name="T32" fmla="*/ 539 w 582"/>
                      <a:gd name="T33" fmla="*/ 167 h 438"/>
                      <a:gd name="T34" fmla="*/ 488 w 582"/>
                      <a:gd name="T35" fmla="*/ 0 h 438"/>
                      <a:gd name="T36" fmla="*/ 437 w 582"/>
                      <a:gd name="T37" fmla="*/ 20 h 438"/>
                      <a:gd name="T38" fmla="*/ 195 w 582"/>
                      <a:gd name="T39" fmla="*/ 20 h 438"/>
                      <a:gd name="T40" fmla="*/ 113 w 582"/>
                      <a:gd name="T41" fmla="*/ 54 h 438"/>
                      <a:gd name="T42" fmla="*/ 31 w 582"/>
                      <a:gd name="T43" fmla="*/ 251 h 438"/>
                      <a:gd name="T44" fmla="*/ 70 w 582"/>
                      <a:gd name="T45" fmla="*/ 344 h 438"/>
                      <a:gd name="T46" fmla="*/ 209 w 582"/>
                      <a:gd name="T47" fmla="*/ 437 h 438"/>
                      <a:gd name="T48" fmla="*/ 265 w 582"/>
                      <a:gd name="T49" fmla="*/ 426 h 438"/>
                      <a:gd name="T50" fmla="*/ 347 w 582"/>
                      <a:gd name="T51" fmla="*/ 392 h 438"/>
                      <a:gd name="T52" fmla="*/ 519 w 582"/>
                      <a:gd name="T53" fmla="*/ 220 h 438"/>
                      <a:gd name="T54" fmla="*/ 570 w 582"/>
                      <a:gd name="T55" fmla="*/ 200 h 438"/>
                      <a:gd name="T56" fmla="*/ 581 w 582"/>
                      <a:gd name="T57" fmla="*/ 169 h 438"/>
                      <a:gd name="T58" fmla="*/ 519 w 582"/>
                      <a:gd name="T59" fmla="*/ 11 h 438"/>
                      <a:gd name="T60" fmla="*/ 488 w 582"/>
                      <a:gd name="T61" fmla="*/ 0 h 4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582" h="438">
                        <a:moveTo>
                          <a:pt x="539" y="167"/>
                        </a:moveTo>
                        <a:lnTo>
                          <a:pt x="505" y="181"/>
                        </a:lnTo>
                        <a:lnTo>
                          <a:pt x="497" y="184"/>
                        </a:lnTo>
                        <a:lnTo>
                          <a:pt x="491" y="189"/>
                        </a:lnTo>
                        <a:lnTo>
                          <a:pt x="324" y="356"/>
                        </a:lnTo>
                        <a:lnTo>
                          <a:pt x="251" y="387"/>
                        </a:lnTo>
                        <a:cubicBezTo>
                          <a:pt x="237" y="392"/>
                          <a:pt x="223" y="395"/>
                          <a:pt x="209" y="395"/>
                        </a:cubicBezTo>
                        <a:cubicBezTo>
                          <a:pt x="164" y="395"/>
                          <a:pt x="124" y="370"/>
                          <a:pt x="110" y="327"/>
                        </a:cubicBezTo>
                        <a:lnTo>
                          <a:pt x="70" y="234"/>
                        </a:lnTo>
                        <a:cubicBezTo>
                          <a:pt x="59" y="209"/>
                          <a:pt x="58" y="177"/>
                          <a:pt x="70" y="152"/>
                        </a:cubicBezTo>
                        <a:cubicBezTo>
                          <a:pt x="81" y="126"/>
                          <a:pt x="102" y="104"/>
                          <a:pt x="130" y="93"/>
                        </a:cubicBezTo>
                        <a:lnTo>
                          <a:pt x="203" y="62"/>
                        </a:lnTo>
                        <a:lnTo>
                          <a:pt x="437" y="62"/>
                        </a:lnTo>
                        <a:lnTo>
                          <a:pt x="446" y="62"/>
                        </a:lnTo>
                        <a:lnTo>
                          <a:pt x="454" y="59"/>
                        </a:lnTo>
                        <a:lnTo>
                          <a:pt x="488" y="45"/>
                        </a:lnTo>
                        <a:lnTo>
                          <a:pt x="539" y="167"/>
                        </a:lnTo>
                        <a:close/>
                        <a:moveTo>
                          <a:pt x="488" y="0"/>
                        </a:moveTo>
                        <a:lnTo>
                          <a:pt x="437" y="20"/>
                        </a:lnTo>
                        <a:lnTo>
                          <a:pt x="195" y="20"/>
                        </a:lnTo>
                        <a:lnTo>
                          <a:pt x="113" y="54"/>
                        </a:lnTo>
                        <a:cubicBezTo>
                          <a:pt x="37" y="85"/>
                          <a:pt x="0" y="172"/>
                          <a:pt x="31" y="251"/>
                        </a:cubicBezTo>
                        <a:lnTo>
                          <a:pt x="70" y="344"/>
                        </a:lnTo>
                        <a:cubicBezTo>
                          <a:pt x="96" y="404"/>
                          <a:pt x="149" y="437"/>
                          <a:pt x="209" y="437"/>
                        </a:cubicBezTo>
                        <a:cubicBezTo>
                          <a:pt x="228" y="437"/>
                          <a:pt x="248" y="435"/>
                          <a:pt x="265" y="426"/>
                        </a:cubicBezTo>
                        <a:lnTo>
                          <a:pt x="347" y="392"/>
                        </a:lnTo>
                        <a:lnTo>
                          <a:pt x="519" y="220"/>
                        </a:lnTo>
                        <a:lnTo>
                          <a:pt x="570" y="200"/>
                        </a:lnTo>
                        <a:lnTo>
                          <a:pt x="581" y="169"/>
                        </a:lnTo>
                        <a:lnTo>
                          <a:pt x="519" y="11"/>
                        </a:lnTo>
                        <a:lnTo>
                          <a:pt x="488" y="0"/>
                        </a:lnTo>
                        <a:close/>
                      </a:path>
                    </a:pathLst>
                  </a:custGeom>
                  <a:solidFill>
                    <a:srgbClr val="0073DE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666666"/>
                      </a:solidFill>
                    </a:endParaRPr>
                  </a:p>
                </p:txBody>
              </p:sp>
              <p:sp>
                <p:nvSpPr>
                  <p:cNvPr id="91" name="Freeform 17"/>
                  <p:cNvSpPr>
                    <a:spLocks noChangeArrowheads="1"/>
                  </p:cNvSpPr>
                  <p:nvPr/>
                </p:nvSpPr>
                <p:spPr bwMode="auto">
                  <a:xfrm>
                    <a:off x="5070255" y="4584314"/>
                    <a:ext cx="200025" cy="200025"/>
                  </a:xfrm>
                  <a:custGeom>
                    <a:avLst/>
                    <a:gdLst>
                      <a:gd name="T0" fmla="*/ 510 w 556"/>
                      <a:gd name="T1" fmla="*/ 276 h 554"/>
                      <a:gd name="T2" fmla="*/ 277 w 556"/>
                      <a:gd name="T3" fmla="*/ 511 h 554"/>
                      <a:gd name="T4" fmla="*/ 42 w 556"/>
                      <a:gd name="T5" fmla="*/ 276 h 554"/>
                      <a:gd name="T6" fmla="*/ 277 w 556"/>
                      <a:gd name="T7" fmla="*/ 42 h 554"/>
                      <a:gd name="T8" fmla="*/ 510 w 556"/>
                      <a:gd name="T9" fmla="*/ 276 h 554"/>
                      <a:gd name="T10" fmla="*/ 277 w 556"/>
                      <a:gd name="T11" fmla="*/ 0 h 554"/>
                      <a:gd name="T12" fmla="*/ 0 w 556"/>
                      <a:gd name="T13" fmla="*/ 276 h 554"/>
                      <a:gd name="T14" fmla="*/ 277 w 556"/>
                      <a:gd name="T15" fmla="*/ 553 h 554"/>
                      <a:gd name="T16" fmla="*/ 552 w 556"/>
                      <a:gd name="T17" fmla="*/ 276 h 554"/>
                      <a:gd name="T18" fmla="*/ 277 w 556"/>
                      <a:gd name="T19" fmla="*/ 0 h 5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56" h="554">
                        <a:moveTo>
                          <a:pt x="510" y="276"/>
                        </a:moveTo>
                        <a:cubicBezTo>
                          <a:pt x="510" y="406"/>
                          <a:pt x="406" y="511"/>
                          <a:pt x="277" y="511"/>
                        </a:cubicBezTo>
                        <a:cubicBezTo>
                          <a:pt x="147" y="511"/>
                          <a:pt x="42" y="406"/>
                          <a:pt x="42" y="276"/>
                        </a:cubicBezTo>
                        <a:cubicBezTo>
                          <a:pt x="42" y="149"/>
                          <a:pt x="147" y="42"/>
                          <a:pt x="277" y="42"/>
                        </a:cubicBezTo>
                        <a:cubicBezTo>
                          <a:pt x="405" y="42"/>
                          <a:pt x="510" y="147"/>
                          <a:pt x="510" y="276"/>
                        </a:cubicBezTo>
                        <a:close/>
                        <a:moveTo>
                          <a:pt x="277" y="0"/>
                        </a:moveTo>
                        <a:cubicBezTo>
                          <a:pt x="124" y="0"/>
                          <a:pt x="0" y="124"/>
                          <a:pt x="0" y="276"/>
                        </a:cubicBezTo>
                        <a:cubicBezTo>
                          <a:pt x="0" y="429"/>
                          <a:pt x="124" y="553"/>
                          <a:pt x="277" y="553"/>
                        </a:cubicBezTo>
                        <a:cubicBezTo>
                          <a:pt x="428" y="553"/>
                          <a:pt x="552" y="429"/>
                          <a:pt x="552" y="276"/>
                        </a:cubicBezTo>
                        <a:cubicBezTo>
                          <a:pt x="555" y="127"/>
                          <a:pt x="431" y="0"/>
                          <a:pt x="277" y="0"/>
                        </a:cubicBezTo>
                        <a:close/>
                      </a:path>
                    </a:pathLst>
                  </a:custGeom>
                  <a:solidFill>
                    <a:srgbClr val="003DA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666666"/>
                      </a:solidFill>
                    </a:endParaRPr>
                  </a:p>
                </p:txBody>
              </p:sp>
            </p:grpSp>
            <p:sp>
              <p:nvSpPr>
                <p:cNvPr id="86" name="Rounded Rectangle 85"/>
                <p:cNvSpPr/>
                <p:nvPr/>
              </p:nvSpPr>
              <p:spPr bwMode="gray">
                <a:xfrm>
                  <a:off x="4580846" y="4553244"/>
                  <a:ext cx="54994" cy="198934"/>
                </a:xfrm>
                <a:prstGeom prst="roundRect">
                  <a:avLst>
                    <a:gd name="adj" fmla="val 39296"/>
                  </a:avLst>
                </a:prstGeom>
                <a:solidFill>
                  <a:schemeClr val="bg1"/>
                </a:solidFill>
                <a:ln w="9525">
                  <a:solidFill>
                    <a:srgbClr val="0073D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indent="0" algn="ctr">
                    <a:spcBef>
                      <a:spcPts val="1100"/>
                    </a:spcBef>
                    <a:buClr>
                      <a:schemeClr val="tx2"/>
                    </a:buClr>
                    <a:buSzPct val="70000"/>
                    <a:buFont typeface="Wingdings" pitchFamily="2" charset="2"/>
                    <a:buNone/>
                  </a:pPr>
                  <a:endParaRPr lang="en-US" sz="16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7" name="Rounded Rectangle 86"/>
                <p:cNvSpPr/>
                <p:nvPr/>
              </p:nvSpPr>
              <p:spPr bwMode="gray">
                <a:xfrm>
                  <a:off x="4553029" y="4763127"/>
                  <a:ext cx="111347" cy="198934"/>
                </a:xfrm>
                <a:prstGeom prst="roundRect">
                  <a:avLst>
                    <a:gd name="adj" fmla="val 43826"/>
                  </a:avLst>
                </a:prstGeom>
                <a:solidFill>
                  <a:schemeClr val="bg1"/>
                </a:solidFill>
                <a:ln w="952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indent="0" algn="ctr">
                    <a:spcBef>
                      <a:spcPts val="1100"/>
                    </a:spcBef>
                    <a:buClr>
                      <a:schemeClr val="tx2"/>
                    </a:buClr>
                    <a:buSzPct val="70000"/>
                    <a:buFont typeface="Wingdings" pitchFamily="2" charset="2"/>
                    <a:buNone/>
                  </a:pPr>
                  <a:endParaRPr lang="en-US" sz="16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83" name="TextBox 82"/>
              <p:cNvSpPr txBox="1"/>
              <p:nvPr/>
            </p:nvSpPr>
            <p:spPr bwMode="gray">
              <a:xfrm>
                <a:off x="4186246" y="4237566"/>
                <a:ext cx="688724" cy="14323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 rtl="0" fontAlgn="base">
                  <a:spcBef>
                    <a:spcPts val="11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Arial" pitchFamily="34" charset="0"/>
                  <a:buNone/>
                </a:pPr>
                <a:r>
                  <a:rPr lang="en-US" sz="900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  <a:cs typeface="Arial" pitchFamily="34" charset="0"/>
                  </a:rPr>
                  <a:t>Robot</a:t>
                </a:r>
                <a:endParaRPr lang="en-US" sz="11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161292" y="2994274"/>
              <a:ext cx="529325" cy="947380"/>
              <a:chOff x="3411869" y="2825262"/>
              <a:chExt cx="604923" cy="1082685"/>
            </a:xfrm>
          </p:grpSpPr>
          <p:grpSp>
            <p:nvGrpSpPr>
              <p:cNvPr id="93" name="Group 92"/>
              <p:cNvGrpSpPr/>
              <p:nvPr/>
            </p:nvGrpSpPr>
            <p:grpSpPr>
              <a:xfrm rot="16200000">
                <a:off x="3550027" y="3374734"/>
                <a:ext cx="558160" cy="375371"/>
                <a:chOff x="10991268" y="1490977"/>
                <a:chExt cx="830053" cy="558224"/>
              </a:xfrm>
              <a:solidFill>
                <a:schemeClr val="bg1"/>
              </a:solidFill>
            </p:grpSpPr>
            <p:grpSp>
              <p:nvGrpSpPr>
                <p:cNvPr id="95" name="Group 94"/>
                <p:cNvGrpSpPr/>
                <p:nvPr/>
              </p:nvGrpSpPr>
              <p:grpSpPr>
                <a:xfrm>
                  <a:off x="10991268" y="1490977"/>
                  <a:ext cx="830053" cy="558224"/>
                  <a:chOff x="10920599" y="1333992"/>
                  <a:chExt cx="830053" cy="558224"/>
                </a:xfrm>
                <a:grpFill/>
              </p:grpSpPr>
              <p:sp>
                <p:nvSpPr>
                  <p:cNvPr id="97" name="Rectangle 96"/>
                  <p:cNvSpPr/>
                  <p:nvPr/>
                </p:nvSpPr>
                <p:spPr bwMode="auto">
                  <a:xfrm>
                    <a:off x="10920599" y="1751073"/>
                    <a:ext cx="52707" cy="139861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0073D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182563" indent="-182563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8" name="Rectangle 97"/>
                  <p:cNvSpPr/>
                  <p:nvPr/>
                </p:nvSpPr>
                <p:spPr bwMode="auto">
                  <a:xfrm>
                    <a:off x="10920602" y="1333993"/>
                    <a:ext cx="52707" cy="139861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0073D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182563" indent="-182563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9" name="Rectangle 98"/>
                  <p:cNvSpPr/>
                  <p:nvPr/>
                </p:nvSpPr>
                <p:spPr bwMode="auto">
                  <a:xfrm>
                    <a:off x="11697711" y="1752355"/>
                    <a:ext cx="52941" cy="139861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0073D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182563" indent="-182563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0" name="Rectangle 99"/>
                  <p:cNvSpPr/>
                  <p:nvPr/>
                </p:nvSpPr>
                <p:spPr bwMode="auto">
                  <a:xfrm>
                    <a:off x="11697711" y="1333992"/>
                    <a:ext cx="52941" cy="139861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0073D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182563" indent="-182563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1" name="Rounded Rectangle 100"/>
                  <p:cNvSpPr/>
                  <p:nvPr/>
                </p:nvSpPr>
                <p:spPr bwMode="auto">
                  <a:xfrm rot="5400000">
                    <a:off x="11081557" y="1215191"/>
                    <a:ext cx="514804" cy="795829"/>
                  </a:xfrm>
                  <a:prstGeom prst="roundRect">
                    <a:avLst>
                      <a:gd name="adj" fmla="val 2777"/>
                    </a:avLst>
                  </a:prstGeom>
                  <a:grpFill/>
                  <a:ln w="12700" cap="flat" cmpd="sng" algn="ctr">
                    <a:solidFill>
                      <a:srgbClr val="0073D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182563" indent="-182563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96" name="Rounded Rectangle 95"/>
                <p:cNvSpPr/>
                <p:nvPr/>
              </p:nvSpPr>
              <p:spPr bwMode="auto">
                <a:xfrm>
                  <a:off x="11255954" y="1630839"/>
                  <a:ext cx="273040" cy="297418"/>
                </a:xfrm>
                <a:prstGeom prst="roundRect">
                  <a:avLst>
                    <a:gd name="adj" fmla="val 15446"/>
                  </a:avLst>
                </a:prstGeom>
                <a:grpFill/>
                <a:ln w="12700" cap="flat" cmpd="sng" algn="ctr">
                  <a:solidFill>
                    <a:srgbClr val="0073DE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182563" indent="-182563"/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94" name="TextBox 93"/>
              <p:cNvSpPr txBox="1"/>
              <p:nvPr/>
            </p:nvSpPr>
            <p:spPr>
              <a:xfrm rot="16200000">
                <a:off x="3002426" y="3234705"/>
                <a:ext cx="1082685" cy="263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2"/>
                  </a:buClr>
                  <a:buNone/>
                </a:pPr>
                <a:r>
                  <a:rPr lang="es-ES" sz="9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</a:rPr>
                  <a:t>De-stacker</a:t>
                </a:r>
                <a:endParaRPr lang="en-US" sz="12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</a:endParaRPr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734548" y="2744647"/>
              <a:ext cx="748681" cy="571487"/>
              <a:chOff x="4066997" y="2550869"/>
              <a:chExt cx="855608" cy="653107"/>
            </a:xfrm>
          </p:grpSpPr>
          <p:grpSp>
            <p:nvGrpSpPr>
              <p:cNvPr id="164" name="Group 163"/>
              <p:cNvGrpSpPr/>
              <p:nvPr/>
            </p:nvGrpSpPr>
            <p:grpSpPr>
              <a:xfrm>
                <a:off x="4119719" y="2680973"/>
                <a:ext cx="755251" cy="523003"/>
                <a:chOff x="4119719" y="2680973"/>
                <a:chExt cx="755251" cy="523003"/>
              </a:xfrm>
            </p:grpSpPr>
            <p:sp>
              <p:nvSpPr>
                <p:cNvPr id="168" name="Rectangle 167"/>
                <p:cNvSpPr/>
                <p:nvPr/>
              </p:nvSpPr>
              <p:spPr bwMode="auto">
                <a:xfrm>
                  <a:off x="4119719" y="3102615"/>
                  <a:ext cx="133054" cy="101361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0073DE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182563" indent="-182563"/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9" name="Rectangle 168"/>
                <p:cNvSpPr/>
                <p:nvPr/>
              </p:nvSpPr>
              <p:spPr bwMode="auto">
                <a:xfrm>
                  <a:off x="4741916" y="3102615"/>
                  <a:ext cx="133054" cy="101361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0073DE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182563" indent="-182563"/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0" name="Rounded Rectangle 169"/>
                <p:cNvSpPr/>
                <p:nvPr/>
              </p:nvSpPr>
              <p:spPr bwMode="auto">
                <a:xfrm rot="5400000">
                  <a:off x="4248180" y="2574804"/>
                  <a:ext cx="497711" cy="710050"/>
                </a:xfrm>
                <a:prstGeom prst="roundRect">
                  <a:avLst>
                    <a:gd name="adj" fmla="val 2777"/>
                  </a:avLst>
                </a:prstGeom>
                <a:solidFill>
                  <a:schemeClr val="bg1"/>
                </a:solidFill>
                <a:ln w="12700" cap="flat" cmpd="sng" algn="ctr">
                  <a:solidFill>
                    <a:srgbClr val="0073DE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182563" indent="-182563"/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1" name="Rounded Rectangle 170"/>
                <p:cNvSpPr/>
                <p:nvPr/>
              </p:nvSpPr>
              <p:spPr bwMode="auto">
                <a:xfrm>
                  <a:off x="4380881" y="2876744"/>
                  <a:ext cx="234864" cy="253082"/>
                </a:xfrm>
                <a:prstGeom prst="roundRect">
                  <a:avLst>
                    <a:gd name="adj" fmla="val 17167"/>
                  </a:avLst>
                </a:prstGeom>
                <a:solidFill>
                  <a:schemeClr val="bg1"/>
                </a:solidFill>
                <a:ln w="12700" cap="flat" cmpd="sng" algn="ctr">
                  <a:solidFill>
                    <a:srgbClr val="0073DE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182563" indent="-182563"/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5" name="Group 164"/>
              <p:cNvGrpSpPr/>
              <p:nvPr/>
            </p:nvGrpSpPr>
            <p:grpSpPr>
              <a:xfrm>
                <a:off x="4066997" y="2550869"/>
                <a:ext cx="855608" cy="274394"/>
                <a:chOff x="4066997" y="2550869"/>
                <a:chExt cx="855608" cy="274394"/>
              </a:xfrm>
            </p:grpSpPr>
            <p:sp>
              <p:nvSpPr>
                <p:cNvPr id="166" name="Rounded Rectangle 165"/>
                <p:cNvSpPr/>
                <p:nvPr/>
              </p:nvSpPr>
              <p:spPr bwMode="auto">
                <a:xfrm rot="10800000">
                  <a:off x="4066997" y="2550869"/>
                  <a:ext cx="855608" cy="274394"/>
                </a:xfrm>
                <a:prstGeom prst="roundRect">
                  <a:avLst>
                    <a:gd name="adj" fmla="val 12005"/>
                  </a:avLst>
                </a:prstGeom>
                <a:solidFill>
                  <a:schemeClr val="bg1"/>
                </a:solidFill>
                <a:ln w="12700" cap="flat" cmpd="sng" algn="ctr">
                  <a:solidFill>
                    <a:srgbClr val="0073DE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182563" indent="-182563"/>
                  <a:endParaRPr lang="en-US"/>
                </a:p>
              </p:txBody>
            </p:sp>
            <p:sp>
              <p:nvSpPr>
                <p:cNvPr id="167" name="TextBox 166"/>
                <p:cNvSpPr txBox="1"/>
                <p:nvPr/>
              </p:nvSpPr>
              <p:spPr bwMode="gray">
                <a:xfrm>
                  <a:off x="4154780" y="2592711"/>
                  <a:ext cx="688724" cy="143230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vert="horz" wrap="square" lIns="72000" tIns="72000" rIns="72000" bIns="72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indent="0" algn="ctr" rtl="0" fontAlgn="base">
                    <a:spcBef>
                      <a:spcPts val="11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0000"/>
                    <a:buFont typeface="Arial" pitchFamily="34" charset="0"/>
                    <a:buNone/>
                  </a:pPr>
                  <a:r>
                    <a:rPr lang="en-US" sz="900" kern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 Light" panose="020F0302020204030204" pitchFamily="34" charset="0"/>
                      <a:cs typeface="Arial" pitchFamily="34" charset="0"/>
                    </a:rPr>
                    <a:t>Press</a:t>
                  </a:r>
                  <a:endParaRPr lang="en-US" sz="1100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72" name="Group 171"/>
            <p:cNvGrpSpPr/>
            <p:nvPr/>
          </p:nvGrpSpPr>
          <p:grpSpPr>
            <a:xfrm>
              <a:off x="137040" y="3250611"/>
              <a:ext cx="2079908" cy="717838"/>
              <a:chOff x="6787099" y="503059"/>
              <a:chExt cx="2349605" cy="806534"/>
            </a:xfrm>
          </p:grpSpPr>
          <p:sp>
            <p:nvSpPr>
              <p:cNvPr id="173" name="Rectangle 172"/>
              <p:cNvSpPr/>
              <p:nvPr/>
            </p:nvSpPr>
            <p:spPr>
              <a:xfrm>
                <a:off x="6787099" y="643250"/>
                <a:ext cx="848061" cy="666343"/>
              </a:xfrm>
              <a:prstGeom prst="rect">
                <a:avLst/>
              </a:prstGeom>
              <a:solidFill>
                <a:schemeClr val="bg1">
                  <a:alpha val="82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180975" algn="ctr">
                  <a:buClr>
                    <a:schemeClr val="accent1"/>
                  </a:buClr>
                  <a:buFont typeface="Wingdings" pitchFamily="2" charset="2"/>
                  <a:buChar char="§"/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74" name="Group 173"/>
              <p:cNvGrpSpPr/>
              <p:nvPr/>
            </p:nvGrpSpPr>
            <p:grpSpPr>
              <a:xfrm>
                <a:off x="8212422" y="503059"/>
                <a:ext cx="924282" cy="697582"/>
                <a:chOff x="8212422" y="503059"/>
                <a:chExt cx="924282" cy="697582"/>
              </a:xfrm>
            </p:grpSpPr>
            <p:sp>
              <p:nvSpPr>
                <p:cNvPr id="175" name="Rectangle 174"/>
                <p:cNvSpPr/>
                <p:nvPr/>
              </p:nvSpPr>
              <p:spPr>
                <a:xfrm>
                  <a:off x="8288643" y="503059"/>
                  <a:ext cx="848061" cy="697582"/>
                </a:xfrm>
                <a:prstGeom prst="rect">
                  <a:avLst/>
                </a:prstGeom>
                <a:solidFill>
                  <a:schemeClr val="bg1">
                    <a:alpha val="82000"/>
                  </a:scheme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indent="180975" algn="ctr">
                    <a:buClr>
                      <a:schemeClr val="accent1"/>
                    </a:buClr>
                    <a:buFont typeface="Wingdings" pitchFamily="2" charset="2"/>
                    <a:buChar char="§"/>
                  </a:pPr>
                  <a:endParaRPr 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>
                <a:xfrm>
                  <a:off x="8212422" y="666573"/>
                  <a:ext cx="196471" cy="465851"/>
                </a:xfrm>
                <a:prstGeom prst="rect">
                  <a:avLst/>
                </a:prstGeom>
                <a:solidFill>
                  <a:schemeClr val="bg1">
                    <a:alpha val="82000"/>
                  </a:scheme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indent="180975" algn="ctr">
                    <a:buClr>
                      <a:schemeClr val="accent1"/>
                    </a:buClr>
                    <a:buFont typeface="Wingdings" pitchFamily="2" charset="2"/>
                    <a:buChar char="§"/>
                  </a:pP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178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/>
          <a:lstStyle/>
          <a:p>
            <a:r>
              <a:rPr lang="en-US" altLang="es-ES" dirty="0" smtClean="0"/>
              <a:t>StampApp</a:t>
            </a:r>
            <a:br>
              <a:rPr lang="en-US" altLang="es-ES" dirty="0" smtClean="0"/>
            </a:br>
            <a:r>
              <a:rPr lang="en-US" altLang="es-ES" dirty="0">
                <a:solidFill>
                  <a:schemeClr val="accent1"/>
                </a:solidFill>
              </a:rPr>
              <a:t>Step </a:t>
            </a:r>
            <a:r>
              <a:rPr lang="en-US" altLang="es-ES" dirty="0" smtClean="0">
                <a:solidFill>
                  <a:schemeClr val="accent1"/>
                </a:solidFill>
              </a:rPr>
              <a:t>3: Programming </a:t>
            </a:r>
            <a:r>
              <a:rPr lang="en-US" altLang="es-ES" dirty="0">
                <a:solidFill>
                  <a:schemeClr val="accent1"/>
                </a:solidFill>
              </a:rPr>
              <a:t>press paths and </a:t>
            </a:r>
            <a:r>
              <a:rPr lang="en-US" altLang="es-ES" dirty="0" smtClean="0">
                <a:solidFill>
                  <a:schemeClr val="accent1"/>
                </a:solidFill>
              </a:rPr>
              <a:t>points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99461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Box 89"/>
          <p:cNvSpPr txBox="1"/>
          <p:nvPr/>
        </p:nvSpPr>
        <p:spPr>
          <a:xfrm>
            <a:off x="7289800" y="5638800"/>
            <a:ext cx="1854200" cy="121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60" name="Group 59"/>
          <p:cNvGrpSpPr/>
          <p:nvPr/>
        </p:nvGrpSpPr>
        <p:grpSpPr>
          <a:xfrm>
            <a:off x="3594573" y="1592264"/>
            <a:ext cx="5333528" cy="3085550"/>
            <a:chOff x="793326" y="1264034"/>
            <a:chExt cx="8222761" cy="4614862"/>
          </a:xfrm>
        </p:grpSpPr>
        <p:grpSp>
          <p:nvGrpSpPr>
            <p:cNvPr id="61" name="Group 60"/>
            <p:cNvGrpSpPr/>
            <p:nvPr/>
          </p:nvGrpSpPr>
          <p:grpSpPr>
            <a:xfrm>
              <a:off x="793326" y="1264034"/>
              <a:ext cx="8222761" cy="4614862"/>
              <a:chOff x="2361438" y="1127462"/>
              <a:chExt cx="8222761" cy="4614862"/>
            </a:xfrm>
          </p:grpSpPr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3"/>
              <a:srcRect t="2417"/>
              <a:stretch/>
            </p:blipFill>
            <p:spPr>
              <a:xfrm>
                <a:off x="8495538" y="1127462"/>
                <a:ext cx="2088661" cy="4614862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61438" y="1127462"/>
                <a:ext cx="6134100" cy="4610100"/>
              </a:xfrm>
              <a:prstGeom prst="rect">
                <a:avLst/>
              </a:prstGeom>
            </p:spPr>
          </p:pic>
        </p:grpSp>
        <p:sp>
          <p:nvSpPr>
            <p:cNvPr id="62" name="TextBox 61"/>
            <p:cNvSpPr txBox="1"/>
            <p:nvPr/>
          </p:nvSpPr>
          <p:spPr>
            <a:xfrm>
              <a:off x="2913405" y="1958238"/>
              <a:ext cx="2424008" cy="3791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tx2"/>
                </a:buClr>
                <a:buNone/>
              </a:pPr>
              <a:endParaRPr lang="en-US" sz="11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838" y="2273503"/>
              <a:ext cx="6001588" cy="2591162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1409332" y="1490636"/>
            <a:ext cx="2036516" cy="2166333"/>
            <a:chOff x="158751" y="2647084"/>
            <a:chExt cx="2036516" cy="2166333"/>
          </a:xfrm>
        </p:grpSpPr>
        <p:grpSp>
          <p:nvGrpSpPr>
            <p:cNvPr id="56" name="Group 55"/>
            <p:cNvGrpSpPr/>
            <p:nvPr/>
          </p:nvGrpSpPr>
          <p:grpSpPr>
            <a:xfrm>
              <a:off x="158751" y="2745146"/>
              <a:ext cx="2036516" cy="1601238"/>
              <a:chOff x="3400984" y="2550869"/>
              <a:chExt cx="2327371" cy="1829927"/>
            </a:xfrm>
          </p:grpSpPr>
          <p:sp>
            <p:nvSpPr>
              <p:cNvPr id="57" name="Rectangle 56"/>
              <p:cNvSpPr/>
              <p:nvPr/>
            </p:nvSpPr>
            <p:spPr bwMode="auto">
              <a:xfrm>
                <a:off x="4856055" y="3584786"/>
                <a:ext cx="133054" cy="101361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0073D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563" indent="-182563"/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>
                <a:off x="4852058" y="3308791"/>
                <a:ext cx="133054" cy="101361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0073D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563" indent="-182563"/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5595301" y="3584786"/>
                <a:ext cx="133054" cy="101361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0073D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563" indent="-182563"/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5591304" y="3308791"/>
                <a:ext cx="133054" cy="101361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0073D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563" indent="-182563"/>
                <a:endParaRPr 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4874970" y="3141885"/>
                <a:ext cx="826353" cy="521628"/>
                <a:chOff x="4874970" y="3141885"/>
                <a:chExt cx="826353" cy="521628"/>
              </a:xfrm>
            </p:grpSpPr>
            <p:grpSp>
              <p:nvGrpSpPr>
                <p:cNvPr id="99" name="Group 98"/>
                <p:cNvGrpSpPr/>
                <p:nvPr/>
              </p:nvGrpSpPr>
              <p:grpSpPr>
                <a:xfrm>
                  <a:off x="4874970" y="3326638"/>
                  <a:ext cx="826353" cy="336875"/>
                  <a:chOff x="3185039" y="4236215"/>
                  <a:chExt cx="743371" cy="303046"/>
                </a:xfrm>
                <a:solidFill>
                  <a:schemeClr val="bg1"/>
                </a:solidFill>
              </p:grpSpPr>
              <p:sp>
                <p:nvSpPr>
                  <p:cNvPr id="101" name="Rounded Rectangle 100"/>
                  <p:cNvSpPr/>
                  <p:nvPr/>
                </p:nvSpPr>
                <p:spPr bwMode="auto">
                  <a:xfrm rot="10800000">
                    <a:off x="3185039" y="4236215"/>
                    <a:ext cx="743371" cy="303046"/>
                  </a:xfrm>
                  <a:prstGeom prst="roundRect">
                    <a:avLst>
                      <a:gd name="adj" fmla="val 2777"/>
                    </a:avLst>
                  </a:prstGeom>
                  <a:grpFill/>
                  <a:ln w="12700" cap="flat" cmpd="sng" algn="ctr">
                    <a:solidFill>
                      <a:srgbClr val="0073D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182563" indent="-182563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2" name="Right Arrow 101"/>
                  <p:cNvSpPr/>
                  <p:nvPr/>
                </p:nvSpPr>
                <p:spPr bwMode="auto">
                  <a:xfrm>
                    <a:off x="3455874" y="4304896"/>
                    <a:ext cx="201116" cy="181854"/>
                  </a:xfrm>
                  <a:prstGeom prst="rightArrow">
                    <a:avLst/>
                  </a:prstGeom>
                  <a:grpFill/>
                  <a:ln w="12700" cap="flat" cmpd="sng" algn="ctr">
                    <a:solidFill>
                      <a:srgbClr val="0073D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182563" indent="-182563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00" name="TextBox 99"/>
                <p:cNvSpPr txBox="1"/>
                <p:nvPr/>
              </p:nvSpPr>
              <p:spPr bwMode="gray">
                <a:xfrm>
                  <a:off x="4950705" y="3141885"/>
                  <a:ext cx="688724" cy="143230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vert="horz" wrap="square" lIns="72000" tIns="72000" rIns="72000" bIns="72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indent="0" algn="ctr" rtl="0" fontAlgn="base">
                    <a:spcBef>
                      <a:spcPts val="11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0000"/>
                    <a:buFont typeface="Arial" pitchFamily="34" charset="0"/>
                    <a:buNone/>
                  </a:pPr>
                  <a:r>
                    <a:rPr lang="en-US" sz="900" kern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 Light" panose="020F0302020204030204" pitchFamily="34" charset="0"/>
                      <a:cs typeface="Arial" pitchFamily="34" charset="0"/>
                    </a:rPr>
                    <a:t>Conveyor</a:t>
                  </a:r>
                  <a:endParaRPr lang="en-US" sz="1100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9" name="Group 68"/>
              <p:cNvGrpSpPr/>
              <p:nvPr/>
            </p:nvGrpSpPr>
            <p:grpSpPr>
              <a:xfrm>
                <a:off x="4186246" y="3405657"/>
                <a:ext cx="688724" cy="975139"/>
                <a:chOff x="4186246" y="3405657"/>
                <a:chExt cx="688724" cy="975139"/>
              </a:xfrm>
            </p:grpSpPr>
            <p:grpSp>
              <p:nvGrpSpPr>
                <p:cNvPr id="91" name="Group 90"/>
                <p:cNvGrpSpPr/>
                <p:nvPr/>
              </p:nvGrpSpPr>
              <p:grpSpPr>
                <a:xfrm>
                  <a:off x="4353772" y="3405657"/>
                  <a:ext cx="280749" cy="828676"/>
                  <a:chOff x="4469898" y="4366457"/>
                  <a:chExt cx="246500" cy="727585"/>
                </a:xfrm>
              </p:grpSpPr>
              <p:grpSp>
                <p:nvGrpSpPr>
                  <p:cNvPr id="93" name="Group 1060"/>
                  <p:cNvGrpSpPr/>
                  <p:nvPr/>
                </p:nvGrpSpPr>
                <p:grpSpPr>
                  <a:xfrm>
                    <a:off x="4469898" y="4366457"/>
                    <a:ext cx="246500" cy="727585"/>
                    <a:chOff x="5034356" y="4098927"/>
                    <a:chExt cx="241442" cy="712649"/>
                  </a:xfrm>
                </p:grpSpPr>
                <p:sp>
                  <p:nvSpPr>
                    <p:cNvPr id="96" name="Freeform 2"/>
                    <p:cNvSpPr>
                      <a:spLocks noChangeArrowheads="1"/>
                    </p:cNvSpPr>
                    <p:nvPr/>
                  </p:nvSpPr>
                  <p:spPr bwMode="auto">
                    <a:xfrm rot="15631295">
                      <a:off x="4946781" y="4482559"/>
                      <a:ext cx="416592" cy="241442"/>
                    </a:xfrm>
                    <a:custGeom>
                      <a:avLst/>
                      <a:gdLst>
                        <a:gd name="T0" fmla="*/ 512 w 1436"/>
                        <a:gd name="T1" fmla="*/ 62 h 797"/>
                        <a:gd name="T2" fmla="*/ 1243 w 1436"/>
                        <a:gd name="T3" fmla="*/ 319 h 797"/>
                        <a:gd name="T4" fmla="*/ 1393 w 1436"/>
                        <a:gd name="T5" fmla="*/ 531 h 797"/>
                        <a:gd name="T6" fmla="*/ 1170 w 1436"/>
                        <a:gd name="T7" fmla="*/ 754 h 797"/>
                        <a:gd name="T8" fmla="*/ 398 w 1436"/>
                        <a:gd name="T9" fmla="*/ 754 h 797"/>
                        <a:gd name="T10" fmla="*/ 42 w 1436"/>
                        <a:gd name="T11" fmla="*/ 398 h 797"/>
                        <a:gd name="T12" fmla="*/ 398 w 1436"/>
                        <a:gd name="T13" fmla="*/ 43 h 797"/>
                        <a:gd name="T14" fmla="*/ 512 w 1436"/>
                        <a:gd name="T15" fmla="*/ 62 h 797"/>
                        <a:gd name="T16" fmla="*/ 398 w 1436"/>
                        <a:gd name="T17" fmla="*/ 0 h 797"/>
                        <a:gd name="T18" fmla="*/ 0 w 1436"/>
                        <a:gd name="T19" fmla="*/ 398 h 797"/>
                        <a:gd name="T20" fmla="*/ 398 w 1436"/>
                        <a:gd name="T21" fmla="*/ 796 h 797"/>
                        <a:gd name="T22" fmla="*/ 1170 w 1436"/>
                        <a:gd name="T23" fmla="*/ 796 h 797"/>
                        <a:gd name="T24" fmla="*/ 1435 w 1436"/>
                        <a:gd name="T25" fmla="*/ 531 h 797"/>
                        <a:gd name="T26" fmla="*/ 1257 w 1436"/>
                        <a:gd name="T27" fmla="*/ 280 h 797"/>
                        <a:gd name="T28" fmla="*/ 529 w 1436"/>
                        <a:gd name="T29" fmla="*/ 23 h 797"/>
                        <a:gd name="T30" fmla="*/ 398 w 1436"/>
                        <a:gd name="T31" fmla="*/ 0 h 79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1436" h="797">
                          <a:moveTo>
                            <a:pt x="512" y="62"/>
                          </a:moveTo>
                          <a:lnTo>
                            <a:pt x="1243" y="319"/>
                          </a:lnTo>
                          <a:cubicBezTo>
                            <a:pt x="1334" y="350"/>
                            <a:pt x="1393" y="435"/>
                            <a:pt x="1393" y="531"/>
                          </a:cubicBezTo>
                          <a:cubicBezTo>
                            <a:pt x="1393" y="652"/>
                            <a:pt x="1294" y="754"/>
                            <a:pt x="1170" y="754"/>
                          </a:cubicBezTo>
                          <a:lnTo>
                            <a:pt x="398" y="754"/>
                          </a:lnTo>
                          <a:cubicBezTo>
                            <a:pt x="203" y="754"/>
                            <a:pt x="42" y="596"/>
                            <a:pt x="42" y="398"/>
                          </a:cubicBezTo>
                          <a:cubicBezTo>
                            <a:pt x="45" y="204"/>
                            <a:pt x="203" y="43"/>
                            <a:pt x="398" y="43"/>
                          </a:cubicBezTo>
                          <a:cubicBezTo>
                            <a:pt x="436" y="43"/>
                            <a:pt x="476" y="48"/>
                            <a:pt x="512" y="62"/>
                          </a:cubicBezTo>
                          <a:close/>
                          <a:moveTo>
                            <a:pt x="398" y="0"/>
                          </a:moveTo>
                          <a:cubicBezTo>
                            <a:pt x="178" y="0"/>
                            <a:pt x="0" y="178"/>
                            <a:pt x="0" y="398"/>
                          </a:cubicBezTo>
                          <a:cubicBezTo>
                            <a:pt x="0" y="618"/>
                            <a:pt x="178" y="796"/>
                            <a:pt x="398" y="796"/>
                          </a:cubicBezTo>
                          <a:lnTo>
                            <a:pt x="1170" y="796"/>
                          </a:lnTo>
                          <a:cubicBezTo>
                            <a:pt x="1317" y="796"/>
                            <a:pt x="1435" y="678"/>
                            <a:pt x="1435" y="531"/>
                          </a:cubicBezTo>
                          <a:cubicBezTo>
                            <a:pt x="1435" y="415"/>
                            <a:pt x="1362" y="316"/>
                            <a:pt x="1257" y="280"/>
                          </a:cubicBezTo>
                          <a:lnTo>
                            <a:pt x="529" y="23"/>
                          </a:lnTo>
                          <a:cubicBezTo>
                            <a:pt x="487" y="9"/>
                            <a:pt x="442" y="0"/>
                            <a:pt x="398" y="0"/>
                          </a:cubicBezTo>
                          <a:close/>
                        </a:path>
                      </a:pathLst>
                    </a:custGeom>
                    <a:solidFill>
                      <a:srgbClr val="0073DE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>
                          <a:solidFill>
                            <a:srgbClr val="808080"/>
                          </a:solidFill>
                          <a:bevel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666666"/>
                        </a:solidFill>
                      </a:endParaRPr>
                    </a:p>
                  </p:txBody>
                </p:sp>
                <p:sp>
                  <p:nvSpPr>
                    <p:cNvPr id="97" name="Freeform 12"/>
                    <p:cNvSpPr>
                      <a:spLocks noChangeArrowheads="1"/>
                    </p:cNvSpPr>
                    <p:nvPr/>
                  </p:nvSpPr>
                  <p:spPr bwMode="auto">
                    <a:xfrm rot="6737238">
                      <a:off x="5076799" y="4120770"/>
                      <a:ext cx="174742" cy="131056"/>
                    </a:xfrm>
                    <a:custGeom>
                      <a:avLst/>
                      <a:gdLst>
                        <a:gd name="T0" fmla="*/ 539 w 582"/>
                        <a:gd name="T1" fmla="*/ 167 h 438"/>
                        <a:gd name="T2" fmla="*/ 505 w 582"/>
                        <a:gd name="T3" fmla="*/ 181 h 438"/>
                        <a:gd name="T4" fmla="*/ 497 w 582"/>
                        <a:gd name="T5" fmla="*/ 184 h 438"/>
                        <a:gd name="T6" fmla="*/ 491 w 582"/>
                        <a:gd name="T7" fmla="*/ 189 h 438"/>
                        <a:gd name="T8" fmla="*/ 324 w 582"/>
                        <a:gd name="T9" fmla="*/ 356 h 438"/>
                        <a:gd name="T10" fmla="*/ 251 w 582"/>
                        <a:gd name="T11" fmla="*/ 387 h 438"/>
                        <a:gd name="T12" fmla="*/ 209 w 582"/>
                        <a:gd name="T13" fmla="*/ 395 h 438"/>
                        <a:gd name="T14" fmla="*/ 110 w 582"/>
                        <a:gd name="T15" fmla="*/ 327 h 438"/>
                        <a:gd name="T16" fmla="*/ 70 w 582"/>
                        <a:gd name="T17" fmla="*/ 234 h 438"/>
                        <a:gd name="T18" fmla="*/ 70 w 582"/>
                        <a:gd name="T19" fmla="*/ 152 h 438"/>
                        <a:gd name="T20" fmla="*/ 130 w 582"/>
                        <a:gd name="T21" fmla="*/ 93 h 438"/>
                        <a:gd name="T22" fmla="*/ 203 w 582"/>
                        <a:gd name="T23" fmla="*/ 62 h 438"/>
                        <a:gd name="T24" fmla="*/ 437 w 582"/>
                        <a:gd name="T25" fmla="*/ 62 h 438"/>
                        <a:gd name="T26" fmla="*/ 446 w 582"/>
                        <a:gd name="T27" fmla="*/ 62 h 438"/>
                        <a:gd name="T28" fmla="*/ 454 w 582"/>
                        <a:gd name="T29" fmla="*/ 59 h 438"/>
                        <a:gd name="T30" fmla="*/ 488 w 582"/>
                        <a:gd name="T31" fmla="*/ 45 h 438"/>
                        <a:gd name="T32" fmla="*/ 539 w 582"/>
                        <a:gd name="T33" fmla="*/ 167 h 438"/>
                        <a:gd name="T34" fmla="*/ 488 w 582"/>
                        <a:gd name="T35" fmla="*/ 0 h 438"/>
                        <a:gd name="T36" fmla="*/ 437 w 582"/>
                        <a:gd name="T37" fmla="*/ 20 h 438"/>
                        <a:gd name="T38" fmla="*/ 195 w 582"/>
                        <a:gd name="T39" fmla="*/ 20 h 438"/>
                        <a:gd name="T40" fmla="*/ 113 w 582"/>
                        <a:gd name="T41" fmla="*/ 54 h 438"/>
                        <a:gd name="T42" fmla="*/ 31 w 582"/>
                        <a:gd name="T43" fmla="*/ 251 h 438"/>
                        <a:gd name="T44" fmla="*/ 70 w 582"/>
                        <a:gd name="T45" fmla="*/ 344 h 438"/>
                        <a:gd name="T46" fmla="*/ 209 w 582"/>
                        <a:gd name="T47" fmla="*/ 437 h 438"/>
                        <a:gd name="T48" fmla="*/ 265 w 582"/>
                        <a:gd name="T49" fmla="*/ 426 h 438"/>
                        <a:gd name="T50" fmla="*/ 347 w 582"/>
                        <a:gd name="T51" fmla="*/ 392 h 438"/>
                        <a:gd name="T52" fmla="*/ 519 w 582"/>
                        <a:gd name="T53" fmla="*/ 220 h 438"/>
                        <a:gd name="T54" fmla="*/ 570 w 582"/>
                        <a:gd name="T55" fmla="*/ 200 h 438"/>
                        <a:gd name="T56" fmla="*/ 581 w 582"/>
                        <a:gd name="T57" fmla="*/ 169 h 438"/>
                        <a:gd name="T58" fmla="*/ 519 w 582"/>
                        <a:gd name="T59" fmla="*/ 11 h 438"/>
                        <a:gd name="T60" fmla="*/ 488 w 582"/>
                        <a:gd name="T61" fmla="*/ 0 h 4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</a:cxnLst>
                      <a:rect l="0" t="0" r="r" b="b"/>
                      <a:pathLst>
                        <a:path w="582" h="438">
                          <a:moveTo>
                            <a:pt x="539" y="167"/>
                          </a:moveTo>
                          <a:lnTo>
                            <a:pt x="505" y="181"/>
                          </a:lnTo>
                          <a:lnTo>
                            <a:pt x="497" y="184"/>
                          </a:lnTo>
                          <a:lnTo>
                            <a:pt x="491" y="189"/>
                          </a:lnTo>
                          <a:lnTo>
                            <a:pt x="324" y="356"/>
                          </a:lnTo>
                          <a:lnTo>
                            <a:pt x="251" y="387"/>
                          </a:lnTo>
                          <a:cubicBezTo>
                            <a:pt x="237" y="392"/>
                            <a:pt x="223" y="395"/>
                            <a:pt x="209" y="395"/>
                          </a:cubicBezTo>
                          <a:cubicBezTo>
                            <a:pt x="164" y="395"/>
                            <a:pt x="124" y="370"/>
                            <a:pt x="110" y="327"/>
                          </a:cubicBezTo>
                          <a:lnTo>
                            <a:pt x="70" y="234"/>
                          </a:lnTo>
                          <a:cubicBezTo>
                            <a:pt x="59" y="209"/>
                            <a:pt x="58" y="177"/>
                            <a:pt x="70" y="152"/>
                          </a:cubicBezTo>
                          <a:cubicBezTo>
                            <a:pt x="81" y="126"/>
                            <a:pt x="102" y="104"/>
                            <a:pt x="130" y="93"/>
                          </a:cubicBezTo>
                          <a:lnTo>
                            <a:pt x="203" y="62"/>
                          </a:lnTo>
                          <a:lnTo>
                            <a:pt x="437" y="62"/>
                          </a:lnTo>
                          <a:lnTo>
                            <a:pt x="446" y="62"/>
                          </a:lnTo>
                          <a:lnTo>
                            <a:pt x="454" y="59"/>
                          </a:lnTo>
                          <a:lnTo>
                            <a:pt x="488" y="45"/>
                          </a:lnTo>
                          <a:lnTo>
                            <a:pt x="539" y="167"/>
                          </a:lnTo>
                          <a:close/>
                          <a:moveTo>
                            <a:pt x="488" y="0"/>
                          </a:moveTo>
                          <a:lnTo>
                            <a:pt x="437" y="20"/>
                          </a:lnTo>
                          <a:lnTo>
                            <a:pt x="195" y="20"/>
                          </a:lnTo>
                          <a:lnTo>
                            <a:pt x="113" y="54"/>
                          </a:lnTo>
                          <a:cubicBezTo>
                            <a:pt x="37" y="85"/>
                            <a:pt x="0" y="172"/>
                            <a:pt x="31" y="251"/>
                          </a:cubicBezTo>
                          <a:lnTo>
                            <a:pt x="70" y="344"/>
                          </a:lnTo>
                          <a:cubicBezTo>
                            <a:pt x="96" y="404"/>
                            <a:pt x="149" y="437"/>
                            <a:pt x="209" y="437"/>
                          </a:cubicBezTo>
                          <a:cubicBezTo>
                            <a:pt x="228" y="437"/>
                            <a:pt x="248" y="435"/>
                            <a:pt x="265" y="426"/>
                          </a:cubicBezTo>
                          <a:lnTo>
                            <a:pt x="347" y="392"/>
                          </a:lnTo>
                          <a:lnTo>
                            <a:pt x="519" y="220"/>
                          </a:lnTo>
                          <a:lnTo>
                            <a:pt x="570" y="200"/>
                          </a:lnTo>
                          <a:lnTo>
                            <a:pt x="581" y="169"/>
                          </a:lnTo>
                          <a:lnTo>
                            <a:pt x="519" y="11"/>
                          </a:lnTo>
                          <a:lnTo>
                            <a:pt x="488" y="0"/>
                          </a:lnTo>
                          <a:close/>
                        </a:path>
                      </a:pathLst>
                    </a:custGeom>
                    <a:solidFill>
                      <a:srgbClr val="0073DE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>
                          <a:solidFill>
                            <a:srgbClr val="808080"/>
                          </a:solidFill>
                          <a:bevel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666666"/>
                        </a:solidFill>
                      </a:endParaRPr>
                    </a:p>
                  </p:txBody>
                </p:sp>
                <p:sp>
                  <p:nvSpPr>
                    <p:cNvPr id="98" name="Freeform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70255" y="4584314"/>
                      <a:ext cx="200025" cy="200025"/>
                    </a:xfrm>
                    <a:custGeom>
                      <a:avLst/>
                      <a:gdLst>
                        <a:gd name="T0" fmla="*/ 510 w 556"/>
                        <a:gd name="T1" fmla="*/ 276 h 554"/>
                        <a:gd name="T2" fmla="*/ 277 w 556"/>
                        <a:gd name="T3" fmla="*/ 511 h 554"/>
                        <a:gd name="T4" fmla="*/ 42 w 556"/>
                        <a:gd name="T5" fmla="*/ 276 h 554"/>
                        <a:gd name="T6" fmla="*/ 277 w 556"/>
                        <a:gd name="T7" fmla="*/ 42 h 554"/>
                        <a:gd name="T8" fmla="*/ 510 w 556"/>
                        <a:gd name="T9" fmla="*/ 276 h 554"/>
                        <a:gd name="T10" fmla="*/ 277 w 556"/>
                        <a:gd name="T11" fmla="*/ 0 h 554"/>
                        <a:gd name="T12" fmla="*/ 0 w 556"/>
                        <a:gd name="T13" fmla="*/ 276 h 554"/>
                        <a:gd name="T14" fmla="*/ 277 w 556"/>
                        <a:gd name="T15" fmla="*/ 553 h 554"/>
                        <a:gd name="T16" fmla="*/ 552 w 556"/>
                        <a:gd name="T17" fmla="*/ 276 h 554"/>
                        <a:gd name="T18" fmla="*/ 277 w 556"/>
                        <a:gd name="T19" fmla="*/ 0 h 55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556" h="554">
                          <a:moveTo>
                            <a:pt x="510" y="276"/>
                          </a:moveTo>
                          <a:cubicBezTo>
                            <a:pt x="510" y="406"/>
                            <a:pt x="406" y="511"/>
                            <a:pt x="277" y="511"/>
                          </a:cubicBezTo>
                          <a:cubicBezTo>
                            <a:pt x="147" y="511"/>
                            <a:pt x="42" y="406"/>
                            <a:pt x="42" y="276"/>
                          </a:cubicBezTo>
                          <a:cubicBezTo>
                            <a:pt x="42" y="149"/>
                            <a:pt x="147" y="42"/>
                            <a:pt x="277" y="42"/>
                          </a:cubicBezTo>
                          <a:cubicBezTo>
                            <a:pt x="405" y="42"/>
                            <a:pt x="510" y="147"/>
                            <a:pt x="510" y="276"/>
                          </a:cubicBezTo>
                          <a:close/>
                          <a:moveTo>
                            <a:pt x="277" y="0"/>
                          </a:moveTo>
                          <a:cubicBezTo>
                            <a:pt x="124" y="0"/>
                            <a:pt x="0" y="124"/>
                            <a:pt x="0" y="276"/>
                          </a:cubicBezTo>
                          <a:cubicBezTo>
                            <a:pt x="0" y="429"/>
                            <a:pt x="124" y="553"/>
                            <a:pt x="277" y="553"/>
                          </a:cubicBezTo>
                          <a:cubicBezTo>
                            <a:pt x="428" y="553"/>
                            <a:pt x="552" y="429"/>
                            <a:pt x="552" y="276"/>
                          </a:cubicBezTo>
                          <a:cubicBezTo>
                            <a:pt x="555" y="127"/>
                            <a:pt x="431" y="0"/>
                            <a:pt x="277" y="0"/>
                          </a:cubicBezTo>
                          <a:close/>
                        </a:path>
                      </a:pathLst>
                    </a:custGeom>
                    <a:solidFill>
                      <a:srgbClr val="003DA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>
                          <a:solidFill>
                            <a:srgbClr val="808080"/>
                          </a:solidFill>
                          <a:bevel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666666"/>
                        </a:solidFill>
                      </a:endParaRPr>
                    </a:p>
                  </p:txBody>
                </p:sp>
              </p:grpSp>
              <p:sp>
                <p:nvSpPr>
                  <p:cNvPr id="94" name="Rounded Rectangle 93"/>
                  <p:cNvSpPr/>
                  <p:nvPr/>
                </p:nvSpPr>
                <p:spPr bwMode="gray">
                  <a:xfrm>
                    <a:off x="4580846" y="4553244"/>
                    <a:ext cx="54994" cy="198934"/>
                  </a:xfrm>
                  <a:prstGeom prst="roundRect">
                    <a:avLst>
                      <a:gd name="adj" fmla="val 39296"/>
                    </a:avLst>
                  </a:prstGeom>
                  <a:solidFill>
                    <a:schemeClr val="bg1"/>
                  </a:solidFill>
                  <a:ln w="9525">
                    <a:solidFill>
                      <a:srgbClr val="0073D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indent="0" algn="ctr">
                      <a:spcBef>
                        <a:spcPts val="1100"/>
                      </a:spcBef>
                      <a:buClr>
                        <a:schemeClr val="tx2"/>
                      </a:buClr>
                      <a:buSzPct val="70000"/>
                      <a:buFont typeface="Wingdings" pitchFamily="2" charset="2"/>
                      <a:buNone/>
                    </a:pPr>
                    <a:endParaRPr lang="en-US" sz="1600" dirty="0" err="1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5" name="Rounded Rectangle 94"/>
                  <p:cNvSpPr/>
                  <p:nvPr/>
                </p:nvSpPr>
                <p:spPr bwMode="gray">
                  <a:xfrm>
                    <a:off x="4553029" y="4763127"/>
                    <a:ext cx="111347" cy="198934"/>
                  </a:xfrm>
                  <a:prstGeom prst="roundRect">
                    <a:avLst>
                      <a:gd name="adj" fmla="val 43826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indent="0" algn="ctr">
                      <a:spcBef>
                        <a:spcPts val="1100"/>
                      </a:spcBef>
                      <a:buClr>
                        <a:schemeClr val="tx2"/>
                      </a:buClr>
                      <a:buSzPct val="70000"/>
                      <a:buFont typeface="Wingdings" pitchFamily="2" charset="2"/>
                      <a:buNone/>
                    </a:pPr>
                    <a:endParaRPr lang="en-US" sz="1600" dirty="0" err="1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92" name="TextBox 91"/>
                <p:cNvSpPr txBox="1"/>
                <p:nvPr/>
              </p:nvSpPr>
              <p:spPr bwMode="gray">
                <a:xfrm>
                  <a:off x="4186246" y="4237566"/>
                  <a:ext cx="688724" cy="143230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vert="horz" wrap="square" lIns="72000" tIns="72000" rIns="72000" bIns="72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indent="0" algn="ctr" rtl="0" fontAlgn="base">
                    <a:spcBef>
                      <a:spcPts val="11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0000"/>
                    <a:buFont typeface="Arial" pitchFamily="34" charset="0"/>
                    <a:buNone/>
                  </a:pPr>
                  <a:r>
                    <a:rPr lang="en-US" sz="900" kern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 Light" panose="020F0302020204030204" pitchFamily="34" charset="0"/>
                      <a:cs typeface="Arial" pitchFamily="34" charset="0"/>
                    </a:rPr>
                    <a:t>Robot</a:t>
                  </a:r>
                  <a:endParaRPr lang="en-US" sz="1100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70" name="Group 69"/>
              <p:cNvGrpSpPr/>
              <p:nvPr/>
            </p:nvGrpSpPr>
            <p:grpSpPr>
              <a:xfrm>
                <a:off x="3400984" y="2887628"/>
                <a:ext cx="615808" cy="1031204"/>
                <a:chOff x="3400984" y="2887628"/>
                <a:chExt cx="615808" cy="1031204"/>
              </a:xfrm>
            </p:grpSpPr>
            <p:grpSp>
              <p:nvGrpSpPr>
                <p:cNvPr id="80" name="Group 79"/>
                <p:cNvGrpSpPr/>
                <p:nvPr/>
              </p:nvGrpSpPr>
              <p:grpSpPr>
                <a:xfrm rot="16200000">
                  <a:off x="3550027" y="3374734"/>
                  <a:ext cx="558160" cy="375371"/>
                  <a:chOff x="10991268" y="1490977"/>
                  <a:chExt cx="830053" cy="558224"/>
                </a:xfrm>
                <a:solidFill>
                  <a:schemeClr val="bg1"/>
                </a:solidFill>
              </p:grpSpPr>
              <p:grpSp>
                <p:nvGrpSpPr>
                  <p:cNvPr id="82" name="Group 81"/>
                  <p:cNvGrpSpPr/>
                  <p:nvPr/>
                </p:nvGrpSpPr>
                <p:grpSpPr>
                  <a:xfrm>
                    <a:off x="10991268" y="1490977"/>
                    <a:ext cx="830053" cy="558224"/>
                    <a:chOff x="10920599" y="1333992"/>
                    <a:chExt cx="830053" cy="558224"/>
                  </a:xfrm>
                  <a:grpFill/>
                </p:grpSpPr>
                <p:sp>
                  <p:nvSpPr>
                    <p:cNvPr id="84" name="Rectangle 83"/>
                    <p:cNvSpPr/>
                    <p:nvPr/>
                  </p:nvSpPr>
                  <p:spPr bwMode="auto">
                    <a:xfrm>
                      <a:off x="10920599" y="1751073"/>
                      <a:ext cx="52707" cy="139861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007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182563" indent="-182563"/>
                      <a:endParaRPr 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6" name="Rectangle 85"/>
                    <p:cNvSpPr/>
                    <p:nvPr/>
                  </p:nvSpPr>
                  <p:spPr bwMode="auto">
                    <a:xfrm>
                      <a:off x="10920602" y="1333993"/>
                      <a:ext cx="52707" cy="139861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007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182563" indent="-182563"/>
                      <a:endParaRPr 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7" name="Rectangle 86"/>
                    <p:cNvSpPr/>
                    <p:nvPr/>
                  </p:nvSpPr>
                  <p:spPr bwMode="auto">
                    <a:xfrm>
                      <a:off x="11697711" y="1752355"/>
                      <a:ext cx="52941" cy="139861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007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182563" indent="-182563"/>
                      <a:endParaRPr 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8" name="Rectangle 87"/>
                    <p:cNvSpPr/>
                    <p:nvPr/>
                  </p:nvSpPr>
                  <p:spPr bwMode="auto">
                    <a:xfrm>
                      <a:off x="11697711" y="1333992"/>
                      <a:ext cx="52941" cy="139861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rgbClr val="007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182563" indent="-182563"/>
                      <a:endParaRPr 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9" name="Rounded Rectangle 88"/>
                    <p:cNvSpPr/>
                    <p:nvPr/>
                  </p:nvSpPr>
                  <p:spPr bwMode="auto">
                    <a:xfrm rot="5400000">
                      <a:off x="11081557" y="1215191"/>
                      <a:ext cx="514804" cy="795829"/>
                    </a:xfrm>
                    <a:prstGeom prst="roundRect">
                      <a:avLst>
                        <a:gd name="adj" fmla="val 2777"/>
                      </a:avLst>
                    </a:prstGeom>
                    <a:grpFill/>
                    <a:ln w="12700" cap="flat" cmpd="sng" algn="ctr">
                      <a:solidFill>
                        <a:srgbClr val="007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182563" indent="-182563"/>
                      <a:endParaRPr 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83" name="Rounded Rectangle 82"/>
                  <p:cNvSpPr/>
                  <p:nvPr/>
                </p:nvSpPr>
                <p:spPr bwMode="auto">
                  <a:xfrm>
                    <a:off x="11255954" y="1630839"/>
                    <a:ext cx="273040" cy="297418"/>
                  </a:xfrm>
                  <a:prstGeom prst="roundRect">
                    <a:avLst>
                      <a:gd name="adj" fmla="val 15446"/>
                    </a:avLst>
                  </a:prstGeom>
                  <a:grpFill/>
                  <a:ln w="12700" cap="flat" cmpd="sng" algn="ctr">
                    <a:solidFill>
                      <a:srgbClr val="0073D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182563" indent="-182563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81" name="TextBox 80"/>
                <p:cNvSpPr txBox="1"/>
                <p:nvPr/>
              </p:nvSpPr>
              <p:spPr>
                <a:xfrm rot="16200000">
                  <a:off x="3017281" y="3271331"/>
                  <a:ext cx="1031204" cy="2637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Clr>
                      <a:schemeClr val="tx2"/>
                    </a:buClr>
                    <a:buNone/>
                  </a:pPr>
                  <a:r>
                    <a:rPr lang="es-ES" sz="9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 Light" panose="020F0302020204030204" pitchFamily="34" charset="0"/>
                    </a:rPr>
                    <a:t>De-stacker</a:t>
                  </a:r>
                  <a:endParaRPr lang="en-US" sz="12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</a:endParaRPr>
                </a:p>
              </p:txBody>
            </p:sp>
          </p:grpSp>
          <p:grpSp>
            <p:nvGrpSpPr>
              <p:cNvPr id="71" name="Group 70"/>
              <p:cNvGrpSpPr/>
              <p:nvPr/>
            </p:nvGrpSpPr>
            <p:grpSpPr>
              <a:xfrm>
                <a:off x="4066997" y="2550869"/>
                <a:ext cx="855608" cy="653107"/>
                <a:chOff x="4066997" y="2550869"/>
                <a:chExt cx="855608" cy="653107"/>
              </a:xfrm>
            </p:grpSpPr>
            <p:grpSp>
              <p:nvGrpSpPr>
                <p:cNvPr id="72" name="Group 71"/>
                <p:cNvGrpSpPr/>
                <p:nvPr/>
              </p:nvGrpSpPr>
              <p:grpSpPr>
                <a:xfrm>
                  <a:off x="4119719" y="2680973"/>
                  <a:ext cx="755251" cy="523003"/>
                  <a:chOff x="4119719" y="2680973"/>
                  <a:chExt cx="755251" cy="523003"/>
                </a:xfrm>
              </p:grpSpPr>
              <p:sp>
                <p:nvSpPr>
                  <p:cNvPr id="76" name="Rectangle 75"/>
                  <p:cNvSpPr/>
                  <p:nvPr/>
                </p:nvSpPr>
                <p:spPr bwMode="auto">
                  <a:xfrm>
                    <a:off x="4119719" y="3102615"/>
                    <a:ext cx="133054" cy="101361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0073D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182563" indent="-182563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7" name="Rectangle 76"/>
                  <p:cNvSpPr/>
                  <p:nvPr/>
                </p:nvSpPr>
                <p:spPr bwMode="auto">
                  <a:xfrm>
                    <a:off x="4741916" y="3102615"/>
                    <a:ext cx="133054" cy="101361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0073D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182563" indent="-182563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8" name="Rounded Rectangle 77"/>
                  <p:cNvSpPr/>
                  <p:nvPr/>
                </p:nvSpPr>
                <p:spPr bwMode="auto">
                  <a:xfrm rot="5400000">
                    <a:off x="4248180" y="2574804"/>
                    <a:ext cx="497711" cy="710050"/>
                  </a:xfrm>
                  <a:prstGeom prst="roundRect">
                    <a:avLst>
                      <a:gd name="adj" fmla="val 2777"/>
                    </a:avLst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0073D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182563" indent="-182563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9" name="Rounded Rectangle 78"/>
                  <p:cNvSpPr/>
                  <p:nvPr/>
                </p:nvSpPr>
                <p:spPr bwMode="auto">
                  <a:xfrm>
                    <a:off x="4380881" y="2876744"/>
                    <a:ext cx="234864" cy="253082"/>
                  </a:xfrm>
                  <a:prstGeom prst="roundRect">
                    <a:avLst>
                      <a:gd name="adj" fmla="val 17167"/>
                    </a:avLst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0073D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182563" indent="-182563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73" name="Group 72"/>
                <p:cNvGrpSpPr/>
                <p:nvPr/>
              </p:nvGrpSpPr>
              <p:grpSpPr>
                <a:xfrm>
                  <a:off x="4066997" y="2550869"/>
                  <a:ext cx="855608" cy="274394"/>
                  <a:chOff x="4066997" y="2550869"/>
                  <a:chExt cx="855608" cy="274394"/>
                </a:xfrm>
              </p:grpSpPr>
              <p:sp>
                <p:nvSpPr>
                  <p:cNvPr id="74" name="Rounded Rectangle 73"/>
                  <p:cNvSpPr/>
                  <p:nvPr/>
                </p:nvSpPr>
                <p:spPr bwMode="auto">
                  <a:xfrm rot="10800000">
                    <a:off x="4066997" y="2550869"/>
                    <a:ext cx="855608" cy="274394"/>
                  </a:xfrm>
                  <a:prstGeom prst="roundRect">
                    <a:avLst>
                      <a:gd name="adj" fmla="val 12005"/>
                    </a:avLst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0073D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182563" indent="-182563"/>
                    <a:endParaRPr lang="en-US"/>
                  </a:p>
                </p:txBody>
              </p:sp>
              <p:sp>
                <p:nvSpPr>
                  <p:cNvPr id="75" name="TextBox 74"/>
                  <p:cNvSpPr txBox="1"/>
                  <p:nvPr/>
                </p:nvSpPr>
                <p:spPr bwMode="gray">
                  <a:xfrm>
                    <a:off x="4154780" y="2592711"/>
                    <a:ext cx="688724" cy="143230"/>
                  </a:xfrm>
                  <a:prstGeom prst="rect">
                    <a:avLst/>
                  </a:prstGeom>
                  <a:noFill/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72000" tIns="72000" rIns="72000" bIns="7200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indent="0" algn="ctr" rtl="0" fontAlgn="base">
                      <a:spcBef>
                        <a:spcPts val="11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70000"/>
                      <a:buFont typeface="Arial" pitchFamily="34" charset="0"/>
                      <a:buNone/>
                    </a:pPr>
                    <a:r>
                      <a:rPr lang="en-US" sz="90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 Light" panose="020F0302020204030204" pitchFamily="34" charset="0"/>
                        <a:cs typeface="Arial" pitchFamily="34" charset="0"/>
                      </a:rPr>
                      <a:t>Press</a:t>
                    </a:r>
                    <a:endParaRPr lang="en-US" sz="1100" kern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 Light" panose="020F0302020204030204" pitchFamily="34" charset="0"/>
                      <a:cs typeface="Arial" pitchFamily="34" charset="0"/>
                    </a:endParaRPr>
                  </a:p>
                </p:txBody>
              </p:sp>
            </p:grpSp>
          </p:grpSp>
        </p:grpSp>
        <p:grpSp>
          <p:nvGrpSpPr>
            <p:cNvPr id="140" name="Group 139"/>
            <p:cNvGrpSpPr/>
            <p:nvPr/>
          </p:nvGrpSpPr>
          <p:grpSpPr>
            <a:xfrm>
              <a:off x="180430" y="2647084"/>
              <a:ext cx="1398771" cy="2166333"/>
              <a:chOff x="7081540" y="-10391"/>
              <a:chExt cx="1398771" cy="2166333"/>
            </a:xfrm>
          </p:grpSpPr>
          <p:sp>
            <p:nvSpPr>
              <p:cNvPr id="142" name="Rectangle 141"/>
              <p:cNvSpPr/>
              <p:nvPr/>
            </p:nvSpPr>
            <p:spPr>
              <a:xfrm>
                <a:off x="7632250" y="-10391"/>
                <a:ext cx="848061" cy="716556"/>
              </a:xfrm>
              <a:prstGeom prst="rect">
                <a:avLst/>
              </a:prstGeom>
              <a:solidFill>
                <a:schemeClr val="bg1">
                  <a:alpha val="82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180975" algn="ctr">
                  <a:buClr>
                    <a:schemeClr val="accent1"/>
                  </a:buClr>
                  <a:buFont typeface="Wingdings" pitchFamily="2" charset="2"/>
                  <a:buChar char="§"/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7081540" y="1539984"/>
                <a:ext cx="601637" cy="615958"/>
              </a:xfrm>
              <a:prstGeom prst="rect">
                <a:avLst/>
              </a:prstGeom>
              <a:solidFill>
                <a:schemeClr val="bg1">
                  <a:alpha val="82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180975" algn="ctr">
                  <a:buClr>
                    <a:schemeClr val="accent1"/>
                  </a:buClr>
                  <a:buFont typeface="Wingdings" pitchFamily="2" charset="2"/>
                  <a:buChar char="§"/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45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/>
          <a:lstStyle/>
          <a:p>
            <a:r>
              <a:rPr lang="en-US" altLang="es-ES" dirty="0" smtClean="0"/>
              <a:t>StampApp</a:t>
            </a:r>
            <a:br>
              <a:rPr lang="en-US" altLang="es-ES" dirty="0" smtClean="0"/>
            </a:br>
            <a:r>
              <a:rPr lang="en-US" altLang="es-ES" dirty="0">
                <a:solidFill>
                  <a:schemeClr val="accent1"/>
                </a:solidFill>
              </a:rPr>
              <a:t>Step 3: </a:t>
            </a:r>
            <a:r>
              <a:rPr lang="en-US" altLang="es-ES" dirty="0" smtClean="0">
                <a:solidFill>
                  <a:schemeClr val="accent1"/>
                </a:solidFill>
              </a:rPr>
              <a:t>Programming </a:t>
            </a:r>
            <a:r>
              <a:rPr lang="en-US" altLang="es-ES" dirty="0">
                <a:solidFill>
                  <a:schemeClr val="accent1"/>
                </a:solidFill>
              </a:rPr>
              <a:t>conveyor path </a:t>
            </a:r>
            <a:r>
              <a:rPr lang="en-US" altLang="es-ES" dirty="0" smtClean="0">
                <a:solidFill>
                  <a:schemeClr val="accent1"/>
                </a:solidFill>
              </a:rPr>
              <a:t>and points 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49309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762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ES" dirty="0"/>
              <a:t>StampApp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Defining no. of devices</a:t>
            </a:r>
            <a:endParaRPr lang="en-US" dirty="0"/>
          </a:p>
        </p:txBody>
      </p:sp>
      <p:sp>
        <p:nvSpPr>
          <p:cNvPr id="8" name="TextBox 7">
            <a:hlinkClick r:id="rId2" action="ppaction://hlinksldjump"/>
          </p:cNvPr>
          <p:cNvSpPr txBox="1"/>
          <p:nvPr/>
        </p:nvSpPr>
        <p:spPr bwMode="gray">
          <a:xfrm>
            <a:off x="8559053" y="5971401"/>
            <a:ext cx="500743" cy="232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 algn="l" rtl="0" fontAlgn="base">
              <a:spcBef>
                <a:spcPts val="11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None/>
            </a:pPr>
            <a:r>
              <a:rPr lang="es-ES" sz="800" kern="1200" dirty="0" smtClean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  <a:hlinkClick r:id="rId2" action="ppaction://hlinksldjump"/>
              </a:rPr>
              <a:t>Back</a:t>
            </a:r>
            <a:endParaRPr lang="en-US" sz="800" kern="1200" dirty="0" err="1" smtClean="0">
              <a:solidFill>
                <a:schemeClr val="accent2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68425" y="5277445"/>
            <a:ext cx="629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lv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Setting up a Robot system with 3 devices through 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standard 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Robot Installation Manager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375" y="1592262"/>
            <a:ext cx="6191250" cy="355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5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ES" dirty="0" err="1" smtClean="0"/>
              <a:t>RobotWare</a:t>
            </a:r>
            <a:r>
              <a:rPr lang="en-US" altLang="es-ES" dirty="0" smtClean="0"/>
              <a:t> StampApp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core component of StampPack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592263"/>
            <a:ext cx="4284663" cy="31633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43438" y="1592263"/>
            <a:ext cx="428466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1588">
              <a:buNone/>
            </a:pPr>
            <a:r>
              <a:rPr lang="en-US" sz="1400" dirty="0" err="1">
                <a:solidFill>
                  <a:schemeClr val="tx1"/>
                </a:solidFill>
              </a:rPr>
              <a:t>RobotWare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StampApp</a:t>
            </a:r>
            <a:r>
              <a:rPr lang="en-US" sz="1400" dirty="0">
                <a:solidFill>
                  <a:schemeClr val="tx1"/>
                </a:solidFill>
              </a:rPr>
              <a:t> is the core value of </a:t>
            </a:r>
            <a:r>
              <a:rPr lang="en-US" sz="1400" b="1" dirty="0" err="1">
                <a:solidFill>
                  <a:schemeClr val="tx1"/>
                </a:solidFill>
              </a:rPr>
              <a:t>StampPack</a:t>
            </a:r>
            <a:r>
              <a:rPr lang="en-US" sz="1400" dirty="0">
                <a:solidFill>
                  <a:schemeClr val="tx1"/>
                </a:solidFill>
              </a:rPr>
              <a:t>, a Stamping Function Package, to facilitate the automation of different variety of Stamping cells.</a:t>
            </a:r>
          </a:p>
          <a:p>
            <a:pPr marL="85725" indent="1588">
              <a:buNone/>
            </a:pPr>
            <a:endParaRPr lang="en-US" sz="1400" dirty="0">
              <a:solidFill>
                <a:schemeClr val="tx1"/>
              </a:solidFill>
            </a:endParaRPr>
          </a:p>
          <a:p>
            <a:pPr marL="85725" indent="1588">
              <a:buNone/>
            </a:pPr>
            <a:r>
              <a:rPr lang="en-US" sz="1400" b="1" dirty="0" err="1">
                <a:solidFill>
                  <a:schemeClr val="tx1"/>
                </a:solidFill>
              </a:rPr>
              <a:t>StampApp</a:t>
            </a:r>
            <a:r>
              <a:rPr lang="en-US" sz="1400" dirty="0">
                <a:solidFill>
                  <a:schemeClr val="tx1"/>
                </a:solidFill>
              </a:rPr>
              <a:t> provides a friendly environment to integrate, program and operate robotic stamping cells. Its configuration tool brings an unprecedented flexibility for stamping processes.</a:t>
            </a:r>
            <a:r>
              <a:rPr lang="en-US" sz="1400" dirty="0"/>
              <a:t> </a:t>
            </a:r>
          </a:p>
          <a:p>
            <a:pPr marL="85725" indent="1588">
              <a:buNone/>
            </a:pPr>
            <a:endParaRPr lang="en-US" sz="1400" dirty="0"/>
          </a:p>
          <a:p>
            <a:pPr marL="271463" indent="-184150">
              <a:buNone/>
            </a:pPr>
            <a:r>
              <a:rPr lang="en-US" sz="1400" dirty="0" err="1">
                <a:solidFill>
                  <a:schemeClr val="tx1"/>
                </a:solidFill>
              </a:rPr>
              <a:t>RobotWare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StampApp</a:t>
            </a:r>
            <a:r>
              <a:rPr lang="en-US" sz="1400" dirty="0">
                <a:solidFill>
                  <a:schemeClr val="tx1"/>
                </a:solidFill>
              </a:rPr>
              <a:t> includes:</a:t>
            </a:r>
          </a:p>
          <a:p>
            <a:pPr marL="271463" lvl="1" indent="-18415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tx1"/>
                </a:solidFill>
              </a:rPr>
              <a:t>Wizard to facilitate robot programming</a:t>
            </a:r>
          </a:p>
          <a:p>
            <a:pPr marL="271463" lvl="1" indent="-18415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tx1"/>
                </a:solidFill>
              </a:rPr>
              <a:t>HMI to easily interact with the robot</a:t>
            </a:r>
          </a:p>
          <a:p>
            <a:pPr marL="271463" lvl="1" indent="-18415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tx1"/>
                </a:solidFill>
              </a:rPr>
              <a:t>Basic pre-engineered interphase to connect robot with cell devices.</a:t>
            </a:r>
          </a:p>
          <a:p>
            <a:pPr marL="266700" lvl="1" indent="-179388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tx1"/>
                </a:solidFill>
              </a:rPr>
              <a:t>Configurator to edit (if required) production processes. </a:t>
            </a:r>
          </a:p>
        </p:txBody>
      </p:sp>
      <p:sp>
        <p:nvSpPr>
          <p:cNvPr id="10" name="Textplatzhalter 6"/>
          <p:cNvSpPr txBox="1">
            <a:spLocks/>
          </p:cNvSpPr>
          <p:nvPr/>
        </p:nvSpPr>
        <p:spPr bwMode="gray">
          <a:xfrm>
            <a:off x="215900" y="4900083"/>
            <a:ext cx="4284663" cy="131494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3000"/>
              </a:prstClr>
            </a:outerShdw>
          </a:effectLst>
        </p:spPr>
        <p:txBody>
          <a:bodyPr lIns="72000" tIns="72000" rIns="72000" bIns="72000" anchor="ctr"/>
          <a:lstStyle>
            <a:lvl1pPr marL="0" indent="0" algn="ctr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spcBef>
                <a:spcPts val="0"/>
              </a:spcBef>
              <a:buSzPct val="70000"/>
              <a:buFont typeface="Wingdings" panose="05000000000000000000" pitchFamily="2" charset="2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ctr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 smtClean="0"/>
          </a:p>
          <a:p>
            <a:r>
              <a:rPr lang="en-US" altLang="en-US" dirty="0" smtClean="0"/>
              <a:t>Differentiated </a:t>
            </a:r>
            <a:r>
              <a:rPr lang="en-US" altLang="en-US" dirty="0"/>
              <a:t>value proposition</a:t>
            </a:r>
            <a:r>
              <a:rPr lang="en-US" altLang="en-US" dirty="0" smtClean="0"/>
              <a:t>: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Integration, programming and operation of robotic stamping cells made easy!</a:t>
            </a:r>
          </a:p>
          <a:p>
            <a:r>
              <a:rPr lang="en-US" alt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2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Editing block profile</a:t>
            </a:r>
            <a:endParaRPr lang="en-US" dirty="0"/>
          </a:p>
        </p:txBody>
      </p:sp>
      <p:sp>
        <p:nvSpPr>
          <p:cNvPr id="8" name="TextBox 7">
            <a:hlinkClick r:id="rId2" action="ppaction://hlinksldjump"/>
          </p:cNvPr>
          <p:cNvSpPr txBox="1"/>
          <p:nvPr/>
        </p:nvSpPr>
        <p:spPr bwMode="gray">
          <a:xfrm>
            <a:off x="8499662" y="5968093"/>
            <a:ext cx="500743" cy="232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 algn="l" rtl="0" fontAlgn="base">
              <a:spcBef>
                <a:spcPts val="11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None/>
            </a:pPr>
            <a:r>
              <a:rPr lang="es-ES" sz="800" kern="1200" dirty="0" smtClean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  <a:hlinkClick r:id="rId2" action="ppaction://hlinksldjump"/>
              </a:rPr>
              <a:t>Back</a:t>
            </a:r>
            <a:endParaRPr lang="en-US" sz="800" kern="1200" dirty="0" err="1" smtClean="0">
              <a:solidFill>
                <a:schemeClr val="accent2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ES" dirty="0" smtClean="0"/>
              <a:t>StampApp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253" y="1461919"/>
            <a:ext cx="3169310" cy="15611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6812" y="4032158"/>
            <a:ext cx="2993751" cy="16216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43439" y="1592185"/>
            <a:ext cx="4284662" cy="1618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10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Editing default 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profile, through </a:t>
            </a: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StampApp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Configurator</a:t>
            </a:r>
          </a:p>
          <a:p>
            <a:pPr>
              <a:spcBef>
                <a:spcPts val="110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StampApp 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Configurator is a web application running on the robot, accessible trough any web browser</a:t>
            </a:r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32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ES" dirty="0" err="1" smtClean="0"/>
              <a:t>RobotWare</a:t>
            </a:r>
            <a:r>
              <a:rPr lang="en-US" altLang="es-ES" dirty="0" smtClean="0"/>
              <a:t> StampApp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The core component of StampPack</a:t>
            </a:r>
          </a:p>
        </p:txBody>
      </p:sp>
      <p:sp>
        <p:nvSpPr>
          <p:cNvPr id="2" name="Rectangle 1"/>
          <p:cNvSpPr/>
          <p:nvPr/>
        </p:nvSpPr>
        <p:spPr>
          <a:xfrm>
            <a:off x="1384300" y="1528763"/>
            <a:ext cx="4076700" cy="197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1800" dirty="0" smtClean="0">
                <a:solidFill>
                  <a:schemeClr val="tx1"/>
                </a:solidFill>
                <a:latin typeface="+mn-lt"/>
              </a:rPr>
              <a:t>StampPack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main components:</a:t>
            </a:r>
          </a:p>
          <a:p>
            <a:pPr marL="177800" indent="-177800">
              <a:tabLst>
                <a:tab pos="355600" algn="l"/>
              </a:tabLst>
            </a:pPr>
            <a:r>
              <a:rPr lang="en-US" sz="1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Robot </a:t>
            </a:r>
          </a:p>
          <a:p>
            <a:pPr marL="533400" lvl="1" indent="-177800"/>
            <a:r>
              <a:rPr lang="en-US" sz="1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(IRB 2600 / 4600 most common’s, but could be 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18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any 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other)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s-ES" sz="180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r="19187" b="9341"/>
          <a:stretch/>
        </p:blipFill>
        <p:spPr>
          <a:xfrm>
            <a:off x="4589463" y="1503146"/>
            <a:ext cx="1549399" cy="232114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387475" y="3879850"/>
            <a:ext cx="3253811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800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RobotWare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StampApp</a:t>
            </a:r>
            <a:endParaRPr lang="en-US" sz="18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177800" indent="-177800"/>
            <a:r>
              <a:rPr lang="en-US" sz="1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(Option):</a:t>
            </a:r>
          </a:p>
          <a:p>
            <a:pPr marL="533400" lvl="1" indent="-177800"/>
            <a:r>
              <a:rPr lang="en-US" sz="1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Connection box</a:t>
            </a:r>
          </a:p>
          <a:p>
            <a:pPr marL="533400" lvl="1" indent="-177800"/>
            <a:r>
              <a:rPr lang="en-US" sz="1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Robot Safety interface</a:t>
            </a:r>
          </a:p>
          <a:p>
            <a:pPr marL="723900" indent="-111125"/>
            <a:r>
              <a:rPr lang="en-US" sz="14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</a:t>
            </a:r>
            <a:r>
              <a:rPr lang="en-US" sz="1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not included in </a:t>
            </a:r>
            <a:r>
              <a:rPr lang="en-US" sz="14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StampPack</a:t>
            </a:r>
            <a:r>
              <a:rPr lang="en-US" sz="1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to added by Integrator / End customer</a:t>
            </a:r>
          </a:p>
          <a:p>
            <a:pPr>
              <a:buNone/>
            </a:pPr>
            <a:endParaRPr lang="en-US" sz="18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2" name="Group 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3981450"/>
            <a:ext cx="2099332" cy="95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5050413"/>
            <a:ext cx="969962" cy="1150362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6948557" y="5998775"/>
            <a:ext cx="7220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1200" dirty="0" smtClean="0"/>
              <a:t>IRC5</a:t>
            </a:r>
            <a:endParaRPr lang="en-US" sz="12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200000">
            <a:off x="7244334" y="5828788"/>
            <a:ext cx="114312" cy="383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1743" y="5822328"/>
            <a:ext cx="48122" cy="51823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 bwMode="gray">
          <a:xfrm>
            <a:off x="7160756" y="5108812"/>
            <a:ext cx="724912" cy="668408"/>
          </a:xfrm>
          <a:prstGeom prst="rect">
            <a:avLst/>
          </a:prstGeom>
          <a:solidFill>
            <a:schemeClr val="bg1">
              <a:alpha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6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473366" y="1592263"/>
            <a:ext cx="1194259" cy="1798667"/>
            <a:chOff x="6336841" y="1592263"/>
            <a:chExt cx="1194259" cy="1798667"/>
          </a:xfrm>
        </p:grpSpPr>
        <p:grpSp>
          <p:nvGrpSpPr>
            <p:cNvPr id="39" name="Group 38"/>
            <p:cNvGrpSpPr/>
            <p:nvPr/>
          </p:nvGrpSpPr>
          <p:grpSpPr>
            <a:xfrm>
              <a:off x="6438404" y="1592263"/>
              <a:ext cx="1092696" cy="1480911"/>
              <a:chOff x="2513375" y="3054107"/>
              <a:chExt cx="1436919" cy="1947433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3375" y="3054107"/>
                <a:ext cx="1436919" cy="1947433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6200000">
                <a:off x="2654436" y="4633680"/>
                <a:ext cx="232476" cy="77932"/>
              </a:xfrm>
              <a:prstGeom prst="rect">
                <a:avLst/>
              </a:prstGeom>
            </p:spPr>
          </p:pic>
        </p:grpSp>
        <p:sp>
          <p:nvSpPr>
            <p:cNvPr id="56" name="Rectangle 55"/>
            <p:cNvSpPr/>
            <p:nvPr/>
          </p:nvSpPr>
          <p:spPr>
            <a:xfrm>
              <a:off x="6336841" y="3113931"/>
              <a:ext cx="72204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s-ES" sz="1200" dirty="0" smtClean="0"/>
                <a:t>IRC5</a:t>
              </a:r>
              <a:endParaRPr lang="en-US" sz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926665" y="3994150"/>
            <a:ext cx="2232022" cy="2131600"/>
            <a:chOff x="7165331" y="4380894"/>
            <a:chExt cx="1853655" cy="1770256"/>
          </a:xfrm>
        </p:grpSpPr>
        <p:grpSp>
          <p:nvGrpSpPr>
            <p:cNvPr id="8" name="Group 7"/>
            <p:cNvGrpSpPr/>
            <p:nvPr/>
          </p:nvGrpSpPr>
          <p:grpSpPr>
            <a:xfrm>
              <a:off x="7165331" y="4380894"/>
              <a:ext cx="1841010" cy="721654"/>
              <a:chOff x="7165331" y="4380894"/>
              <a:chExt cx="1841010" cy="721654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7165331" y="4380894"/>
                <a:ext cx="724912" cy="721654"/>
                <a:chOff x="2863850" y="2222501"/>
                <a:chExt cx="1436919" cy="1430461"/>
              </a:xfrm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2863850" y="2222501"/>
                  <a:ext cx="1436919" cy="1430461"/>
                  <a:chOff x="2513375" y="1623647"/>
                  <a:chExt cx="1436919" cy="1430461"/>
                </a:xfrm>
              </p:grpSpPr>
              <p:pic>
                <p:nvPicPr>
                  <p:cNvPr id="24" name="Picture 23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13375" y="1623647"/>
                    <a:ext cx="1436919" cy="1430461"/>
                  </a:xfrm>
                  <a:prstGeom prst="rect">
                    <a:avLst/>
                  </a:prstGeom>
                </p:spPr>
              </p:pic>
              <p:grpSp>
                <p:nvGrpSpPr>
                  <p:cNvPr id="25" name="Group 24"/>
                  <p:cNvGrpSpPr/>
                  <p:nvPr/>
                </p:nvGrpSpPr>
                <p:grpSpPr>
                  <a:xfrm>
                    <a:off x="2731706" y="2582636"/>
                    <a:ext cx="708168" cy="232475"/>
                    <a:chOff x="1526501" y="9913936"/>
                    <a:chExt cx="708168" cy="232475"/>
                  </a:xfrm>
                </p:grpSpPr>
                <p:pic>
                  <p:nvPicPr>
                    <p:cNvPr id="26" name="Picture 25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 rot="16200000">
                      <a:off x="1449229" y="9991208"/>
                      <a:ext cx="232475" cy="7793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7" name="Picture 26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 rot="16200000">
                      <a:off x="1576082" y="9991208"/>
                      <a:ext cx="232475" cy="7793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8" name="Picture 27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 rot="16200000">
                      <a:off x="1701274" y="9991208"/>
                      <a:ext cx="232475" cy="7793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9" name="Picture 28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 rot="16200000">
                      <a:off x="1828127" y="9991208"/>
                      <a:ext cx="232475" cy="7793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0" name="Picture 29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 rot="16200000">
                      <a:off x="1954980" y="9991208"/>
                      <a:ext cx="232475" cy="7793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1" name="Picture 30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 rot="16200000">
                      <a:off x="2079465" y="9991208"/>
                      <a:ext cx="232475" cy="77932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926999" y="3238194"/>
                  <a:ext cx="97865" cy="105393"/>
                </a:xfrm>
                <a:prstGeom prst="rect">
                  <a:avLst/>
                </a:prstGeom>
              </p:spPr>
            </p:pic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077503" y="3238194"/>
                  <a:ext cx="97865" cy="105393"/>
                </a:xfrm>
                <a:prstGeom prst="rect">
                  <a:avLst/>
                </a:prstGeom>
              </p:spPr>
            </p:pic>
          </p:grpSp>
          <p:sp>
            <p:nvSpPr>
              <p:cNvPr id="3" name="Rectangle 2"/>
              <p:cNvSpPr/>
              <p:nvPr/>
            </p:nvSpPr>
            <p:spPr>
              <a:xfrm>
                <a:off x="7847445" y="4481621"/>
                <a:ext cx="1158896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>
                  <a:buNone/>
                </a:pPr>
                <a:r>
                  <a:rPr lang="en-US" sz="1000" dirty="0">
                    <a:solidFill>
                      <a:schemeClr val="accent1"/>
                    </a:solidFill>
                    <a:latin typeface="Calibri Light" panose="020F0302020204030204" pitchFamily="34" charset="0"/>
                    <a:cs typeface="Arial" panose="020B0604020202020204" pitchFamily="34" charset="0"/>
                  </a:rPr>
                  <a:t>Connection box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7174972" y="5052088"/>
              <a:ext cx="1844014" cy="1099062"/>
              <a:chOff x="7174972" y="5052088"/>
              <a:chExt cx="1844014" cy="1099062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74972" y="5052088"/>
                <a:ext cx="706555" cy="957582"/>
              </a:xfrm>
              <a:prstGeom prst="rect">
                <a:avLst/>
              </a:prstGeom>
            </p:spPr>
          </p:pic>
          <p:sp>
            <p:nvSpPr>
              <p:cNvPr id="38" name="Rectangle 37"/>
              <p:cNvSpPr/>
              <p:nvPr/>
            </p:nvSpPr>
            <p:spPr>
              <a:xfrm>
                <a:off x="7860090" y="5751040"/>
                <a:ext cx="115889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>
                  <a:buNone/>
                </a:pPr>
                <a:r>
                  <a:rPr lang="en-US" sz="1000" dirty="0" smtClean="0">
                    <a:solidFill>
                      <a:schemeClr val="accent1"/>
                    </a:solidFill>
                    <a:latin typeface="Calibri Light" panose="020F0302020204030204" pitchFamily="34" charset="0"/>
                    <a:cs typeface="Arial" panose="020B0604020202020204" pitchFamily="34" charset="0"/>
                  </a:rPr>
                  <a:t>Safety interface </a:t>
                </a:r>
                <a:r>
                  <a:rPr lang="en-US" sz="1000" dirty="0">
                    <a:solidFill>
                      <a:schemeClr val="accent1"/>
                    </a:solidFill>
                    <a:latin typeface="Calibri Light" panose="020F0302020204030204" pitchFamily="34" charset="0"/>
                    <a:cs typeface="Arial" panose="020B0604020202020204" pitchFamily="34" charset="0"/>
                  </a:rPr>
                  <a:t>box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0792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product features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1"/>
                </a:solidFill>
              </a:rPr>
              <a:t>StampApp, the </a:t>
            </a:r>
            <a:r>
              <a:rPr lang="en-US" dirty="0">
                <a:solidFill>
                  <a:schemeClr val="accent1"/>
                </a:solidFill>
              </a:rPr>
              <a:t>application </a:t>
            </a:r>
            <a:r>
              <a:rPr lang="en-US" dirty="0" smtClean="0">
                <a:solidFill>
                  <a:schemeClr val="accent1"/>
                </a:solidFill>
              </a:rPr>
              <a:t>software for </a:t>
            </a:r>
            <a:r>
              <a:rPr lang="en-US" dirty="0">
                <a:solidFill>
                  <a:schemeClr val="accent1"/>
                </a:solidFill>
              </a:rPr>
              <a:t>Press Cells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18" name="Content Placeholder 4"/>
          <p:cNvSpPr>
            <a:spLocks noGrp="1"/>
          </p:cNvSpPr>
          <p:nvPr>
            <p:ph sz="half" idx="2"/>
          </p:nvPr>
        </p:nvSpPr>
        <p:spPr>
          <a:xfrm>
            <a:off x="246996" y="1596003"/>
            <a:ext cx="8681104" cy="35572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altLang="es-ES" dirty="0" smtClean="0"/>
              <a:t>Examples of Stamping cells based on StampPack / StampApp:</a:t>
            </a:r>
            <a:endParaRPr lang="en-US" altLang="es-ES" dirty="0"/>
          </a:p>
          <a:p>
            <a:pPr marL="0" indent="0" algn="just">
              <a:buNone/>
            </a:pPr>
            <a:endParaRPr lang="en-US" sz="1400" dirty="0" smtClean="0"/>
          </a:p>
        </p:txBody>
      </p:sp>
      <p:grpSp>
        <p:nvGrpSpPr>
          <p:cNvPr id="119" name="Group 118"/>
          <p:cNvGrpSpPr/>
          <p:nvPr/>
        </p:nvGrpSpPr>
        <p:grpSpPr>
          <a:xfrm>
            <a:off x="221596" y="2200210"/>
            <a:ext cx="8770004" cy="3511281"/>
            <a:chOff x="1633024" y="3038968"/>
            <a:chExt cx="7510976" cy="3007199"/>
          </a:xfrm>
        </p:grpSpPr>
        <p:pic>
          <p:nvPicPr>
            <p:cNvPr id="120" name="Picture 117" descr="IRB4600_Top.JP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267668" y="3735461"/>
              <a:ext cx="192557" cy="47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" name="Picture 117" descr="IRB4600_Top.JP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224287" y="3735461"/>
              <a:ext cx="192557" cy="47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2" name="Group 121"/>
            <p:cNvGrpSpPr/>
            <p:nvPr/>
          </p:nvGrpSpPr>
          <p:grpSpPr>
            <a:xfrm>
              <a:off x="4091750" y="3353932"/>
              <a:ext cx="457630" cy="326234"/>
              <a:chOff x="3995109" y="3979069"/>
              <a:chExt cx="457630" cy="326234"/>
            </a:xfrm>
          </p:grpSpPr>
          <p:sp>
            <p:nvSpPr>
              <p:cNvPr id="197" name="Rounded Rectangle 196"/>
              <p:cNvSpPr/>
              <p:nvPr/>
            </p:nvSpPr>
            <p:spPr bwMode="auto">
              <a:xfrm rot="5400000">
                <a:off x="4118123" y="3993248"/>
                <a:ext cx="211602" cy="301878"/>
              </a:xfrm>
              <a:prstGeom prst="roundRect">
                <a:avLst>
                  <a:gd name="adj" fmla="val 2777"/>
                </a:avLst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563" marR="0" indent="-182563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§"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8" name="Rounded Rectangle 197"/>
              <p:cNvSpPr/>
              <p:nvPr/>
            </p:nvSpPr>
            <p:spPr bwMode="auto">
              <a:xfrm rot="5400000">
                <a:off x="3870930" y="4103248"/>
                <a:ext cx="326234" cy="77876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563" indent="-182563"/>
                <a:endParaRPr lang="en-US"/>
              </a:p>
            </p:txBody>
          </p:sp>
          <p:sp>
            <p:nvSpPr>
              <p:cNvPr id="199" name="Rounded Rectangle 198"/>
              <p:cNvSpPr/>
              <p:nvPr/>
            </p:nvSpPr>
            <p:spPr bwMode="auto">
              <a:xfrm rot="5400000">
                <a:off x="4250684" y="4103248"/>
                <a:ext cx="326234" cy="77876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563" indent="-182563"/>
                <a:endParaRPr lang="en-US"/>
              </a:p>
            </p:txBody>
          </p:sp>
        </p:grpSp>
        <p:grpSp>
          <p:nvGrpSpPr>
            <p:cNvPr id="123" name="Group 122"/>
            <p:cNvGrpSpPr/>
            <p:nvPr/>
          </p:nvGrpSpPr>
          <p:grpSpPr>
            <a:xfrm>
              <a:off x="2135131" y="3353932"/>
              <a:ext cx="457630" cy="326234"/>
              <a:chOff x="3995109" y="3979069"/>
              <a:chExt cx="457630" cy="326234"/>
            </a:xfrm>
          </p:grpSpPr>
          <p:sp>
            <p:nvSpPr>
              <p:cNvPr id="194" name="Rounded Rectangle 193"/>
              <p:cNvSpPr/>
              <p:nvPr/>
            </p:nvSpPr>
            <p:spPr bwMode="auto">
              <a:xfrm rot="5400000">
                <a:off x="4118123" y="3993248"/>
                <a:ext cx="211602" cy="301878"/>
              </a:xfrm>
              <a:prstGeom prst="roundRect">
                <a:avLst>
                  <a:gd name="adj" fmla="val 2777"/>
                </a:avLst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563" marR="0" indent="-182563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§"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5" name="Rounded Rectangle 194"/>
              <p:cNvSpPr/>
              <p:nvPr/>
            </p:nvSpPr>
            <p:spPr bwMode="auto">
              <a:xfrm rot="5400000">
                <a:off x="3870930" y="4103248"/>
                <a:ext cx="326234" cy="77876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563" indent="-182563"/>
                <a:endParaRPr lang="en-US"/>
              </a:p>
            </p:txBody>
          </p:sp>
          <p:sp>
            <p:nvSpPr>
              <p:cNvPr id="196" name="Rounded Rectangle 195"/>
              <p:cNvSpPr/>
              <p:nvPr/>
            </p:nvSpPr>
            <p:spPr bwMode="auto">
              <a:xfrm rot="5400000">
                <a:off x="4250684" y="4103248"/>
                <a:ext cx="326234" cy="77876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563" indent="-182563"/>
                <a:endParaRPr lang="en-US"/>
              </a:p>
            </p:txBody>
          </p:sp>
        </p:grpSp>
        <p:pic>
          <p:nvPicPr>
            <p:cNvPr id="124" name="Picture 117" descr="IRB4600_Top.JP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267668" y="5198500"/>
              <a:ext cx="192557" cy="47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5" name="Group 124"/>
            <p:cNvGrpSpPr/>
            <p:nvPr/>
          </p:nvGrpSpPr>
          <p:grpSpPr>
            <a:xfrm>
              <a:off x="2135131" y="4816971"/>
              <a:ext cx="457630" cy="326234"/>
              <a:chOff x="3995109" y="3979069"/>
              <a:chExt cx="457630" cy="326234"/>
            </a:xfrm>
          </p:grpSpPr>
          <p:sp>
            <p:nvSpPr>
              <p:cNvPr id="191" name="Rounded Rectangle 190"/>
              <p:cNvSpPr/>
              <p:nvPr/>
            </p:nvSpPr>
            <p:spPr bwMode="auto">
              <a:xfrm rot="5400000">
                <a:off x="4118123" y="3993248"/>
                <a:ext cx="211602" cy="301878"/>
              </a:xfrm>
              <a:prstGeom prst="roundRect">
                <a:avLst>
                  <a:gd name="adj" fmla="val 2777"/>
                </a:avLst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563" marR="0" indent="-182563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§"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2" name="Rounded Rectangle 191"/>
              <p:cNvSpPr/>
              <p:nvPr/>
            </p:nvSpPr>
            <p:spPr bwMode="auto">
              <a:xfrm rot="5400000">
                <a:off x="3870930" y="4103248"/>
                <a:ext cx="326234" cy="77876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563" indent="-182563"/>
                <a:endParaRPr lang="en-US"/>
              </a:p>
            </p:txBody>
          </p:sp>
          <p:sp>
            <p:nvSpPr>
              <p:cNvPr id="193" name="Rounded Rectangle 192"/>
              <p:cNvSpPr/>
              <p:nvPr/>
            </p:nvSpPr>
            <p:spPr bwMode="auto">
              <a:xfrm rot="5400000">
                <a:off x="4250684" y="4103248"/>
                <a:ext cx="326234" cy="77876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563" indent="-182563"/>
                <a:endParaRPr lang="en-US"/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 rot="5400000">
              <a:off x="2593926" y="5254461"/>
              <a:ext cx="457630" cy="326234"/>
              <a:chOff x="3995109" y="3979069"/>
              <a:chExt cx="457630" cy="326234"/>
            </a:xfrm>
          </p:grpSpPr>
          <p:sp>
            <p:nvSpPr>
              <p:cNvPr id="188" name="Rounded Rectangle 187"/>
              <p:cNvSpPr/>
              <p:nvPr/>
            </p:nvSpPr>
            <p:spPr bwMode="auto">
              <a:xfrm rot="5400000">
                <a:off x="4118123" y="3993248"/>
                <a:ext cx="211602" cy="301878"/>
              </a:xfrm>
              <a:prstGeom prst="roundRect">
                <a:avLst>
                  <a:gd name="adj" fmla="val 2777"/>
                </a:avLst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563" marR="0" indent="-182563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§"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9" name="Rounded Rectangle 188"/>
              <p:cNvSpPr/>
              <p:nvPr/>
            </p:nvSpPr>
            <p:spPr bwMode="auto">
              <a:xfrm rot="5400000">
                <a:off x="3870930" y="4103248"/>
                <a:ext cx="326234" cy="77876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563" indent="-182563"/>
                <a:endParaRPr lang="en-US"/>
              </a:p>
            </p:txBody>
          </p:sp>
          <p:sp>
            <p:nvSpPr>
              <p:cNvPr id="190" name="Rounded Rectangle 189"/>
              <p:cNvSpPr/>
              <p:nvPr/>
            </p:nvSpPr>
            <p:spPr bwMode="auto">
              <a:xfrm rot="5400000">
                <a:off x="4250684" y="4103248"/>
                <a:ext cx="326234" cy="77876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563" indent="-182563"/>
                <a:endParaRPr lang="en-US"/>
              </a:p>
            </p:txBody>
          </p:sp>
        </p:grpSp>
        <p:pic>
          <p:nvPicPr>
            <p:cNvPr id="127" name="Picture 117" descr="IRB4600_Top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333607" y="5198500"/>
              <a:ext cx="192557" cy="47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8" name="Group 127"/>
            <p:cNvGrpSpPr/>
            <p:nvPr/>
          </p:nvGrpSpPr>
          <p:grpSpPr>
            <a:xfrm>
              <a:off x="4146410" y="4816971"/>
              <a:ext cx="457630" cy="326234"/>
              <a:chOff x="3995109" y="3979069"/>
              <a:chExt cx="457630" cy="326234"/>
            </a:xfrm>
          </p:grpSpPr>
          <p:sp>
            <p:nvSpPr>
              <p:cNvPr id="185" name="Rounded Rectangle 184"/>
              <p:cNvSpPr/>
              <p:nvPr/>
            </p:nvSpPr>
            <p:spPr bwMode="auto">
              <a:xfrm rot="5400000">
                <a:off x="4118123" y="3993248"/>
                <a:ext cx="211602" cy="301878"/>
              </a:xfrm>
              <a:prstGeom prst="roundRect">
                <a:avLst>
                  <a:gd name="adj" fmla="val 2777"/>
                </a:avLst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563" marR="0" indent="-182563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§"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6" name="Rounded Rectangle 185"/>
              <p:cNvSpPr/>
              <p:nvPr/>
            </p:nvSpPr>
            <p:spPr bwMode="auto">
              <a:xfrm rot="5400000">
                <a:off x="3870930" y="4103248"/>
                <a:ext cx="326234" cy="77876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563" indent="-182563"/>
                <a:endParaRPr lang="en-US"/>
              </a:p>
            </p:txBody>
          </p:sp>
          <p:sp>
            <p:nvSpPr>
              <p:cNvPr id="187" name="Rounded Rectangle 186"/>
              <p:cNvSpPr/>
              <p:nvPr/>
            </p:nvSpPr>
            <p:spPr bwMode="auto">
              <a:xfrm rot="5400000">
                <a:off x="4250684" y="4103248"/>
                <a:ext cx="326234" cy="77876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563" indent="-182563"/>
                <a:endParaRPr lang="en-US"/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 rot="5400000">
              <a:off x="4774243" y="5339957"/>
              <a:ext cx="457630" cy="326234"/>
              <a:chOff x="3995109" y="3979069"/>
              <a:chExt cx="457630" cy="326234"/>
            </a:xfrm>
          </p:grpSpPr>
          <p:sp>
            <p:nvSpPr>
              <p:cNvPr id="182" name="Rounded Rectangle 181"/>
              <p:cNvSpPr/>
              <p:nvPr/>
            </p:nvSpPr>
            <p:spPr bwMode="auto">
              <a:xfrm rot="5400000">
                <a:off x="4118123" y="3993248"/>
                <a:ext cx="211602" cy="301878"/>
              </a:xfrm>
              <a:prstGeom prst="roundRect">
                <a:avLst>
                  <a:gd name="adj" fmla="val 2777"/>
                </a:avLst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563" marR="0" indent="-182563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§"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3" name="Rounded Rectangle 182"/>
              <p:cNvSpPr/>
              <p:nvPr/>
            </p:nvSpPr>
            <p:spPr bwMode="auto">
              <a:xfrm rot="5400000">
                <a:off x="3870930" y="4103248"/>
                <a:ext cx="326234" cy="77876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563" indent="-182563"/>
                <a:endParaRPr lang="en-US"/>
              </a:p>
            </p:txBody>
          </p:sp>
          <p:sp>
            <p:nvSpPr>
              <p:cNvPr id="184" name="Rounded Rectangle 183"/>
              <p:cNvSpPr/>
              <p:nvPr/>
            </p:nvSpPr>
            <p:spPr bwMode="auto">
              <a:xfrm rot="5400000">
                <a:off x="4250684" y="4103248"/>
                <a:ext cx="326234" cy="77876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563" indent="-182563"/>
                <a:endParaRPr lang="en-US"/>
              </a:p>
            </p:txBody>
          </p:sp>
        </p:grpSp>
        <p:sp>
          <p:nvSpPr>
            <p:cNvPr id="130" name="Rounded Rectangle 129"/>
            <p:cNvSpPr/>
            <p:nvPr/>
          </p:nvSpPr>
          <p:spPr bwMode="auto">
            <a:xfrm rot="18000000">
              <a:off x="4678797" y="5002810"/>
              <a:ext cx="211602" cy="241575"/>
            </a:xfrm>
            <a:prstGeom prst="roundRect">
              <a:avLst>
                <a:gd name="adj" fmla="val 2777"/>
              </a:avLst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182563" marR="0" indent="-182563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§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cxnSp>
          <p:nvCxnSpPr>
            <p:cNvPr id="131" name="Straight Connector 130"/>
            <p:cNvCxnSpPr/>
            <p:nvPr/>
          </p:nvCxnSpPr>
          <p:spPr bwMode="auto">
            <a:xfrm>
              <a:off x="1709224" y="4427627"/>
              <a:ext cx="588264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Straight Connector 131"/>
            <p:cNvCxnSpPr/>
            <p:nvPr/>
          </p:nvCxnSpPr>
          <p:spPr bwMode="auto">
            <a:xfrm>
              <a:off x="3278944" y="3143242"/>
              <a:ext cx="0" cy="2869299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" name="Straight Connector 132"/>
            <p:cNvCxnSpPr/>
            <p:nvPr/>
          </p:nvCxnSpPr>
          <p:spPr bwMode="auto">
            <a:xfrm>
              <a:off x="5526844" y="3143242"/>
              <a:ext cx="0" cy="2869299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4" name="TextBox 133"/>
            <p:cNvSpPr txBox="1"/>
            <p:nvPr/>
          </p:nvSpPr>
          <p:spPr>
            <a:xfrm>
              <a:off x="1633024" y="3038968"/>
              <a:ext cx="1497330" cy="263592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dirty="0" smtClean="0"/>
                <a:t>1 device</a:t>
              </a:r>
              <a:endParaRPr lang="en-US" sz="1400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3604270" y="3038968"/>
              <a:ext cx="1497330" cy="263592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dirty="0"/>
                <a:t>2</a:t>
              </a:r>
              <a:r>
                <a:rPr lang="en-US" sz="1400" dirty="0" smtClean="0"/>
                <a:t> devices</a:t>
              </a:r>
              <a:endParaRPr lang="en-US" sz="1400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5810689" y="3038968"/>
              <a:ext cx="1497330" cy="263592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dirty="0"/>
                <a:t>3</a:t>
              </a:r>
              <a:r>
                <a:rPr lang="en-US" sz="1400" dirty="0" smtClean="0"/>
                <a:t> devices</a:t>
              </a:r>
              <a:endParaRPr lang="en-US" sz="1400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1633024" y="4505854"/>
              <a:ext cx="1497330" cy="263592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dirty="0"/>
                <a:t>4</a:t>
              </a:r>
              <a:r>
                <a:rPr lang="en-US" sz="1400" dirty="0" smtClean="0"/>
                <a:t> devices</a:t>
              </a:r>
              <a:endParaRPr lang="en-US" sz="1400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3604270" y="4505854"/>
              <a:ext cx="1497330" cy="263592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dirty="0"/>
                <a:t>5</a:t>
              </a:r>
              <a:r>
                <a:rPr lang="en-US" sz="1400" dirty="0" smtClean="0"/>
                <a:t> devices</a:t>
              </a:r>
              <a:endParaRPr lang="en-US" sz="1400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6277415" y="4505854"/>
              <a:ext cx="1072085" cy="27337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dirty="0" smtClean="0"/>
                <a:t>Press Line</a:t>
              </a:r>
              <a:endParaRPr lang="en-US" sz="1400" dirty="0"/>
            </a:p>
          </p:txBody>
        </p:sp>
        <p:sp>
          <p:nvSpPr>
            <p:cNvPr id="140" name="Rounded Rectangle 139"/>
            <p:cNvSpPr/>
            <p:nvPr/>
          </p:nvSpPr>
          <p:spPr bwMode="auto">
            <a:xfrm rot="5400000">
              <a:off x="2368853" y="5806091"/>
              <a:ext cx="353817" cy="126334"/>
            </a:xfrm>
            <a:prstGeom prst="roundRect">
              <a:avLst>
                <a:gd name="adj" fmla="val 2777"/>
              </a:avLst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182563" marR="0" indent="-182563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§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41" name="Rounded Rectangle 140"/>
            <p:cNvSpPr/>
            <p:nvPr/>
          </p:nvSpPr>
          <p:spPr bwMode="auto">
            <a:xfrm rot="5400000">
              <a:off x="4513350" y="5806092"/>
              <a:ext cx="353817" cy="126334"/>
            </a:xfrm>
            <a:prstGeom prst="roundRect">
              <a:avLst>
                <a:gd name="adj" fmla="val 2777"/>
              </a:avLst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182563" marR="0" indent="-182563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§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grpSp>
          <p:nvGrpSpPr>
            <p:cNvPr id="142" name="Group 141"/>
            <p:cNvGrpSpPr/>
            <p:nvPr/>
          </p:nvGrpSpPr>
          <p:grpSpPr>
            <a:xfrm>
              <a:off x="3862809" y="3774852"/>
              <a:ext cx="211602" cy="241575"/>
              <a:chOff x="4221095" y="4425232"/>
              <a:chExt cx="211602" cy="241575"/>
            </a:xfrm>
          </p:grpSpPr>
          <p:sp>
            <p:nvSpPr>
              <p:cNvPr id="179" name="Rounded Rectangle 178"/>
              <p:cNvSpPr/>
              <p:nvPr/>
            </p:nvSpPr>
            <p:spPr bwMode="auto">
              <a:xfrm>
                <a:off x="4221095" y="4425232"/>
                <a:ext cx="211602" cy="241575"/>
              </a:xfrm>
              <a:prstGeom prst="roundRect">
                <a:avLst>
                  <a:gd name="adj" fmla="val 2777"/>
                </a:avLst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563" marR="0" indent="-182563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§"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0" name="Rounded Rectangle 179"/>
              <p:cNvSpPr/>
              <p:nvPr/>
            </p:nvSpPr>
            <p:spPr bwMode="auto">
              <a:xfrm rot="16200000">
                <a:off x="4295345" y="4428736"/>
                <a:ext cx="63102" cy="122249"/>
              </a:xfrm>
              <a:prstGeom prst="roundRect">
                <a:avLst>
                  <a:gd name="adj" fmla="val 26784"/>
                </a:avLst>
              </a:prstGeom>
              <a:solidFill>
                <a:schemeClr val="bg1">
                  <a:lumMod val="75000"/>
                </a:schemeClr>
              </a:solidFill>
              <a:ln w="317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563" marR="0" indent="-182563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§"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1" name="Rounded Rectangle 180"/>
              <p:cNvSpPr/>
              <p:nvPr/>
            </p:nvSpPr>
            <p:spPr bwMode="auto">
              <a:xfrm rot="16200000">
                <a:off x="4295346" y="4538487"/>
                <a:ext cx="63102" cy="122249"/>
              </a:xfrm>
              <a:prstGeom prst="roundRect">
                <a:avLst>
                  <a:gd name="adj" fmla="val 26784"/>
                </a:avLst>
              </a:prstGeom>
              <a:solidFill>
                <a:schemeClr val="bg1">
                  <a:lumMod val="75000"/>
                </a:schemeClr>
              </a:solidFill>
              <a:ln w="317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563" marR="0" indent="-182563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§"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43" name="Group 142"/>
            <p:cNvGrpSpPr/>
            <p:nvPr/>
          </p:nvGrpSpPr>
          <p:grpSpPr>
            <a:xfrm>
              <a:off x="1925924" y="5266639"/>
              <a:ext cx="211602" cy="241575"/>
              <a:chOff x="4221095" y="4425232"/>
              <a:chExt cx="211602" cy="241575"/>
            </a:xfrm>
          </p:grpSpPr>
          <p:sp>
            <p:nvSpPr>
              <p:cNvPr id="176" name="Rounded Rectangle 175"/>
              <p:cNvSpPr/>
              <p:nvPr/>
            </p:nvSpPr>
            <p:spPr bwMode="auto">
              <a:xfrm>
                <a:off x="4221095" y="4425232"/>
                <a:ext cx="211602" cy="241575"/>
              </a:xfrm>
              <a:prstGeom prst="roundRect">
                <a:avLst>
                  <a:gd name="adj" fmla="val 2777"/>
                </a:avLst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563" marR="0" indent="-182563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§"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7" name="Rounded Rectangle 176"/>
              <p:cNvSpPr/>
              <p:nvPr/>
            </p:nvSpPr>
            <p:spPr bwMode="auto">
              <a:xfrm rot="16200000">
                <a:off x="4295345" y="4428736"/>
                <a:ext cx="63102" cy="122249"/>
              </a:xfrm>
              <a:prstGeom prst="roundRect">
                <a:avLst>
                  <a:gd name="adj" fmla="val 26784"/>
                </a:avLst>
              </a:prstGeom>
              <a:solidFill>
                <a:schemeClr val="bg1">
                  <a:lumMod val="75000"/>
                </a:schemeClr>
              </a:solidFill>
              <a:ln w="317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563" marR="0" indent="-182563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§"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8" name="Rounded Rectangle 177"/>
              <p:cNvSpPr/>
              <p:nvPr/>
            </p:nvSpPr>
            <p:spPr bwMode="auto">
              <a:xfrm rot="16200000">
                <a:off x="4295346" y="4538487"/>
                <a:ext cx="63102" cy="122249"/>
              </a:xfrm>
              <a:prstGeom prst="roundRect">
                <a:avLst>
                  <a:gd name="adj" fmla="val 26784"/>
                </a:avLst>
              </a:prstGeom>
              <a:solidFill>
                <a:schemeClr val="bg1">
                  <a:lumMod val="75000"/>
                </a:schemeClr>
              </a:solidFill>
              <a:ln w="317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563" marR="0" indent="-182563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§"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44" name="Group 143"/>
            <p:cNvGrpSpPr/>
            <p:nvPr/>
          </p:nvGrpSpPr>
          <p:grpSpPr>
            <a:xfrm>
              <a:off x="3935841" y="5266639"/>
              <a:ext cx="211602" cy="241575"/>
              <a:chOff x="4221095" y="4425232"/>
              <a:chExt cx="211602" cy="241575"/>
            </a:xfrm>
          </p:grpSpPr>
          <p:sp>
            <p:nvSpPr>
              <p:cNvPr id="173" name="Rounded Rectangle 172"/>
              <p:cNvSpPr/>
              <p:nvPr/>
            </p:nvSpPr>
            <p:spPr bwMode="auto">
              <a:xfrm>
                <a:off x="4221095" y="4425232"/>
                <a:ext cx="211602" cy="241575"/>
              </a:xfrm>
              <a:prstGeom prst="roundRect">
                <a:avLst>
                  <a:gd name="adj" fmla="val 2777"/>
                </a:avLst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563" marR="0" indent="-182563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§"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4" name="Rounded Rectangle 173"/>
              <p:cNvSpPr/>
              <p:nvPr/>
            </p:nvSpPr>
            <p:spPr bwMode="auto">
              <a:xfrm rot="16200000">
                <a:off x="4295345" y="4428736"/>
                <a:ext cx="63102" cy="122249"/>
              </a:xfrm>
              <a:prstGeom prst="roundRect">
                <a:avLst>
                  <a:gd name="adj" fmla="val 26784"/>
                </a:avLst>
              </a:prstGeom>
              <a:solidFill>
                <a:schemeClr val="bg1">
                  <a:lumMod val="75000"/>
                </a:schemeClr>
              </a:solidFill>
              <a:ln w="317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563" marR="0" indent="-182563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§"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5" name="Rounded Rectangle 174"/>
              <p:cNvSpPr/>
              <p:nvPr/>
            </p:nvSpPr>
            <p:spPr bwMode="auto">
              <a:xfrm rot="16200000">
                <a:off x="4295346" y="4538487"/>
                <a:ext cx="63102" cy="122249"/>
              </a:xfrm>
              <a:prstGeom prst="roundRect">
                <a:avLst>
                  <a:gd name="adj" fmla="val 26784"/>
                </a:avLst>
              </a:prstGeom>
              <a:solidFill>
                <a:schemeClr val="bg1">
                  <a:lumMod val="75000"/>
                </a:schemeClr>
              </a:solidFill>
              <a:ln w="317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563" marR="0" indent="-182563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§"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145" name="Picture 117" descr="IRB4600_Top.JP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487992" y="3735461"/>
              <a:ext cx="192557" cy="47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6" name="Group 145"/>
            <p:cNvGrpSpPr/>
            <p:nvPr/>
          </p:nvGrpSpPr>
          <p:grpSpPr>
            <a:xfrm>
              <a:off x="6355455" y="3353932"/>
              <a:ext cx="457630" cy="326234"/>
              <a:chOff x="3995109" y="3979069"/>
              <a:chExt cx="457630" cy="326234"/>
            </a:xfrm>
          </p:grpSpPr>
          <p:sp>
            <p:nvSpPr>
              <p:cNvPr id="170" name="Rounded Rectangle 169"/>
              <p:cNvSpPr/>
              <p:nvPr/>
            </p:nvSpPr>
            <p:spPr bwMode="auto">
              <a:xfrm rot="5400000">
                <a:off x="4118123" y="3993248"/>
                <a:ext cx="211602" cy="301878"/>
              </a:xfrm>
              <a:prstGeom prst="roundRect">
                <a:avLst>
                  <a:gd name="adj" fmla="val 2777"/>
                </a:avLst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563" marR="0" indent="-182563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§"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1" name="Rounded Rectangle 170"/>
              <p:cNvSpPr/>
              <p:nvPr/>
            </p:nvSpPr>
            <p:spPr bwMode="auto">
              <a:xfrm rot="5400000">
                <a:off x="3870930" y="4103248"/>
                <a:ext cx="326234" cy="77876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563" indent="-182563"/>
                <a:endParaRPr lang="en-US"/>
              </a:p>
            </p:txBody>
          </p:sp>
          <p:sp>
            <p:nvSpPr>
              <p:cNvPr id="172" name="Rounded Rectangle 171"/>
              <p:cNvSpPr/>
              <p:nvPr/>
            </p:nvSpPr>
            <p:spPr bwMode="auto">
              <a:xfrm rot="5400000">
                <a:off x="4250684" y="4103248"/>
                <a:ext cx="326234" cy="77876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563" indent="-182563"/>
                <a:endParaRPr lang="en-US"/>
              </a:p>
            </p:txBody>
          </p:sp>
        </p:grpSp>
        <p:grpSp>
          <p:nvGrpSpPr>
            <p:cNvPr id="147" name="Group 146"/>
            <p:cNvGrpSpPr/>
            <p:nvPr/>
          </p:nvGrpSpPr>
          <p:grpSpPr>
            <a:xfrm>
              <a:off x="6132593" y="3807696"/>
              <a:ext cx="211602" cy="241575"/>
              <a:chOff x="4221095" y="4287119"/>
              <a:chExt cx="211602" cy="241575"/>
            </a:xfrm>
          </p:grpSpPr>
          <p:sp>
            <p:nvSpPr>
              <p:cNvPr id="167" name="Rounded Rectangle 166"/>
              <p:cNvSpPr/>
              <p:nvPr/>
            </p:nvSpPr>
            <p:spPr bwMode="auto">
              <a:xfrm>
                <a:off x="4221095" y="4287119"/>
                <a:ext cx="211602" cy="241575"/>
              </a:xfrm>
              <a:prstGeom prst="roundRect">
                <a:avLst>
                  <a:gd name="adj" fmla="val 2777"/>
                </a:avLst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563" marR="0" indent="-182563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§"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8" name="Rounded Rectangle 167"/>
              <p:cNvSpPr/>
              <p:nvPr/>
            </p:nvSpPr>
            <p:spPr bwMode="auto">
              <a:xfrm rot="16200000">
                <a:off x="4295345" y="4290621"/>
                <a:ext cx="63102" cy="122249"/>
              </a:xfrm>
              <a:prstGeom prst="roundRect">
                <a:avLst>
                  <a:gd name="adj" fmla="val 26784"/>
                </a:avLst>
              </a:prstGeom>
              <a:solidFill>
                <a:schemeClr val="bg1">
                  <a:lumMod val="75000"/>
                </a:schemeClr>
              </a:solidFill>
              <a:ln w="317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563" marR="0" indent="-182563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§"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9" name="Rounded Rectangle 168"/>
              <p:cNvSpPr/>
              <p:nvPr/>
            </p:nvSpPr>
            <p:spPr bwMode="auto">
              <a:xfrm rot="16200000">
                <a:off x="4295346" y="4400372"/>
                <a:ext cx="63102" cy="122249"/>
              </a:xfrm>
              <a:prstGeom prst="roundRect">
                <a:avLst>
                  <a:gd name="adj" fmla="val 26784"/>
                </a:avLst>
              </a:prstGeom>
              <a:solidFill>
                <a:schemeClr val="bg1">
                  <a:lumMod val="75000"/>
                </a:schemeClr>
              </a:solidFill>
              <a:ln w="317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563" marR="0" indent="-182563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§"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48" name="Rounded Rectangle 147"/>
            <p:cNvSpPr/>
            <p:nvPr/>
          </p:nvSpPr>
          <p:spPr bwMode="auto">
            <a:xfrm>
              <a:off x="6821976" y="3835214"/>
              <a:ext cx="353817" cy="126334"/>
            </a:xfrm>
            <a:prstGeom prst="roundRect">
              <a:avLst>
                <a:gd name="adj" fmla="val 2777"/>
              </a:avLst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182563" marR="0" indent="-182563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§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pic>
          <p:nvPicPr>
            <p:cNvPr id="149" name="Picture 148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40574" y="4893707"/>
              <a:ext cx="3603426" cy="1018966"/>
            </a:xfrm>
            <a:prstGeom prst="rect">
              <a:avLst/>
            </a:prstGeom>
          </p:spPr>
        </p:pic>
        <p:grpSp>
          <p:nvGrpSpPr>
            <p:cNvPr id="150" name="Group 149"/>
            <p:cNvGrpSpPr/>
            <p:nvPr/>
          </p:nvGrpSpPr>
          <p:grpSpPr>
            <a:xfrm rot="16200000">
              <a:off x="2292969" y="3433444"/>
              <a:ext cx="122250" cy="172853"/>
              <a:chOff x="1377932" y="3648615"/>
              <a:chExt cx="122250" cy="172853"/>
            </a:xfrm>
          </p:grpSpPr>
          <p:sp>
            <p:nvSpPr>
              <p:cNvPr id="165" name="Rounded Rectangle 164"/>
              <p:cNvSpPr/>
              <p:nvPr/>
            </p:nvSpPr>
            <p:spPr bwMode="auto">
              <a:xfrm rot="16200000">
                <a:off x="1407506" y="3619041"/>
                <a:ext cx="63102" cy="122249"/>
              </a:xfrm>
              <a:prstGeom prst="roundRect">
                <a:avLst>
                  <a:gd name="adj" fmla="val 26784"/>
                </a:avLst>
              </a:prstGeom>
              <a:solidFill>
                <a:schemeClr val="bg1">
                  <a:lumMod val="75000"/>
                </a:schemeClr>
              </a:solidFill>
              <a:ln w="317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563" marR="0" indent="-182563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§"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6" name="Rounded Rectangle 165"/>
              <p:cNvSpPr/>
              <p:nvPr/>
            </p:nvSpPr>
            <p:spPr bwMode="auto">
              <a:xfrm rot="16200000">
                <a:off x="1407507" y="3728792"/>
                <a:ext cx="63102" cy="122249"/>
              </a:xfrm>
              <a:prstGeom prst="roundRect">
                <a:avLst>
                  <a:gd name="adj" fmla="val 26784"/>
                </a:avLst>
              </a:prstGeom>
              <a:solidFill>
                <a:schemeClr val="bg1">
                  <a:lumMod val="75000"/>
                </a:schemeClr>
              </a:solidFill>
              <a:ln w="317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563" marR="0" indent="-182563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§"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51" name="Group 150"/>
            <p:cNvGrpSpPr/>
            <p:nvPr/>
          </p:nvGrpSpPr>
          <p:grpSpPr>
            <a:xfrm rot="16200000">
              <a:off x="4243925" y="3433445"/>
              <a:ext cx="122250" cy="172853"/>
              <a:chOff x="1377932" y="3648615"/>
              <a:chExt cx="122250" cy="172853"/>
            </a:xfrm>
          </p:grpSpPr>
          <p:sp>
            <p:nvSpPr>
              <p:cNvPr id="163" name="Rounded Rectangle 162"/>
              <p:cNvSpPr/>
              <p:nvPr/>
            </p:nvSpPr>
            <p:spPr bwMode="auto">
              <a:xfrm rot="16200000">
                <a:off x="1407506" y="3619041"/>
                <a:ext cx="63102" cy="122249"/>
              </a:xfrm>
              <a:prstGeom prst="roundRect">
                <a:avLst>
                  <a:gd name="adj" fmla="val 26784"/>
                </a:avLst>
              </a:prstGeom>
              <a:solidFill>
                <a:schemeClr val="bg1">
                  <a:lumMod val="75000"/>
                </a:schemeClr>
              </a:solidFill>
              <a:ln w="317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563" marR="0" indent="-182563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§"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4" name="Rounded Rectangle 163"/>
              <p:cNvSpPr/>
              <p:nvPr/>
            </p:nvSpPr>
            <p:spPr bwMode="auto">
              <a:xfrm rot="16200000">
                <a:off x="1407507" y="3728792"/>
                <a:ext cx="63102" cy="122249"/>
              </a:xfrm>
              <a:prstGeom prst="roundRect">
                <a:avLst>
                  <a:gd name="adj" fmla="val 26784"/>
                </a:avLst>
              </a:prstGeom>
              <a:solidFill>
                <a:schemeClr val="bg1">
                  <a:lumMod val="75000"/>
                </a:schemeClr>
              </a:solidFill>
              <a:ln w="317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563" marR="0" indent="-182563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§"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52" name="Group 151"/>
            <p:cNvGrpSpPr/>
            <p:nvPr/>
          </p:nvGrpSpPr>
          <p:grpSpPr>
            <a:xfrm rot="16200000">
              <a:off x="6523145" y="3433445"/>
              <a:ext cx="122250" cy="172853"/>
              <a:chOff x="1377932" y="3648615"/>
              <a:chExt cx="122250" cy="172853"/>
            </a:xfrm>
          </p:grpSpPr>
          <p:sp>
            <p:nvSpPr>
              <p:cNvPr id="161" name="Rounded Rectangle 160"/>
              <p:cNvSpPr/>
              <p:nvPr/>
            </p:nvSpPr>
            <p:spPr bwMode="auto">
              <a:xfrm rot="16200000">
                <a:off x="1407506" y="3619041"/>
                <a:ext cx="63102" cy="122249"/>
              </a:xfrm>
              <a:prstGeom prst="roundRect">
                <a:avLst>
                  <a:gd name="adj" fmla="val 26784"/>
                </a:avLst>
              </a:prstGeom>
              <a:solidFill>
                <a:schemeClr val="bg1">
                  <a:lumMod val="75000"/>
                </a:schemeClr>
              </a:solidFill>
              <a:ln w="317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563" marR="0" indent="-182563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§"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2" name="Rounded Rectangle 161"/>
              <p:cNvSpPr/>
              <p:nvPr/>
            </p:nvSpPr>
            <p:spPr bwMode="auto">
              <a:xfrm rot="16200000">
                <a:off x="1407507" y="3728792"/>
                <a:ext cx="63102" cy="122249"/>
              </a:xfrm>
              <a:prstGeom prst="roundRect">
                <a:avLst>
                  <a:gd name="adj" fmla="val 26784"/>
                </a:avLst>
              </a:prstGeom>
              <a:solidFill>
                <a:schemeClr val="bg1">
                  <a:lumMod val="75000"/>
                </a:schemeClr>
              </a:solidFill>
              <a:ln w="317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563" marR="0" indent="-182563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§"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53" name="Group 152"/>
            <p:cNvGrpSpPr/>
            <p:nvPr/>
          </p:nvGrpSpPr>
          <p:grpSpPr>
            <a:xfrm rot="16200000">
              <a:off x="2292969" y="4895755"/>
              <a:ext cx="122250" cy="172853"/>
              <a:chOff x="1377932" y="3648615"/>
              <a:chExt cx="122250" cy="172853"/>
            </a:xfrm>
          </p:grpSpPr>
          <p:sp>
            <p:nvSpPr>
              <p:cNvPr id="159" name="Rounded Rectangle 158"/>
              <p:cNvSpPr/>
              <p:nvPr/>
            </p:nvSpPr>
            <p:spPr bwMode="auto">
              <a:xfrm rot="16200000">
                <a:off x="1407506" y="3619041"/>
                <a:ext cx="63102" cy="122249"/>
              </a:xfrm>
              <a:prstGeom prst="roundRect">
                <a:avLst>
                  <a:gd name="adj" fmla="val 26784"/>
                </a:avLst>
              </a:prstGeom>
              <a:solidFill>
                <a:schemeClr val="bg1">
                  <a:lumMod val="75000"/>
                </a:schemeClr>
              </a:solidFill>
              <a:ln w="317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563" marR="0" indent="-182563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§"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0" name="Rounded Rectangle 159"/>
              <p:cNvSpPr/>
              <p:nvPr/>
            </p:nvSpPr>
            <p:spPr bwMode="auto">
              <a:xfrm rot="16200000">
                <a:off x="1407507" y="3728792"/>
                <a:ext cx="63102" cy="122249"/>
              </a:xfrm>
              <a:prstGeom prst="roundRect">
                <a:avLst>
                  <a:gd name="adj" fmla="val 26784"/>
                </a:avLst>
              </a:prstGeom>
              <a:solidFill>
                <a:schemeClr val="bg1">
                  <a:lumMod val="75000"/>
                </a:schemeClr>
              </a:solidFill>
              <a:ln w="317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563" marR="0" indent="-182563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§"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54" name="Group 153"/>
            <p:cNvGrpSpPr/>
            <p:nvPr/>
          </p:nvGrpSpPr>
          <p:grpSpPr>
            <a:xfrm rot="16200000">
              <a:off x="4288375" y="4895756"/>
              <a:ext cx="122250" cy="172853"/>
              <a:chOff x="1377932" y="3648615"/>
              <a:chExt cx="122250" cy="172853"/>
            </a:xfrm>
          </p:grpSpPr>
          <p:sp>
            <p:nvSpPr>
              <p:cNvPr id="157" name="Rounded Rectangle 156"/>
              <p:cNvSpPr/>
              <p:nvPr/>
            </p:nvSpPr>
            <p:spPr bwMode="auto">
              <a:xfrm rot="16200000">
                <a:off x="1407506" y="3619041"/>
                <a:ext cx="63102" cy="122249"/>
              </a:xfrm>
              <a:prstGeom prst="roundRect">
                <a:avLst>
                  <a:gd name="adj" fmla="val 26784"/>
                </a:avLst>
              </a:prstGeom>
              <a:solidFill>
                <a:schemeClr val="bg1">
                  <a:lumMod val="75000"/>
                </a:schemeClr>
              </a:solidFill>
              <a:ln w="317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563" marR="0" indent="-182563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§"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8" name="Rounded Rectangle 157"/>
              <p:cNvSpPr/>
              <p:nvPr/>
            </p:nvSpPr>
            <p:spPr bwMode="auto">
              <a:xfrm rot="16200000">
                <a:off x="1407507" y="3728792"/>
                <a:ext cx="63102" cy="122249"/>
              </a:xfrm>
              <a:prstGeom prst="roundRect">
                <a:avLst>
                  <a:gd name="adj" fmla="val 26784"/>
                </a:avLst>
              </a:prstGeom>
              <a:solidFill>
                <a:schemeClr val="bg1">
                  <a:lumMod val="75000"/>
                </a:schemeClr>
              </a:solidFill>
              <a:ln w="317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563" marR="0" indent="-182563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§"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55" name="Rounded Rectangle 154"/>
            <p:cNvSpPr/>
            <p:nvPr/>
          </p:nvSpPr>
          <p:spPr bwMode="auto">
            <a:xfrm rot="16200000">
              <a:off x="4961042" y="5379893"/>
              <a:ext cx="63102" cy="122249"/>
            </a:xfrm>
            <a:prstGeom prst="roundRect">
              <a:avLst>
                <a:gd name="adj" fmla="val 26784"/>
              </a:avLst>
            </a:prstGeom>
            <a:solidFill>
              <a:schemeClr val="bg1">
                <a:lumMod val="75000"/>
              </a:schemeClr>
            </a:solidFill>
            <a:ln w="31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182563" marR="0" indent="-182563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§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56" name="Rounded Rectangle 155"/>
            <p:cNvSpPr/>
            <p:nvPr/>
          </p:nvSpPr>
          <p:spPr bwMode="auto">
            <a:xfrm rot="16200000">
              <a:off x="4961043" y="5489644"/>
              <a:ext cx="63102" cy="122249"/>
            </a:xfrm>
            <a:prstGeom prst="roundRect">
              <a:avLst>
                <a:gd name="adj" fmla="val 26784"/>
              </a:avLst>
            </a:prstGeom>
            <a:solidFill>
              <a:schemeClr val="bg1">
                <a:lumMod val="75000"/>
              </a:schemeClr>
            </a:solidFill>
            <a:ln w="31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182563" marR="0" indent="-182563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§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545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examples of installations (Non automated)</a:t>
            </a:r>
            <a:br>
              <a:rPr lang="en-US" dirty="0" smtClean="0"/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3107"/>
          <a:stretch/>
        </p:blipFill>
        <p:spPr>
          <a:xfrm>
            <a:off x="4643438" y="1592263"/>
            <a:ext cx="3024187" cy="22177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4711" t="2402" r="11481" b="-1029"/>
          <a:stretch/>
        </p:blipFill>
        <p:spPr>
          <a:xfrm>
            <a:off x="1481138" y="1568451"/>
            <a:ext cx="3019425" cy="22812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10697" t="1138" r="12285" b="-1138"/>
          <a:stretch/>
        </p:blipFill>
        <p:spPr>
          <a:xfrm>
            <a:off x="1476376" y="3968750"/>
            <a:ext cx="3019424" cy="223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9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613" y="3968750"/>
            <a:ext cx="2491093" cy="19420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b="26495"/>
          <a:stretch/>
        </p:blipFill>
        <p:spPr>
          <a:xfrm>
            <a:off x="1476375" y="1592264"/>
            <a:ext cx="4027488" cy="223043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/>
          <a:lstStyle/>
          <a:p>
            <a:r>
              <a:rPr lang="en-US" dirty="0"/>
              <a:t>Reference examples of </a:t>
            </a:r>
            <a:r>
              <a:rPr lang="en-US" dirty="0" smtClean="0"/>
              <a:t>automated cells</a:t>
            </a:r>
            <a:r>
              <a:rPr lang="en-US" dirty="0"/>
              <a:t/>
            </a:r>
            <a:br>
              <a:rPr lang="en-US" dirty="0"/>
            </a:b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6738" y="1592263"/>
            <a:ext cx="3281362" cy="22844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6375" y="3968750"/>
            <a:ext cx="2121588" cy="19420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0838" y="3968750"/>
            <a:ext cx="2568900" cy="195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9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s-ES" dirty="0"/>
              <a:t>3 devices layout </a:t>
            </a:r>
            <a:r>
              <a:rPr lang="en-US" altLang="es-ES" dirty="0" smtClean="0"/>
              <a:t>example: Cell configuration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3968750"/>
            <a:ext cx="3060032" cy="173355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412876" y="1592263"/>
            <a:ext cx="2892424" cy="2287295"/>
            <a:chOff x="3521634" y="1593049"/>
            <a:chExt cx="2026991" cy="1601238"/>
          </a:xfrm>
        </p:grpSpPr>
        <p:sp>
          <p:nvSpPr>
            <p:cNvPr id="10" name="Rectangle 9"/>
            <p:cNvSpPr/>
            <p:nvPr/>
          </p:nvSpPr>
          <p:spPr bwMode="auto">
            <a:xfrm>
              <a:off x="4785338" y="2497756"/>
              <a:ext cx="116426" cy="8869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0073D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182563" indent="-182563"/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4781840" y="2256252"/>
              <a:ext cx="116426" cy="8869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0073D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182563" indent="-182563"/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432199" y="2497756"/>
              <a:ext cx="116426" cy="8869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0073D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182563" indent="-182563"/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5428701" y="2256252"/>
              <a:ext cx="116426" cy="8869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0073D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182563" indent="-182563"/>
              <a:endParaRPr 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01889" y="2110205"/>
              <a:ext cx="723082" cy="456439"/>
              <a:chOff x="4874970" y="3141885"/>
              <a:chExt cx="826353" cy="521628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874970" y="3326638"/>
                <a:ext cx="826353" cy="336875"/>
                <a:chOff x="3185039" y="4236215"/>
                <a:chExt cx="743371" cy="303046"/>
              </a:xfrm>
              <a:solidFill>
                <a:schemeClr val="bg1"/>
              </a:solidFill>
            </p:grpSpPr>
            <p:sp>
              <p:nvSpPr>
                <p:cNvPr id="17" name="Rounded Rectangle 16"/>
                <p:cNvSpPr/>
                <p:nvPr/>
              </p:nvSpPr>
              <p:spPr bwMode="auto">
                <a:xfrm rot="10800000">
                  <a:off x="3185039" y="4236215"/>
                  <a:ext cx="743371" cy="303046"/>
                </a:xfrm>
                <a:prstGeom prst="roundRect">
                  <a:avLst>
                    <a:gd name="adj" fmla="val 2777"/>
                  </a:avLst>
                </a:prstGeom>
                <a:grpFill/>
                <a:ln w="12700" cap="flat" cmpd="sng" algn="ctr">
                  <a:solidFill>
                    <a:srgbClr val="0073DE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182563" indent="-182563"/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" name="Right Arrow 17"/>
                <p:cNvSpPr/>
                <p:nvPr/>
              </p:nvSpPr>
              <p:spPr bwMode="auto">
                <a:xfrm>
                  <a:off x="3455874" y="4304896"/>
                  <a:ext cx="201116" cy="181854"/>
                </a:xfrm>
                <a:prstGeom prst="rightArrow">
                  <a:avLst/>
                </a:prstGeom>
                <a:grpFill/>
                <a:ln w="12700" cap="flat" cmpd="sng" algn="ctr">
                  <a:solidFill>
                    <a:srgbClr val="0073DE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182563" indent="-182563"/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6" name="TextBox 15"/>
              <p:cNvSpPr txBox="1"/>
              <p:nvPr/>
            </p:nvSpPr>
            <p:spPr bwMode="gray">
              <a:xfrm>
                <a:off x="4950705" y="3141885"/>
                <a:ext cx="688724" cy="14323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 rtl="0" fontAlgn="base">
                  <a:spcBef>
                    <a:spcPts val="11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Arial" pitchFamily="34" charset="0"/>
                  <a:buNone/>
                </a:pPr>
                <a:r>
                  <a:rPr lang="en-US" sz="900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  <a:cs typeface="Arial" pitchFamily="34" charset="0"/>
                  </a:rPr>
                  <a:t>Conveyor</a:t>
                </a:r>
                <a:endParaRPr lang="en-US" sz="11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4199236" y="2341013"/>
              <a:ext cx="602653" cy="853274"/>
              <a:chOff x="4186246" y="3405657"/>
              <a:chExt cx="688724" cy="975139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4353772" y="3405657"/>
                <a:ext cx="280749" cy="828676"/>
                <a:chOff x="4469898" y="4366457"/>
                <a:chExt cx="246500" cy="727585"/>
              </a:xfrm>
            </p:grpSpPr>
            <p:grpSp>
              <p:nvGrpSpPr>
                <p:cNvPr id="22" name="Group 1060"/>
                <p:cNvGrpSpPr/>
                <p:nvPr/>
              </p:nvGrpSpPr>
              <p:grpSpPr>
                <a:xfrm>
                  <a:off x="4469898" y="4366457"/>
                  <a:ext cx="246500" cy="727585"/>
                  <a:chOff x="5034356" y="4098927"/>
                  <a:chExt cx="241442" cy="712649"/>
                </a:xfrm>
              </p:grpSpPr>
              <p:sp>
                <p:nvSpPr>
                  <p:cNvPr id="25" name="Freeform 2"/>
                  <p:cNvSpPr>
                    <a:spLocks noChangeArrowheads="1"/>
                  </p:cNvSpPr>
                  <p:nvPr/>
                </p:nvSpPr>
                <p:spPr bwMode="auto">
                  <a:xfrm rot="15631295">
                    <a:off x="4946781" y="4482559"/>
                    <a:ext cx="416592" cy="241442"/>
                  </a:xfrm>
                  <a:custGeom>
                    <a:avLst/>
                    <a:gdLst>
                      <a:gd name="T0" fmla="*/ 512 w 1436"/>
                      <a:gd name="T1" fmla="*/ 62 h 797"/>
                      <a:gd name="T2" fmla="*/ 1243 w 1436"/>
                      <a:gd name="T3" fmla="*/ 319 h 797"/>
                      <a:gd name="T4" fmla="*/ 1393 w 1436"/>
                      <a:gd name="T5" fmla="*/ 531 h 797"/>
                      <a:gd name="T6" fmla="*/ 1170 w 1436"/>
                      <a:gd name="T7" fmla="*/ 754 h 797"/>
                      <a:gd name="T8" fmla="*/ 398 w 1436"/>
                      <a:gd name="T9" fmla="*/ 754 h 797"/>
                      <a:gd name="T10" fmla="*/ 42 w 1436"/>
                      <a:gd name="T11" fmla="*/ 398 h 797"/>
                      <a:gd name="T12" fmla="*/ 398 w 1436"/>
                      <a:gd name="T13" fmla="*/ 43 h 797"/>
                      <a:gd name="T14" fmla="*/ 512 w 1436"/>
                      <a:gd name="T15" fmla="*/ 62 h 797"/>
                      <a:gd name="T16" fmla="*/ 398 w 1436"/>
                      <a:gd name="T17" fmla="*/ 0 h 797"/>
                      <a:gd name="T18" fmla="*/ 0 w 1436"/>
                      <a:gd name="T19" fmla="*/ 398 h 797"/>
                      <a:gd name="T20" fmla="*/ 398 w 1436"/>
                      <a:gd name="T21" fmla="*/ 796 h 797"/>
                      <a:gd name="T22" fmla="*/ 1170 w 1436"/>
                      <a:gd name="T23" fmla="*/ 796 h 797"/>
                      <a:gd name="T24" fmla="*/ 1435 w 1436"/>
                      <a:gd name="T25" fmla="*/ 531 h 797"/>
                      <a:gd name="T26" fmla="*/ 1257 w 1436"/>
                      <a:gd name="T27" fmla="*/ 280 h 797"/>
                      <a:gd name="T28" fmla="*/ 529 w 1436"/>
                      <a:gd name="T29" fmla="*/ 23 h 797"/>
                      <a:gd name="T30" fmla="*/ 398 w 1436"/>
                      <a:gd name="T31" fmla="*/ 0 h 7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436" h="797">
                        <a:moveTo>
                          <a:pt x="512" y="62"/>
                        </a:moveTo>
                        <a:lnTo>
                          <a:pt x="1243" y="319"/>
                        </a:lnTo>
                        <a:cubicBezTo>
                          <a:pt x="1334" y="350"/>
                          <a:pt x="1393" y="435"/>
                          <a:pt x="1393" y="531"/>
                        </a:cubicBezTo>
                        <a:cubicBezTo>
                          <a:pt x="1393" y="652"/>
                          <a:pt x="1294" y="754"/>
                          <a:pt x="1170" y="754"/>
                        </a:cubicBezTo>
                        <a:lnTo>
                          <a:pt x="398" y="754"/>
                        </a:lnTo>
                        <a:cubicBezTo>
                          <a:pt x="203" y="754"/>
                          <a:pt x="42" y="596"/>
                          <a:pt x="42" y="398"/>
                        </a:cubicBezTo>
                        <a:cubicBezTo>
                          <a:pt x="45" y="204"/>
                          <a:pt x="203" y="43"/>
                          <a:pt x="398" y="43"/>
                        </a:cubicBezTo>
                        <a:cubicBezTo>
                          <a:pt x="436" y="43"/>
                          <a:pt x="476" y="48"/>
                          <a:pt x="512" y="62"/>
                        </a:cubicBezTo>
                        <a:close/>
                        <a:moveTo>
                          <a:pt x="398" y="0"/>
                        </a:moveTo>
                        <a:cubicBezTo>
                          <a:pt x="178" y="0"/>
                          <a:pt x="0" y="178"/>
                          <a:pt x="0" y="398"/>
                        </a:cubicBezTo>
                        <a:cubicBezTo>
                          <a:pt x="0" y="618"/>
                          <a:pt x="178" y="796"/>
                          <a:pt x="398" y="796"/>
                        </a:cubicBezTo>
                        <a:lnTo>
                          <a:pt x="1170" y="796"/>
                        </a:lnTo>
                        <a:cubicBezTo>
                          <a:pt x="1317" y="796"/>
                          <a:pt x="1435" y="678"/>
                          <a:pt x="1435" y="531"/>
                        </a:cubicBezTo>
                        <a:cubicBezTo>
                          <a:pt x="1435" y="415"/>
                          <a:pt x="1362" y="316"/>
                          <a:pt x="1257" y="280"/>
                        </a:cubicBezTo>
                        <a:lnTo>
                          <a:pt x="529" y="23"/>
                        </a:lnTo>
                        <a:cubicBezTo>
                          <a:pt x="487" y="9"/>
                          <a:pt x="442" y="0"/>
                          <a:pt x="398" y="0"/>
                        </a:cubicBezTo>
                        <a:close/>
                      </a:path>
                    </a:pathLst>
                  </a:custGeom>
                  <a:solidFill>
                    <a:srgbClr val="0073DE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666666"/>
                      </a:solidFill>
                    </a:endParaRPr>
                  </a:p>
                </p:txBody>
              </p:sp>
              <p:sp>
                <p:nvSpPr>
                  <p:cNvPr id="26" name="Freeform 12"/>
                  <p:cNvSpPr>
                    <a:spLocks noChangeArrowheads="1"/>
                  </p:cNvSpPr>
                  <p:nvPr/>
                </p:nvSpPr>
                <p:spPr bwMode="auto">
                  <a:xfrm rot="6737238">
                    <a:off x="5076799" y="4120770"/>
                    <a:ext cx="174742" cy="131056"/>
                  </a:xfrm>
                  <a:custGeom>
                    <a:avLst/>
                    <a:gdLst>
                      <a:gd name="T0" fmla="*/ 539 w 582"/>
                      <a:gd name="T1" fmla="*/ 167 h 438"/>
                      <a:gd name="T2" fmla="*/ 505 w 582"/>
                      <a:gd name="T3" fmla="*/ 181 h 438"/>
                      <a:gd name="T4" fmla="*/ 497 w 582"/>
                      <a:gd name="T5" fmla="*/ 184 h 438"/>
                      <a:gd name="T6" fmla="*/ 491 w 582"/>
                      <a:gd name="T7" fmla="*/ 189 h 438"/>
                      <a:gd name="T8" fmla="*/ 324 w 582"/>
                      <a:gd name="T9" fmla="*/ 356 h 438"/>
                      <a:gd name="T10" fmla="*/ 251 w 582"/>
                      <a:gd name="T11" fmla="*/ 387 h 438"/>
                      <a:gd name="T12" fmla="*/ 209 w 582"/>
                      <a:gd name="T13" fmla="*/ 395 h 438"/>
                      <a:gd name="T14" fmla="*/ 110 w 582"/>
                      <a:gd name="T15" fmla="*/ 327 h 438"/>
                      <a:gd name="T16" fmla="*/ 70 w 582"/>
                      <a:gd name="T17" fmla="*/ 234 h 438"/>
                      <a:gd name="T18" fmla="*/ 70 w 582"/>
                      <a:gd name="T19" fmla="*/ 152 h 438"/>
                      <a:gd name="T20" fmla="*/ 130 w 582"/>
                      <a:gd name="T21" fmla="*/ 93 h 438"/>
                      <a:gd name="T22" fmla="*/ 203 w 582"/>
                      <a:gd name="T23" fmla="*/ 62 h 438"/>
                      <a:gd name="T24" fmla="*/ 437 w 582"/>
                      <a:gd name="T25" fmla="*/ 62 h 438"/>
                      <a:gd name="T26" fmla="*/ 446 w 582"/>
                      <a:gd name="T27" fmla="*/ 62 h 438"/>
                      <a:gd name="T28" fmla="*/ 454 w 582"/>
                      <a:gd name="T29" fmla="*/ 59 h 438"/>
                      <a:gd name="T30" fmla="*/ 488 w 582"/>
                      <a:gd name="T31" fmla="*/ 45 h 438"/>
                      <a:gd name="T32" fmla="*/ 539 w 582"/>
                      <a:gd name="T33" fmla="*/ 167 h 438"/>
                      <a:gd name="T34" fmla="*/ 488 w 582"/>
                      <a:gd name="T35" fmla="*/ 0 h 438"/>
                      <a:gd name="T36" fmla="*/ 437 w 582"/>
                      <a:gd name="T37" fmla="*/ 20 h 438"/>
                      <a:gd name="T38" fmla="*/ 195 w 582"/>
                      <a:gd name="T39" fmla="*/ 20 h 438"/>
                      <a:gd name="T40" fmla="*/ 113 w 582"/>
                      <a:gd name="T41" fmla="*/ 54 h 438"/>
                      <a:gd name="T42" fmla="*/ 31 w 582"/>
                      <a:gd name="T43" fmla="*/ 251 h 438"/>
                      <a:gd name="T44" fmla="*/ 70 w 582"/>
                      <a:gd name="T45" fmla="*/ 344 h 438"/>
                      <a:gd name="T46" fmla="*/ 209 w 582"/>
                      <a:gd name="T47" fmla="*/ 437 h 438"/>
                      <a:gd name="T48" fmla="*/ 265 w 582"/>
                      <a:gd name="T49" fmla="*/ 426 h 438"/>
                      <a:gd name="T50" fmla="*/ 347 w 582"/>
                      <a:gd name="T51" fmla="*/ 392 h 438"/>
                      <a:gd name="T52" fmla="*/ 519 w 582"/>
                      <a:gd name="T53" fmla="*/ 220 h 438"/>
                      <a:gd name="T54" fmla="*/ 570 w 582"/>
                      <a:gd name="T55" fmla="*/ 200 h 438"/>
                      <a:gd name="T56" fmla="*/ 581 w 582"/>
                      <a:gd name="T57" fmla="*/ 169 h 438"/>
                      <a:gd name="T58" fmla="*/ 519 w 582"/>
                      <a:gd name="T59" fmla="*/ 11 h 438"/>
                      <a:gd name="T60" fmla="*/ 488 w 582"/>
                      <a:gd name="T61" fmla="*/ 0 h 4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582" h="438">
                        <a:moveTo>
                          <a:pt x="539" y="167"/>
                        </a:moveTo>
                        <a:lnTo>
                          <a:pt x="505" y="181"/>
                        </a:lnTo>
                        <a:lnTo>
                          <a:pt x="497" y="184"/>
                        </a:lnTo>
                        <a:lnTo>
                          <a:pt x="491" y="189"/>
                        </a:lnTo>
                        <a:lnTo>
                          <a:pt x="324" y="356"/>
                        </a:lnTo>
                        <a:lnTo>
                          <a:pt x="251" y="387"/>
                        </a:lnTo>
                        <a:cubicBezTo>
                          <a:pt x="237" y="392"/>
                          <a:pt x="223" y="395"/>
                          <a:pt x="209" y="395"/>
                        </a:cubicBezTo>
                        <a:cubicBezTo>
                          <a:pt x="164" y="395"/>
                          <a:pt x="124" y="370"/>
                          <a:pt x="110" y="327"/>
                        </a:cubicBezTo>
                        <a:lnTo>
                          <a:pt x="70" y="234"/>
                        </a:lnTo>
                        <a:cubicBezTo>
                          <a:pt x="59" y="209"/>
                          <a:pt x="58" y="177"/>
                          <a:pt x="70" y="152"/>
                        </a:cubicBezTo>
                        <a:cubicBezTo>
                          <a:pt x="81" y="126"/>
                          <a:pt x="102" y="104"/>
                          <a:pt x="130" y="93"/>
                        </a:cubicBezTo>
                        <a:lnTo>
                          <a:pt x="203" y="62"/>
                        </a:lnTo>
                        <a:lnTo>
                          <a:pt x="437" y="62"/>
                        </a:lnTo>
                        <a:lnTo>
                          <a:pt x="446" y="62"/>
                        </a:lnTo>
                        <a:lnTo>
                          <a:pt x="454" y="59"/>
                        </a:lnTo>
                        <a:lnTo>
                          <a:pt x="488" y="45"/>
                        </a:lnTo>
                        <a:lnTo>
                          <a:pt x="539" y="167"/>
                        </a:lnTo>
                        <a:close/>
                        <a:moveTo>
                          <a:pt x="488" y="0"/>
                        </a:moveTo>
                        <a:lnTo>
                          <a:pt x="437" y="20"/>
                        </a:lnTo>
                        <a:lnTo>
                          <a:pt x="195" y="20"/>
                        </a:lnTo>
                        <a:lnTo>
                          <a:pt x="113" y="54"/>
                        </a:lnTo>
                        <a:cubicBezTo>
                          <a:pt x="37" y="85"/>
                          <a:pt x="0" y="172"/>
                          <a:pt x="31" y="251"/>
                        </a:cubicBezTo>
                        <a:lnTo>
                          <a:pt x="70" y="344"/>
                        </a:lnTo>
                        <a:cubicBezTo>
                          <a:pt x="96" y="404"/>
                          <a:pt x="149" y="437"/>
                          <a:pt x="209" y="437"/>
                        </a:cubicBezTo>
                        <a:cubicBezTo>
                          <a:pt x="228" y="437"/>
                          <a:pt x="248" y="435"/>
                          <a:pt x="265" y="426"/>
                        </a:cubicBezTo>
                        <a:lnTo>
                          <a:pt x="347" y="392"/>
                        </a:lnTo>
                        <a:lnTo>
                          <a:pt x="519" y="220"/>
                        </a:lnTo>
                        <a:lnTo>
                          <a:pt x="570" y="200"/>
                        </a:lnTo>
                        <a:lnTo>
                          <a:pt x="581" y="169"/>
                        </a:lnTo>
                        <a:lnTo>
                          <a:pt x="519" y="11"/>
                        </a:lnTo>
                        <a:lnTo>
                          <a:pt x="488" y="0"/>
                        </a:lnTo>
                        <a:close/>
                      </a:path>
                    </a:pathLst>
                  </a:custGeom>
                  <a:solidFill>
                    <a:srgbClr val="0073DE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666666"/>
                      </a:solidFill>
                    </a:endParaRPr>
                  </a:p>
                </p:txBody>
              </p:sp>
              <p:sp>
                <p:nvSpPr>
                  <p:cNvPr id="27" name="Freeform 17"/>
                  <p:cNvSpPr>
                    <a:spLocks noChangeArrowheads="1"/>
                  </p:cNvSpPr>
                  <p:nvPr/>
                </p:nvSpPr>
                <p:spPr bwMode="auto">
                  <a:xfrm>
                    <a:off x="5070255" y="4584314"/>
                    <a:ext cx="200025" cy="200025"/>
                  </a:xfrm>
                  <a:custGeom>
                    <a:avLst/>
                    <a:gdLst>
                      <a:gd name="T0" fmla="*/ 510 w 556"/>
                      <a:gd name="T1" fmla="*/ 276 h 554"/>
                      <a:gd name="T2" fmla="*/ 277 w 556"/>
                      <a:gd name="T3" fmla="*/ 511 h 554"/>
                      <a:gd name="T4" fmla="*/ 42 w 556"/>
                      <a:gd name="T5" fmla="*/ 276 h 554"/>
                      <a:gd name="T6" fmla="*/ 277 w 556"/>
                      <a:gd name="T7" fmla="*/ 42 h 554"/>
                      <a:gd name="T8" fmla="*/ 510 w 556"/>
                      <a:gd name="T9" fmla="*/ 276 h 554"/>
                      <a:gd name="T10" fmla="*/ 277 w 556"/>
                      <a:gd name="T11" fmla="*/ 0 h 554"/>
                      <a:gd name="T12" fmla="*/ 0 w 556"/>
                      <a:gd name="T13" fmla="*/ 276 h 554"/>
                      <a:gd name="T14" fmla="*/ 277 w 556"/>
                      <a:gd name="T15" fmla="*/ 553 h 554"/>
                      <a:gd name="T16" fmla="*/ 552 w 556"/>
                      <a:gd name="T17" fmla="*/ 276 h 554"/>
                      <a:gd name="T18" fmla="*/ 277 w 556"/>
                      <a:gd name="T19" fmla="*/ 0 h 5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56" h="554">
                        <a:moveTo>
                          <a:pt x="510" y="276"/>
                        </a:moveTo>
                        <a:cubicBezTo>
                          <a:pt x="510" y="406"/>
                          <a:pt x="406" y="511"/>
                          <a:pt x="277" y="511"/>
                        </a:cubicBezTo>
                        <a:cubicBezTo>
                          <a:pt x="147" y="511"/>
                          <a:pt x="42" y="406"/>
                          <a:pt x="42" y="276"/>
                        </a:cubicBezTo>
                        <a:cubicBezTo>
                          <a:pt x="42" y="149"/>
                          <a:pt x="147" y="42"/>
                          <a:pt x="277" y="42"/>
                        </a:cubicBezTo>
                        <a:cubicBezTo>
                          <a:pt x="405" y="42"/>
                          <a:pt x="510" y="147"/>
                          <a:pt x="510" y="276"/>
                        </a:cubicBezTo>
                        <a:close/>
                        <a:moveTo>
                          <a:pt x="277" y="0"/>
                        </a:moveTo>
                        <a:cubicBezTo>
                          <a:pt x="124" y="0"/>
                          <a:pt x="0" y="124"/>
                          <a:pt x="0" y="276"/>
                        </a:cubicBezTo>
                        <a:cubicBezTo>
                          <a:pt x="0" y="429"/>
                          <a:pt x="124" y="553"/>
                          <a:pt x="277" y="553"/>
                        </a:cubicBezTo>
                        <a:cubicBezTo>
                          <a:pt x="428" y="553"/>
                          <a:pt x="552" y="429"/>
                          <a:pt x="552" y="276"/>
                        </a:cubicBezTo>
                        <a:cubicBezTo>
                          <a:pt x="555" y="127"/>
                          <a:pt x="431" y="0"/>
                          <a:pt x="277" y="0"/>
                        </a:cubicBezTo>
                        <a:close/>
                      </a:path>
                    </a:pathLst>
                  </a:custGeom>
                  <a:solidFill>
                    <a:srgbClr val="003DA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666666"/>
                      </a:solidFill>
                    </a:endParaRPr>
                  </a:p>
                </p:txBody>
              </p:sp>
            </p:grpSp>
            <p:sp>
              <p:nvSpPr>
                <p:cNvPr id="23" name="Rounded Rectangle 22"/>
                <p:cNvSpPr/>
                <p:nvPr/>
              </p:nvSpPr>
              <p:spPr bwMode="gray">
                <a:xfrm>
                  <a:off x="4580846" y="4553244"/>
                  <a:ext cx="54994" cy="198934"/>
                </a:xfrm>
                <a:prstGeom prst="roundRect">
                  <a:avLst>
                    <a:gd name="adj" fmla="val 39296"/>
                  </a:avLst>
                </a:prstGeom>
                <a:solidFill>
                  <a:schemeClr val="bg1"/>
                </a:solidFill>
                <a:ln w="9525">
                  <a:solidFill>
                    <a:srgbClr val="0073D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indent="0" algn="ctr">
                    <a:spcBef>
                      <a:spcPts val="1100"/>
                    </a:spcBef>
                    <a:buClr>
                      <a:schemeClr val="tx2"/>
                    </a:buClr>
                    <a:buSzPct val="70000"/>
                    <a:buFont typeface="Wingdings" pitchFamily="2" charset="2"/>
                    <a:buNone/>
                  </a:pPr>
                  <a:endParaRPr lang="en-US" sz="16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 bwMode="gray">
                <a:xfrm>
                  <a:off x="4553029" y="4763127"/>
                  <a:ext cx="111347" cy="198934"/>
                </a:xfrm>
                <a:prstGeom prst="roundRect">
                  <a:avLst>
                    <a:gd name="adj" fmla="val 43826"/>
                  </a:avLst>
                </a:prstGeom>
                <a:solidFill>
                  <a:schemeClr val="bg1"/>
                </a:solidFill>
                <a:ln w="952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indent="0" algn="ctr">
                    <a:spcBef>
                      <a:spcPts val="1100"/>
                    </a:spcBef>
                    <a:buClr>
                      <a:schemeClr val="tx2"/>
                    </a:buClr>
                    <a:buSzPct val="70000"/>
                    <a:buFont typeface="Wingdings" pitchFamily="2" charset="2"/>
                    <a:buNone/>
                  </a:pPr>
                  <a:endParaRPr lang="en-US" sz="16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1" name="TextBox 20"/>
              <p:cNvSpPr txBox="1"/>
              <p:nvPr/>
            </p:nvSpPr>
            <p:spPr bwMode="gray">
              <a:xfrm>
                <a:off x="4186246" y="4237566"/>
                <a:ext cx="688724" cy="14323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 rtl="0" fontAlgn="base">
                  <a:spcBef>
                    <a:spcPts val="11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Arial" pitchFamily="34" charset="0"/>
                  <a:buNone/>
                </a:pPr>
                <a:r>
                  <a:rPr lang="en-US" sz="900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  <a:cs typeface="Arial" pitchFamily="34" charset="0"/>
                  </a:rPr>
                  <a:t>Robot</a:t>
                </a:r>
                <a:endParaRPr lang="en-US" sz="11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521634" y="2125591"/>
              <a:ext cx="529325" cy="654939"/>
              <a:chOff x="3411869" y="3159469"/>
              <a:chExt cx="604923" cy="748477"/>
            </a:xfrm>
          </p:grpSpPr>
          <p:grpSp>
            <p:nvGrpSpPr>
              <p:cNvPr id="29" name="Group 28"/>
              <p:cNvGrpSpPr/>
              <p:nvPr/>
            </p:nvGrpSpPr>
            <p:grpSpPr>
              <a:xfrm rot="16200000">
                <a:off x="3550027" y="3374734"/>
                <a:ext cx="558160" cy="375371"/>
                <a:chOff x="10991268" y="1490977"/>
                <a:chExt cx="830053" cy="558224"/>
              </a:xfrm>
              <a:solidFill>
                <a:schemeClr val="bg1"/>
              </a:solidFill>
            </p:grpSpPr>
            <p:grpSp>
              <p:nvGrpSpPr>
                <p:cNvPr id="31" name="Group 30"/>
                <p:cNvGrpSpPr/>
                <p:nvPr/>
              </p:nvGrpSpPr>
              <p:grpSpPr>
                <a:xfrm>
                  <a:off x="10991268" y="1490977"/>
                  <a:ext cx="830053" cy="558224"/>
                  <a:chOff x="10920599" y="1333992"/>
                  <a:chExt cx="830053" cy="558224"/>
                </a:xfrm>
                <a:grpFill/>
              </p:grpSpPr>
              <p:sp>
                <p:nvSpPr>
                  <p:cNvPr id="33" name="Rectangle 32"/>
                  <p:cNvSpPr/>
                  <p:nvPr/>
                </p:nvSpPr>
                <p:spPr bwMode="auto">
                  <a:xfrm>
                    <a:off x="10920599" y="1751073"/>
                    <a:ext cx="52707" cy="139861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0073D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182563" indent="-182563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4" name="Rectangle 33"/>
                  <p:cNvSpPr/>
                  <p:nvPr/>
                </p:nvSpPr>
                <p:spPr bwMode="auto">
                  <a:xfrm>
                    <a:off x="10920602" y="1333993"/>
                    <a:ext cx="52707" cy="139861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0073D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182563" indent="-182563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5" name="Rectangle 34"/>
                  <p:cNvSpPr/>
                  <p:nvPr/>
                </p:nvSpPr>
                <p:spPr bwMode="auto">
                  <a:xfrm>
                    <a:off x="11697711" y="1752355"/>
                    <a:ext cx="52941" cy="139861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0073D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182563" indent="-182563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6" name="Rectangle 35"/>
                  <p:cNvSpPr/>
                  <p:nvPr/>
                </p:nvSpPr>
                <p:spPr bwMode="auto">
                  <a:xfrm>
                    <a:off x="11697711" y="1333992"/>
                    <a:ext cx="52941" cy="139861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0073D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182563" indent="-182563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7" name="Rounded Rectangle 36"/>
                  <p:cNvSpPr/>
                  <p:nvPr/>
                </p:nvSpPr>
                <p:spPr bwMode="auto">
                  <a:xfrm rot="5400000">
                    <a:off x="11081557" y="1215191"/>
                    <a:ext cx="514804" cy="795829"/>
                  </a:xfrm>
                  <a:prstGeom prst="roundRect">
                    <a:avLst>
                      <a:gd name="adj" fmla="val 2777"/>
                    </a:avLst>
                  </a:prstGeom>
                  <a:grpFill/>
                  <a:ln w="12700" cap="flat" cmpd="sng" algn="ctr">
                    <a:solidFill>
                      <a:srgbClr val="0073D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182563" indent="-182563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32" name="Rounded Rectangle 31"/>
                <p:cNvSpPr/>
                <p:nvPr/>
              </p:nvSpPr>
              <p:spPr bwMode="auto">
                <a:xfrm>
                  <a:off x="11255954" y="1630839"/>
                  <a:ext cx="273040" cy="297418"/>
                </a:xfrm>
                <a:prstGeom prst="roundRect">
                  <a:avLst>
                    <a:gd name="adj" fmla="val 15446"/>
                  </a:avLst>
                </a:prstGeom>
                <a:grpFill/>
                <a:ln w="12700" cap="flat" cmpd="sng" algn="ctr">
                  <a:solidFill>
                    <a:srgbClr val="0073DE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182563" indent="-182563"/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0" name="TextBox 29"/>
              <p:cNvSpPr txBox="1"/>
              <p:nvPr/>
            </p:nvSpPr>
            <p:spPr>
              <a:xfrm rot="16200000">
                <a:off x="3169530" y="3401808"/>
                <a:ext cx="748477" cy="263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2"/>
                  </a:buClr>
                  <a:buNone/>
                </a:pPr>
                <a:r>
                  <a:rPr lang="es-ES" sz="9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</a:rPr>
                  <a:t>Destacker</a:t>
                </a:r>
                <a:endParaRPr lang="en-US" sz="12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4094890" y="1593049"/>
              <a:ext cx="748681" cy="571487"/>
              <a:chOff x="4066997" y="2550869"/>
              <a:chExt cx="855608" cy="653107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4119719" y="2680973"/>
                <a:ext cx="755251" cy="523003"/>
                <a:chOff x="4119719" y="2680973"/>
                <a:chExt cx="755251" cy="523003"/>
              </a:xfrm>
            </p:grpSpPr>
            <p:sp>
              <p:nvSpPr>
                <p:cNvPr id="43" name="Rectangle 42"/>
                <p:cNvSpPr/>
                <p:nvPr/>
              </p:nvSpPr>
              <p:spPr bwMode="auto">
                <a:xfrm>
                  <a:off x="4119719" y="3102615"/>
                  <a:ext cx="133054" cy="101361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0073DE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182563" indent="-182563"/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" name="Rectangle 43"/>
                <p:cNvSpPr/>
                <p:nvPr/>
              </p:nvSpPr>
              <p:spPr bwMode="auto">
                <a:xfrm>
                  <a:off x="4741916" y="3102615"/>
                  <a:ext cx="133054" cy="101361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0073DE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182563" indent="-182563"/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" name="Rounded Rectangle 44"/>
                <p:cNvSpPr/>
                <p:nvPr/>
              </p:nvSpPr>
              <p:spPr bwMode="auto">
                <a:xfrm rot="5400000">
                  <a:off x="4248180" y="2574804"/>
                  <a:ext cx="497711" cy="710050"/>
                </a:xfrm>
                <a:prstGeom prst="roundRect">
                  <a:avLst>
                    <a:gd name="adj" fmla="val 2777"/>
                  </a:avLst>
                </a:prstGeom>
                <a:solidFill>
                  <a:schemeClr val="bg1"/>
                </a:solidFill>
                <a:ln w="12700" cap="flat" cmpd="sng" algn="ctr">
                  <a:solidFill>
                    <a:srgbClr val="0073DE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182563" indent="-182563"/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 bwMode="auto">
                <a:xfrm>
                  <a:off x="4380881" y="2876744"/>
                  <a:ext cx="234864" cy="253082"/>
                </a:xfrm>
                <a:prstGeom prst="roundRect">
                  <a:avLst>
                    <a:gd name="adj" fmla="val 17167"/>
                  </a:avLst>
                </a:prstGeom>
                <a:solidFill>
                  <a:schemeClr val="bg1"/>
                </a:solidFill>
                <a:ln w="12700" cap="flat" cmpd="sng" algn="ctr">
                  <a:solidFill>
                    <a:srgbClr val="0073DE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182563" indent="-182563"/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4066997" y="2550869"/>
                <a:ext cx="855608" cy="274394"/>
                <a:chOff x="4066997" y="2550869"/>
                <a:chExt cx="855608" cy="274394"/>
              </a:xfrm>
            </p:grpSpPr>
            <p:sp>
              <p:nvSpPr>
                <p:cNvPr id="41" name="Rounded Rectangle 40"/>
                <p:cNvSpPr/>
                <p:nvPr/>
              </p:nvSpPr>
              <p:spPr bwMode="auto">
                <a:xfrm rot="10800000">
                  <a:off x="4066997" y="2550869"/>
                  <a:ext cx="855608" cy="274394"/>
                </a:xfrm>
                <a:prstGeom prst="roundRect">
                  <a:avLst>
                    <a:gd name="adj" fmla="val 12005"/>
                  </a:avLst>
                </a:prstGeom>
                <a:solidFill>
                  <a:schemeClr val="bg1"/>
                </a:solidFill>
                <a:ln w="12700" cap="flat" cmpd="sng" algn="ctr">
                  <a:solidFill>
                    <a:srgbClr val="0073DE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182563" indent="-182563"/>
                  <a:endParaRPr lang="en-US"/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 bwMode="gray">
                <a:xfrm>
                  <a:off x="4154780" y="2592711"/>
                  <a:ext cx="688724" cy="143230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vert="horz" wrap="square" lIns="72000" tIns="72000" rIns="72000" bIns="72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indent="0" algn="ctr" rtl="0" fontAlgn="base">
                    <a:spcBef>
                      <a:spcPts val="11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0000"/>
                    <a:buFont typeface="Arial" pitchFamily="34" charset="0"/>
                    <a:buNone/>
                  </a:pPr>
                  <a:r>
                    <a:rPr lang="en-US" sz="900" kern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 Light" panose="020F0302020204030204" pitchFamily="34" charset="0"/>
                      <a:cs typeface="Arial" pitchFamily="34" charset="0"/>
                    </a:rPr>
                    <a:t>Press</a:t>
                  </a:r>
                  <a:endParaRPr lang="en-US" sz="1100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  <a:cs typeface="Arial" pitchFamily="34" charset="0"/>
                  </a:endParaRPr>
                </a:p>
              </p:txBody>
            </p:sp>
          </p:grpSp>
        </p:grpSp>
      </p:grpSp>
      <p:sp>
        <p:nvSpPr>
          <p:cNvPr id="47" name="TextBox 46"/>
          <p:cNvSpPr txBox="1"/>
          <p:nvPr/>
        </p:nvSpPr>
        <p:spPr bwMode="gray">
          <a:xfrm>
            <a:off x="4579938" y="1478748"/>
            <a:ext cx="4348162" cy="389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7800" indent="-177800">
              <a:spcBef>
                <a:spcPts val="1100"/>
              </a:spcBef>
              <a:tabLst>
                <a:tab pos="88900" algn="l"/>
              </a:tabLst>
            </a:pPr>
            <a:r>
              <a: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Defining a cell topology</a:t>
            </a:r>
          </a:p>
          <a:p>
            <a:pPr marL="177800" indent="-177800">
              <a:spcBef>
                <a:spcPts val="1100"/>
              </a:spcBef>
              <a:tabLst>
                <a:tab pos="88900" algn="l"/>
              </a:tabLst>
            </a:pPr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7800" lvl="1" indent="-177800">
              <a:spcBef>
                <a:spcPts val="1100"/>
              </a:spcBef>
              <a:tabLst>
                <a:tab pos="88900" algn="l"/>
              </a:tabLst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Setting up a Robot system with 3 devices through standard Robot Installation 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Manager</a:t>
            </a:r>
          </a:p>
          <a:p>
            <a:pPr marL="177800" lvl="1" indent="-177800">
              <a:spcBef>
                <a:spcPts val="1100"/>
              </a:spcBef>
              <a:tabLst>
                <a:tab pos="88900" algn="l"/>
              </a:tabLst>
            </a:pPr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7800" lvl="1" indent="-177800">
              <a:spcBef>
                <a:spcPts val="1100"/>
              </a:spcBef>
              <a:tabLst>
                <a:tab pos="88900" algn="l"/>
              </a:tabLst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Assigning names to each cell device</a:t>
            </a:r>
            <a:endParaRPr lang="en-US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spcBef>
                <a:spcPts val="1100"/>
              </a:spcBef>
              <a:buNone/>
            </a:pPr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100"/>
              </a:spcBef>
              <a:buNone/>
            </a:pPr>
            <a:endParaRPr lang="en-US" sz="1800" kern="1200" dirty="0" smtClean="0">
              <a:solidFill>
                <a:srgbClr val="FF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0" name="TextBox 49">
            <a:hlinkClick r:id="rId3" action="ppaction://hlinksldjump"/>
          </p:cNvPr>
          <p:cNvSpPr txBox="1"/>
          <p:nvPr/>
        </p:nvSpPr>
        <p:spPr bwMode="gray">
          <a:xfrm>
            <a:off x="8454303" y="3056057"/>
            <a:ext cx="782188" cy="33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 algn="l" rtl="0" fontAlgn="base">
              <a:spcBef>
                <a:spcPts val="11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None/>
            </a:pPr>
            <a:r>
              <a:rPr lang="en-US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Click for </a:t>
            </a:r>
            <a:r>
              <a:rPr lang="en-US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details</a:t>
            </a:r>
            <a:endParaRPr lang="en-US" sz="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itle 5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ES" dirty="0" smtClean="0"/>
              <a:t>StampApp</a:t>
            </a:r>
            <a:endParaRPr lang="en-US" dirty="0"/>
          </a:p>
        </p:txBody>
      </p:sp>
      <p:sp>
        <p:nvSpPr>
          <p:cNvPr id="48" name="TextBox 47">
            <a:hlinkClick r:id="rId3" action="ppaction://hlinksldjump"/>
          </p:cNvPr>
          <p:cNvSpPr txBox="1"/>
          <p:nvPr/>
        </p:nvSpPr>
        <p:spPr bwMode="gray">
          <a:xfrm>
            <a:off x="7372351" y="3056057"/>
            <a:ext cx="1098550" cy="31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 algn="l" rtl="0" fontAlgn="base">
              <a:spcBef>
                <a:spcPts val="11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None/>
            </a:pPr>
            <a:r>
              <a:rPr lang="en-US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Defining no. devices</a:t>
            </a:r>
            <a:endParaRPr lang="en-US" sz="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1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Box 89"/>
          <p:cNvSpPr txBox="1"/>
          <p:nvPr/>
        </p:nvSpPr>
        <p:spPr>
          <a:xfrm>
            <a:off x="7289800" y="5638800"/>
            <a:ext cx="1854200" cy="121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643438" y="1592263"/>
            <a:ext cx="450056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Bef>
                <a:spcPts val="600"/>
              </a:spcBef>
              <a:buClr>
                <a:schemeClr val="tx2"/>
              </a:buClr>
            </a:pPr>
            <a:r>
              <a:rPr lang="en-US" sz="1800" dirty="0" smtClean="0">
                <a:solidFill>
                  <a:schemeClr val="tx1"/>
                </a:solidFill>
              </a:rPr>
              <a:t>Same IO Interface per </a:t>
            </a:r>
            <a:r>
              <a:rPr lang="en-US" sz="1800" dirty="0" smtClean="0">
                <a:solidFill>
                  <a:schemeClr val="tx1"/>
                </a:solidFill>
              </a:rPr>
              <a:t>device</a:t>
            </a:r>
          </a:p>
          <a:p>
            <a:pPr>
              <a:spcBef>
                <a:spcPts val="600"/>
              </a:spcBef>
              <a:buClr>
                <a:schemeClr val="tx2"/>
              </a:buClr>
              <a:buNone/>
            </a:pPr>
            <a:endParaRPr lang="es-ES" sz="18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Clr>
                <a:schemeClr val="tx2"/>
              </a:buClr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177800" indent="-177800">
              <a:spcBef>
                <a:spcPts val="600"/>
              </a:spcBef>
              <a:buClr>
                <a:schemeClr val="tx2"/>
              </a:buClr>
            </a:pPr>
            <a:r>
              <a:rPr lang="en-US" sz="1800" dirty="0" smtClean="0">
                <a:solidFill>
                  <a:schemeClr val="tx1"/>
                </a:solidFill>
              </a:rPr>
              <a:t>Program Steps:</a:t>
            </a:r>
          </a:p>
          <a:p>
            <a:pPr marL="355600" lvl="1" indent="-174625">
              <a:spcBef>
                <a:spcPts val="600"/>
              </a:spcBef>
              <a:buClr>
                <a:schemeClr val="tx2"/>
              </a:buClr>
            </a:pPr>
            <a:r>
              <a:rPr lang="en-US" sz="1800" dirty="0" smtClean="0">
                <a:solidFill>
                  <a:schemeClr val="tx1"/>
                </a:solidFill>
              </a:rPr>
              <a:t>Step 1: Part Name and ID</a:t>
            </a:r>
          </a:p>
          <a:p>
            <a:pPr marL="355600" lvl="1" indent="-174625">
              <a:spcBef>
                <a:spcPts val="600"/>
              </a:spcBef>
              <a:buClr>
                <a:schemeClr val="tx2"/>
              </a:buClr>
            </a:pPr>
            <a:r>
              <a:rPr lang="en-US" sz="1800" dirty="0" smtClean="0">
                <a:solidFill>
                  <a:schemeClr val="tx1"/>
                </a:solidFill>
              </a:rPr>
              <a:t>Step 2: Program Structure</a:t>
            </a:r>
          </a:p>
          <a:p>
            <a:pPr marL="355600" lvl="1" indent="-174625">
              <a:spcBef>
                <a:spcPts val="600"/>
              </a:spcBef>
              <a:buClr>
                <a:schemeClr val="tx2"/>
              </a:buClr>
            </a:pPr>
            <a:r>
              <a:rPr lang="en-US" sz="1800" dirty="0" smtClean="0">
                <a:solidFill>
                  <a:schemeClr val="tx1"/>
                </a:solidFill>
              </a:rPr>
              <a:t>Step 3: Teaching</a:t>
            </a:r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/>
          <a:lstStyle/>
          <a:p>
            <a:r>
              <a:rPr lang="en-US" altLang="es-ES" dirty="0" smtClean="0"/>
              <a:t>StampApp</a:t>
            </a:r>
            <a:br>
              <a:rPr lang="en-US" altLang="es-ES" dirty="0" smtClean="0"/>
            </a:br>
            <a:r>
              <a:rPr lang="en-US" altLang="es-ES" dirty="0">
                <a:solidFill>
                  <a:schemeClr val="accent1"/>
                </a:solidFill>
              </a:rPr>
              <a:t>3 devices layout </a:t>
            </a:r>
            <a:r>
              <a:rPr lang="en-US" altLang="es-ES" dirty="0" smtClean="0">
                <a:solidFill>
                  <a:schemeClr val="accent1"/>
                </a:solidFill>
              </a:rPr>
              <a:t>example: How to program:</a:t>
            </a:r>
            <a:endParaRPr lang="en-US" sz="2400" dirty="0">
              <a:solidFill>
                <a:schemeClr val="accent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62662" y="1625600"/>
            <a:ext cx="3137902" cy="2486908"/>
            <a:chOff x="732766" y="1963882"/>
            <a:chExt cx="4057438" cy="3215676"/>
          </a:xfrm>
        </p:grpSpPr>
        <p:grpSp>
          <p:nvGrpSpPr>
            <p:cNvPr id="52" name="Group 51"/>
            <p:cNvGrpSpPr/>
            <p:nvPr/>
          </p:nvGrpSpPr>
          <p:grpSpPr>
            <a:xfrm>
              <a:off x="732766" y="1963882"/>
              <a:ext cx="4057438" cy="3215676"/>
              <a:chOff x="3419411" y="2550869"/>
              <a:chExt cx="2308944" cy="1829927"/>
            </a:xfrm>
          </p:grpSpPr>
          <p:sp>
            <p:nvSpPr>
              <p:cNvPr id="21" name="Rectangle 20"/>
              <p:cNvSpPr/>
              <p:nvPr/>
            </p:nvSpPr>
            <p:spPr bwMode="auto">
              <a:xfrm>
                <a:off x="4856055" y="3584786"/>
                <a:ext cx="133054" cy="101361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0073D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563" indent="-182563"/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4852058" y="3308791"/>
                <a:ext cx="133054" cy="101361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0073D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563" indent="-182563"/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5595301" y="3584786"/>
                <a:ext cx="133054" cy="101361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0073D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563" indent="-182563"/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5591304" y="3308791"/>
                <a:ext cx="133054" cy="101361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0073D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563" indent="-182563"/>
                <a:endParaRPr 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>
                <a:off x="4874970" y="3141885"/>
                <a:ext cx="826353" cy="521628"/>
                <a:chOff x="4874970" y="3141885"/>
                <a:chExt cx="826353" cy="521628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4874970" y="3326638"/>
                  <a:ext cx="826353" cy="336875"/>
                  <a:chOff x="3185039" y="4236215"/>
                  <a:chExt cx="743371" cy="303046"/>
                </a:xfrm>
                <a:solidFill>
                  <a:schemeClr val="bg1"/>
                </a:solidFill>
              </p:grpSpPr>
              <p:sp>
                <p:nvSpPr>
                  <p:cNvPr id="26" name="Rounded Rectangle 25"/>
                  <p:cNvSpPr/>
                  <p:nvPr/>
                </p:nvSpPr>
                <p:spPr bwMode="auto">
                  <a:xfrm rot="10800000">
                    <a:off x="3185039" y="4236215"/>
                    <a:ext cx="743371" cy="303046"/>
                  </a:xfrm>
                  <a:prstGeom prst="roundRect">
                    <a:avLst>
                      <a:gd name="adj" fmla="val 2777"/>
                    </a:avLst>
                  </a:prstGeom>
                  <a:grpFill/>
                  <a:ln w="19050" cap="flat" cmpd="sng" algn="ctr">
                    <a:solidFill>
                      <a:srgbClr val="0073D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182563" indent="-182563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" name="Right Arrow 26"/>
                  <p:cNvSpPr/>
                  <p:nvPr/>
                </p:nvSpPr>
                <p:spPr bwMode="auto">
                  <a:xfrm>
                    <a:off x="3455874" y="4304896"/>
                    <a:ext cx="201116" cy="181854"/>
                  </a:xfrm>
                  <a:prstGeom prst="rightArrow">
                    <a:avLst/>
                  </a:prstGeom>
                  <a:grpFill/>
                  <a:ln w="19050" cap="flat" cmpd="sng" algn="ctr">
                    <a:solidFill>
                      <a:srgbClr val="0073D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182563" indent="-182563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43" name="TextBox 42"/>
                <p:cNvSpPr txBox="1"/>
                <p:nvPr/>
              </p:nvSpPr>
              <p:spPr bwMode="gray">
                <a:xfrm>
                  <a:off x="4950705" y="3141885"/>
                  <a:ext cx="688724" cy="143230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vert="horz" wrap="square" lIns="72000" tIns="72000" rIns="72000" bIns="72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indent="0" algn="ctr" rtl="0" fontAlgn="base">
                    <a:spcBef>
                      <a:spcPts val="11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0000"/>
                    <a:buFont typeface="Arial" pitchFamily="34" charset="0"/>
                    <a:buNone/>
                  </a:pPr>
                  <a:r>
                    <a:rPr lang="en-US" sz="1600" b="1" kern="1200" dirty="0" smtClean="0">
                      <a:solidFill>
                        <a:schemeClr val="accent1"/>
                      </a:solidFill>
                      <a:latin typeface="Calibri Light" panose="020F0302020204030204" pitchFamily="34" charset="0"/>
                      <a:cs typeface="Arial" pitchFamily="34" charset="0"/>
                    </a:rPr>
                    <a:t>Conveyor</a:t>
                  </a:r>
                </a:p>
              </p:txBody>
            </p:sp>
          </p:grpSp>
          <p:grpSp>
            <p:nvGrpSpPr>
              <p:cNvPr id="51" name="Group 50"/>
              <p:cNvGrpSpPr/>
              <p:nvPr/>
            </p:nvGrpSpPr>
            <p:grpSpPr>
              <a:xfrm>
                <a:off x="4186246" y="3405657"/>
                <a:ext cx="688724" cy="975139"/>
                <a:chOff x="4186246" y="3405657"/>
                <a:chExt cx="688724" cy="975139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4353772" y="3405657"/>
                  <a:ext cx="280749" cy="828676"/>
                  <a:chOff x="4469898" y="4366457"/>
                  <a:chExt cx="246500" cy="727585"/>
                </a:xfrm>
              </p:grpSpPr>
              <p:grpSp>
                <p:nvGrpSpPr>
                  <p:cNvPr id="15" name="Group 1060"/>
                  <p:cNvGrpSpPr/>
                  <p:nvPr/>
                </p:nvGrpSpPr>
                <p:grpSpPr>
                  <a:xfrm>
                    <a:off x="4469898" y="4366457"/>
                    <a:ext cx="246500" cy="727585"/>
                    <a:chOff x="5034356" y="4098927"/>
                    <a:chExt cx="241442" cy="712649"/>
                  </a:xfrm>
                </p:grpSpPr>
                <p:sp>
                  <p:nvSpPr>
                    <p:cNvPr id="18" name="Freeform 2"/>
                    <p:cNvSpPr>
                      <a:spLocks noChangeArrowheads="1"/>
                    </p:cNvSpPr>
                    <p:nvPr/>
                  </p:nvSpPr>
                  <p:spPr bwMode="auto">
                    <a:xfrm rot="15631295">
                      <a:off x="4946781" y="4482559"/>
                      <a:ext cx="416592" cy="241442"/>
                    </a:xfrm>
                    <a:custGeom>
                      <a:avLst/>
                      <a:gdLst>
                        <a:gd name="T0" fmla="*/ 512 w 1436"/>
                        <a:gd name="T1" fmla="*/ 62 h 797"/>
                        <a:gd name="T2" fmla="*/ 1243 w 1436"/>
                        <a:gd name="T3" fmla="*/ 319 h 797"/>
                        <a:gd name="T4" fmla="*/ 1393 w 1436"/>
                        <a:gd name="T5" fmla="*/ 531 h 797"/>
                        <a:gd name="T6" fmla="*/ 1170 w 1436"/>
                        <a:gd name="T7" fmla="*/ 754 h 797"/>
                        <a:gd name="T8" fmla="*/ 398 w 1436"/>
                        <a:gd name="T9" fmla="*/ 754 h 797"/>
                        <a:gd name="T10" fmla="*/ 42 w 1436"/>
                        <a:gd name="T11" fmla="*/ 398 h 797"/>
                        <a:gd name="T12" fmla="*/ 398 w 1436"/>
                        <a:gd name="T13" fmla="*/ 43 h 797"/>
                        <a:gd name="T14" fmla="*/ 512 w 1436"/>
                        <a:gd name="T15" fmla="*/ 62 h 797"/>
                        <a:gd name="T16" fmla="*/ 398 w 1436"/>
                        <a:gd name="T17" fmla="*/ 0 h 797"/>
                        <a:gd name="T18" fmla="*/ 0 w 1436"/>
                        <a:gd name="T19" fmla="*/ 398 h 797"/>
                        <a:gd name="T20" fmla="*/ 398 w 1436"/>
                        <a:gd name="T21" fmla="*/ 796 h 797"/>
                        <a:gd name="T22" fmla="*/ 1170 w 1436"/>
                        <a:gd name="T23" fmla="*/ 796 h 797"/>
                        <a:gd name="T24" fmla="*/ 1435 w 1436"/>
                        <a:gd name="T25" fmla="*/ 531 h 797"/>
                        <a:gd name="T26" fmla="*/ 1257 w 1436"/>
                        <a:gd name="T27" fmla="*/ 280 h 797"/>
                        <a:gd name="T28" fmla="*/ 529 w 1436"/>
                        <a:gd name="T29" fmla="*/ 23 h 797"/>
                        <a:gd name="T30" fmla="*/ 398 w 1436"/>
                        <a:gd name="T31" fmla="*/ 0 h 79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1436" h="797">
                          <a:moveTo>
                            <a:pt x="512" y="62"/>
                          </a:moveTo>
                          <a:lnTo>
                            <a:pt x="1243" y="319"/>
                          </a:lnTo>
                          <a:cubicBezTo>
                            <a:pt x="1334" y="350"/>
                            <a:pt x="1393" y="435"/>
                            <a:pt x="1393" y="531"/>
                          </a:cubicBezTo>
                          <a:cubicBezTo>
                            <a:pt x="1393" y="652"/>
                            <a:pt x="1294" y="754"/>
                            <a:pt x="1170" y="754"/>
                          </a:cubicBezTo>
                          <a:lnTo>
                            <a:pt x="398" y="754"/>
                          </a:lnTo>
                          <a:cubicBezTo>
                            <a:pt x="203" y="754"/>
                            <a:pt x="42" y="596"/>
                            <a:pt x="42" y="398"/>
                          </a:cubicBezTo>
                          <a:cubicBezTo>
                            <a:pt x="45" y="204"/>
                            <a:pt x="203" y="43"/>
                            <a:pt x="398" y="43"/>
                          </a:cubicBezTo>
                          <a:cubicBezTo>
                            <a:pt x="436" y="43"/>
                            <a:pt x="476" y="48"/>
                            <a:pt x="512" y="62"/>
                          </a:cubicBezTo>
                          <a:close/>
                          <a:moveTo>
                            <a:pt x="398" y="0"/>
                          </a:moveTo>
                          <a:cubicBezTo>
                            <a:pt x="178" y="0"/>
                            <a:pt x="0" y="178"/>
                            <a:pt x="0" y="398"/>
                          </a:cubicBezTo>
                          <a:cubicBezTo>
                            <a:pt x="0" y="618"/>
                            <a:pt x="178" y="796"/>
                            <a:pt x="398" y="796"/>
                          </a:cubicBezTo>
                          <a:lnTo>
                            <a:pt x="1170" y="796"/>
                          </a:lnTo>
                          <a:cubicBezTo>
                            <a:pt x="1317" y="796"/>
                            <a:pt x="1435" y="678"/>
                            <a:pt x="1435" y="531"/>
                          </a:cubicBezTo>
                          <a:cubicBezTo>
                            <a:pt x="1435" y="415"/>
                            <a:pt x="1362" y="316"/>
                            <a:pt x="1257" y="280"/>
                          </a:cubicBezTo>
                          <a:lnTo>
                            <a:pt x="529" y="23"/>
                          </a:lnTo>
                          <a:cubicBezTo>
                            <a:pt x="487" y="9"/>
                            <a:pt x="442" y="0"/>
                            <a:pt x="398" y="0"/>
                          </a:cubicBezTo>
                          <a:close/>
                        </a:path>
                      </a:pathLst>
                    </a:custGeom>
                    <a:solidFill>
                      <a:srgbClr val="0073DE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>
                          <a:solidFill>
                            <a:srgbClr val="808080"/>
                          </a:solidFill>
                          <a:bevel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666666"/>
                        </a:solidFill>
                      </a:endParaRPr>
                    </a:p>
                  </p:txBody>
                </p:sp>
                <p:sp>
                  <p:nvSpPr>
                    <p:cNvPr id="19" name="Freeform 12"/>
                    <p:cNvSpPr>
                      <a:spLocks noChangeArrowheads="1"/>
                    </p:cNvSpPr>
                    <p:nvPr/>
                  </p:nvSpPr>
                  <p:spPr bwMode="auto">
                    <a:xfrm rot="6737238">
                      <a:off x="5076799" y="4120770"/>
                      <a:ext cx="174742" cy="131056"/>
                    </a:xfrm>
                    <a:custGeom>
                      <a:avLst/>
                      <a:gdLst>
                        <a:gd name="T0" fmla="*/ 539 w 582"/>
                        <a:gd name="T1" fmla="*/ 167 h 438"/>
                        <a:gd name="T2" fmla="*/ 505 w 582"/>
                        <a:gd name="T3" fmla="*/ 181 h 438"/>
                        <a:gd name="T4" fmla="*/ 497 w 582"/>
                        <a:gd name="T5" fmla="*/ 184 h 438"/>
                        <a:gd name="T6" fmla="*/ 491 w 582"/>
                        <a:gd name="T7" fmla="*/ 189 h 438"/>
                        <a:gd name="T8" fmla="*/ 324 w 582"/>
                        <a:gd name="T9" fmla="*/ 356 h 438"/>
                        <a:gd name="T10" fmla="*/ 251 w 582"/>
                        <a:gd name="T11" fmla="*/ 387 h 438"/>
                        <a:gd name="T12" fmla="*/ 209 w 582"/>
                        <a:gd name="T13" fmla="*/ 395 h 438"/>
                        <a:gd name="T14" fmla="*/ 110 w 582"/>
                        <a:gd name="T15" fmla="*/ 327 h 438"/>
                        <a:gd name="T16" fmla="*/ 70 w 582"/>
                        <a:gd name="T17" fmla="*/ 234 h 438"/>
                        <a:gd name="T18" fmla="*/ 70 w 582"/>
                        <a:gd name="T19" fmla="*/ 152 h 438"/>
                        <a:gd name="T20" fmla="*/ 130 w 582"/>
                        <a:gd name="T21" fmla="*/ 93 h 438"/>
                        <a:gd name="T22" fmla="*/ 203 w 582"/>
                        <a:gd name="T23" fmla="*/ 62 h 438"/>
                        <a:gd name="T24" fmla="*/ 437 w 582"/>
                        <a:gd name="T25" fmla="*/ 62 h 438"/>
                        <a:gd name="T26" fmla="*/ 446 w 582"/>
                        <a:gd name="T27" fmla="*/ 62 h 438"/>
                        <a:gd name="T28" fmla="*/ 454 w 582"/>
                        <a:gd name="T29" fmla="*/ 59 h 438"/>
                        <a:gd name="T30" fmla="*/ 488 w 582"/>
                        <a:gd name="T31" fmla="*/ 45 h 438"/>
                        <a:gd name="T32" fmla="*/ 539 w 582"/>
                        <a:gd name="T33" fmla="*/ 167 h 438"/>
                        <a:gd name="T34" fmla="*/ 488 w 582"/>
                        <a:gd name="T35" fmla="*/ 0 h 438"/>
                        <a:gd name="T36" fmla="*/ 437 w 582"/>
                        <a:gd name="T37" fmla="*/ 20 h 438"/>
                        <a:gd name="T38" fmla="*/ 195 w 582"/>
                        <a:gd name="T39" fmla="*/ 20 h 438"/>
                        <a:gd name="T40" fmla="*/ 113 w 582"/>
                        <a:gd name="T41" fmla="*/ 54 h 438"/>
                        <a:gd name="T42" fmla="*/ 31 w 582"/>
                        <a:gd name="T43" fmla="*/ 251 h 438"/>
                        <a:gd name="T44" fmla="*/ 70 w 582"/>
                        <a:gd name="T45" fmla="*/ 344 h 438"/>
                        <a:gd name="T46" fmla="*/ 209 w 582"/>
                        <a:gd name="T47" fmla="*/ 437 h 438"/>
                        <a:gd name="T48" fmla="*/ 265 w 582"/>
                        <a:gd name="T49" fmla="*/ 426 h 438"/>
                        <a:gd name="T50" fmla="*/ 347 w 582"/>
                        <a:gd name="T51" fmla="*/ 392 h 438"/>
                        <a:gd name="T52" fmla="*/ 519 w 582"/>
                        <a:gd name="T53" fmla="*/ 220 h 438"/>
                        <a:gd name="T54" fmla="*/ 570 w 582"/>
                        <a:gd name="T55" fmla="*/ 200 h 438"/>
                        <a:gd name="T56" fmla="*/ 581 w 582"/>
                        <a:gd name="T57" fmla="*/ 169 h 438"/>
                        <a:gd name="T58" fmla="*/ 519 w 582"/>
                        <a:gd name="T59" fmla="*/ 11 h 438"/>
                        <a:gd name="T60" fmla="*/ 488 w 582"/>
                        <a:gd name="T61" fmla="*/ 0 h 4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</a:cxnLst>
                      <a:rect l="0" t="0" r="r" b="b"/>
                      <a:pathLst>
                        <a:path w="582" h="438">
                          <a:moveTo>
                            <a:pt x="539" y="167"/>
                          </a:moveTo>
                          <a:lnTo>
                            <a:pt x="505" y="181"/>
                          </a:lnTo>
                          <a:lnTo>
                            <a:pt x="497" y="184"/>
                          </a:lnTo>
                          <a:lnTo>
                            <a:pt x="491" y="189"/>
                          </a:lnTo>
                          <a:lnTo>
                            <a:pt x="324" y="356"/>
                          </a:lnTo>
                          <a:lnTo>
                            <a:pt x="251" y="387"/>
                          </a:lnTo>
                          <a:cubicBezTo>
                            <a:pt x="237" y="392"/>
                            <a:pt x="223" y="395"/>
                            <a:pt x="209" y="395"/>
                          </a:cubicBezTo>
                          <a:cubicBezTo>
                            <a:pt x="164" y="395"/>
                            <a:pt x="124" y="370"/>
                            <a:pt x="110" y="327"/>
                          </a:cubicBezTo>
                          <a:lnTo>
                            <a:pt x="70" y="234"/>
                          </a:lnTo>
                          <a:cubicBezTo>
                            <a:pt x="59" y="209"/>
                            <a:pt x="58" y="177"/>
                            <a:pt x="70" y="152"/>
                          </a:cubicBezTo>
                          <a:cubicBezTo>
                            <a:pt x="81" y="126"/>
                            <a:pt x="102" y="104"/>
                            <a:pt x="130" y="93"/>
                          </a:cubicBezTo>
                          <a:lnTo>
                            <a:pt x="203" y="62"/>
                          </a:lnTo>
                          <a:lnTo>
                            <a:pt x="437" y="62"/>
                          </a:lnTo>
                          <a:lnTo>
                            <a:pt x="446" y="62"/>
                          </a:lnTo>
                          <a:lnTo>
                            <a:pt x="454" y="59"/>
                          </a:lnTo>
                          <a:lnTo>
                            <a:pt x="488" y="45"/>
                          </a:lnTo>
                          <a:lnTo>
                            <a:pt x="539" y="167"/>
                          </a:lnTo>
                          <a:close/>
                          <a:moveTo>
                            <a:pt x="488" y="0"/>
                          </a:moveTo>
                          <a:lnTo>
                            <a:pt x="437" y="20"/>
                          </a:lnTo>
                          <a:lnTo>
                            <a:pt x="195" y="20"/>
                          </a:lnTo>
                          <a:lnTo>
                            <a:pt x="113" y="54"/>
                          </a:lnTo>
                          <a:cubicBezTo>
                            <a:pt x="37" y="85"/>
                            <a:pt x="0" y="172"/>
                            <a:pt x="31" y="251"/>
                          </a:cubicBezTo>
                          <a:lnTo>
                            <a:pt x="70" y="344"/>
                          </a:lnTo>
                          <a:cubicBezTo>
                            <a:pt x="96" y="404"/>
                            <a:pt x="149" y="437"/>
                            <a:pt x="209" y="437"/>
                          </a:cubicBezTo>
                          <a:cubicBezTo>
                            <a:pt x="228" y="437"/>
                            <a:pt x="248" y="435"/>
                            <a:pt x="265" y="426"/>
                          </a:cubicBezTo>
                          <a:lnTo>
                            <a:pt x="347" y="392"/>
                          </a:lnTo>
                          <a:lnTo>
                            <a:pt x="519" y="220"/>
                          </a:lnTo>
                          <a:lnTo>
                            <a:pt x="570" y="200"/>
                          </a:lnTo>
                          <a:lnTo>
                            <a:pt x="581" y="169"/>
                          </a:lnTo>
                          <a:lnTo>
                            <a:pt x="519" y="11"/>
                          </a:lnTo>
                          <a:lnTo>
                            <a:pt x="488" y="0"/>
                          </a:lnTo>
                          <a:close/>
                        </a:path>
                      </a:pathLst>
                    </a:custGeom>
                    <a:solidFill>
                      <a:srgbClr val="0073DE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>
                          <a:solidFill>
                            <a:srgbClr val="808080"/>
                          </a:solidFill>
                          <a:bevel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666666"/>
                        </a:solidFill>
                      </a:endParaRPr>
                    </a:p>
                  </p:txBody>
                </p:sp>
                <p:sp>
                  <p:nvSpPr>
                    <p:cNvPr id="20" name="Freeform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70255" y="4584314"/>
                      <a:ext cx="200025" cy="200025"/>
                    </a:xfrm>
                    <a:custGeom>
                      <a:avLst/>
                      <a:gdLst>
                        <a:gd name="T0" fmla="*/ 510 w 556"/>
                        <a:gd name="T1" fmla="*/ 276 h 554"/>
                        <a:gd name="T2" fmla="*/ 277 w 556"/>
                        <a:gd name="T3" fmla="*/ 511 h 554"/>
                        <a:gd name="T4" fmla="*/ 42 w 556"/>
                        <a:gd name="T5" fmla="*/ 276 h 554"/>
                        <a:gd name="T6" fmla="*/ 277 w 556"/>
                        <a:gd name="T7" fmla="*/ 42 h 554"/>
                        <a:gd name="T8" fmla="*/ 510 w 556"/>
                        <a:gd name="T9" fmla="*/ 276 h 554"/>
                        <a:gd name="T10" fmla="*/ 277 w 556"/>
                        <a:gd name="T11" fmla="*/ 0 h 554"/>
                        <a:gd name="T12" fmla="*/ 0 w 556"/>
                        <a:gd name="T13" fmla="*/ 276 h 554"/>
                        <a:gd name="T14" fmla="*/ 277 w 556"/>
                        <a:gd name="T15" fmla="*/ 553 h 554"/>
                        <a:gd name="T16" fmla="*/ 552 w 556"/>
                        <a:gd name="T17" fmla="*/ 276 h 554"/>
                        <a:gd name="T18" fmla="*/ 277 w 556"/>
                        <a:gd name="T19" fmla="*/ 0 h 55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556" h="554">
                          <a:moveTo>
                            <a:pt x="510" y="276"/>
                          </a:moveTo>
                          <a:cubicBezTo>
                            <a:pt x="510" y="406"/>
                            <a:pt x="406" y="511"/>
                            <a:pt x="277" y="511"/>
                          </a:cubicBezTo>
                          <a:cubicBezTo>
                            <a:pt x="147" y="511"/>
                            <a:pt x="42" y="406"/>
                            <a:pt x="42" y="276"/>
                          </a:cubicBezTo>
                          <a:cubicBezTo>
                            <a:pt x="42" y="149"/>
                            <a:pt x="147" y="42"/>
                            <a:pt x="277" y="42"/>
                          </a:cubicBezTo>
                          <a:cubicBezTo>
                            <a:pt x="405" y="42"/>
                            <a:pt x="510" y="147"/>
                            <a:pt x="510" y="276"/>
                          </a:cubicBezTo>
                          <a:close/>
                          <a:moveTo>
                            <a:pt x="277" y="0"/>
                          </a:moveTo>
                          <a:cubicBezTo>
                            <a:pt x="124" y="0"/>
                            <a:pt x="0" y="124"/>
                            <a:pt x="0" y="276"/>
                          </a:cubicBezTo>
                          <a:cubicBezTo>
                            <a:pt x="0" y="429"/>
                            <a:pt x="124" y="553"/>
                            <a:pt x="277" y="553"/>
                          </a:cubicBezTo>
                          <a:cubicBezTo>
                            <a:pt x="428" y="553"/>
                            <a:pt x="552" y="429"/>
                            <a:pt x="552" y="276"/>
                          </a:cubicBezTo>
                          <a:cubicBezTo>
                            <a:pt x="555" y="127"/>
                            <a:pt x="431" y="0"/>
                            <a:pt x="277" y="0"/>
                          </a:cubicBezTo>
                          <a:close/>
                        </a:path>
                      </a:pathLst>
                    </a:custGeom>
                    <a:solidFill>
                      <a:srgbClr val="003DA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>
                          <a:solidFill>
                            <a:srgbClr val="808080"/>
                          </a:solidFill>
                          <a:bevel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666666"/>
                        </a:solidFill>
                      </a:endParaRPr>
                    </a:p>
                  </p:txBody>
                </p:sp>
              </p:grpSp>
              <p:sp>
                <p:nvSpPr>
                  <p:cNvPr id="16" name="Rounded Rectangle 15"/>
                  <p:cNvSpPr/>
                  <p:nvPr/>
                </p:nvSpPr>
                <p:spPr bwMode="gray">
                  <a:xfrm>
                    <a:off x="4580846" y="4553244"/>
                    <a:ext cx="54994" cy="198934"/>
                  </a:xfrm>
                  <a:prstGeom prst="roundRect">
                    <a:avLst>
                      <a:gd name="adj" fmla="val 39296"/>
                    </a:avLst>
                  </a:prstGeom>
                  <a:solidFill>
                    <a:schemeClr val="bg1"/>
                  </a:solidFill>
                  <a:ln w="19050">
                    <a:solidFill>
                      <a:srgbClr val="0073D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indent="0" algn="ctr">
                      <a:spcBef>
                        <a:spcPts val="1100"/>
                      </a:spcBef>
                      <a:buClr>
                        <a:schemeClr val="tx2"/>
                      </a:buClr>
                      <a:buSzPct val="70000"/>
                      <a:buFont typeface="Wingdings" pitchFamily="2" charset="2"/>
                      <a:buNone/>
                    </a:pPr>
                    <a:endParaRPr lang="en-US" sz="1600" dirty="0" err="1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" name="Rounded Rectangle 16"/>
                  <p:cNvSpPr/>
                  <p:nvPr/>
                </p:nvSpPr>
                <p:spPr bwMode="gray">
                  <a:xfrm>
                    <a:off x="4553029" y="4763127"/>
                    <a:ext cx="111347" cy="198934"/>
                  </a:xfrm>
                  <a:prstGeom prst="roundRect">
                    <a:avLst>
                      <a:gd name="adj" fmla="val 43826"/>
                    </a:avLst>
                  </a:prstGeom>
                  <a:solidFill>
                    <a:schemeClr val="bg1"/>
                  </a:solidFill>
                  <a:ln w="190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indent="0" algn="ctr">
                      <a:spcBef>
                        <a:spcPts val="1100"/>
                      </a:spcBef>
                      <a:buClr>
                        <a:schemeClr val="tx2"/>
                      </a:buClr>
                      <a:buSzPct val="70000"/>
                      <a:buFont typeface="Wingdings" pitchFamily="2" charset="2"/>
                      <a:buNone/>
                    </a:pPr>
                    <a:endParaRPr lang="en-US" sz="1600" dirty="0" err="1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" name="TextBox 43"/>
                <p:cNvSpPr txBox="1"/>
                <p:nvPr/>
              </p:nvSpPr>
              <p:spPr bwMode="gray">
                <a:xfrm>
                  <a:off x="4186246" y="4237566"/>
                  <a:ext cx="688724" cy="143230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vert="horz" wrap="square" lIns="72000" tIns="72000" rIns="72000" bIns="72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indent="0" algn="ctr" rtl="0" fontAlgn="base">
                    <a:spcBef>
                      <a:spcPts val="11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0000"/>
                    <a:buFont typeface="Arial" pitchFamily="34" charset="0"/>
                    <a:buNone/>
                  </a:pPr>
                  <a:r>
                    <a:rPr lang="en-US" sz="1600" b="1" dirty="0" smtClean="0">
                      <a:solidFill>
                        <a:schemeClr val="accent1"/>
                      </a:solidFill>
                      <a:latin typeface="Calibri Light" panose="020F0302020204030204" pitchFamily="34" charset="0"/>
                      <a:cs typeface="Arial" pitchFamily="34" charset="0"/>
                    </a:rPr>
                    <a:t>Robot</a:t>
                  </a:r>
                  <a:endParaRPr lang="en-US" sz="1100" b="1" kern="1200" dirty="0" smtClean="0">
                    <a:solidFill>
                      <a:schemeClr val="accent1"/>
                    </a:solidFill>
                    <a:latin typeface="Calibri Light" panose="020F0302020204030204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50" name="Group 49"/>
              <p:cNvGrpSpPr/>
              <p:nvPr/>
            </p:nvGrpSpPr>
            <p:grpSpPr>
              <a:xfrm>
                <a:off x="3419411" y="2782618"/>
                <a:ext cx="597381" cy="1068474"/>
                <a:chOff x="3419411" y="2782618"/>
                <a:chExt cx="597381" cy="1068474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 rot="16200000">
                  <a:off x="3550027" y="3374734"/>
                  <a:ext cx="558160" cy="375371"/>
                  <a:chOff x="10991268" y="1490977"/>
                  <a:chExt cx="830053" cy="558224"/>
                </a:xfrm>
                <a:solidFill>
                  <a:schemeClr val="bg1"/>
                </a:solidFill>
              </p:grpSpPr>
              <p:grpSp>
                <p:nvGrpSpPr>
                  <p:cNvPr id="28" name="Group 27"/>
                  <p:cNvGrpSpPr/>
                  <p:nvPr/>
                </p:nvGrpSpPr>
                <p:grpSpPr>
                  <a:xfrm>
                    <a:off x="10991268" y="1490977"/>
                    <a:ext cx="830053" cy="558224"/>
                    <a:chOff x="10920599" y="1333992"/>
                    <a:chExt cx="830053" cy="558224"/>
                  </a:xfrm>
                  <a:grpFill/>
                </p:grpSpPr>
                <p:sp>
                  <p:nvSpPr>
                    <p:cNvPr id="31" name="Rectangle 30"/>
                    <p:cNvSpPr/>
                    <p:nvPr/>
                  </p:nvSpPr>
                  <p:spPr bwMode="auto">
                    <a:xfrm>
                      <a:off x="10920599" y="1751073"/>
                      <a:ext cx="52707" cy="139861"/>
                    </a:xfrm>
                    <a:prstGeom prst="rect">
                      <a:avLst/>
                    </a:prstGeom>
                    <a:grpFill/>
                    <a:ln w="19050" cap="flat" cmpd="sng" algn="ctr">
                      <a:solidFill>
                        <a:srgbClr val="007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182563" indent="-182563"/>
                      <a:endParaRPr 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32" name="Rectangle 31"/>
                    <p:cNvSpPr/>
                    <p:nvPr/>
                  </p:nvSpPr>
                  <p:spPr bwMode="auto">
                    <a:xfrm>
                      <a:off x="10920602" y="1333993"/>
                      <a:ext cx="52707" cy="139861"/>
                    </a:xfrm>
                    <a:prstGeom prst="rect">
                      <a:avLst/>
                    </a:prstGeom>
                    <a:grpFill/>
                    <a:ln w="19050" cap="flat" cmpd="sng" algn="ctr">
                      <a:solidFill>
                        <a:srgbClr val="007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182563" indent="-182563"/>
                      <a:endParaRPr 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33" name="Rectangle 32"/>
                    <p:cNvSpPr/>
                    <p:nvPr/>
                  </p:nvSpPr>
                  <p:spPr bwMode="auto">
                    <a:xfrm>
                      <a:off x="11697711" y="1752355"/>
                      <a:ext cx="52941" cy="139861"/>
                    </a:xfrm>
                    <a:prstGeom prst="rect">
                      <a:avLst/>
                    </a:prstGeom>
                    <a:grpFill/>
                    <a:ln w="19050" cap="flat" cmpd="sng" algn="ctr">
                      <a:solidFill>
                        <a:srgbClr val="007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182563" indent="-182563"/>
                      <a:endParaRPr 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34" name="Rectangle 33"/>
                    <p:cNvSpPr/>
                    <p:nvPr/>
                  </p:nvSpPr>
                  <p:spPr bwMode="auto">
                    <a:xfrm>
                      <a:off x="11697711" y="1333992"/>
                      <a:ext cx="52941" cy="139861"/>
                    </a:xfrm>
                    <a:prstGeom prst="rect">
                      <a:avLst/>
                    </a:prstGeom>
                    <a:grpFill/>
                    <a:ln w="19050" cap="flat" cmpd="sng" algn="ctr">
                      <a:solidFill>
                        <a:srgbClr val="007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182563" indent="-182563"/>
                      <a:endParaRPr 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35" name="Rounded Rectangle 34"/>
                    <p:cNvSpPr/>
                    <p:nvPr/>
                  </p:nvSpPr>
                  <p:spPr bwMode="auto">
                    <a:xfrm rot="5400000">
                      <a:off x="11081557" y="1215191"/>
                      <a:ext cx="514804" cy="795829"/>
                    </a:xfrm>
                    <a:prstGeom prst="roundRect">
                      <a:avLst>
                        <a:gd name="adj" fmla="val 2777"/>
                      </a:avLst>
                    </a:prstGeom>
                    <a:grpFill/>
                    <a:ln w="19050" cap="flat" cmpd="sng" algn="ctr">
                      <a:solidFill>
                        <a:srgbClr val="007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182563" indent="-182563"/>
                      <a:endParaRPr 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9" name="Rounded Rectangle 28"/>
                  <p:cNvSpPr/>
                  <p:nvPr/>
                </p:nvSpPr>
                <p:spPr bwMode="auto">
                  <a:xfrm>
                    <a:off x="11255954" y="1630839"/>
                    <a:ext cx="273040" cy="297418"/>
                  </a:xfrm>
                  <a:prstGeom prst="roundRect">
                    <a:avLst>
                      <a:gd name="adj" fmla="val 15446"/>
                    </a:avLst>
                  </a:prstGeom>
                  <a:grpFill/>
                  <a:ln w="19050" cap="flat" cmpd="sng" algn="ctr">
                    <a:solidFill>
                      <a:srgbClr val="0073D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182563" indent="-182563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3" name="TextBox 2"/>
                <p:cNvSpPr txBox="1"/>
                <p:nvPr/>
              </p:nvSpPr>
              <p:spPr>
                <a:xfrm rot="16200000">
                  <a:off x="3008732" y="3193297"/>
                  <a:ext cx="1068474" cy="2471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Clr>
                      <a:schemeClr val="tx2"/>
                    </a:buClr>
                    <a:buNone/>
                  </a:pPr>
                  <a:r>
                    <a:rPr lang="es-ES" sz="1600" b="1" dirty="0" smtClean="0">
                      <a:solidFill>
                        <a:schemeClr val="accent1"/>
                      </a:solidFill>
                      <a:latin typeface="Calibri Light" panose="020F0302020204030204" pitchFamily="34" charset="0"/>
                    </a:rPr>
                    <a:t>De-stacker</a:t>
                  </a:r>
                  <a:endParaRPr lang="en-US" sz="1600" b="1" dirty="0" err="1" smtClean="0">
                    <a:solidFill>
                      <a:schemeClr val="accent1"/>
                    </a:solidFill>
                    <a:latin typeface="Calibri Light" panose="020F0302020204030204" pitchFamily="34" charset="0"/>
                  </a:endParaRPr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>
                <a:off x="4066997" y="2550869"/>
                <a:ext cx="855608" cy="653107"/>
                <a:chOff x="4066997" y="2550869"/>
                <a:chExt cx="855608" cy="653107"/>
              </a:xfrm>
            </p:grpSpPr>
            <p:grpSp>
              <p:nvGrpSpPr>
                <p:cNvPr id="45" name="Group 44"/>
                <p:cNvGrpSpPr/>
                <p:nvPr/>
              </p:nvGrpSpPr>
              <p:grpSpPr>
                <a:xfrm>
                  <a:off x="4119719" y="2680973"/>
                  <a:ext cx="755251" cy="523003"/>
                  <a:chOff x="4119719" y="2680973"/>
                  <a:chExt cx="755251" cy="523003"/>
                </a:xfrm>
              </p:grpSpPr>
              <p:sp>
                <p:nvSpPr>
                  <p:cNvPr id="46" name="Rectangle 45"/>
                  <p:cNvSpPr/>
                  <p:nvPr/>
                </p:nvSpPr>
                <p:spPr bwMode="auto">
                  <a:xfrm>
                    <a:off x="4119719" y="3102615"/>
                    <a:ext cx="133054" cy="101361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 cap="flat" cmpd="sng" algn="ctr">
                    <a:solidFill>
                      <a:srgbClr val="0073D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182563" indent="-182563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7" name="Rectangle 46"/>
                  <p:cNvSpPr/>
                  <p:nvPr/>
                </p:nvSpPr>
                <p:spPr bwMode="auto">
                  <a:xfrm>
                    <a:off x="4741916" y="3102615"/>
                    <a:ext cx="133054" cy="101361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 cap="flat" cmpd="sng" algn="ctr">
                    <a:solidFill>
                      <a:srgbClr val="0073D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182563" indent="-182563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9" name="Rounded Rectangle 38"/>
                  <p:cNvSpPr/>
                  <p:nvPr/>
                </p:nvSpPr>
                <p:spPr bwMode="auto">
                  <a:xfrm rot="5400000">
                    <a:off x="4248180" y="2574804"/>
                    <a:ext cx="497711" cy="710050"/>
                  </a:xfrm>
                  <a:prstGeom prst="roundRect">
                    <a:avLst>
                      <a:gd name="adj" fmla="val 2777"/>
                    </a:avLst>
                  </a:prstGeom>
                  <a:solidFill>
                    <a:schemeClr val="bg1"/>
                  </a:solidFill>
                  <a:ln w="19050" cap="flat" cmpd="sng" algn="ctr">
                    <a:solidFill>
                      <a:srgbClr val="0073D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182563" indent="-182563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7" name="Rounded Rectangle 36"/>
                  <p:cNvSpPr/>
                  <p:nvPr/>
                </p:nvSpPr>
                <p:spPr bwMode="auto">
                  <a:xfrm>
                    <a:off x="4380881" y="2876744"/>
                    <a:ext cx="234864" cy="253082"/>
                  </a:xfrm>
                  <a:prstGeom prst="roundRect">
                    <a:avLst>
                      <a:gd name="adj" fmla="val 17167"/>
                    </a:avLst>
                  </a:prstGeom>
                  <a:solidFill>
                    <a:schemeClr val="bg1"/>
                  </a:solidFill>
                  <a:ln w="19050" cap="flat" cmpd="sng" algn="ctr">
                    <a:solidFill>
                      <a:srgbClr val="0073D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182563" indent="-182563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5" name="Group 4"/>
                <p:cNvGrpSpPr/>
                <p:nvPr/>
              </p:nvGrpSpPr>
              <p:grpSpPr>
                <a:xfrm>
                  <a:off x="4066997" y="2550869"/>
                  <a:ext cx="855608" cy="274394"/>
                  <a:chOff x="4066997" y="2550869"/>
                  <a:chExt cx="855608" cy="274394"/>
                </a:xfrm>
              </p:grpSpPr>
              <p:sp>
                <p:nvSpPr>
                  <p:cNvPr id="40" name="Rounded Rectangle 39"/>
                  <p:cNvSpPr/>
                  <p:nvPr/>
                </p:nvSpPr>
                <p:spPr bwMode="auto">
                  <a:xfrm rot="10800000">
                    <a:off x="4066997" y="2550869"/>
                    <a:ext cx="855608" cy="274394"/>
                  </a:xfrm>
                  <a:prstGeom prst="roundRect">
                    <a:avLst>
                      <a:gd name="adj" fmla="val 12005"/>
                    </a:avLst>
                  </a:prstGeom>
                  <a:solidFill>
                    <a:schemeClr val="bg1"/>
                  </a:solidFill>
                  <a:ln w="19050" cap="flat" cmpd="sng" algn="ctr">
                    <a:solidFill>
                      <a:srgbClr val="0073D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182563" indent="-182563"/>
                    <a:endParaRPr lang="en-US"/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 bwMode="gray">
                  <a:xfrm>
                    <a:off x="4154780" y="2592711"/>
                    <a:ext cx="688724" cy="143230"/>
                  </a:xfrm>
                  <a:prstGeom prst="rect">
                    <a:avLst/>
                  </a:prstGeom>
                  <a:noFill/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72000" tIns="72000" rIns="72000" bIns="7200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indent="0" algn="ctr" rtl="0" fontAlgn="base">
                      <a:spcBef>
                        <a:spcPts val="11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70000"/>
                      <a:buFont typeface="Arial" pitchFamily="34" charset="0"/>
                      <a:buNone/>
                    </a:pPr>
                    <a:r>
                      <a:rPr lang="en-US" sz="1600" b="1" kern="1200" dirty="0" smtClean="0">
                        <a:solidFill>
                          <a:schemeClr val="accent1"/>
                        </a:solidFill>
                        <a:latin typeface="Calibri Light" panose="020F0302020204030204" pitchFamily="34" charset="0"/>
                        <a:cs typeface="Arial" pitchFamily="34" charset="0"/>
                      </a:rPr>
                      <a:t>Press</a:t>
                    </a:r>
                  </a:p>
                </p:txBody>
              </p:sp>
            </p:grpSp>
          </p:grpSp>
        </p:grpSp>
        <p:cxnSp>
          <p:nvCxnSpPr>
            <p:cNvPr id="54" name="Straight Arrow Connector 53"/>
            <p:cNvCxnSpPr/>
            <p:nvPr/>
          </p:nvCxnSpPr>
          <p:spPr bwMode="gray">
            <a:xfrm>
              <a:off x="1775703" y="4138864"/>
              <a:ext cx="681747" cy="3854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416005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Box 89"/>
          <p:cNvSpPr txBox="1"/>
          <p:nvPr/>
        </p:nvSpPr>
        <p:spPr>
          <a:xfrm>
            <a:off x="7289800" y="5638800"/>
            <a:ext cx="1854200" cy="121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424567" y="1686836"/>
            <a:ext cx="2613756" cy="2070219"/>
            <a:chOff x="179723" y="1593301"/>
            <a:chExt cx="1283445" cy="1016549"/>
          </a:xfrm>
        </p:grpSpPr>
        <p:sp>
          <p:nvSpPr>
            <p:cNvPr id="21" name="Rectangle 20"/>
            <p:cNvSpPr/>
            <p:nvPr/>
          </p:nvSpPr>
          <p:spPr bwMode="auto">
            <a:xfrm>
              <a:off x="915299" y="2176748"/>
              <a:ext cx="69116" cy="5232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0073D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182563" indent="-182563"/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913222" y="2034285"/>
              <a:ext cx="69116" cy="5232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0073D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182563" indent="-182563"/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1299308" y="2176748"/>
              <a:ext cx="69116" cy="5232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0073D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182563" indent="-182563"/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1297232" y="2034285"/>
              <a:ext cx="69116" cy="5232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0073D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182563" indent="-182563"/>
              <a:endParaRPr 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849659" y="1934957"/>
              <a:ext cx="613509" cy="282432"/>
              <a:chOff x="4729697" y="3116353"/>
              <a:chExt cx="1181050" cy="547160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4874970" y="3326638"/>
                <a:ext cx="826353" cy="336875"/>
                <a:chOff x="3185039" y="4236215"/>
                <a:chExt cx="743371" cy="303046"/>
              </a:xfrm>
              <a:solidFill>
                <a:schemeClr val="bg1"/>
              </a:solidFill>
            </p:grpSpPr>
            <p:sp>
              <p:nvSpPr>
                <p:cNvPr id="26" name="Rounded Rectangle 25"/>
                <p:cNvSpPr/>
                <p:nvPr/>
              </p:nvSpPr>
              <p:spPr bwMode="auto">
                <a:xfrm rot="10800000">
                  <a:off x="3185039" y="4236215"/>
                  <a:ext cx="743371" cy="303046"/>
                </a:xfrm>
                <a:prstGeom prst="roundRect">
                  <a:avLst>
                    <a:gd name="adj" fmla="val 2777"/>
                  </a:avLst>
                </a:prstGeom>
                <a:grpFill/>
                <a:ln w="12700" cap="flat" cmpd="sng" algn="ctr">
                  <a:solidFill>
                    <a:srgbClr val="0073DE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182563" indent="-182563"/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" name="Right Arrow 26"/>
                <p:cNvSpPr/>
                <p:nvPr/>
              </p:nvSpPr>
              <p:spPr bwMode="auto">
                <a:xfrm>
                  <a:off x="3455874" y="4304896"/>
                  <a:ext cx="201116" cy="181854"/>
                </a:xfrm>
                <a:prstGeom prst="rightArrow">
                  <a:avLst/>
                </a:prstGeom>
                <a:grpFill/>
                <a:ln w="12700" cap="flat" cmpd="sng" algn="ctr">
                  <a:solidFill>
                    <a:srgbClr val="0073DE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182563" indent="-182563"/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3" name="TextBox 42"/>
              <p:cNvSpPr txBox="1"/>
              <p:nvPr/>
            </p:nvSpPr>
            <p:spPr bwMode="gray">
              <a:xfrm>
                <a:off x="4729697" y="3116353"/>
                <a:ext cx="1181050" cy="12555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 rtl="0" fontAlgn="base">
                  <a:spcBef>
                    <a:spcPts val="11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Arial" pitchFamily="34" charset="0"/>
                  <a:buNone/>
                </a:pPr>
                <a:r>
                  <a:rPr lang="en-US" sz="900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  <a:cs typeface="Arial" pitchFamily="34" charset="0"/>
                  </a:rPr>
                  <a:t>Conveyor</a:t>
                </a:r>
                <a:endParaRPr lang="en-US" sz="11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468933" y="2084286"/>
              <a:ext cx="521666" cy="525564"/>
              <a:chOff x="3996771" y="3405657"/>
              <a:chExt cx="1004246" cy="1018184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4353772" y="3405657"/>
                <a:ext cx="280749" cy="828676"/>
                <a:chOff x="4469898" y="4366457"/>
                <a:chExt cx="246500" cy="727585"/>
              </a:xfrm>
            </p:grpSpPr>
            <p:grpSp>
              <p:nvGrpSpPr>
                <p:cNvPr id="15" name="Group 1060"/>
                <p:cNvGrpSpPr/>
                <p:nvPr/>
              </p:nvGrpSpPr>
              <p:grpSpPr>
                <a:xfrm>
                  <a:off x="4469898" y="4366457"/>
                  <a:ext cx="246500" cy="727585"/>
                  <a:chOff x="5034356" y="4098927"/>
                  <a:chExt cx="241442" cy="712649"/>
                </a:xfrm>
              </p:grpSpPr>
              <p:sp>
                <p:nvSpPr>
                  <p:cNvPr id="18" name="Freeform 2"/>
                  <p:cNvSpPr>
                    <a:spLocks noChangeArrowheads="1"/>
                  </p:cNvSpPr>
                  <p:nvPr/>
                </p:nvSpPr>
                <p:spPr bwMode="auto">
                  <a:xfrm rot="15631295">
                    <a:off x="4946781" y="4482559"/>
                    <a:ext cx="416592" cy="241442"/>
                  </a:xfrm>
                  <a:custGeom>
                    <a:avLst/>
                    <a:gdLst>
                      <a:gd name="T0" fmla="*/ 512 w 1436"/>
                      <a:gd name="T1" fmla="*/ 62 h 797"/>
                      <a:gd name="T2" fmla="*/ 1243 w 1436"/>
                      <a:gd name="T3" fmla="*/ 319 h 797"/>
                      <a:gd name="T4" fmla="*/ 1393 w 1436"/>
                      <a:gd name="T5" fmla="*/ 531 h 797"/>
                      <a:gd name="T6" fmla="*/ 1170 w 1436"/>
                      <a:gd name="T7" fmla="*/ 754 h 797"/>
                      <a:gd name="T8" fmla="*/ 398 w 1436"/>
                      <a:gd name="T9" fmla="*/ 754 h 797"/>
                      <a:gd name="T10" fmla="*/ 42 w 1436"/>
                      <a:gd name="T11" fmla="*/ 398 h 797"/>
                      <a:gd name="T12" fmla="*/ 398 w 1436"/>
                      <a:gd name="T13" fmla="*/ 43 h 797"/>
                      <a:gd name="T14" fmla="*/ 512 w 1436"/>
                      <a:gd name="T15" fmla="*/ 62 h 797"/>
                      <a:gd name="T16" fmla="*/ 398 w 1436"/>
                      <a:gd name="T17" fmla="*/ 0 h 797"/>
                      <a:gd name="T18" fmla="*/ 0 w 1436"/>
                      <a:gd name="T19" fmla="*/ 398 h 797"/>
                      <a:gd name="T20" fmla="*/ 398 w 1436"/>
                      <a:gd name="T21" fmla="*/ 796 h 797"/>
                      <a:gd name="T22" fmla="*/ 1170 w 1436"/>
                      <a:gd name="T23" fmla="*/ 796 h 797"/>
                      <a:gd name="T24" fmla="*/ 1435 w 1436"/>
                      <a:gd name="T25" fmla="*/ 531 h 797"/>
                      <a:gd name="T26" fmla="*/ 1257 w 1436"/>
                      <a:gd name="T27" fmla="*/ 280 h 797"/>
                      <a:gd name="T28" fmla="*/ 529 w 1436"/>
                      <a:gd name="T29" fmla="*/ 23 h 797"/>
                      <a:gd name="T30" fmla="*/ 398 w 1436"/>
                      <a:gd name="T31" fmla="*/ 0 h 7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436" h="797">
                        <a:moveTo>
                          <a:pt x="512" y="62"/>
                        </a:moveTo>
                        <a:lnTo>
                          <a:pt x="1243" y="319"/>
                        </a:lnTo>
                        <a:cubicBezTo>
                          <a:pt x="1334" y="350"/>
                          <a:pt x="1393" y="435"/>
                          <a:pt x="1393" y="531"/>
                        </a:cubicBezTo>
                        <a:cubicBezTo>
                          <a:pt x="1393" y="652"/>
                          <a:pt x="1294" y="754"/>
                          <a:pt x="1170" y="754"/>
                        </a:cubicBezTo>
                        <a:lnTo>
                          <a:pt x="398" y="754"/>
                        </a:lnTo>
                        <a:cubicBezTo>
                          <a:pt x="203" y="754"/>
                          <a:pt x="42" y="596"/>
                          <a:pt x="42" y="398"/>
                        </a:cubicBezTo>
                        <a:cubicBezTo>
                          <a:pt x="45" y="204"/>
                          <a:pt x="203" y="43"/>
                          <a:pt x="398" y="43"/>
                        </a:cubicBezTo>
                        <a:cubicBezTo>
                          <a:pt x="436" y="43"/>
                          <a:pt x="476" y="48"/>
                          <a:pt x="512" y="62"/>
                        </a:cubicBezTo>
                        <a:close/>
                        <a:moveTo>
                          <a:pt x="398" y="0"/>
                        </a:moveTo>
                        <a:cubicBezTo>
                          <a:pt x="178" y="0"/>
                          <a:pt x="0" y="178"/>
                          <a:pt x="0" y="398"/>
                        </a:cubicBezTo>
                        <a:cubicBezTo>
                          <a:pt x="0" y="618"/>
                          <a:pt x="178" y="796"/>
                          <a:pt x="398" y="796"/>
                        </a:cubicBezTo>
                        <a:lnTo>
                          <a:pt x="1170" y="796"/>
                        </a:lnTo>
                        <a:cubicBezTo>
                          <a:pt x="1317" y="796"/>
                          <a:pt x="1435" y="678"/>
                          <a:pt x="1435" y="531"/>
                        </a:cubicBezTo>
                        <a:cubicBezTo>
                          <a:pt x="1435" y="415"/>
                          <a:pt x="1362" y="316"/>
                          <a:pt x="1257" y="280"/>
                        </a:cubicBezTo>
                        <a:lnTo>
                          <a:pt x="529" y="23"/>
                        </a:lnTo>
                        <a:cubicBezTo>
                          <a:pt x="487" y="9"/>
                          <a:pt x="442" y="0"/>
                          <a:pt x="398" y="0"/>
                        </a:cubicBezTo>
                        <a:close/>
                      </a:path>
                    </a:pathLst>
                  </a:custGeom>
                  <a:solidFill>
                    <a:srgbClr val="0073DE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666666"/>
                      </a:solidFill>
                    </a:endParaRPr>
                  </a:p>
                </p:txBody>
              </p:sp>
              <p:sp>
                <p:nvSpPr>
                  <p:cNvPr id="19" name="Freeform 12"/>
                  <p:cNvSpPr>
                    <a:spLocks noChangeArrowheads="1"/>
                  </p:cNvSpPr>
                  <p:nvPr/>
                </p:nvSpPr>
                <p:spPr bwMode="auto">
                  <a:xfrm rot="6737238">
                    <a:off x="5076799" y="4120770"/>
                    <a:ext cx="174742" cy="131056"/>
                  </a:xfrm>
                  <a:custGeom>
                    <a:avLst/>
                    <a:gdLst>
                      <a:gd name="T0" fmla="*/ 539 w 582"/>
                      <a:gd name="T1" fmla="*/ 167 h 438"/>
                      <a:gd name="T2" fmla="*/ 505 w 582"/>
                      <a:gd name="T3" fmla="*/ 181 h 438"/>
                      <a:gd name="T4" fmla="*/ 497 w 582"/>
                      <a:gd name="T5" fmla="*/ 184 h 438"/>
                      <a:gd name="T6" fmla="*/ 491 w 582"/>
                      <a:gd name="T7" fmla="*/ 189 h 438"/>
                      <a:gd name="T8" fmla="*/ 324 w 582"/>
                      <a:gd name="T9" fmla="*/ 356 h 438"/>
                      <a:gd name="T10" fmla="*/ 251 w 582"/>
                      <a:gd name="T11" fmla="*/ 387 h 438"/>
                      <a:gd name="T12" fmla="*/ 209 w 582"/>
                      <a:gd name="T13" fmla="*/ 395 h 438"/>
                      <a:gd name="T14" fmla="*/ 110 w 582"/>
                      <a:gd name="T15" fmla="*/ 327 h 438"/>
                      <a:gd name="T16" fmla="*/ 70 w 582"/>
                      <a:gd name="T17" fmla="*/ 234 h 438"/>
                      <a:gd name="T18" fmla="*/ 70 w 582"/>
                      <a:gd name="T19" fmla="*/ 152 h 438"/>
                      <a:gd name="T20" fmla="*/ 130 w 582"/>
                      <a:gd name="T21" fmla="*/ 93 h 438"/>
                      <a:gd name="T22" fmla="*/ 203 w 582"/>
                      <a:gd name="T23" fmla="*/ 62 h 438"/>
                      <a:gd name="T24" fmla="*/ 437 w 582"/>
                      <a:gd name="T25" fmla="*/ 62 h 438"/>
                      <a:gd name="T26" fmla="*/ 446 w 582"/>
                      <a:gd name="T27" fmla="*/ 62 h 438"/>
                      <a:gd name="T28" fmla="*/ 454 w 582"/>
                      <a:gd name="T29" fmla="*/ 59 h 438"/>
                      <a:gd name="T30" fmla="*/ 488 w 582"/>
                      <a:gd name="T31" fmla="*/ 45 h 438"/>
                      <a:gd name="T32" fmla="*/ 539 w 582"/>
                      <a:gd name="T33" fmla="*/ 167 h 438"/>
                      <a:gd name="T34" fmla="*/ 488 w 582"/>
                      <a:gd name="T35" fmla="*/ 0 h 438"/>
                      <a:gd name="T36" fmla="*/ 437 w 582"/>
                      <a:gd name="T37" fmla="*/ 20 h 438"/>
                      <a:gd name="T38" fmla="*/ 195 w 582"/>
                      <a:gd name="T39" fmla="*/ 20 h 438"/>
                      <a:gd name="T40" fmla="*/ 113 w 582"/>
                      <a:gd name="T41" fmla="*/ 54 h 438"/>
                      <a:gd name="T42" fmla="*/ 31 w 582"/>
                      <a:gd name="T43" fmla="*/ 251 h 438"/>
                      <a:gd name="T44" fmla="*/ 70 w 582"/>
                      <a:gd name="T45" fmla="*/ 344 h 438"/>
                      <a:gd name="T46" fmla="*/ 209 w 582"/>
                      <a:gd name="T47" fmla="*/ 437 h 438"/>
                      <a:gd name="T48" fmla="*/ 265 w 582"/>
                      <a:gd name="T49" fmla="*/ 426 h 438"/>
                      <a:gd name="T50" fmla="*/ 347 w 582"/>
                      <a:gd name="T51" fmla="*/ 392 h 438"/>
                      <a:gd name="T52" fmla="*/ 519 w 582"/>
                      <a:gd name="T53" fmla="*/ 220 h 438"/>
                      <a:gd name="T54" fmla="*/ 570 w 582"/>
                      <a:gd name="T55" fmla="*/ 200 h 438"/>
                      <a:gd name="T56" fmla="*/ 581 w 582"/>
                      <a:gd name="T57" fmla="*/ 169 h 438"/>
                      <a:gd name="T58" fmla="*/ 519 w 582"/>
                      <a:gd name="T59" fmla="*/ 11 h 438"/>
                      <a:gd name="T60" fmla="*/ 488 w 582"/>
                      <a:gd name="T61" fmla="*/ 0 h 4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582" h="438">
                        <a:moveTo>
                          <a:pt x="539" y="167"/>
                        </a:moveTo>
                        <a:lnTo>
                          <a:pt x="505" y="181"/>
                        </a:lnTo>
                        <a:lnTo>
                          <a:pt x="497" y="184"/>
                        </a:lnTo>
                        <a:lnTo>
                          <a:pt x="491" y="189"/>
                        </a:lnTo>
                        <a:lnTo>
                          <a:pt x="324" y="356"/>
                        </a:lnTo>
                        <a:lnTo>
                          <a:pt x="251" y="387"/>
                        </a:lnTo>
                        <a:cubicBezTo>
                          <a:pt x="237" y="392"/>
                          <a:pt x="223" y="395"/>
                          <a:pt x="209" y="395"/>
                        </a:cubicBezTo>
                        <a:cubicBezTo>
                          <a:pt x="164" y="395"/>
                          <a:pt x="124" y="370"/>
                          <a:pt x="110" y="327"/>
                        </a:cubicBezTo>
                        <a:lnTo>
                          <a:pt x="70" y="234"/>
                        </a:lnTo>
                        <a:cubicBezTo>
                          <a:pt x="59" y="209"/>
                          <a:pt x="58" y="177"/>
                          <a:pt x="70" y="152"/>
                        </a:cubicBezTo>
                        <a:cubicBezTo>
                          <a:pt x="81" y="126"/>
                          <a:pt x="102" y="104"/>
                          <a:pt x="130" y="93"/>
                        </a:cubicBezTo>
                        <a:lnTo>
                          <a:pt x="203" y="62"/>
                        </a:lnTo>
                        <a:lnTo>
                          <a:pt x="437" y="62"/>
                        </a:lnTo>
                        <a:lnTo>
                          <a:pt x="446" y="62"/>
                        </a:lnTo>
                        <a:lnTo>
                          <a:pt x="454" y="59"/>
                        </a:lnTo>
                        <a:lnTo>
                          <a:pt x="488" y="45"/>
                        </a:lnTo>
                        <a:lnTo>
                          <a:pt x="539" y="167"/>
                        </a:lnTo>
                        <a:close/>
                        <a:moveTo>
                          <a:pt x="488" y="0"/>
                        </a:moveTo>
                        <a:lnTo>
                          <a:pt x="437" y="20"/>
                        </a:lnTo>
                        <a:lnTo>
                          <a:pt x="195" y="20"/>
                        </a:lnTo>
                        <a:lnTo>
                          <a:pt x="113" y="54"/>
                        </a:lnTo>
                        <a:cubicBezTo>
                          <a:pt x="37" y="85"/>
                          <a:pt x="0" y="172"/>
                          <a:pt x="31" y="251"/>
                        </a:cubicBezTo>
                        <a:lnTo>
                          <a:pt x="70" y="344"/>
                        </a:lnTo>
                        <a:cubicBezTo>
                          <a:pt x="96" y="404"/>
                          <a:pt x="149" y="437"/>
                          <a:pt x="209" y="437"/>
                        </a:cubicBezTo>
                        <a:cubicBezTo>
                          <a:pt x="228" y="437"/>
                          <a:pt x="248" y="435"/>
                          <a:pt x="265" y="426"/>
                        </a:cubicBezTo>
                        <a:lnTo>
                          <a:pt x="347" y="392"/>
                        </a:lnTo>
                        <a:lnTo>
                          <a:pt x="519" y="220"/>
                        </a:lnTo>
                        <a:lnTo>
                          <a:pt x="570" y="200"/>
                        </a:lnTo>
                        <a:lnTo>
                          <a:pt x="581" y="169"/>
                        </a:lnTo>
                        <a:lnTo>
                          <a:pt x="519" y="11"/>
                        </a:lnTo>
                        <a:lnTo>
                          <a:pt x="488" y="0"/>
                        </a:lnTo>
                        <a:close/>
                      </a:path>
                    </a:pathLst>
                  </a:custGeom>
                  <a:solidFill>
                    <a:srgbClr val="0073DE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666666"/>
                      </a:solidFill>
                    </a:endParaRPr>
                  </a:p>
                </p:txBody>
              </p:sp>
              <p:sp>
                <p:nvSpPr>
                  <p:cNvPr id="20" name="Freeform 17"/>
                  <p:cNvSpPr>
                    <a:spLocks noChangeArrowheads="1"/>
                  </p:cNvSpPr>
                  <p:nvPr/>
                </p:nvSpPr>
                <p:spPr bwMode="auto">
                  <a:xfrm>
                    <a:off x="5070255" y="4584314"/>
                    <a:ext cx="200025" cy="200025"/>
                  </a:xfrm>
                  <a:custGeom>
                    <a:avLst/>
                    <a:gdLst>
                      <a:gd name="T0" fmla="*/ 510 w 556"/>
                      <a:gd name="T1" fmla="*/ 276 h 554"/>
                      <a:gd name="T2" fmla="*/ 277 w 556"/>
                      <a:gd name="T3" fmla="*/ 511 h 554"/>
                      <a:gd name="T4" fmla="*/ 42 w 556"/>
                      <a:gd name="T5" fmla="*/ 276 h 554"/>
                      <a:gd name="T6" fmla="*/ 277 w 556"/>
                      <a:gd name="T7" fmla="*/ 42 h 554"/>
                      <a:gd name="T8" fmla="*/ 510 w 556"/>
                      <a:gd name="T9" fmla="*/ 276 h 554"/>
                      <a:gd name="T10" fmla="*/ 277 w 556"/>
                      <a:gd name="T11" fmla="*/ 0 h 554"/>
                      <a:gd name="T12" fmla="*/ 0 w 556"/>
                      <a:gd name="T13" fmla="*/ 276 h 554"/>
                      <a:gd name="T14" fmla="*/ 277 w 556"/>
                      <a:gd name="T15" fmla="*/ 553 h 554"/>
                      <a:gd name="T16" fmla="*/ 552 w 556"/>
                      <a:gd name="T17" fmla="*/ 276 h 554"/>
                      <a:gd name="T18" fmla="*/ 277 w 556"/>
                      <a:gd name="T19" fmla="*/ 0 h 5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56" h="554">
                        <a:moveTo>
                          <a:pt x="510" y="276"/>
                        </a:moveTo>
                        <a:cubicBezTo>
                          <a:pt x="510" y="406"/>
                          <a:pt x="406" y="511"/>
                          <a:pt x="277" y="511"/>
                        </a:cubicBezTo>
                        <a:cubicBezTo>
                          <a:pt x="147" y="511"/>
                          <a:pt x="42" y="406"/>
                          <a:pt x="42" y="276"/>
                        </a:cubicBezTo>
                        <a:cubicBezTo>
                          <a:pt x="42" y="149"/>
                          <a:pt x="147" y="42"/>
                          <a:pt x="277" y="42"/>
                        </a:cubicBezTo>
                        <a:cubicBezTo>
                          <a:pt x="405" y="42"/>
                          <a:pt x="510" y="147"/>
                          <a:pt x="510" y="276"/>
                        </a:cubicBezTo>
                        <a:close/>
                        <a:moveTo>
                          <a:pt x="277" y="0"/>
                        </a:moveTo>
                        <a:cubicBezTo>
                          <a:pt x="124" y="0"/>
                          <a:pt x="0" y="124"/>
                          <a:pt x="0" y="276"/>
                        </a:cubicBezTo>
                        <a:cubicBezTo>
                          <a:pt x="0" y="429"/>
                          <a:pt x="124" y="553"/>
                          <a:pt x="277" y="553"/>
                        </a:cubicBezTo>
                        <a:cubicBezTo>
                          <a:pt x="428" y="553"/>
                          <a:pt x="552" y="429"/>
                          <a:pt x="552" y="276"/>
                        </a:cubicBezTo>
                        <a:cubicBezTo>
                          <a:pt x="555" y="127"/>
                          <a:pt x="431" y="0"/>
                          <a:pt x="277" y="0"/>
                        </a:cubicBezTo>
                        <a:close/>
                      </a:path>
                    </a:pathLst>
                  </a:custGeom>
                  <a:solidFill>
                    <a:srgbClr val="003DA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666666"/>
                      </a:solidFill>
                    </a:endParaRPr>
                  </a:p>
                </p:txBody>
              </p:sp>
            </p:grpSp>
            <p:sp>
              <p:nvSpPr>
                <p:cNvPr id="16" name="Rounded Rectangle 15"/>
                <p:cNvSpPr/>
                <p:nvPr/>
              </p:nvSpPr>
              <p:spPr bwMode="gray">
                <a:xfrm>
                  <a:off x="4580846" y="4553244"/>
                  <a:ext cx="54994" cy="198934"/>
                </a:xfrm>
                <a:prstGeom prst="roundRect">
                  <a:avLst>
                    <a:gd name="adj" fmla="val 39296"/>
                  </a:avLst>
                </a:prstGeom>
                <a:solidFill>
                  <a:schemeClr val="bg1"/>
                </a:solidFill>
                <a:ln w="9525">
                  <a:solidFill>
                    <a:srgbClr val="0073D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indent="0" algn="ctr">
                    <a:spcBef>
                      <a:spcPts val="1100"/>
                    </a:spcBef>
                    <a:buClr>
                      <a:schemeClr val="tx2"/>
                    </a:buClr>
                    <a:buSzPct val="70000"/>
                    <a:buFont typeface="Wingdings" pitchFamily="2" charset="2"/>
                    <a:buNone/>
                  </a:pPr>
                  <a:endParaRPr lang="en-US" sz="16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" name="Rounded Rectangle 16"/>
                <p:cNvSpPr/>
                <p:nvPr/>
              </p:nvSpPr>
              <p:spPr bwMode="gray">
                <a:xfrm>
                  <a:off x="4553029" y="4763127"/>
                  <a:ext cx="111347" cy="198934"/>
                </a:xfrm>
                <a:prstGeom prst="roundRect">
                  <a:avLst>
                    <a:gd name="adj" fmla="val 43826"/>
                  </a:avLst>
                </a:prstGeom>
                <a:solidFill>
                  <a:schemeClr val="bg1"/>
                </a:solidFill>
                <a:ln w="952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indent="0" algn="ctr">
                    <a:spcBef>
                      <a:spcPts val="1100"/>
                    </a:spcBef>
                    <a:buClr>
                      <a:schemeClr val="tx2"/>
                    </a:buClr>
                    <a:buSzPct val="70000"/>
                    <a:buFont typeface="Wingdings" pitchFamily="2" charset="2"/>
                    <a:buNone/>
                  </a:pPr>
                  <a:endParaRPr lang="en-US" sz="16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44" name="TextBox 43"/>
              <p:cNvSpPr txBox="1"/>
              <p:nvPr/>
            </p:nvSpPr>
            <p:spPr bwMode="gray">
              <a:xfrm>
                <a:off x="3996771" y="4256017"/>
                <a:ext cx="1004246" cy="16782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 rtl="0" fontAlgn="base">
                  <a:spcBef>
                    <a:spcPts val="11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Arial" pitchFamily="34" charset="0"/>
                  <a:buNone/>
                </a:pPr>
                <a:r>
                  <a:rPr lang="en-US" sz="900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  <a:cs typeface="Arial" pitchFamily="34" charset="0"/>
                  </a:rPr>
                  <a:t>Robot</a:t>
                </a:r>
                <a:endParaRPr lang="en-US" sz="11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179723" y="1593301"/>
              <a:ext cx="299613" cy="751293"/>
              <a:chOff x="3440016" y="2454467"/>
              <a:chExt cx="576776" cy="1455493"/>
            </a:xfrm>
          </p:grpSpPr>
          <p:grpSp>
            <p:nvGrpSpPr>
              <p:cNvPr id="12" name="Group 11"/>
              <p:cNvGrpSpPr/>
              <p:nvPr/>
            </p:nvGrpSpPr>
            <p:grpSpPr>
              <a:xfrm rot="16200000">
                <a:off x="3550027" y="3374734"/>
                <a:ext cx="558160" cy="375371"/>
                <a:chOff x="10991268" y="1490977"/>
                <a:chExt cx="830053" cy="558224"/>
              </a:xfrm>
              <a:solidFill>
                <a:schemeClr val="bg1"/>
              </a:solidFill>
            </p:grpSpPr>
            <p:grpSp>
              <p:nvGrpSpPr>
                <p:cNvPr id="28" name="Group 27"/>
                <p:cNvGrpSpPr/>
                <p:nvPr/>
              </p:nvGrpSpPr>
              <p:grpSpPr>
                <a:xfrm>
                  <a:off x="10991268" y="1490977"/>
                  <a:ext cx="830053" cy="558224"/>
                  <a:chOff x="10920599" y="1333992"/>
                  <a:chExt cx="830053" cy="558224"/>
                </a:xfrm>
                <a:grpFill/>
              </p:grpSpPr>
              <p:sp>
                <p:nvSpPr>
                  <p:cNvPr id="31" name="Rectangle 30"/>
                  <p:cNvSpPr/>
                  <p:nvPr/>
                </p:nvSpPr>
                <p:spPr bwMode="auto">
                  <a:xfrm>
                    <a:off x="10920599" y="1751073"/>
                    <a:ext cx="52707" cy="139861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0073D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182563" indent="-182563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2" name="Rectangle 31"/>
                  <p:cNvSpPr/>
                  <p:nvPr/>
                </p:nvSpPr>
                <p:spPr bwMode="auto">
                  <a:xfrm>
                    <a:off x="10920602" y="1333993"/>
                    <a:ext cx="52707" cy="139861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0073D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182563" indent="-182563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3" name="Rectangle 32"/>
                  <p:cNvSpPr/>
                  <p:nvPr/>
                </p:nvSpPr>
                <p:spPr bwMode="auto">
                  <a:xfrm>
                    <a:off x="11697711" y="1752355"/>
                    <a:ext cx="52941" cy="139861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0073D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182563" indent="-182563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4" name="Rectangle 33"/>
                  <p:cNvSpPr/>
                  <p:nvPr/>
                </p:nvSpPr>
                <p:spPr bwMode="auto">
                  <a:xfrm>
                    <a:off x="11697711" y="1333992"/>
                    <a:ext cx="52941" cy="139861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rgbClr val="0073D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182563" indent="-182563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5" name="Rounded Rectangle 34"/>
                  <p:cNvSpPr/>
                  <p:nvPr/>
                </p:nvSpPr>
                <p:spPr bwMode="auto">
                  <a:xfrm rot="5400000">
                    <a:off x="11081557" y="1215191"/>
                    <a:ext cx="514804" cy="795829"/>
                  </a:xfrm>
                  <a:prstGeom prst="roundRect">
                    <a:avLst>
                      <a:gd name="adj" fmla="val 2777"/>
                    </a:avLst>
                  </a:prstGeom>
                  <a:grpFill/>
                  <a:ln w="12700" cap="flat" cmpd="sng" algn="ctr">
                    <a:solidFill>
                      <a:srgbClr val="0073DE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182563" indent="-182563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9" name="Rounded Rectangle 28"/>
                <p:cNvSpPr/>
                <p:nvPr/>
              </p:nvSpPr>
              <p:spPr bwMode="auto">
                <a:xfrm>
                  <a:off x="11255954" y="1630839"/>
                  <a:ext cx="273040" cy="297418"/>
                </a:xfrm>
                <a:prstGeom prst="roundRect">
                  <a:avLst>
                    <a:gd name="adj" fmla="val 15446"/>
                  </a:avLst>
                </a:prstGeom>
                <a:grpFill/>
                <a:ln w="12700" cap="flat" cmpd="sng" algn="ctr">
                  <a:solidFill>
                    <a:srgbClr val="0073DE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182563" indent="-182563"/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" name="TextBox 2"/>
              <p:cNvSpPr txBox="1"/>
              <p:nvPr/>
            </p:nvSpPr>
            <p:spPr>
              <a:xfrm rot="16200000">
                <a:off x="2934453" y="2960030"/>
                <a:ext cx="1455493" cy="444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2"/>
                  </a:buClr>
                  <a:buNone/>
                </a:pPr>
                <a:r>
                  <a:rPr lang="es-ES" sz="9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</a:rPr>
                  <a:t>Destacker</a:t>
                </a:r>
                <a:endParaRPr lang="en-US" sz="12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05414" y="1643057"/>
              <a:ext cx="444455" cy="337117"/>
              <a:chOff x="4066997" y="2550869"/>
              <a:chExt cx="855608" cy="653107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4119719" y="2680973"/>
                <a:ext cx="755251" cy="523003"/>
                <a:chOff x="4119719" y="2680973"/>
                <a:chExt cx="755251" cy="523003"/>
              </a:xfrm>
            </p:grpSpPr>
            <p:sp>
              <p:nvSpPr>
                <p:cNvPr id="46" name="Rectangle 45"/>
                <p:cNvSpPr/>
                <p:nvPr/>
              </p:nvSpPr>
              <p:spPr bwMode="auto">
                <a:xfrm>
                  <a:off x="4119719" y="3102615"/>
                  <a:ext cx="133054" cy="101361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0073DE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182563" indent="-182563"/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" name="Rectangle 46"/>
                <p:cNvSpPr/>
                <p:nvPr/>
              </p:nvSpPr>
              <p:spPr bwMode="auto">
                <a:xfrm>
                  <a:off x="4741916" y="3102615"/>
                  <a:ext cx="133054" cy="101361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0073DE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182563" indent="-182563"/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" name="Rounded Rectangle 38"/>
                <p:cNvSpPr/>
                <p:nvPr/>
              </p:nvSpPr>
              <p:spPr bwMode="auto">
                <a:xfrm rot="5400000">
                  <a:off x="4248180" y="2574804"/>
                  <a:ext cx="497711" cy="710050"/>
                </a:xfrm>
                <a:prstGeom prst="roundRect">
                  <a:avLst>
                    <a:gd name="adj" fmla="val 2777"/>
                  </a:avLst>
                </a:prstGeom>
                <a:solidFill>
                  <a:schemeClr val="bg1"/>
                </a:solidFill>
                <a:ln w="12700" cap="flat" cmpd="sng" algn="ctr">
                  <a:solidFill>
                    <a:srgbClr val="0073DE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182563" indent="-182563"/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" name="Rounded Rectangle 36"/>
                <p:cNvSpPr/>
                <p:nvPr/>
              </p:nvSpPr>
              <p:spPr bwMode="auto">
                <a:xfrm>
                  <a:off x="4380881" y="2876744"/>
                  <a:ext cx="234864" cy="253082"/>
                </a:xfrm>
                <a:prstGeom prst="roundRect">
                  <a:avLst>
                    <a:gd name="adj" fmla="val 17167"/>
                  </a:avLst>
                </a:prstGeom>
                <a:solidFill>
                  <a:schemeClr val="bg1"/>
                </a:solidFill>
                <a:ln w="12700" cap="flat" cmpd="sng" algn="ctr">
                  <a:solidFill>
                    <a:srgbClr val="0073DE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182563" indent="-182563"/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4066997" y="2550869"/>
                <a:ext cx="855608" cy="274394"/>
                <a:chOff x="4066997" y="2550869"/>
                <a:chExt cx="855608" cy="274394"/>
              </a:xfrm>
            </p:grpSpPr>
            <p:sp>
              <p:nvSpPr>
                <p:cNvPr id="40" name="Rounded Rectangle 39"/>
                <p:cNvSpPr/>
                <p:nvPr/>
              </p:nvSpPr>
              <p:spPr bwMode="auto">
                <a:xfrm rot="10800000">
                  <a:off x="4066997" y="2550869"/>
                  <a:ext cx="855608" cy="274394"/>
                </a:xfrm>
                <a:prstGeom prst="roundRect">
                  <a:avLst>
                    <a:gd name="adj" fmla="val 12005"/>
                  </a:avLst>
                </a:prstGeom>
                <a:solidFill>
                  <a:schemeClr val="bg1"/>
                </a:solidFill>
                <a:ln w="12700" cap="flat" cmpd="sng" algn="ctr">
                  <a:solidFill>
                    <a:srgbClr val="0073DE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182563" indent="-182563"/>
                  <a:endParaRPr lang="en-US"/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 bwMode="gray">
                <a:xfrm>
                  <a:off x="4106857" y="2620341"/>
                  <a:ext cx="785114" cy="151913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vert="horz" wrap="square" lIns="72000" tIns="72000" rIns="72000" bIns="72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indent="0" algn="ctr" rtl="0" fontAlgn="base">
                    <a:spcBef>
                      <a:spcPts val="11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0000"/>
                    <a:buFont typeface="Arial" pitchFamily="34" charset="0"/>
                    <a:buNone/>
                  </a:pPr>
                  <a:r>
                    <a:rPr lang="en-US" sz="900" kern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 Light" panose="020F0302020204030204" pitchFamily="34" charset="0"/>
                      <a:cs typeface="Arial" pitchFamily="34" charset="0"/>
                    </a:rPr>
                    <a:t>Press</a:t>
                  </a:r>
                  <a:endParaRPr lang="en-US" sz="1100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  <a:cs typeface="Arial" pitchFamily="34" charset="0"/>
                  </a:endParaRPr>
                </a:p>
              </p:txBody>
            </p:sp>
          </p:grpSp>
        </p:grp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7982" y="1592262"/>
            <a:ext cx="4952634" cy="2778031"/>
          </a:xfrm>
          <a:prstGeom prst="rect">
            <a:avLst/>
          </a:prstGeom>
        </p:spPr>
      </p:pic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/>
          <a:lstStyle/>
          <a:p>
            <a:r>
              <a:rPr lang="en-US" altLang="es-ES" dirty="0" smtClean="0"/>
              <a:t>StampApp</a:t>
            </a:r>
            <a:br>
              <a:rPr lang="en-US" altLang="es-ES" dirty="0" smtClean="0"/>
            </a:br>
            <a:r>
              <a:rPr lang="en-US" altLang="es-ES" dirty="0">
                <a:solidFill>
                  <a:schemeClr val="accent1"/>
                </a:solidFill>
              </a:rPr>
              <a:t>Step 1: Part ID and </a:t>
            </a:r>
            <a:r>
              <a:rPr lang="en-US" altLang="es-ES" dirty="0" smtClean="0">
                <a:solidFill>
                  <a:schemeClr val="accent1"/>
                </a:solidFill>
              </a:rPr>
              <a:t>Name</a:t>
            </a:r>
            <a:r>
              <a:rPr lang="en-US" altLang="es-ES" dirty="0">
                <a:solidFill>
                  <a:schemeClr val="accent1"/>
                </a:solidFill>
              </a:rPr>
              <a:t/>
            </a:r>
            <a:br>
              <a:rPr lang="en-US" altLang="es-ES" dirty="0">
                <a:solidFill>
                  <a:schemeClr val="accent1"/>
                </a:solidFill>
              </a:rPr>
            </a:b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0948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COLOR" val="SPREcolor_red"/>
  <p:tag name="VARPPTTYPE" val="SPREpotSPRE"/>
  <p:tag name="VARPPTLANGSEL" val="SPREEnglish"/>
  <p:tag name="VARGRIDMODE" val="SPREgrid_none_value"/>
  <p:tag name="VARPOTVERSION" val="SPRE1.53"/>
  <p:tag name="VARLOGOSCHINDLER" val="SPRE-1"/>
  <p:tag name="VARLOGOATLAS" val="SPRE0"/>
  <p:tag name="VARLOGOASIA" val="SPRE"/>
  <p:tag name="VARPPTLANG" val="SPREEnglish"/>
  <p:tag name="VARPPTEDITORS_NAME" val="SPREStephanie Graf"/>
  <p:tag name="VARPPTKG" val="SPREMAN"/>
  <p:tag name="VARPPTDIVISION" val="SPRECorporate Communications"/>
  <p:tag name="VARPPTPLACE" val="SPREEbikon"/>
  <p:tag name="VARPPTDATE_CREATION" val="SPREMarch 11, 2008"/>
  <p:tag name="VARPPTPRESENTATION_ID" val="SPRE"/>
  <p:tag name="VARPPTSHOWPAGE_NUMBER" val="SPRE-1"/>
  <p:tag name="VARPPTCLOSING_TEXT" val="SPREThank you for your attention."/>
  <p:tag name="VARPPTSETUPPERFORMED" val="SPRETRUE"/>
  <p:tag name="ARTICULATE_PROJECT_OPEN" val="0"/>
</p:tagLst>
</file>

<file path=ppt/theme/theme1.xml><?xml version="1.0" encoding="utf-8"?>
<a:theme xmlns:a="http://schemas.openxmlformats.org/drawingml/2006/main" name="01 ABB Template Blue">
  <a:themeElements>
    <a:clrScheme name="ABB Vorlage 2010">
      <a:dk1>
        <a:srgbClr val="000000"/>
      </a:dk1>
      <a:lt1>
        <a:srgbClr val="FFFFFF"/>
      </a:lt1>
      <a:dk2>
        <a:srgbClr val="002897"/>
      </a:dk2>
      <a:lt2>
        <a:srgbClr val="666666"/>
      </a:lt2>
      <a:accent1>
        <a:srgbClr val="005ADE"/>
      </a:accent1>
      <a:accent2>
        <a:srgbClr val="0096EA"/>
      </a:accent2>
      <a:accent3>
        <a:srgbClr val="5BD8FF"/>
      </a:accent3>
      <a:accent4>
        <a:srgbClr val="999999"/>
      </a:accent4>
      <a:accent5>
        <a:srgbClr val="666666"/>
      </a:accent5>
      <a:accent6>
        <a:srgbClr val="666666"/>
      </a:accent6>
      <a:hlink>
        <a:srgbClr val="5BD8FF"/>
      </a:hlink>
      <a:folHlink>
        <a:srgbClr val="999999"/>
      </a:folHlink>
    </a:clrScheme>
    <a:fontScheme name="ABB Vorlage 20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9525">
          <a:noFill/>
        </a:ln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None/>
          <a:defRPr sz="1600" dirty="0" err="1" smtClean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  <a:ln w="9525">
          <a:noFill/>
          <a:miter lim="800000"/>
          <a:headEnd/>
          <a:tailEnd/>
        </a:ln>
      </a:spPr>
      <a:bodyPr vert="horz" wrap="square" lIns="72000" tIns="72000" rIns="72000" bIns="72000" numCol="1" rtlCol="0" anchor="t" anchorCtr="0" compatLnSpc="1">
        <a:prstTxWarp prst="textNoShape">
          <a:avLst/>
        </a:prstTxWarp>
        <a:noAutofit/>
      </a:bodyPr>
      <a:lstStyle>
        <a:defPPr marL="0" indent="0" algn="l" rtl="0" fontAlgn="base">
          <a:spcBef>
            <a:spcPts val="1100"/>
          </a:spcBef>
          <a:spcAft>
            <a:spcPct val="0"/>
          </a:spcAft>
          <a:buClr>
            <a:schemeClr val="tx2"/>
          </a:buClr>
          <a:buSzPct val="70000"/>
          <a:buFont typeface="Arial" pitchFamily="34" charset="0"/>
          <a:buNone/>
          <a:defRPr sz="1600" kern="1200" dirty="0" err="1" smtClean="0">
            <a:solidFill>
              <a:schemeClr val="tx1"/>
            </a:solidFill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BB Presentation, blue theme.potx" id="{CAA38B3D-FFF5-4D67-8757-92308015E212}" vid="{45620F25-3280-4975-AA09-7D269934DF18}"/>
    </a:ext>
  </a:extLst>
</a:theme>
</file>

<file path=ppt/theme/theme2.xml><?xml version="1.0" encoding="utf-8"?>
<a:theme xmlns:a="http://schemas.openxmlformats.org/drawingml/2006/main" name="Robotics blue 05">
  <a:themeElements>
    <a:clrScheme name="ABB Blau 2">
      <a:dk1>
        <a:srgbClr val="000000"/>
      </a:dk1>
      <a:lt1>
        <a:srgbClr val="FFFFFF"/>
      </a:lt1>
      <a:dk2>
        <a:srgbClr val="002897"/>
      </a:dk2>
      <a:lt2>
        <a:srgbClr val="666666"/>
      </a:lt2>
      <a:accent1>
        <a:srgbClr val="005ADE"/>
      </a:accent1>
      <a:accent2>
        <a:srgbClr val="0096EA"/>
      </a:accent2>
      <a:accent3>
        <a:srgbClr val="5BD8FF"/>
      </a:accent3>
      <a:accent4>
        <a:srgbClr val="999999"/>
      </a:accent4>
      <a:accent5>
        <a:srgbClr val="666666"/>
      </a:accent5>
      <a:accent6>
        <a:srgbClr val="666666"/>
      </a:accent6>
      <a:hlink>
        <a:srgbClr val="5BD8FF"/>
      </a:hlink>
      <a:folHlink>
        <a:srgbClr val="999999"/>
      </a:folHlink>
    </a:clrScheme>
    <a:fontScheme name="A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noFill/>
        </a:ln>
      </a:spPr>
      <a:bodyPr rtlCol="0" anchor="ctr"/>
      <a:lstStyle>
        <a:defPPr indent="180975" algn="ctr">
          <a:buClr>
            <a:schemeClr val="accent1"/>
          </a:buClr>
          <a:buFont typeface="Wingdings" pitchFamily="2" charset="2"/>
          <a:buChar char="§"/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indent="176213">
          <a:buClr>
            <a:schemeClr val="tx2"/>
          </a:buClr>
          <a:buFont typeface="Wingdings" pitchFamily="2" charset="2"/>
          <a:buChar char="§"/>
          <a:defRPr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ABB_presentation_blue_theme</Template>
  <TotalTime>4169</TotalTime>
  <Words>415</Words>
  <Application>Microsoft Office PowerPoint</Application>
  <PresentationFormat>On-screen Show (4:3)</PresentationFormat>
  <Paragraphs>138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Tahoma</vt:lpstr>
      <vt:lpstr>Wingdings</vt:lpstr>
      <vt:lpstr>01 ABB Template Blue</vt:lpstr>
      <vt:lpstr>Robotics blue 05</vt:lpstr>
      <vt:lpstr>ABB Robotics-Press Automation</vt:lpstr>
      <vt:lpstr>RobotWare StampApp</vt:lpstr>
      <vt:lpstr>RobotWare StampApp</vt:lpstr>
      <vt:lpstr>Main product features StampApp, the application software for Press Cells  </vt:lpstr>
      <vt:lpstr>Reference examples of installations (Non automated) </vt:lpstr>
      <vt:lpstr>Reference examples of automated cells </vt:lpstr>
      <vt:lpstr>StampApp</vt:lpstr>
      <vt:lpstr>StampApp 3 devices layout example: How to program:</vt:lpstr>
      <vt:lpstr>StampApp Step 1: Part ID and Name </vt:lpstr>
      <vt:lpstr>StampApp Step 2: Program structure definition - Destacker  </vt:lpstr>
      <vt:lpstr>StampApp Step 2: Program structure definition - Press</vt:lpstr>
      <vt:lpstr>StampApp Step 2: Program structure definition - Conveyor</vt:lpstr>
      <vt:lpstr>StampApp Step 3: Programming</vt:lpstr>
      <vt:lpstr>StampApp Step 3: Programming destacking paths and points</vt:lpstr>
      <vt:lpstr>StampApp Step 3: ModPos, Move type, Speed, zone….</vt:lpstr>
      <vt:lpstr>StampApp Step 3: Programming press paths and points</vt:lpstr>
      <vt:lpstr>StampApp Step 3: Programming conveyor path and points </vt:lpstr>
      <vt:lpstr>PowerPoint Presentation</vt:lpstr>
      <vt:lpstr>StampApp</vt:lpstr>
      <vt:lpstr>StampApp</vt:lpstr>
    </vt:vector>
  </TitlesOfParts>
  <Company>ABB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(3rd blue) Subtitle (4th blue)</dc:title>
  <dc:creator>Ramon Casanelles</dc:creator>
  <cp:lastModifiedBy>Ramon Casanelles</cp:lastModifiedBy>
  <cp:revision>211</cp:revision>
  <cp:lastPrinted>2016-03-16T10:31:18Z</cp:lastPrinted>
  <dcterms:created xsi:type="dcterms:W3CDTF">2015-11-23T11:28:59Z</dcterms:created>
  <dcterms:modified xsi:type="dcterms:W3CDTF">2016-06-28T12:31:59Z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niqueNameStatusSetName">
    <vt:lpwstr> </vt:lpwstr>
  </property>
  <property fmtid="{D5CDD505-2E9C-101B-9397-08002B2CF9AE}" pid="3" name="UniqueNameCreator">
    <vt:lpwstr> </vt:lpwstr>
  </property>
  <property fmtid="{D5CDD505-2E9C-101B-9397-08002B2CF9AE}" pid="4" name="ABB.Type">
    <vt:lpwstr> </vt:lpwstr>
  </property>
  <property fmtid="{D5CDD505-2E9C-101B-9397-08002B2CF9AE}" pid="5" name="TemplateDocumentNumber">
    <vt:lpwstr>1HBA01015</vt:lpwstr>
  </property>
  <property fmtid="{D5CDD505-2E9C-101B-9397-08002B2CF9AE}" pid="6" name="summary">
    <vt:lpwstr> </vt:lpwstr>
  </property>
  <property fmtid="{D5CDD505-2E9C-101B-9397-08002B2CF9AE}" pid="7" name="ApprovedByOrganization">
    <vt:lpwstr> </vt:lpwstr>
  </property>
  <property fmtid="{D5CDD505-2E9C-101B-9397-08002B2CF9AE}" pid="8" name="ApprovedByPerson">
    <vt:lpwstr> </vt:lpwstr>
  </property>
  <property fmtid="{D5CDD505-2E9C-101B-9397-08002B2CF9AE}" pid="9" name="StatusSetDeptCode">
    <vt:lpwstr> </vt:lpwstr>
  </property>
  <property fmtid="{D5CDD505-2E9C-101B-9397-08002B2CF9AE}" pid="10" name="LifeCycleStatus">
    <vt:lpwstr>Draft</vt:lpwstr>
  </property>
  <property fmtid="{D5CDD505-2E9C-101B-9397-08002B2CF9AE}" pid="11" name="DocumentRevisionId">
    <vt:lpwstr> </vt:lpwstr>
  </property>
  <property fmtid="{D5CDD505-2E9C-101B-9397-08002B2CF9AE}" pid="12" name="SupersedingDocumentId">
    <vt:lpwstr> </vt:lpwstr>
  </property>
  <property fmtid="{D5CDD505-2E9C-101B-9397-08002B2CF9AE}" pid="13" name="ReferencedObjectId">
    <vt:lpwstr> </vt:lpwstr>
  </property>
  <property fmtid="{D5CDD505-2E9C-101B-9397-08002B2CF9AE}" pid="14" name="ProjectName">
    <vt:lpwstr> </vt:lpwstr>
  </property>
  <property fmtid="{D5CDD505-2E9C-101B-9397-08002B2CF9AE}" pid="15" name="ProjectFileName">
    <vt:lpwstr> </vt:lpwstr>
  </property>
  <property fmtid="{D5CDD505-2E9C-101B-9397-08002B2CF9AE}" pid="16" name="BusinessProcessName">
    <vt:lpwstr> </vt:lpwstr>
  </property>
  <property fmtid="{D5CDD505-2E9C-101B-9397-08002B2CF9AE}" pid="17" name="OrganizationOwnerABBCode">
    <vt:lpwstr>SEABB</vt:lpwstr>
  </property>
  <property fmtid="{D5CDD505-2E9C-101B-9397-08002B2CF9AE}" pid="18" name="OwnerDeptName">
    <vt:lpwstr> </vt:lpwstr>
  </property>
  <property fmtid="{D5CDD505-2E9C-101B-9397-08002B2CF9AE}" pid="19" name="OwnerDeptCode">
    <vt:lpwstr>PSTP/TPIS</vt:lpwstr>
  </property>
  <property fmtid="{D5CDD505-2E9C-101B-9397-08002B2CF9AE}" pid="20" name="LanguageCode">
    <vt:lpwstr>en</vt:lpwstr>
  </property>
  <property fmtid="{D5CDD505-2E9C-101B-9397-08002B2CF9AE}" pid="21" name="ProjectId">
    <vt:lpwstr> </vt:lpwstr>
  </property>
  <property fmtid="{D5CDD505-2E9C-101B-9397-08002B2CF9AE}" pid="22" name="ExternalProjectId">
    <vt:lpwstr> </vt:lpwstr>
  </property>
  <property fmtid="{D5CDD505-2E9C-101B-9397-08002B2CF9AE}" pid="23" name="DocumentIdExternal">
    <vt:lpwstr> </vt:lpwstr>
  </property>
  <property fmtid="{D5CDD505-2E9C-101B-9397-08002B2CF9AE}" pid="24" name="EDMRevisionNumber">
    <vt:lpwstr>C</vt:lpwstr>
  </property>
  <property fmtid="{D5CDD505-2E9C-101B-9397-08002B2CF9AE}" pid="25" name="DocumentYear">
    <vt:lpwstr> </vt:lpwstr>
  </property>
  <property fmtid="{D5CDD505-2E9C-101B-9397-08002B2CF9AE}" pid="26" name="DocumentId">
    <vt:lpwstr> </vt:lpwstr>
  </property>
  <property fmtid="{D5CDD505-2E9C-101B-9397-08002B2CF9AE}" pid="27" name="DocumentKindName">
    <vt:lpwstr> </vt:lpwstr>
  </property>
  <property fmtid="{D5CDD505-2E9C-101B-9397-08002B2CF9AE}" pid="28" name="DocumentKind">
    <vt:lpwstr>Flow Diagram</vt:lpwstr>
  </property>
  <property fmtid="{D5CDD505-2E9C-101B-9397-08002B2CF9AE}" pid="29" name="DocumentPartId">
    <vt:lpwstr> </vt:lpwstr>
  </property>
  <property fmtid="{D5CDD505-2E9C-101B-9397-08002B2CF9AE}" pid="30" name="DocumentKindId">
    <vt:lpwstr> </vt:lpwstr>
  </property>
  <property fmtid="{D5CDD505-2E9C-101B-9397-08002B2CF9AE}" pid="31" name="OrganizationCustomer">
    <vt:lpwstr> </vt:lpwstr>
  </property>
  <property fmtid="{D5CDD505-2E9C-101B-9397-08002B2CF9AE}" pid="32" name="CreatorOrganizationUnit">
    <vt:lpwstr>SEABB</vt:lpwstr>
  </property>
  <property fmtid="{D5CDD505-2E9C-101B-9397-08002B2CF9AE}" pid="33" name="CreatorName">
    <vt:lpwstr>Erik Lind</vt:lpwstr>
  </property>
  <property fmtid="{D5CDD505-2E9C-101B-9397-08002B2CF9AE}" pid="34" name="CreatorOrganizationUnitCode">
    <vt:lpwstr>PSTP/TPIS</vt:lpwstr>
  </property>
  <property fmtid="{D5CDD505-2E9C-101B-9397-08002B2CF9AE}" pid="35" name="CreateDate">
    <vt:lpwstr>2014-04-17</vt:lpwstr>
  </property>
  <property fmtid="{D5CDD505-2E9C-101B-9397-08002B2CF9AE}" pid="36" name="DocumentClassName">
    <vt:lpwstr> </vt:lpwstr>
  </property>
  <property fmtid="{D5CDD505-2E9C-101B-9397-08002B2CF9AE}" pid="37" name="BasedOnDocumentRevisionId">
    <vt:lpwstr> </vt:lpwstr>
  </property>
  <property fmtid="{D5CDD505-2E9C-101B-9397-08002B2CF9AE}" pid="38" name="BasedOnLanguageCode">
    <vt:lpwstr> </vt:lpwstr>
  </property>
  <property fmtid="{D5CDD505-2E9C-101B-9397-08002B2CF9AE}" pid="39" name="BasedOnDocumentId">
    <vt:lpwstr> </vt:lpwstr>
  </property>
  <property fmtid="{D5CDD505-2E9C-101B-9397-08002B2CF9AE}" pid="40" name="Copyrightstring">
    <vt:lpwstr> </vt:lpwstr>
  </property>
  <property fmtid="{D5CDD505-2E9C-101B-9397-08002B2CF9AE}" pid="41" name="SkeletonRevisionIndex">
    <vt:lpwstr> </vt:lpwstr>
  </property>
  <property fmtid="{D5CDD505-2E9C-101B-9397-08002B2CF9AE}" pid="42" name="SkeletonLanguageCode">
    <vt:lpwstr> </vt:lpwstr>
  </property>
  <property fmtid="{D5CDD505-2E9C-101B-9397-08002B2CF9AE}" pid="43" name="SkeletonDocumentNuber">
    <vt:lpwstr/>
  </property>
  <property fmtid="{D5CDD505-2E9C-101B-9397-08002B2CF9AE}" pid="44" name="PaperSizeCode">
    <vt:lpwstr> </vt:lpwstr>
  </property>
  <property fmtid="{D5CDD505-2E9C-101B-9397-08002B2CF9AE}" pid="45" name="PaperOrientation">
    <vt:lpwstr> </vt:lpwstr>
  </property>
  <property fmtid="{D5CDD505-2E9C-101B-9397-08002B2CF9AE}" pid="46" name="OrganizationOwner">
    <vt:lpwstr>Substation Automation Products</vt:lpwstr>
  </property>
  <property fmtid="{D5CDD505-2E9C-101B-9397-08002B2CF9AE}" pid="47" name="CreatorDeptName">
    <vt:lpwstr> </vt:lpwstr>
  </property>
  <property fmtid="{D5CDD505-2E9C-101B-9397-08002B2CF9AE}" pid="48" name="OwnerOrgDivision">
    <vt:lpwstr> </vt:lpwstr>
  </property>
  <property fmtid="{D5CDD505-2E9C-101B-9397-08002B2CF9AE}" pid="49" name="ApprovalDate">
    <vt:lpwstr> </vt:lpwstr>
  </property>
  <property fmtid="{D5CDD505-2E9C-101B-9397-08002B2CF9AE}" pid="50" name="TemplateFileName">
    <vt:lpwstr> </vt:lpwstr>
  </property>
  <property fmtid="{D5CDD505-2E9C-101B-9397-08002B2CF9AE}" pid="51" name="tttlocaldateformat">
    <vt:lpwstr>YYYY-MM-DD</vt:lpwstr>
  </property>
  <property fmtid="{D5CDD505-2E9C-101B-9397-08002B2CF9AE}" pid="52" name="PPCreate">
    <vt:lpwstr>ABB.CreatorName+"  "+CreatorOrganizationUnitCode+"  "+CreateDate</vt:lpwstr>
  </property>
  <property fmtid="{D5CDD505-2E9C-101B-9397-08002B2CF9AE}" pid="53" name="PPFooter">
    <vt:lpwstr>ABB.DocumentId+"  "+DocumentRevisionId</vt:lpwstr>
  </property>
  <property fmtid="{D5CDD505-2E9C-101B-9397-08002B2CF9AE}" pid="54" name="ABB.ProdClassId">
    <vt:lpwstr> </vt:lpwstr>
  </property>
  <property fmtid="{D5CDD505-2E9C-101B-9397-08002B2CF9AE}" pid="55" name="ABBLogo">
    <vt:lpwstr> </vt:lpwstr>
  </property>
  <property fmtid="{D5CDD505-2E9C-101B-9397-08002B2CF9AE}" pid="56" name="CopyToDeptName">
    <vt:lpwstr> </vt:lpwstr>
  </property>
  <property fmtid="{D5CDD505-2E9C-101B-9397-08002B2CF9AE}" pid="57" name="CopyToFax">
    <vt:lpwstr> </vt:lpwstr>
  </property>
  <property fmtid="{D5CDD505-2E9C-101B-9397-08002B2CF9AE}" pid="58" name="CopyToName">
    <vt:lpwstr> </vt:lpwstr>
  </property>
  <property fmtid="{D5CDD505-2E9C-101B-9397-08002B2CF9AE}" pid="59" name="CopyToTitle">
    <vt:lpwstr> </vt:lpwstr>
  </property>
  <property fmtid="{D5CDD505-2E9C-101B-9397-08002B2CF9AE}" pid="60" name="Coverage">
    <vt:lpwstr> </vt:lpwstr>
  </property>
  <property fmtid="{D5CDD505-2E9C-101B-9397-08002B2CF9AE}" pid="61" name="CreatorEmail">
    <vt:lpwstr>erik.lind@se.abb.com</vt:lpwstr>
  </property>
  <property fmtid="{D5CDD505-2E9C-101B-9397-08002B2CF9AE}" pid="62" name="CreatorFax">
    <vt:lpwstr> </vt:lpwstr>
  </property>
  <property fmtid="{D5CDD505-2E9C-101B-9397-08002B2CF9AE}" pid="63" name="CreatorPhone">
    <vt:lpwstr>+46 21 32 17 08</vt:lpwstr>
  </property>
  <property fmtid="{D5CDD505-2E9C-101B-9397-08002B2CF9AE}" pid="64" name="CreatorTitle">
    <vt:lpwstr> </vt:lpwstr>
  </property>
  <property fmtid="{D5CDD505-2E9C-101B-9397-08002B2CF9AE}" pid="65" name="DEShipmentType">
    <vt:lpwstr> </vt:lpwstr>
  </property>
  <property fmtid="{D5CDD505-2E9C-101B-9397-08002B2CF9AE}" pid="66" name="DocumentDesignation">
    <vt:lpwstr> </vt:lpwstr>
  </property>
  <property fmtid="{D5CDD505-2E9C-101B-9397-08002B2CF9AE}" pid="67" name="DomesticLetter">
    <vt:lpwstr> </vt:lpwstr>
  </property>
  <property fmtid="{D5CDD505-2E9C-101B-9397-08002B2CF9AE}" pid="68" name="DocumentIdExternal2">
    <vt:lpwstr> </vt:lpwstr>
  </property>
  <property fmtid="{D5CDD505-2E9C-101B-9397-08002B2CF9AE}" pid="69" name="FooterField01Line01">
    <vt:lpwstr>Postal address:</vt:lpwstr>
  </property>
  <property fmtid="{D5CDD505-2E9C-101B-9397-08002B2CF9AE}" pid="70" name="FooterField01Line02">
    <vt:lpwstr>ABB AB</vt:lpwstr>
  </property>
  <property fmtid="{D5CDD505-2E9C-101B-9397-08002B2CF9AE}" pid="71" name="FooterField01Line03">
    <vt:lpwstr>Substation Automation Products</vt:lpwstr>
  </property>
  <property fmtid="{D5CDD505-2E9C-101B-9397-08002B2CF9AE}" pid="72" name="FooterField01Line04">
    <vt:lpwstr>SE-721 59 Västerås</vt:lpwstr>
  </property>
  <property fmtid="{D5CDD505-2E9C-101B-9397-08002B2CF9AE}" pid="73" name="FooterField01Line05">
    <vt:lpwstr>Sweden</vt:lpwstr>
  </property>
  <property fmtid="{D5CDD505-2E9C-101B-9397-08002B2CF9AE}" pid="74" name="FooterField01Line06">
    <vt:lpwstr>www.abb.com/substationautomation</vt:lpwstr>
  </property>
  <property fmtid="{D5CDD505-2E9C-101B-9397-08002B2CF9AE}" pid="75" name="FooterField02Line01">
    <vt:lpwstr>Visiting address:</vt:lpwstr>
  </property>
  <property fmtid="{D5CDD505-2E9C-101B-9397-08002B2CF9AE}" pid="76" name="FooterField02Line02">
    <vt:lpwstr>Nätverksgatan 3, Västerås, Sweden</vt:lpwstr>
  </property>
  <property fmtid="{D5CDD505-2E9C-101B-9397-08002B2CF9AE}" pid="77" name="FooterField02Line03">
    <vt:lpwstr>Phone: +46 (0)21 32 50 00</vt:lpwstr>
  </property>
  <property fmtid="{D5CDD505-2E9C-101B-9397-08002B2CF9AE}" pid="78" name="FooterField02Line04">
    <vt:lpwstr>Fax: +46 (0)21 14 69 18</vt:lpwstr>
  </property>
  <property fmtid="{D5CDD505-2E9C-101B-9397-08002B2CF9AE}" pid="79" name="FooterField02Line05">
    <vt:lpwstr> </vt:lpwstr>
  </property>
  <property fmtid="{D5CDD505-2E9C-101B-9397-08002B2CF9AE}" pid="80" name="FooterField02Line06">
    <vt:lpwstr> </vt:lpwstr>
  </property>
  <property fmtid="{D5CDD505-2E9C-101B-9397-08002B2CF9AE}" pid="81" name="FooterField03Line01">
    <vt:lpwstr>Reg. no.:</vt:lpwstr>
  </property>
  <property fmtid="{D5CDD505-2E9C-101B-9397-08002B2CF9AE}" pid="82" name="FooterField03Line02">
    <vt:lpwstr>556029-7029</vt:lpwstr>
  </property>
  <property fmtid="{D5CDD505-2E9C-101B-9397-08002B2CF9AE}" pid="83" name="FooterField03Line03">
    <vt:lpwstr>VAT no:</vt:lpwstr>
  </property>
  <property fmtid="{D5CDD505-2E9C-101B-9397-08002B2CF9AE}" pid="84" name="FooterField03Line04">
    <vt:lpwstr>SE556029702901</vt:lpwstr>
  </property>
  <property fmtid="{D5CDD505-2E9C-101B-9397-08002B2CF9AE}" pid="85" name="FooterField03Line05">
    <vt:lpwstr> </vt:lpwstr>
  </property>
  <property fmtid="{D5CDD505-2E9C-101B-9397-08002B2CF9AE}" pid="86" name="FooterField03Line06">
    <vt:lpwstr> </vt:lpwstr>
  </property>
  <property fmtid="{D5CDD505-2E9C-101B-9397-08002B2CF9AE}" pid="87" name="FooterField04Line01">
    <vt:lpwstr>Reg. office:</vt:lpwstr>
  </property>
  <property fmtid="{D5CDD505-2E9C-101B-9397-08002B2CF9AE}" pid="88" name="FooterField04Line02">
    <vt:lpwstr>Västerås, Sweden</vt:lpwstr>
  </property>
  <property fmtid="{D5CDD505-2E9C-101B-9397-08002B2CF9AE}" pid="89" name="FooterField04Line03">
    <vt:lpwstr> </vt:lpwstr>
  </property>
  <property fmtid="{D5CDD505-2E9C-101B-9397-08002B2CF9AE}" pid="90" name="FooterField04Line04">
    <vt:lpwstr> </vt:lpwstr>
  </property>
  <property fmtid="{D5CDD505-2E9C-101B-9397-08002B2CF9AE}" pid="91" name="FooterField04Line05">
    <vt:lpwstr> </vt:lpwstr>
  </property>
  <property fmtid="{D5CDD505-2E9C-101B-9397-08002B2CF9AE}" pid="92" name="FooterField04Line06">
    <vt:lpwstr> </vt:lpwstr>
  </property>
  <property fmtid="{D5CDD505-2E9C-101B-9397-08002B2CF9AE}" pid="93" name="FooterField05Line01">
    <vt:lpwstr> </vt:lpwstr>
  </property>
  <property fmtid="{D5CDD505-2E9C-101B-9397-08002B2CF9AE}" pid="94" name="FooterField05Line02">
    <vt:lpwstr> </vt:lpwstr>
  </property>
  <property fmtid="{D5CDD505-2E9C-101B-9397-08002B2CF9AE}" pid="95" name="FooterField05Line03">
    <vt:lpwstr> </vt:lpwstr>
  </property>
  <property fmtid="{D5CDD505-2E9C-101B-9397-08002B2CF9AE}" pid="96" name="FooterField05Line04">
    <vt:lpwstr> </vt:lpwstr>
  </property>
  <property fmtid="{D5CDD505-2E9C-101B-9397-08002B2CF9AE}" pid="97" name="FooterField05Line05">
    <vt:lpwstr> </vt:lpwstr>
  </property>
  <property fmtid="{D5CDD505-2E9C-101B-9397-08002B2CF9AE}" pid="98" name="FooterField05Line06">
    <vt:lpwstr> </vt:lpwstr>
  </property>
  <property fmtid="{D5CDD505-2E9C-101B-9397-08002B2CF9AE}" pid="99" name="OwnerCity">
    <vt:lpwstr> </vt:lpwstr>
  </property>
  <property fmtid="{D5CDD505-2E9C-101B-9397-08002B2CF9AE}" pid="100" name="OwnerCountry">
    <vt:lpwstr> </vt:lpwstr>
  </property>
  <property fmtid="{D5CDD505-2E9C-101B-9397-08002B2CF9AE}" pid="101" name="OwnerCountryCode">
    <vt:lpwstr> </vt:lpwstr>
  </property>
  <property fmtid="{D5CDD505-2E9C-101B-9397-08002B2CF9AE}" pid="102" name="OwnerOrgAddress1">
    <vt:lpwstr> </vt:lpwstr>
  </property>
  <property fmtid="{D5CDD505-2E9C-101B-9397-08002B2CF9AE}" pid="103" name="OwnerOrgAddress2">
    <vt:lpwstr> </vt:lpwstr>
  </property>
  <property fmtid="{D5CDD505-2E9C-101B-9397-08002B2CF9AE}" pid="104" name="OwnerOrgAddress3">
    <vt:lpwstr> </vt:lpwstr>
  </property>
  <property fmtid="{D5CDD505-2E9C-101B-9397-08002B2CF9AE}" pid="105" name="OwnerState">
    <vt:lpwstr> </vt:lpwstr>
  </property>
  <property fmtid="{D5CDD505-2E9C-101B-9397-08002B2CF9AE}" pid="106" name="OwnerZip">
    <vt:lpwstr> </vt:lpwstr>
  </property>
  <property fmtid="{D5CDD505-2E9C-101B-9397-08002B2CF9AE}" pid="107" name="PersonalLetter">
    <vt:lpwstr> </vt:lpwstr>
  </property>
  <property fmtid="{D5CDD505-2E9C-101B-9397-08002B2CF9AE}" pid="108" name="PPFooterfield">
    <vt:lpwstr>ABB.DocumentId+"  "+DocumentRevisionId</vt:lpwstr>
  </property>
  <property fmtid="{D5CDD505-2E9C-101B-9397-08002B2CF9AE}" pid="109" name="ProductId">
    <vt:lpwstr> </vt:lpwstr>
  </property>
  <property fmtid="{D5CDD505-2E9C-101B-9397-08002B2CF9AE}" pid="110" name="ProposalSection">
    <vt:lpwstr> </vt:lpwstr>
  </property>
  <property fmtid="{D5CDD505-2E9C-101B-9397-08002B2CF9AE}" pid="111" name="PublishedDate">
    <vt:lpwstr> </vt:lpwstr>
  </property>
  <property fmtid="{D5CDD505-2E9C-101B-9397-08002B2CF9AE}" pid="112" name="QuantityPages">
    <vt:lpwstr> </vt:lpwstr>
  </property>
  <property fmtid="{D5CDD505-2E9C-101B-9397-08002B2CF9AE}" pid="113" name="RecipientAddressLocal1">
    <vt:lpwstr> </vt:lpwstr>
  </property>
  <property fmtid="{D5CDD505-2E9C-101B-9397-08002B2CF9AE}" pid="114" name="RecipientAddressLocal2">
    <vt:lpwstr> </vt:lpwstr>
  </property>
  <property fmtid="{D5CDD505-2E9C-101B-9397-08002B2CF9AE}" pid="115" name="RecipientAddressLocal3">
    <vt:lpwstr> </vt:lpwstr>
  </property>
  <property fmtid="{D5CDD505-2E9C-101B-9397-08002B2CF9AE}" pid="116" name="RecipientAddressLocal4">
    <vt:lpwstr> </vt:lpwstr>
  </property>
  <property fmtid="{D5CDD505-2E9C-101B-9397-08002B2CF9AE}" pid="117" name="RecipientAddressLocal5">
    <vt:lpwstr> </vt:lpwstr>
  </property>
  <property fmtid="{D5CDD505-2E9C-101B-9397-08002B2CF9AE}" pid="118" name="RecipientAddressLocal6">
    <vt:lpwstr> </vt:lpwstr>
  </property>
  <property fmtid="{D5CDD505-2E9C-101B-9397-08002B2CF9AE}" pid="119" name="RecipientAddressLocal7">
    <vt:lpwstr> </vt:lpwstr>
  </property>
  <property fmtid="{D5CDD505-2E9C-101B-9397-08002B2CF9AE}" pid="120" name="RecipientAddressLocal8">
    <vt:lpwstr/>
  </property>
  <property fmtid="{D5CDD505-2E9C-101B-9397-08002B2CF9AE}" pid="121" name="RecipientAddressLocalMode">
    <vt:lpwstr/>
  </property>
  <property fmtid="{D5CDD505-2E9C-101B-9397-08002B2CF9AE}" pid="122" name="RecipientCity">
    <vt:lpwstr> </vt:lpwstr>
  </property>
  <property fmtid="{D5CDD505-2E9C-101B-9397-08002B2CF9AE}" pid="123" name="RecipientCountry">
    <vt:lpwstr> </vt:lpwstr>
  </property>
  <property fmtid="{D5CDD505-2E9C-101B-9397-08002B2CF9AE}" pid="124" name="RecipientCountryCode">
    <vt:lpwstr> </vt:lpwstr>
  </property>
  <property fmtid="{D5CDD505-2E9C-101B-9397-08002B2CF9AE}" pid="125" name="RecipientDate">
    <vt:lpwstr> </vt:lpwstr>
  </property>
  <property fmtid="{D5CDD505-2E9C-101B-9397-08002B2CF9AE}" pid="126" name="RecipientDeptCode">
    <vt:lpwstr> </vt:lpwstr>
  </property>
  <property fmtid="{D5CDD505-2E9C-101B-9397-08002B2CF9AE}" pid="127" name="RecipientDeptName">
    <vt:lpwstr> </vt:lpwstr>
  </property>
  <property fmtid="{D5CDD505-2E9C-101B-9397-08002B2CF9AE}" pid="128" name="RecipientOrganization">
    <vt:lpwstr> </vt:lpwstr>
  </property>
  <property fmtid="{D5CDD505-2E9C-101B-9397-08002B2CF9AE}" pid="129" name="RecipientOrgCode">
    <vt:lpwstr> </vt:lpwstr>
  </property>
  <property fmtid="{D5CDD505-2E9C-101B-9397-08002B2CF9AE}" pid="130" name="RecipientPerson">
    <vt:lpwstr> </vt:lpwstr>
  </property>
  <property fmtid="{D5CDD505-2E9C-101B-9397-08002B2CF9AE}" pid="131" name="RecipientsReference">
    <vt:lpwstr> </vt:lpwstr>
  </property>
  <property fmtid="{D5CDD505-2E9C-101B-9397-08002B2CF9AE}" pid="132" name="RecipientState">
    <vt:lpwstr> </vt:lpwstr>
  </property>
  <property fmtid="{D5CDD505-2E9C-101B-9397-08002B2CF9AE}" pid="133" name="RecipientTitle">
    <vt:lpwstr> </vt:lpwstr>
  </property>
  <property fmtid="{D5CDD505-2E9C-101B-9397-08002B2CF9AE}" pid="134" name="RecipientZip">
    <vt:lpwstr> </vt:lpwstr>
  </property>
  <property fmtid="{D5CDD505-2E9C-101B-9397-08002B2CF9AE}" pid="135" name="TargetOrganization">
    <vt:lpwstr> </vt:lpwstr>
  </property>
  <property fmtid="{D5CDD505-2E9C-101B-9397-08002B2CF9AE}" pid="136" name="UniqueNameCopyTo">
    <vt:lpwstr/>
  </property>
  <property fmtid="{D5CDD505-2E9C-101B-9397-08002B2CF9AE}" pid="137" name="UniqueNameRecipient">
    <vt:lpwstr/>
  </property>
  <property fmtid="{D5CDD505-2E9C-101B-9397-08002B2CF9AE}" pid="138" name="VendorPONumber">
    <vt:lpwstr> </vt:lpwstr>
  </property>
  <property fmtid="{D5CDD505-2E9C-101B-9397-08002B2CF9AE}" pid="139" name="RecipientFax">
    <vt:lpwstr> </vt:lpwstr>
  </property>
  <property fmtid="{D5CDD505-2E9C-101B-9397-08002B2CF9AE}" pid="140" name="ABB.Classification">
    <vt:lpwstr> </vt:lpwstr>
  </property>
  <property fmtid="{D5CDD505-2E9C-101B-9397-08002B2CF9AE}" pid="141" name="CreatorOrganization">
    <vt:lpwstr> </vt:lpwstr>
  </property>
  <property fmtid="{D5CDD505-2E9C-101B-9397-08002B2CF9AE}" pid="142" name="DocumentIdDomainId">
    <vt:lpwstr> </vt:lpwstr>
  </property>
  <property fmtid="{D5CDD505-2E9C-101B-9397-08002B2CF9AE}" pid="143" name="DocumentVersionId">
    <vt:lpwstr> </vt:lpwstr>
  </property>
  <property fmtid="{D5CDD505-2E9C-101B-9397-08002B2CF9AE}" pid="144" name="ReleaseDate">
    <vt:lpwstr> </vt:lpwstr>
  </property>
  <property fmtid="{D5CDD505-2E9C-101B-9397-08002B2CF9AE}" pid="145" name="RepresentationFileName">
    <vt:lpwstr> </vt:lpwstr>
  </property>
  <property fmtid="{D5CDD505-2E9C-101B-9397-08002B2CF9AE}" pid="146" name="ReviewDate">
    <vt:lpwstr> </vt:lpwstr>
  </property>
  <property fmtid="{D5CDD505-2E9C-101B-9397-08002B2CF9AE}" pid="147" name="ReviewedByOrganization">
    <vt:lpwstr> </vt:lpwstr>
  </property>
  <property fmtid="{D5CDD505-2E9C-101B-9397-08002B2CF9AE}" pid="148" name="ReviewedByPerson">
    <vt:lpwstr> </vt:lpwstr>
  </property>
  <property fmtid="{D5CDD505-2E9C-101B-9397-08002B2CF9AE}" pid="149" name="RevisionText">
    <vt:lpwstr> </vt:lpwstr>
  </property>
  <property fmtid="{D5CDD505-2E9C-101B-9397-08002B2CF9AE}" pid="150" name="SecurityLevel">
    <vt:lpwstr> </vt:lpwstr>
  </property>
  <property fmtid="{D5CDD505-2E9C-101B-9397-08002B2CF9AE}" pid="151" name="SupplementaryTitle">
    <vt:lpwstr> </vt:lpwstr>
  </property>
  <property fmtid="{D5CDD505-2E9C-101B-9397-08002B2CF9AE}" pid="152" name="TemplateDocumentLanguageCode">
    <vt:lpwstr>en</vt:lpwstr>
  </property>
  <property fmtid="{D5CDD505-2E9C-101B-9397-08002B2CF9AE}" pid="153" name="TitleEnglish">
    <vt:lpwstr> </vt:lpwstr>
  </property>
  <property fmtid="{D5CDD505-2E9C-101B-9397-08002B2CF9AE}" pid="154" name="IsABBTemplate">
    <vt:lpwstr>True</vt:lpwstr>
  </property>
  <property fmtid="{D5CDD505-2E9C-101B-9397-08002B2CF9AE}" pid="155" name="TemplateRevisionIndex">
    <vt:lpwstr>E</vt:lpwstr>
  </property>
</Properties>
</file>