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57" r:id="rId5"/>
    <p:sldId id="551" r:id="rId6"/>
    <p:sldId id="550" r:id="rId7"/>
    <p:sldId id="552" r:id="rId8"/>
    <p:sldId id="590" r:id="rId9"/>
    <p:sldId id="597" r:id="rId10"/>
    <p:sldId id="593" r:id="rId11"/>
    <p:sldId id="592" r:id="rId12"/>
    <p:sldId id="594" r:id="rId13"/>
    <p:sldId id="595" r:id="rId14"/>
    <p:sldId id="576" r:id="rId15"/>
    <p:sldId id="577" r:id="rId16"/>
    <p:sldId id="578" r:id="rId17"/>
    <p:sldId id="596" r:id="rId18"/>
    <p:sldId id="586" r:id="rId19"/>
    <p:sldId id="587" r:id="rId20"/>
    <p:sldId id="560" r:id="rId21"/>
    <p:sldId id="574" r:id="rId22"/>
    <p:sldId id="588" r:id="rId23"/>
    <p:sldId id="436" r:id="rId24"/>
    <p:sldId id="437" r:id="rId25"/>
    <p:sldId id="440" r:id="rId26"/>
    <p:sldId id="445" r:id="rId27"/>
    <p:sldId id="443" r:id="rId28"/>
    <p:sldId id="438" r:id="rId29"/>
    <p:sldId id="581" r:id="rId30"/>
    <p:sldId id="598" r:id="rId31"/>
    <p:sldId id="599" r:id="rId32"/>
    <p:sldId id="579" r:id="rId33"/>
    <p:sldId id="335" r:id="rId34"/>
    <p:sldId id="585" r:id="rId35"/>
    <p:sldId id="582" r:id="rId36"/>
    <p:sldId id="334" r:id="rId37"/>
    <p:sldId id="583" r:id="rId38"/>
    <p:sldId id="366" r:id="rId39"/>
    <p:sldId id="367" r:id="rId40"/>
    <p:sldId id="589" r:id="rId41"/>
    <p:sldId id="547" r:id="rId42"/>
    <p:sldId id="561" r:id="rId43"/>
    <p:sldId id="562" r:id="rId44"/>
    <p:sldId id="565" r:id="rId45"/>
    <p:sldId id="566" r:id="rId46"/>
    <p:sldId id="600" r:id="rId47"/>
    <p:sldId id="605" r:id="rId48"/>
    <p:sldId id="60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Ryker" initials="SR" lastIdx="19" clrIdx="0"/>
  <p:cmAuthor id="1" name="Sarah Zaremba" initials="SZ" lastIdx="5" clrIdx="1"/>
  <p:cmAuthor id="2" name="Thomas-Christian Skovholt" initials="TS"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3F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9" autoAdjust="0"/>
    <p:restoredTop sz="84369" autoAdjust="0"/>
  </p:normalViewPr>
  <p:slideViewPr>
    <p:cSldViewPr snapToGrid="0">
      <p:cViewPr varScale="1">
        <p:scale>
          <a:sx n="62" d="100"/>
          <a:sy n="62" d="100"/>
        </p:scale>
        <p:origin x="-804"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B6B60-790F-45C9-8264-A5D1B760B78C}" type="doc">
      <dgm:prSet loTypeId="urn:microsoft.com/office/officeart/2005/8/layout/chevron1" loCatId="process" qsTypeId="urn:microsoft.com/office/officeart/2005/8/quickstyle/simple1" qsCatId="simple" csTypeId="urn:microsoft.com/office/officeart/2005/8/colors/accent1_2" csCatId="accent1" phldr="1"/>
      <dgm:spPr/>
    </dgm:pt>
    <dgm:pt modelId="{171191AB-DA23-4E7C-9CD5-52CB94D96980}">
      <dgm:prSet phldrT="[Tekst]" custT="1"/>
      <dgm:spPr>
        <a:solidFill>
          <a:schemeClr val="accent1">
            <a:lumMod val="60000"/>
            <a:lumOff val="40000"/>
          </a:schemeClr>
        </a:solidFill>
      </dgm:spPr>
      <dgm:t>
        <a:bodyPr/>
        <a:lstStyle/>
        <a:p>
          <a:r>
            <a:rPr lang="en-US" sz="2000" dirty="0" smtClean="0">
              <a:solidFill>
                <a:schemeClr val="bg1"/>
              </a:solidFill>
            </a:rPr>
            <a:t>There’s</a:t>
          </a:r>
          <a:r>
            <a:rPr lang="en-US" sz="2000" dirty="0" smtClean="0">
              <a:solidFill>
                <a:srgbClr val="FF0000"/>
              </a:solidFill>
            </a:rPr>
            <a:t> </a:t>
          </a:r>
          <a:r>
            <a:rPr lang="en-US" sz="2000" dirty="0" smtClean="0"/>
            <a:t>an unusual situation</a:t>
          </a:r>
          <a:endParaRPr lang="en-US" sz="2000" dirty="0"/>
        </a:p>
      </dgm:t>
    </dgm:pt>
    <dgm:pt modelId="{5406CD54-D070-49C8-9609-6676B3DD53FC}" type="parTrans" cxnId="{23D8B381-F3C3-4E91-9EEF-4F7813991073}">
      <dgm:prSet/>
      <dgm:spPr/>
      <dgm:t>
        <a:bodyPr/>
        <a:lstStyle/>
        <a:p>
          <a:endParaRPr lang="en-US"/>
        </a:p>
      </dgm:t>
    </dgm:pt>
    <dgm:pt modelId="{812006CA-4FC9-4EDA-B92B-B486AF2C18DD}" type="sibTrans" cxnId="{23D8B381-F3C3-4E91-9EEF-4F7813991073}">
      <dgm:prSet/>
      <dgm:spPr/>
      <dgm:t>
        <a:bodyPr/>
        <a:lstStyle/>
        <a:p>
          <a:endParaRPr lang="en-US"/>
        </a:p>
      </dgm:t>
    </dgm:pt>
    <dgm:pt modelId="{DC7FFF6F-E3E2-45B0-88F0-E14F3CA8923E}">
      <dgm:prSet phldrT="[Tekst]" custT="1"/>
      <dgm:spPr/>
      <dgm:t>
        <a:bodyPr/>
        <a:lstStyle/>
        <a:p>
          <a:r>
            <a:rPr lang="en-US" sz="2000" dirty="0" smtClean="0"/>
            <a:t>Your pulse starts racing</a:t>
          </a:r>
          <a:endParaRPr lang="en-US" sz="2000" dirty="0"/>
        </a:p>
      </dgm:t>
    </dgm:pt>
    <dgm:pt modelId="{F11E53B2-4B50-47FB-A591-12EA5C9328C0}" type="parTrans" cxnId="{7B7FC98D-C799-467B-A6BD-55B56327AD9C}">
      <dgm:prSet/>
      <dgm:spPr/>
      <dgm:t>
        <a:bodyPr/>
        <a:lstStyle/>
        <a:p>
          <a:endParaRPr lang="en-US"/>
        </a:p>
      </dgm:t>
    </dgm:pt>
    <dgm:pt modelId="{2259BF2F-7915-490B-B762-DF1835EE7C6F}" type="sibTrans" cxnId="{7B7FC98D-C799-467B-A6BD-55B56327AD9C}">
      <dgm:prSet/>
      <dgm:spPr/>
      <dgm:t>
        <a:bodyPr/>
        <a:lstStyle/>
        <a:p>
          <a:endParaRPr lang="en-US"/>
        </a:p>
      </dgm:t>
    </dgm:pt>
    <dgm:pt modelId="{A6213A6E-0358-4DEE-BB6B-474CA5A48A6E}">
      <dgm:prSet phldrT="[Tekst]" custT="1"/>
      <dgm:spPr>
        <a:solidFill>
          <a:schemeClr val="accent1">
            <a:lumMod val="75000"/>
          </a:schemeClr>
        </a:solidFill>
      </dgm:spPr>
      <dgm:t>
        <a:bodyPr/>
        <a:lstStyle/>
        <a:p>
          <a:pPr rtl="0"/>
          <a:r>
            <a:rPr lang="en-US" sz="2000" b="1" dirty="0" smtClean="0">
              <a:solidFill>
                <a:schemeClr val="bg1"/>
              </a:solidFill>
            </a:rPr>
            <a:t>Then, alarms start ringing </a:t>
          </a:r>
          <a:r>
            <a:rPr lang="en-US" sz="2000" b="1" i="0" dirty="0" smtClean="0">
              <a:solidFill>
                <a:schemeClr val="bg1"/>
              </a:solidFill>
            </a:rPr>
            <a:t>and keep ringing</a:t>
          </a:r>
          <a:endParaRPr lang="en-US" sz="2000" b="1" i="0" dirty="0">
            <a:solidFill>
              <a:schemeClr val="bg1"/>
            </a:solidFill>
          </a:endParaRPr>
        </a:p>
      </dgm:t>
    </dgm:pt>
    <dgm:pt modelId="{FF12EE3F-03BF-4156-8C02-D86F29ECF7C9}" type="parTrans" cxnId="{9481EFE5-6272-4BFB-A23A-25764336937E}">
      <dgm:prSet/>
      <dgm:spPr/>
      <dgm:t>
        <a:bodyPr/>
        <a:lstStyle/>
        <a:p>
          <a:endParaRPr lang="en-US"/>
        </a:p>
      </dgm:t>
    </dgm:pt>
    <dgm:pt modelId="{B18F53D9-DE6B-46E1-9610-21EFAA7FA659}" type="sibTrans" cxnId="{9481EFE5-6272-4BFB-A23A-25764336937E}">
      <dgm:prSet/>
      <dgm:spPr/>
      <dgm:t>
        <a:bodyPr/>
        <a:lstStyle/>
        <a:p>
          <a:endParaRPr lang="en-US"/>
        </a:p>
      </dgm:t>
    </dgm:pt>
    <dgm:pt modelId="{2BCE52A4-7C32-45C9-94C2-741E962EA3EF}" type="pres">
      <dgm:prSet presAssocID="{2B1B6B60-790F-45C9-8264-A5D1B760B78C}" presName="Name0" presStyleCnt="0">
        <dgm:presLayoutVars>
          <dgm:dir/>
          <dgm:animLvl val="lvl"/>
          <dgm:resizeHandles val="exact"/>
        </dgm:presLayoutVars>
      </dgm:prSet>
      <dgm:spPr/>
    </dgm:pt>
    <dgm:pt modelId="{366D9B1E-72E5-488A-B17C-2FD57D64568D}" type="pres">
      <dgm:prSet presAssocID="{171191AB-DA23-4E7C-9CD5-52CB94D96980}" presName="parTxOnly" presStyleLbl="node1" presStyleIdx="0" presStyleCnt="3" custScaleX="136983" custScaleY="145919" custLinFactX="2981" custLinFactNeighborX="100000">
        <dgm:presLayoutVars>
          <dgm:chMax val="0"/>
          <dgm:chPref val="0"/>
          <dgm:bulletEnabled val="1"/>
        </dgm:presLayoutVars>
      </dgm:prSet>
      <dgm:spPr/>
      <dgm:t>
        <a:bodyPr/>
        <a:lstStyle/>
        <a:p>
          <a:endParaRPr lang="en-US"/>
        </a:p>
      </dgm:t>
    </dgm:pt>
    <dgm:pt modelId="{C7DE35FF-350C-4D3C-BBB7-2931BD4CCD3A}" type="pres">
      <dgm:prSet presAssocID="{812006CA-4FC9-4EDA-B92B-B486AF2C18DD}" presName="parTxOnlySpace" presStyleCnt="0"/>
      <dgm:spPr/>
    </dgm:pt>
    <dgm:pt modelId="{55347B19-831A-4C07-8B57-ED97D5439DF7}" type="pres">
      <dgm:prSet presAssocID="{DC7FFF6F-E3E2-45B0-88F0-E14F3CA8923E}" presName="parTxOnly" presStyleLbl="node1" presStyleIdx="1" presStyleCnt="3" custScaleX="122246" custScaleY="145919">
        <dgm:presLayoutVars>
          <dgm:chMax val="0"/>
          <dgm:chPref val="0"/>
          <dgm:bulletEnabled val="1"/>
        </dgm:presLayoutVars>
      </dgm:prSet>
      <dgm:spPr/>
      <dgm:t>
        <a:bodyPr/>
        <a:lstStyle/>
        <a:p>
          <a:endParaRPr lang="en-US"/>
        </a:p>
      </dgm:t>
    </dgm:pt>
    <dgm:pt modelId="{F8B3F07E-5661-4832-ADB3-B993252703AE}" type="pres">
      <dgm:prSet presAssocID="{2259BF2F-7915-490B-B762-DF1835EE7C6F}" presName="parTxOnlySpace" presStyleCnt="0"/>
      <dgm:spPr/>
    </dgm:pt>
    <dgm:pt modelId="{39589F66-F655-443E-BBB7-6548D04317AF}" type="pres">
      <dgm:prSet presAssocID="{A6213A6E-0358-4DEE-BB6B-474CA5A48A6E}" presName="parTxOnly" presStyleLbl="node1" presStyleIdx="2" presStyleCnt="3" custScaleX="144776" custScaleY="145919" custLinFactX="-2981" custLinFactNeighborX="-100000">
        <dgm:presLayoutVars>
          <dgm:chMax val="0"/>
          <dgm:chPref val="0"/>
          <dgm:bulletEnabled val="1"/>
        </dgm:presLayoutVars>
      </dgm:prSet>
      <dgm:spPr/>
      <dgm:t>
        <a:bodyPr/>
        <a:lstStyle/>
        <a:p>
          <a:endParaRPr lang="en-US"/>
        </a:p>
      </dgm:t>
    </dgm:pt>
  </dgm:ptLst>
  <dgm:cxnLst>
    <dgm:cxn modelId="{D6D168F3-3AA5-4979-BE8F-B73F34CCD7A8}" type="presOf" srcId="{A6213A6E-0358-4DEE-BB6B-474CA5A48A6E}" destId="{39589F66-F655-443E-BBB7-6548D04317AF}" srcOrd="0" destOrd="0" presId="urn:microsoft.com/office/officeart/2005/8/layout/chevron1"/>
    <dgm:cxn modelId="{813BED26-C6B3-4A64-A7E2-ED50F815DAF6}" type="presOf" srcId="{171191AB-DA23-4E7C-9CD5-52CB94D96980}" destId="{366D9B1E-72E5-488A-B17C-2FD57D64568D}" srcOrd="0" destOrd="0" presId="urn:microsoft.com/office/officeart/2005/8/layout/chevron1"/>
    <dgm:cxn modelId="{E5EEA3B9-DAF6-467C-BA57-C49AD6AED290}" type="presOf" srcId="{2B1B6B60-790F-45C9-8264-A5D1B760B78C}" destId="{2BCE52A4-7C32-45C9-94C2-741E962EA3EF}" srcOrd="0" destOrd="0" presId="urn:microsoft.com/office/officeart/2005/8/layout/chevron1"/>
    <dgm:cxn modelId="{7B7FC98D-C799-467B-A6BD-55B56327AD9C}" srcId="{2B1B6B60-790F-45C9-8264-A5D1B760B78C}" destId="{DC7FFF6F-E3E2-45B0-88F0-E14F3CA8923E}" srcOrd="1" destOrd="0" parTransId="{F11E53B2-4B50-47FB-A591-12EA5C9328C0}" sibTransId="{2259BF2F-7915-490B-B762-DF1835EE7C6F}"/>
    <dgm:cxn modelId="{86B3FDD9-8BC7-42DD-B87E-696596C5215C}" type="presOf" srcId="{DC7FFF6F-E3E2-45B0-88F0-E14F3CA8923E}" destId="{55347B19-831A-4C07-8B57-ED97D5439DF7}" srcOrd="0" destOrd="0" presId="urn:microsoft.com/office/officeart/2005/8/layout/chevron1"/>
    <dgm:cxn modelId="{23D8B381-F3C3-4E91-9EEF-4F7813991073}" srcId="{2B1B6B60-790F-45C9-8264-A5D1B760B78C}" destId="{171191AB-DA23-4E7C-9CD5-52CB94D96980}" srcOrd="0" destOrd="0" parTransId="{5406CD54-D070-49C8-9609-6676B3DD53FC}" sibTransId="{812006CA-4FC9-4EDA-B92B-B486AF2C18DD}"/>
    <dgm:cxn modelId="{9481EFE5-6272-4BFB-A23A-25764336937E}" srcId="{2B1B6B60-790F-45C9-8264-A5D1B760B78C}" destId="{A6213A6E-0358-4DEE-BB6B-474CA5A48A6E}" srcOrd="2" destOrd="0" parTransId="{FF12EE3F-03BF-4156-8C02-D86F29ECF7C9}" sibTransId="{B18F53D9-DE6B-46E1-9610-21EFAA7FA659}"/>
    <dgm:cxn modelId="{B98C0031-F29F-41A2-A8BC-FFD022210A7F}" type="presParOf" srcId="{2BCE52A4-7C32-45C9-94C2-741E962EA3EF}" destId="{366D9B1E-72E5-488A-B17C-2FD57D64568D}" srcOrd="0" destOrd="0" presId="urn:microsoft.com/office/officeart/2005/8/layout/chevron1"/>
    <dgm:cxn modelId="{22783089-B4D7-4769-8472-89A8A20D1283}" type="presParOf" srcId="{2BCE52A4-7C32-45C9-94C2-741E962EA3EF}" destId="{C7DE35FF-350C-4D3C-BBB7-2931BD4CCD3A}" srcOrd="1" destOrd="0" presId="urn:microsoft.com/office/officeart/2005/8/layout/chevron1"/>
    <dgm:cxn modelId="{D01F617F-AE5D-4309-A318-41C5E61C8F81}" type="presParOf" srcId="{2BCE52A4-7C32-45C9-94C2-741E962EA3EF}" destId="{55347B19-831A-4C07-8B57-ED97D5439DF7}" srcOrd="2" destOrd="0" presId="urn:microsoft.com/office/officeart/2005/8/layout/chevron1"/>
    <dgm:cxn modelId="{4AC01906-BDCF-4CBC-B4A2-CDE2D72950A6}" type="presParOf" srcId="{2BCE52A4-7C32-45C9-94C2-741E962EA3EF}" destId="{F8B3F07E-5661-4832-ADB3-B993252703AE}" srcOrd="3" destOrd="0" presId="urn:microsoft.com/office/officeart/2005/8/layout/chevron1"/>
    <dgm:cxn modelId="{12D191F8-EB0A-44C4-94DE-65AB3DDD2472}" type="presParOf" srcId="{2BCE52A4-7C32-45C9-94C2-741E962EA3EF}" destId="{39589F66-F655-443E-BBB7-6548D04317A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8CA0D4-FAE7-47A5-A454-D8940A14A4E0}" type="doc">
      <dgm:prSet loTypeId="urn:microsoft.com/office/officeart/2005/8/layout/bList2" loCatId="picture" qsTypeId="urn:microsoft.com/office/officeart/2005/8/quickstyle/simple1" qsCatId="simple" csTypeId="urn:microsoft.com/office/officeart/2005/8/colors/accent1_2" csCatId="accent1" phldr="1"/>
      <dgm:spPr/>
    </dgm:pt>
    <dgm:pt modelId="{B2D1EE97-E247-4841-842E-09251A010A9F}">
      <dgm:prSet phldrT="[Tekst]"/>
      <dgm:spPr/>
      <dgm:t>
        <a:bodyPr/>
        <a:lstStyle/>
        <a:p>
          <a:r>
            <a:rPr lang="en-US" dirty="0" smtClean="0"/>
            <a:t>Milford Haven </a:t>
          </a:r>
          <a:endParaRPr lang="en-US" dirty="0"/>
        </a:p>
      </dgm:t>
    </dgm:pt>
    <dgm:pt modelId="{75175680-1B95-45E2-B723-FD63E25DB6C5}" type="parTrans" cxnId="{212EE5E6-0145-4E0F-B260-A35F2C8D7099}">
      <dgm:prSet/>
      <dgm:spPr/>
      <dgm:t>
        <a:bodyPr/>
        <a:lstStyle/>
        <a:p>
          <a:endParaRPr lang="en-US"/>
        </a:p>
      </dgm:t>
    </dgm:pt>
    <dgm:pt modelId="{54A3C978-D64E-48DB-813C-530D3C8FEC3F}" type="sibTrans" cxnId="{212EE5E6-0145-4E0F-B260-A35F2C8D7099}">
      <dgm:prSet/>
      <dgm:spPr/>
      <dgm:t>
        <a:bodyPr/>
        <a:lstStyle/>
        <a:p>
          <a:endParaRPr lang="en-US"/>
        </a:p>
      </dgm:t>
    </dgm:pt>
    <dgm:pt modelId="{4CD34AD0-6201-4970-AE02-9DF3A57476D1}">
      <dgm:prSet phldrT="[Tekst]"/>
      <dgm:spPr/>
      <dgm:t>
        <a:bodyPr/>
        <a:lstStyle/>
        <a:p>
          <a:r>
            <a:rPr lang="en-US" dirty="0" smtClean="0"/>
            <a:t>Texas City</a:t>
          </a:r>
          <a:endParaRPr lang="en-US" dirty="0"/>
        </a:p>
      </dgm:t>
    </dgm:pt>
    <dgm:pt modelId="{98FB0679-9DE6-4367-8922-1FA04236096E}" type="parTrans" cxnId="{D641D33C-69AD-4718-A449-B8907F7A2A95}">
      <dgm:prSet/>
      <dgm:spPr/>
      <dgm:t>
        <a:bodyPr/>
        <a:lstStyle/>
        <a:p>
          <a:endParaRPr lang="en-US"/>
        </a:p>
      </dgm:t>
    </dgm:pt>
    <dgm:pt modelId="{4FA7F5CC-8C1B-489F-85DF-A92F822C51B2}" type="sibTrans" cxnId="{D641D33C-69AD-4718-A449-B8907F7A2A95}">
      <dgm:prSet/>
      <dgm:spPr/>
      <dgm:t>
        <a:bodyPr/>
        <a:lstStyle/>
        <a:p>
          <a:endParaRPr lang="en-US"/>
        </a:p>
      </dgm:t>
    </dgm:pt>
    <dgm:pt modelId="{F87A06D3-5299-49E6-BB17-B0347C94B369}">
      <dgm:prSet custT="1"/>
      <dgm:spPr/>
      <dgm:t>
        <a:bodyPr/>
        <a:lstStyle/>
        <a:p>
          <a:r>
            <a:rPr lang="en-US" sz="1800" b="1" u="none" dirty="0" smtClean="0"/>
            <a:t>Excessive number of alarms</a:t>
          </a:r>
          <a:r>
            <a:rPr lang="en-US" sz="1800" u="none" dirty="0" smtClean="0"/>
            <a:t> </a:t>
          </a:r>
          <a:r>
            <a:rPr lang="en-US" sz="1800" dirty="0" smtClean="0"/>
            <a:t>in emergency situation (85% were defined as high priority)</a:t>
          </a:r>
          <a:endParaRPr lang="en-US" sz="1800" dirty="0"/>
        </a:p>
      </dgm:t>
    </dgm:pt>
    <dgm:pt modelId="{7A1ABBA8-44E3-492B-8545-E053FD3BDDBA}" type="parTrans" cxnId="{7CA68A00-731E-40A9-94A6-C5ACDDBC1340}">
      <dgm:prSet/>
      <dgm:spPr/>
      <dgm:t>
        <a:bodyPr/>
        <a:lstStyle/>
        <a:p>
          <a:endParaRPr lang="en-US"/>
        </a:p>
      </dgm:t>
    </dgm:pt>
    <dgm:pt modelId="{A30F2EF2-6DB6-4859-91D0-C184EF55F833}" type="sibTrans" cxnId="{7CA68A00-731E-40A9-94A6-C5ACDDBC1340}">
      <dgm:prSet/>
      <dgm:spPr/>
      <dgm:t>
        <a:bodyPr/>
        <a:lstStyle/>
        <a:p>
          <a:endParaRPr lang="en-US"/>
        </a:p>
      </dgm:t>
    </dgm:pt>
    <dgm:pt modelId="{C3BC4AF0-AC22-4091-B945-5E27BE5A1E04}">
      <dgm:prSet custT="1"/>
      <dgm:spPr/>
      <dgm:t>
        <a:bodyPr/>
        <a:lstStyle/>
        <a:p>
          <a:r>
            <a:rPr lang="en-US" sz="1800" dirty="0" smtClean="0"/>
            <a:t>“</a:t>
          </a:r>
          <a:r>
            <a:rPr lang="en-US" sz="1800" b="1" u="none" dirty="0" smtClean="0"/>
            <a:t>Had the alarm sounded</a:t>
          </a:r>
          <a:r>
            <a:rPr lang="en-US" sz="1800" b="0" u="none" dirty="0" smtClean="0"/>
            <a:t> </a:t>
          </a:r>
          <a:r>
            <a:rPr lang="en-US" sz="1800" dirty="0" smtClean="0"/>
            <a:t>properly as the blowdown drum was flooding, it could have alerted operators to the emergency situation.”</a:t>
          </a:r>
          <a:endParaRPr lang="en-US" sz="1800" dirty="0"/>
        </a:p>
      </dgm:t>
    </dgm:pt>
    <dgm:pt modelId="{FAE29005-04A2-4597-8468-A05F73243A88}" type="parTrans" cxnId="{6DBDBC4E-2B0C-438E-A1BA-5B1538937535}">
      <dgm:prSet/>
      <dgm:spPr/>
      <dgm:t>
        <a:bodyPr/>
        <a:lstStyle/>
        <a:p>
          <a:endParaRPr lang="en-US"/>
        </a:p>
      </dgm:t>
    </dgm:pt>
    <dgm:pt modelId="{B5524F17-437E-49A8-AB7F-C1033F9D5742}" type="sibTrans" cxnId="{6DBDBC4E-2B0C-438E-A1BA-5B1538937535}">
      <dgm:prSet/>
      <dgm:spPr/>
      <dgm:t>
        <a:bodyPr/>
        <a:lstStyle/>
        <a:p>
          <a:endParaRPr lang="en-US"/>
        </a:p>
      </dgm:t>
    </dgm:pt>
    <dgm:pt modelId="{FCFE9707-6F23-43B6-83ED-994E165212A2}">
      <dgm:prSet custT="1"/>
      <dgm:spPr/>
      <dgm:t>
        <a:bodyPr/>
        <a:lstStyle/>
        <a:p>
          <a:r>
            <a:rPr lang="en-US" sz="1800" b="1" dirty="0" smtClean="0"/>
            <a:t>Resulted in fatal explosion</a:t>
          </a:r>
          <a:r>
            <a:rPr lang="en-US" sz="1800" i="1" dirty="0" smtClean="0"/>
            <a:t>—</a:t>
          </a:r>
          <a:r>
            <a:rPr lang="en-US" sz="1800" b="1" dirty="0" smtClean="0"/>
            <a:t>15 killed, 170 injured</a:t>
          </a:r>
          <a:endParaRPr lang="en-US" sz="1800" b="1" dirty="0"/>
        </a:p>
      </dgm:t>
    </dgm:pt>
    <dgm:pt modelId="{544CA7F1-1890-4854-92B0-15C20066E5A7}" type="parTrans" cxnId="{553B1D5E-CFB0-4A03-9424-78AD4813A5A7}">
      <dgm:prSet/>
      <dgm:spPr/>
      <dgm:t>
        <a:bodyPr/>
        <a:lstStyle/>
        <a:p>
          <a:endParaRPr lang="en-US"/>
        </a:p>
      </dgm:t>
    </dgm:pt>
    <dgm:pt modelId="{E9D671BF-F265-497A-B42D-830849DC185F}" type="sibTrans" cxnId="{553B1D5E-CFB0-4A03-9424-78AD4813A5A7}">
      <dgm:prSet/>
      <dgm:spPr/>
      <dgm:t>
        <a:bodyPr/>
        <a:lstStyle/>
        <a:p>
          <a:endParaRPr lang="en-US"/>
        </a:p>
      </dgm:t>
    </dgm:pt>
    <dgm:pt modelId="{7B28BE15-3800-4F19-A9FE-9EA971D8C289}">
      <dgm:prSet custT="1"/>
      <dgm:spPr/>
      <dgm:t>
        <a:bodyPr/>
        <a:lstStyle/>
        <a:p>
          <a:r>
            <a:rPr lang="en-US" sz="1800" b="1" dirty="0" smtClean="0"/>
            <a:t>Resulted in explosion and fire</a:t>
          </a:r>
          <a:endParaRPr lang="en-US" sz="1800" b="1" dirty="0"/>
        </a:p>
      </dgm:t>
    </dgm:pt>
    <dgm:pt modelId="{2451CC77-E0D1-46A8-93EF-A2A09415E245}" type="parTrans" cxnId="{C61154E9-9F9D-4F50-903F-BBCDB9434DEB}">
      <dgm:prSet/>
      <dgm:spPr/>
      <dgm:t>
        <a:bodyPr/>
        <a:lstStyle/>
        <a:p>
          <a:endParaRPr lang="en-US"/>
        </a:p>
      </dgm:t>
    </dgm:pt>
    <dgm:pt modelId="{70A585A0-B38A-4521-A50A-F711B5382F8F}" type="sibTrans" cxnId="{C61154E9-9F9D-4F50-903F-BBCDB9434DEB}">
      <dgm:prSet/>
      <dgm:spPr/>
      <dgm:t>
        <a:bodyPr/>
        <a:lstStyle/>
        <a:p>
          <a:endParaRPr lang="en-US"/>
        </a:p>
      </dgm:t>
    </dgm:pt>
    <dgm:pt modelId="{B04760ED-4257-430A-B709-B0FE3CE9DF40}">
      <dgm:prSet/>
      <dgm:spPr/>
      <dgm:t>
        <a:bodyPr/>
        <a:lstStyle/>
        <a:p>
          <a:r>
            <a:rPr lang="en-US" dirty="0" smtClean="0"/>
            <a:t>Air France 447</a:t>
          </a:r>
          <a:endParaRPr lang="en-US" dirty="0"/>
        </a:p>
      </dgm:t>
    </dgm:pt>
    <dgm:pt modelId="{00549837-1F00-4771-A873-7F40870985F4}" type="parTrans" cxnId="{F7B434B7-EC4F-49BC-B443-B7F2FCF2AF22}">
      <dgm:prSet/>
      <dgm:spPr/>
      <dgm:t>
        <a:bodyPr/>
        <a:lstStyle/>
        <a:p>
          <a:endParaRPr lang="en-US"/>
        </a:p>
      </dgm:t>
    </dgm:pt>
    <dgm:pt modelId="{A9D876CE-6CB7-4742-8961-50D656948BF3}" type="sibTrans" cxnId="{F7B434B7-EC4F-49BC-B443-B7F2FCF2AF22}">
      <dgm:prSet/>
      <dgm:spPr/>
      <dgm:t>
        <a:bodyPr/>
        <a:lstStyle/>
        <a:p>
          <a:endParaRPr lang="en-US"/>
        </a:p>
      </dgm:t>
    </dgm:pt>
    <dgm:pt modelId="{CADD0B2B-49CD-4836-B50F-DB5C0FCB38E7}">
      <dgm:prSet custT="1"/>
      <dgm:spPr/>
      <dgm:t>
        <a:bodyPr/>
        <a:lstStyle/>
        <a:p>
          <a:r>
            <a:rPr lang="en-US" sz="1800" dirty="0" smtClean="0"/>
            <a:t>“At the heart of this tragedy is the fact that the stall alarms were ignored” and the situation was </a:t>
          </a:r>
          <a:r>
            <a:rPr lang="en-US" sz="1800" b="1" u="none" dirty="0" smtClean="0"/>
            <a:t>misinterpreted</a:t>
          </a:r>
          <a:endParaRPr lang="en-US" sz="1800" b="1" u="none" dirty="0"/>
        </a:p>
      </dgm:t>
    </dgm:pt>
    <dgm:pt modelId="{E52AC058-370E-45E7-AAA7-907C5FDDE15C}" type="parTrans" cxnId="{B1214E70-A08A-44EE-9B5B-10B036FF3EC7}">
      <dgm:prSet/>
      <dgm:spPr/>
      <dgm:t>
        <a:bodyPr/>
        <a:lstStyle/>
        <a:p>
          <a:endParaRPr lang="en-US"/>
        </a:p>
      </dgm:t>
    </dgm:pt>
    <dgm:pt modelId="{7332AB14-63A8-4E26-A41C-0B6DAC84C103}" type="sibTrans" cxnId="{B1214E70-A08A-44EE-9B5B-10B036FF3EC7}">
      <dgm:prSet/>
      <dgm:spPr/>
      <dgm:t>
        <a:bodyPr/>
        <a:lstStyle/>
        <a:p>
          <a:endParaRPr lang="en-US"/>
        </a:p>
      </dgm:t>
    </dgm:pt>
    <dgm:pt modelId="{C8CBBCED-4190-4353-B78B-E800F8D4B6F0}">
      <dgm:prSet custT="1"/>
      <dgm:spPr/>
      <dgm:t>
        <a:bodyPr/>
        <a:lstStyle/>
        <a:p>
          <a:r>
            <a:rPr lang="en-US" sz="1800" b="1" dirty="0" smtClean="0"/>
            <a:t>Resulted in a downed airplane, killing 228 on board</a:t>
          </a:r>
          <a:endParaRPr lang="en-US" sz="1800" b="1" dirty="0"/>
        </a:p>
      </dgm:t>
    </dgm:pt>
    <dgm:pt modelId="{7C61F2FE-E25F-4380-BA14-521EA0777A97}" type="parTrans" cxnId="{3230787A-47F2-4714-9125-93CF145A551A}">
      <dgm:prSet/>
      <dgm:spPr/>
      <dgm:t>
        <a:bodyPr/>
        <a:lstStyle/>
        <a:p>
          <a:endParaRPr lang="en-US"/>
        </a:p>
      </dgm:t>
    </dgm:pt>
    <dgm:pt modelId="{AF0B7D32-537F-4152-86B5-B0F840511281}" type="sibTrans" cxnId="{3230787A-47F2-4714-9125-93CF145A551A}">
      <dgm:prSet/>
      <dgm:spPr/>
      <dgm:t>
        <a:bodyPr/>
        <a:lstStyle/>
        <a:p>
          <a:endParaRPr lang="en-US"/>
        </a:p>
      </dgm:t>
    </dgm:pt>
    <dgm:pt modelId="{7C448770-BCA2-4A1F-BF56-CF588B395BB9}">
      <dgm:prSet custT="1"/>
      <dgm:spPr/>
      <dgm:t>
        <a:bodyPr/>
        <a:lstStyle/>
        <a:p>
          <a:endParaRPr lang="en-US" sz="1800" dirty="0"/>
        </a:p>
      </dgm:t>
    </dgm:pt>
    <dgm:pt modelId="{6B0FE232-B41A-4D74-9F37-66DBE0947762}" type="parTrans" cxnId="{3DEECDA2-B984-438E-AC37-49D5487FDE3C}">
      <dgm:prSet/>
      <dgm:spPr/>
      <dgm:t>
        <a:bodyPr/>
        <a:lstStyle/>
        <a:p>
          <a:endParaRPr lang="en-US"/>
        </a:p>
      </dgm:t>
    </dgm:pt>
    <dgm:pt modelId="{DA2D3E84-DF49-4157-B132-E978A83BCF1B}" type="sibTrans" cxnId="{3DEECDA2-B984-438E-AC37-49D5487FDE3C}">
      <dgm:prSet/>
      <dgm:spPr/>
      <dgm:t>
        <a:bodyPr/>
        <a:lstStyle/>
        <a:p>
          <a:endParaRPr lang="en-US"/>
        </a:p>
      </dgm:t>
    </dgm:pt>
    <dgm:pt modelId="{96376083-561A-4331-BC45-8E489EE007D9}">
      <dgm:prSet custT="1"/>
      <dgm:spPr/>
      <dgm:t>
        <a:bodyPr/>
        <a:lstStyle/>
        <a:p>
          <a:endParaRPr lang="en-US" sz="1800" dirty="0"/>
        </a:p>
      </dgm:t>
    </dgm:pt>
    <dgm:pt modelId="{C1446B8D-7EF2-4430-8692-4E9FAD10C8F8}" type="parTrans" cxnId="{190E00B5-962F-4B5F-A1B0-1AE5AE2A92B8}">
      <dgm:prSet/>
      <dgm:spPr/>
      <dgm:t>
        <a:bodyPr/>
        <a:lstStyle/>
        <a:p>
          <a:endParaRPr lang="en-US"/>
        </a:p>
      </dgm:t>
    </dgm:pt>
    <dgm:pt modelId="{522907BC-BEDD-4D79-A1D9-1D71ACCFD549}" type="sibTrans" cxnId="{190E00B5-962F-4B5F-A1B0-1AE5AE2A92B8}">
      <dgm:prSet/>
      <dgm:spPr/>
      <dgm:t>
        <a:bodyPr/>
        <a:lstStyle/>
        <a:p>
          <a:endParaRPr lang="en-US"/>
        </a:p>
      </dgm:t>
    </dgm:pt>
    <dgm:pt modelId="{E9760B4D-0C1F-4B6A-9233-BB931F05B6DD}">
      <dgm:prSet custT="1"/>
      <dgm:spPr/>
      <dgm:t>
        <a:bodyPr/>
        <a:lstStyle/>
        <a:p>
          <a:r>
            <a:rPr lang="en-US" sz="1800" dirty="0" smtClean="0"/>
            <a:t>Reduced operator response effectiveness</a:t>
          </a:r>
          <a:endParaRPr lang="en-US" sz="1800" dirty="0"/>
        </a:p>
      </dgm:t>
    </dgm:pt>
    <dgm:pt modelId="{48870958-79D3-41AF-ADA3-7EB5A10DA56D}" type="parTrans" cxnId="{73FB5952-7623-4332-9A9B-461FE693AD74}">
      <dgm:prSet/>
      <dgm:spPr/>
      <dgm:t>
        <a:bodyPr/>
        <a:lstStyle/>
        <a:p>
          <a:endParaRPr lang="en-US"/>
        </a:p>
      </dgm:t>
    </dgm:pt>
    <dgm:pt modelId="{DCCD137F-3589-42EF-9499-AD54848BF6D8}" type="sibTrans" cxnId="{73FB5952-7623-4332-9A9B-461FE693AD74}">
      <dgm:prSet/>
      <dgm:spPr/>
      <dgm:t>
        <a:bodyPr/>
        <a:lstStyle/>
        <a:p>
          <a:endParaRPr lang="en-US"/>
        </a:p>
      </dgm:t>
    </dgm:pt>
    <dgm:pt modelId="{6979C4F9-E1D9-4648-B0EA-3C2A605904EA}">
      <dgm:prSet custT="1"/>
      <dgm:spPr/>
      <dgm:t>
        <a:bodyPr/>
        <a:lstStyle/>
        <a:p>
          <a:endParaRPr lang="en-US" sz="1800" dirty="0"/>
        </a:p>
      </dgm:t>
    </dgm:pt>
    <dgm:pt modelId="{3CCB8867-E8A3-482C-9FF4-7AEC177E9D12}" type="parTrans" cxnId="{8D84DA3B-81B5-47CE-8652-70E462975DA9}">
      <dgm:prSet/>
      <dgm:spPr/>
      <dgm:t>
        <a:bodyPr/>
        <a:lstStyle/>
        <a:p>
          <a:endParaRPr lang="en-US"/>
        </a:p>
      </dgm:t>
    </dgm:pt>
    <dgm:pt modelId="{EF47C32D-9CF7-4A73-B039-E71BE05347A5}" type="sibTrans" cxnId="{8D84DA3B-81B5-47CE-8652-70E462975DA9}">
      <dgm:prSet/>
      <dgm:spPr/>
      <dgm:t>
        <a:bodyPr/>
        <a:lstStyle/>
        <a:p>
          <a:endParaRPr lang="en-US"/>
        </a:p>
      </dgm:t>
    </dgm:pt>
    <dgm:pt modelId="{EA71ADC3-9AB8-4E1E-B4CE-9572C2135B12}">
      <dgm:prSet custT="1"/>
      <dgm:spPr/>
      <dgm:t>
        <a:bodyPr/>
        <a:lstStyle/>
        <a:p>
          <a:endParaRPr lang="en-US" sz="1800" dirty="0"/>
        </a:p>
      </dgm:t>
    </dgm:pt>
    <dgm:pt modelId="{1F7DA277-897B-47A9-BCEB-9B930EEBFA1B}" type="parTrans" cxnId="{DFBA4C2A-5D29-4085-A92C-A4436EA7F32B}">
      <dgm:prSet/>
      <dgm:spPr/>
      <dgm:t>
        <a:bodyPr/>
        <a:lstStyle/>
        <a:p>
          <a:endParaRPr lang="en-US"/>
        </a:p>
      </dgm:t>
    </dgm:pt>
    <dgm:pt modelId="{0DD00D3D-A73C-493F-9402-65EFCE371962}" type="sibTrans" cxnId="{DFBA4C2A-5D29-4085-A92C-A4436EA7F32B}">
      <dgm:prSet/>
      <dgm:spPr/>
      <dgm:t>
        <a:bodyPr/>
        <a:lstStyle/>
        <a:p>
          <a:endParaRPr lang="en-US"/>
        </a:p>
      </dgm:t>
    </dgm:pt>
    <dgm:pt modelId="{BD6922AE-CD1D-4764-94FC-329375A44D06}" type="pres">
      <dgm:prSet presAssocID="{388CA0D4-FAE7-47A5-A454-D8940A14A4E0}" presName="diagram" presStyleCnt="0">
        <dgm:presLayoutVars>
          <dgm:dir/>
          <dgm:animLvl val="lvl"/>
          <dgm:resizeHandles val="exact"/>
        </dgm:presLayoutVars>
      </dgm:prSet>
      <dgm:spPr/>
    </dgm:pt>
    <dgm:pt modelId="{9A829D40-6569-475A-8B8B-7D82648FE541}" type="pres">
      <dgm:prSet presAssocID="{B2D1EE97-E247-4841-842E-09251A010A9F}" presName="compNode" presStyleCnt="0"/>
      <dgm:spPr/>
    </dgm:pt>
    <dgm:pt modelId="{61421453-B183-495F-A76D-905D5C57A550}" type="pres">
      <dgm:prSet presAssocID="{B2D1EE97-E247-4841-842E-09251A010A9F}" presName="childRect" presStyleLbl="bgAcc1" presStyleIdx="0" presStyleCnt="3" custScaleY="171979" custLinFactNeighborY="-36533">
        <dgm:presLayoutVars>
          <dgm:bulletEnabled val="1"/>
        </dgm:presLayoutVars>
      </dgm:prSet>
      <dgm:spPr/>
      <dgm:t>
        <a:bodyPr/>
        <a:lstStyle/>
        <a:p>
          <a:endParaRPr lang="en-US"/>
        </a:p>
      </dgm:t>
    </dgm:pt>
    <dgm:pt modelId="{3567A839-0428-4EDA-BD86-AC90DD141B3F}" type="pres">
      <dgm:prSet presAssocID="{B2D1EE97-E247-4841-842E-09251A010A9F}" presName="parentText" presStyleLbl="node1" presStyleIdx="0" presStyleCnt="0">
        <dgm:presLayoutVars>
          <dgm:chMax val="0"/>
          <dgm:bulletEnabled val="1"/>
        </dgm:presLayoutVars>
      </dgm:prSet>
      <dgm:spPr/>
      <dgm:t>
        <a:bodyPr/>
        <a:lstStyle/>
        <a:p>
          <a:endParaRPr lang="en-US"/>
        </a:p>
      </dgm:t>
    </dgm:pt>
    <dgm:pt modelId="{A4EB5822-CCF0-44E9-B91D-CB074E7C7452}" type="pres">
      <dgm:prSet presAssocID="{B2D1EE97-E247-4841-842E-09251A010A9F}" presName="parentRect" presStyleLbl="alignNode1" presStyleIdx="0" presStyleCnt="3"/>
      <dgm:spPr/>
      <dgm:t>
        <a:bodyPr/>
        <a:lstStyle/>
        <a:p>
          <a:endParaRPr lang="en-US"/>
        </a:p>
      </dgm:t>
    </dgm:pt>
    <dgm:pt modelId="{89CD305A-9C25-4A87-BB07-1453809273FE}" type="pres">
      <dgm:prSet presAssocID="{B2D1EE97-E247-4841-842E-09251A010A9F}"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9BAFDE01-6083-48EA-9701-6614B519F935}" type="pres">
      <dgm:prSet presAssocID="{54A3C978-D64E-48DB-813C-530D3C8FEC3F}" presName="sibTrans" presStyleLbl="sibTrans2D1" presStyleIdx="0" presStyleCnt="0"/>
      <dgm:spPr/>
      <dgm:t>
        <a:bodyPr/>
        <a:lstStyle/>
        <a:p>
          <a:endParaRPr lang="en-US"/>
        </a:p>
      </dgm:t>
    </dgm:pt>
    <dgm:pt modelId="{C43972C1-B3B3-425E-83A3-DA0E9D59219A}" type="pres">
      <dgm:prSet presAssocID="{4CD34AD0-6201-4970-AE02-9DF3A57476D1}" presName="compNode" presStyleCnt="0"/>
      <dgm:spPr/>
    </dgm:pt>
    <dgm:pt modelId="{C69721C9-E9D0-4D6B-88F4-CD2F1A62B346}" type="pres">
      <dgm:prSet presAssocID="{4CD34AD0-6201-4970-AE02-9DF3A57476D1}" presName="childRect" presStyleLbl="bgAcc1" presStyleIdx="1" presStyleCnt="3" custScaleY="171979" custLinFactNeighborY="-36533">
        <dgm:presLayoutVars>
          <dgm:bulletEnabled val="1"/>
        </dgm:presLayoutVars>
      </dgm:prSet>
      <dgm:spPr/>
      <dgm:t>
        <a:bodyPr/>
        <a:lstStyle/>
        <a:p>
          <a:endParaRPr lang="en-US"/>
        </a:p>
      </dgm:t>
    </dgm:pt>
    <dgm:pt modelId="{4F9C3582-8359-400F-9176-F359CA7DAAEF}" type="pres">
      <dgm:prSet presAssocID="{4CD34AD0-6201-4970-AE02-9DF3A57476D1}" presName="parentText" presStyleLbl="node1" presStyleIdx="0" presStyleCnt="0">
        <dgm:presLayoutVars>
          <dgm:chMax val="0"/>
          <dgm:bulletEnabled val="1"/>
        </dgm:presLayoutVars>
      </dgm:prSet>
      <dgm:spPr/>
      <dgm:t>
        <a:bodyPr/>
        <a:lstStyle/>
        <a:p>
          <a:endParaRPr lang="en-US"/>
        </a:p>
      </dgm:t>
    </dgm:pt>
    <dgm:pt modelId="{35ECE7F5-DC6D-452A-A506-FE8DD2546385}" type="pres">
      <dgm:prSet presAssocID="{4CD34AD0-6201-4970-AE02-9DF3A57476D1}" presName="parentRect" presStyleLbl="alignNode1" presStyleIdx="1" presStyleCnt="3"/>
      <dgm:spPr/>
      <dgm:t>
        <a:bodyPr/>
        <a:lstStyle/>
        <a:p>
          <a:endParaRPr lang="en-US"/>
        </a:p>
      </dgm:t>
    </dgm:pt>
    <dgm:pt modelId="{0697DF88-1909-4C47-8B02-33E1D556F7D9}" type="pres">
      <dgm:prSet presAssocID="{4CD34AD0-6201-4970-AE02-9DF3A57476D1}"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dgm:spPr>
    </dgm:pt>
    <dgm:pt modelId="{8C5B7CAD-506F-4EBA-BC4C-8EFEA495A63B}" type="pres">
      <dgm:prSet presAssocID="{4FA7F5CC-8C1B-489F-85DF-A92F822C51B2}" presName="sibTrans" presStyleLbl="sibTrans2D1" presStyleIdx="0" presStyleCnt="0"/>
      <dgm:spPr/>
      <dgm:t>
        <a:bodyPr/>
        <a:lstStyle/>
        <a:p>
          <a:endParaRPr lang="en-US"/>
        </a:p>
      </dgm:t>
    </dgm:pt>
    <dgm:pt modelId="{06C08F02-A74C-470E-BFC1-900F3BBF8A62}" type="pres">
      <dgm:prSet presAssocID="{B04760ED-4257-430A-B709-B0FE3CE9DF40}" presName="compNode" presStyleCnt="0"/>
      <dgm:spPr/>
    </dgm:pt>
    <dgm:pt modelId="{A0C75735-B77D-4A95-85FA-CB1F53E4CFD6}" type="pres">
      <dgm:prSet presAssocID="{B04760ED-4257-430A-B709-B0FE3CE9DF40}" presName="childRect" presStyleLbl="bgAcc1" presStyleIdx="2" presStyleCnt="3" custScaleY="171979" custLinFactNeighborY="-36533">
        <dgm:presLayoutVars>
          <dgm:bulletEnabled val="1"/>
        </dgm:presLayoutVars>
      </dgm:prSet>
      <dgm:spPr/>
      <dgm:t>
        <a:bodyPr/>
        <a:lstStyle/>
        <a:p>
          <a:endParaRPr lang="en-US"/>
        </a:p>
      </dgm:t>
    </dgm:pt>
    <dgm:pt modelId="{AF0CFAA8-EA3D-462D-978C-9A608B94D7AC}" type="pres">
      <dgm:prSet presAssocID="{B04760ED-4257-430A-B709-B0FE3CE9DF40}" presName="parentText" presStyleLbl="node1" presStyleIdx="0" presStyleCnt="0">
        <dgm:presLayoutVars>
          <dgm:chMax val="0"/>
          <dgm:bulletEnabled val="1"/>
        </dgm:presLayoutVars>
      </dgm:prSet>
      <dgm:spPr/>
      <dgm:t>
        <a:bodyPr/>
        <a:lstStyle/>
        <a:p>
          <a:endParaRPr lang="en-US"/>
        </a:p>
      </dgm:t>
    </dgm:pt>
    <dgm:pt modelId="{BFCEECEB-BE04-49D6-989A-BB621F886841}" type="pres">
      <dgm:prSet presAssocID="{B04760ED-4257-430A-B709-B0FE3CE9DF40}" presName="parentRect" presStyleLbl="alignNode1" presStyleIdx="2" presStyleCnt="3"/>
      <dgm:spPr/>
      <dgm:t>
        <a:bodyPr/>
        <a:lstStyle/>
        <a:p>
          <a:endParaRPr lang="en-US"/>
        </a:p>
      </dgm:t>
    </dgm:pt>
    <dgm:pt modelId="{977F1C31-9E61-44EA-A9A6-F7FD20DCC03E}" type="pres">
      <dgm:prSet presAssocID="{B04760ED-4257-430A-B709-B0FE3CE9DF40}" presName="adorn" presStyleLbl="fgAccFollow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dgm:spPr>
    </dgm:pt>
  </dgm:ptLst>
  <dgm:cxnLst>
    <dgm:cxn modelId="{37639E9D-0429-480F-9C81-A72E8CD16F38}" type="presOf" srcId="{CADD0B2B-49CD-4836-B50F-DB5C0FCB38E7}" destId="{A0C75735-B77D-4A95-85FA-CB1F53E4CFD6}" srcOrd="0" destOrd="0" presId="urn:microsoft.com/office/officeart/2005/8/layout/bList2"/>
    <dgm:cxn modelId="{746184A0-9EEC-43CB-A234-F877CD11B402}" type="presOf" srcId="{B2D1EE97-E247-4841-842E-09251A010A9F}" destId="{3567A839-0428-4EDA-BD86-AC90DD141B3F}" srcOrd="0" destOrd="0" presId="urn:microsoft.com/office/officeart/2005/8/layout/bList2"/>
    <dgm:cxn modelId="{DAE3E57C-FD48-48BB-B85D-E59BD1907E38}" type="presOf" srcId="{B04760ED-4257-430A-B709-B0FE3CE9DF40}" destId="{BFCEECEB-BE04-49D6-989A-BB621F886841}" srcOrd="1" destOrd="0" presId="urn:microsoft.com/office/officeart/2005/8/layout/bList2"/>
    <dgm:cxn modelId="{A6F5D6FE-E557-4A7F-923F-C14437F8E3A7}" type="presOf" srcId="{4CD34AD0-6201-4970-AE02-9DF3A57476D1}" destId="{35ECE7F5-DC6D-452A-A506-FE8DD2546385}" srcOrd="1" destOrd="0" presId="urn:microsoft.com/office/officeart/2005/8/layout/bList2"/>
    <dgm:cxn modelId="{D641D33C-69AD-4718-A449-B8907F7A2A95}" srcId="{388CA0D4-FAE7-47A5-A454-D8940A14A4E0}" destId="{4CD34AD0-6201-4970-AE02-9DF3A57476D1}" srcOrd="1" destOrd="0" parTransId="{98FB0679-9DE6-4367-8922-1FA04236096E}" sibTransId="{4FA7F5CC-8C1B-489F-85DF-A92F822C51B2}"/>
    <dgm:cxn modelId="{3230787A-47F2-4714-9125-93CF145A551A}" srcId="{B04760ED-4257-430A-B709-B0FE3CE9DF40}" destId="{C8CBBCED-4190-4353-B78B-E800F8D4B6F0}" srcOrd="2" destOrd="0" parTransId="{7C61F2FE-E25F-4380-BA14-521EA0777A97}" sibTransId="{AF0B7D32-537F-4152-86B5-B0F840511281}"/>
    <dgm:cxn modelId="{3DEECDA2-B984-438E-AC37-49D5487FDE3C}" srcId="{4CD34AD0-6201-4970-AE02-9DF3A57476D1}" destId="{7C448770-BCA2-4A1F-BF56-CF588B395BB9}" srcOrd="1" destOrd="0" parTransId="{6B0FE232-B41A-4D74-9F37-66DBE0947762}" sibTransId="{DA2D3E84-DF49-4157-B132-E978A83BCF1B}"/>
    <dgm:cxn modelId="{932A8808-9EDF-46E1-BCA7-F923B73F938F}" type="presOf" srcId="{FCFE9707-6F23-43B6-83ED-994E165212A2}" destId="{C69721C9-E9D0-4D6B-88F4-CD2F1A62B346}" srcOrd="0" destOrd="2" presId="urn:microsoft.com/office/officeart/2005/8/layout/bList2"/>
    <dgm:cxn modelId="{08573051-96B6-490C-8C59-CF04EEEAA1F1}" type="presOf" srcId="{54A3C978-D64E-48DB-813C-530D3C8FEC3F}" destId="{9BAFDE01-6083-48EA-9701-6614B519F935}" srcOrd="0" destOrd="0" presId="urn:microsoft.com/office/officeart/2005/8/layout/bList2"/>
    <dgm:cxn modelId="{F7B434B7-EC4F-49BC-B443-B7F2FCF2AF22}" srcId="{388CA0D4-FAE7-47A5-A454-D8940A14A4E0}" destId="{B04760ED-4257-430A-B709-B0FE3CE9DF40}" srcOrd="2" destOrd="0" parTransId="{00549837-1F00-4771-A873-7F40870985F4}" sibTransId="{A9D876CE-6CB7-4742-8961-50D656948BF3}"/>
    <dgm:cxn modelId="{B9102DF9-7668-4ECA-A659-84B6B218EEDA}" type="presOf" srcId="{B04760ED-4257-430A-B709-B0FE3CE9DF40}" destId="{AF0CFAA8-EA3D-462D-978C-9A608B94D7AC}" srcOrd="0" destOrd="0" presId="urn:microsoft.com/office/officeart/2005/8/layout/bList2"/>
    <dgm:cxn modelId="{190E00B5-962F-4B5F-A1B0-1AE5AE2A92B8}" srcId="{B04760ED-4257-430A-B709-B0FE3CE9DF40}" destId="{96376083-561A-4331-BC45-8E489EE007D9}" srcOrd="1" destOrd="0" parTransId="{C1446B8D-7EF2-4430-8692-4E9FAD10C8F8}" sibTransId="{522907BC-BEDD-4D79-A1D9-1D71ACCFD549}"/>
    <dgm:cxn modelId="{A8756203-A9D1-4B65-99E0-C2FD6051476F}" type="presOf" srcId="{4CD34AD0-6201-4970-AE02-9DF3A57476D1}" destId="{4F9C3582-8359-400F-9176-F359CA7DAAEF}" srcOrd="0" destOrd="0" presId="urn:microsoft.com/office/officeart/2005/8/layout/bList2"/>
    <dgm:cxn modelId="{73FB5952-7623-4332-9A9B-461FE693AD74}" srcId="{B2D1EE97-E247-4841-842E-09251A010A9F}" destId="{E9760B4D-0C1F-4B6A-9233-BB931F05B6DD}" srcOrd="2" destOrd="0" parTransId="{48870958-79D3-41AF-ADA3-7EB5A10DA56D}" sibTransId="{DCCD137F-3589-42EF-9499-AD54848BF6D8}"/>
    <dgm:cxn modelId="{C61154E9-9F9D-4F50-903F-BBCDB9434DEB}" srcId="{B2D1EE97-E247-4841-842E-09251A010A9F}" destId="{7B28BE15-3800-4F19-A9FE-9EA971D8C289}" srcOrd="4" destOrd="0" parTransId="{2451CC77-E0D1-46A8-93EF-A2A09415E245}" sibTransId="{70A585A0-B38A-4521-A50A-F711B5382F8F}"/>
    <dgm:cxn modelId="{8D84DA3B-81B5-47CE-8652-70E462975DA9}" srcId="{B2D1EE97-E247-4841-842E-09251A010A9F}" destId="{6979C4F9-E1D9-4648-B0EA-3C2A605904EA}" srcOrd="1" destOrd="0" parTransId="{3CCB8867-E8A3-482C-9FF4-7AEC177E9D12}" sibTransId="{EF47C32D-9CF7-4A73-B039-E71BE05347A5}"/>
    <dgm:cxn modelId="{DFBA4C2A-5D29-4085-A92C-A4436EA7F32B}" srcId="{B2D1EE97-E247-4841-842E-09251A010A9F}" destId="{EA71ADC3-9AB8-4E1E-B4CE-9572C2135B12}" srcOrd="3" destOrd="0" parTransId="{1F7DA277-897B-47A9-BCEB-9B930EEBFA1B}" sibTransId="{0DD00D3D-A73C-493F-9402-65EFCE371962}"/>
    <dgm:cxn modelId="{92D8D869-CC3C-4207-9255-B98B8952C1C7}" type="presOf" srcId="{4FA7F5CC-8C1B-489F-85DF-A92F822C51B2}" destId="{8C5B7CAD-506F-4EBA-BC4C-8EFEA495A63B}" srcOrd="0" destOrd="0" presId="urn:microsoft.com/office/officeart/2005/8/layout/bList2"/>
    <dgm:cxn modelId="{7B693227-112D-418F-9926-4D72F1A90F3D}" type="presOf" srcId="{EA71ADC3-9AB8-4E1E-B4CE-9572C2135B12}" destId="{61421453-B183-495F-A76D-905D5C57A550}" srcOrd="0" destOrd="3" presId="urn:microsoft.com/office/officeart/2005/8/layout/bList2"/>
    <dgm:cxn modelId="{EB87AB24-816F-4A5D-8826-9ECE51500CF0}" type="presOf" srcId="{C8CBBCED-4190-4353-B78B-E800F8D4B6F0}" destId="{A0C75735-B77D-4A95-85FA-CB1F53E4CFD6}" srcOrd="0" destOrd="2" presId="urn:microsoft.com/office/officeart/2005/8/layout/bList2"/>
    <dgm:cxn modelId="{EA606680-3D8B-4283-99BD-24A1ED2099C4}" type="presOf" srcId="{B2D1EE97-E247-4841-842E-09251A010A9F}" destId="{A4EB5822-CCF0-44E9-B91D-CB074E7C7452}" srcOrd="1" destOrd="0" presId="urn:microsoft.com/office/officeart/2005/8/layout/bList2"/>
    <dgm:cxn modelId="{B1214E70-A08A-44EE-9B5B-10B036FF3EC7}" srcId="{B04760ED-4257-430A-B709-B0FE3CE9DF40}" destId="{CADD0B2B-49CD-4836-B50F-DB5C0FCB38E7}" srcOrd="0" destOrd="0" parTransId="{E52AC058-370E-45E7-AAA7-907C5FDDE15C}" sibTransId="{7332AB14-63A8-4E26-A41C-0B6DAC84C103}"/>
    <dgm:cxn modelId="{E4784387-B195-48C7-A4C1-BC9B05BE0510}" type="presOf" srcId="{F87A06D3-5299-49E6-BB17-B0347C94B369}" destId="{61421453-B183-495F-A76D-905D5C57A550}" srcOrd="0" destOrd="0" presId="urn:microsoft.com/office/officeart/2005/8/layout/bList2"/>
    <dgm:cxn modelId="{59845006-D2D5-4F4B-8744-23B32F4F8C03}" type="presOf" srcId="{388CA0D4-FAE7-47A5-A454-D8940A14A4E0}" destId="{BD6922AE-CD1D-4764-94FC-329375A44D06}" srcOrd="0" destOrd="0" presId="urn:microsoft.com/office/officeart/2005/8/layout/bList2"/>
    <dgm:cxn modelId="{553B1D5E-CFB0-4A03-9424-78AD4813A5A7}" srcId="{4CD34AD0-6201-4970-AE02-9DF3A57476D1}" destId="{FCFE9707-6F23-43B6-83ED-994E165212A2}" srcOrd="2" destOrd="0" parTransId="{544CA7F1-1890-4854-92B0-15C20066E5A7}" sibTransId="{E9D671BF-F265-497A-B42D-830849DC185F}"/>
    <dgm:cxn modelId="{212EE5E6-0145-4E0F-B260-A35F2C8D7099}" srcId="{388CA0D4-FAE7-47A5-A454-D8940A14A4E0}" destId="{B2D1EE97-E247-4841-842E-09251A010A9F}" srcOrd="0" destOrd="0" parTransId="{75175680-1B95-45E2-B723-FD63E25DB6C5}" sibTransId="{54A3C978-D64E-48DB-813C-530D3C8FEC3F}"/>
    <dgm:cxn modelId="{7CA68A00-731E-40A9-94A6-C5ACDDBC1340}" srcId="{B2D1EE97-E247-4841-842E-09251A010A9F}" destId="{F87A06D3-5299-49E6-BB17-B0347C94B369}" srcOrd="0" destOrd="0" parTransId="{7A1ABBA8-44E3-492B-8545-E053FD3BDDBA}" sibTransId="{A30F2EF2-6DB6-4859-91D0-C184EF55F833}"/>
    <dgm:cxn modelId="{B780F71E-8D7C-4737-9155-595D23F692ED}" type="presOf" srcId="{C3BC4AF0-AC22-4091-B945-5E27BE5A1E04}" destId="{C69721C9-E9D0-4D6B-88F4-CD2F1A62B346}" srcOrd="0" destOrd="0" presId="urn:microsoft.com/office/officeart/2005/8/layout/bList2"/>
    <dgm:cxn modelId="{F70A6262-7FBB-456B-BA64-D548DFCD82E8}" type="presOf" srcId="{7B28BE15-3800-4F19-A9FE-9EA971D8C289}" destId="{61421453-B183-495F-A76D-905D5C57A550}" srcOrd="0" destOrd="4" presId="urn:microsoft.com/office/officeart/2005/8/layout/bList2"/>
    <dgm:cxn modelId="{EBFE5C26-7DFF-40DA-93C9-ED7B12845A74}" type="presOf" srcId="{E9760B4D-0C1F-4B6A-9233-BB931F05B6DD}" destId="{61421453-B183-495F-A76D-905D5C57A550}" srcOrd="0" destOrd="2" presId="urn:microsoft.com/office/officeart/2005/8/layout/bList2"/>
    <dgm:cxn modelId="{73A4DA04-4FBC-47C1-9E51-50FB02E9CF86}" type="presOf" srcId="{96376083-561A-4331-BC45-8E489EE007D9}" destId="{A0C75735-B77D-4A95-85FA-CB1F53E4CFD6}" srcOrd="0" destOrd="1" presId="urn:microsoft.com/office/officeart/2005/8/layout/bList2"/>
    <dgm:cxn modelId="{FAC13B3E-14BD-464B-9539-A74C164AD7F0}" type="presOf" srcId="{7C448770-BCA2-4A1F-BF56-CF588B395BB9}" destId="{C69721C9-E9D0-4D6B-88F4-CD2F1A62B346}" srcOrd="0" destOrd="1" presId="urn:microsoft.com/office/officeart/2005/8/layout/bList2"/>
    <dgm:cxn modelId="{C7727CB2-A15D-4FEF-AA4F-ABA02D4BF8E9}" type="presOf" srcId="{6979C4F9-E1D9-4648-B0EA-3C2A605904EA}" destId="{61421453-B183-495F-A76D-905D5C57A550}" srcOrd="0" destOrd="1" presId="urn:microsoft.com/office/officeart/2005/8/layout/bList2"/>
    <dgm:cxn modelId="{6DBDBC4E-2B0C-438E-A1BA-5B1538937535}" srcId="{4CD34AD0-6201-4970-AE02-9DF3A57476D1}" destId="{C3BC4AF0-AC22-4091-B945-5E27BE5A1E04}" srcOrd="0" destOrd="0" parTransId="{FAE29005-04A2-4597-8468-A05F73243A88}" sibTransId="{B5524F17-437E-49A8-AB7F-C1033F9D5742}"/>
    <dgm:cxn modelId="{E8A9A55F-05E9-4A06-B956-CF525536BE23}" type="presParOf" srcId="{BD6922AE-CD1D-4764-94FC-329375A44D06}" destId="{9A829D40-6569-475A-8B8B-7D82648FE541}" srcOrd="0" destOrd="0" presId="urn:microsoft.com/office/officeart/2005/8/layout/bList2"/>
    <dgm:cxn modelId="{DDA07E4B-1206-407F-8D26-EBDAB1EA3104}" type="presParOf" srcId="{9A829D40-6569-475A-8B8B-7D82648FE541}" destId="{61421453-B183-495F-A76D-905D5C57A550}" srcOrd="0" destOrd="0" presId="urn:microsoft.com/office/officeart/2005/8/layout/bList2"/>
    <dgm:cxn modelId="{34971879-6467-4178-A05F-F603B5B7D503}" type="presParOf" srcId="{9A829D40-6569-475A-8B8B-7D82648FE541}" destId="{3567A839-0428-4EDA-BD86-AC90DD141B3F}" srcOrd="1" destOrd="0" presId="urn:microsoft.com/office/officeart/2005/8/layout/bList2"/>
    <dgm:cxn modelId="{54C676AD-2C36-4A7D-9269-016C57336FA3}" type="presParOf" srcId="{9A829D40-6569-475A-8B8B-7D82648FE541}" destId="{A4EB5822-CCF0-44E9-B91D-CB074E7C7452}" srcOrd="2" destOrd="0" presId="urn:microsoft.com/office/officeart/2005/8/layout/bList2"/>
    <dgm:cxn modelId="{435BC2FD-FB21-4248-962B-76F40E263057}" type="presParOf" srcId="{9A829D40-6569-475A-8B8B-7D82648FE541}" destId="{89CD305A-9C25-4A87-BB07-1453809273FE}" srcOrd="3" destOrd="0" presId="urn:microsoft.com/office/officeart/2005/8/layout/bList2"/>
    <dgm:cxn modelId="{47C40F10-7F8D-417C-BB59-275F86013390}" type="presParOf" srcId="{BD6922AE-CD1D-4764-94FC-329375A44D06}" destId="{9BAFDE01-6083-48EA-9701-6614B519F935}" srcOrd="1" destOrd="0" presId="urn:microsoft.com/office/officeart/2005/8/layout/bList2"/>
    <dgm:cxn modelId="{9FB9073F-EBDA-46C2-AB6D-3BF9A3BDEC69}" type="presParOf" srcId="{BD6922AE-CD1D-4764-94FC-329375A44D06}" destId="{C43972C1-B3B3-425E-83A3-DA0E9D59219A}" srcOrd="2" destOrd="0" presId="urn:microsoft.com/office/officeart/2005/8/layout/bList2"/>
    <dgm:cxn modelId="{8E2D44C2-B32E-4806-A64A-01652E2195B1}" type="presParOf" srcId="{C43972C1-B3B3-425E-83A3-DA0E9D59219A}" destId="{C69721C9-E9D0-4D6B-88F4-CD2F1A62B346}" srcOrd="0" destOrd="0" presId="urn:microsoft.com/office/officeart/2005/8/layout/bList2"/>
    <dgm:cxn modelId="{32C2E4F9-2C57-4BB9-A28A-3DD8E35A5E33}" type="presParOf" srcId="{C43972C1-B3B3-425E-83A3-DA0E9D59219A}" destId="{4F9C3582-8359-400F-9176-F359CA7DAAEF}" srcOrd="1" destOrd="0" presId="urn:microsoft.com/office/officeart/2005/8/layout/bList2"/>
    <dgm:cxn modelId="{4793D87B-B721-484C-9B6C-F754306679D9}" type="presParOf" srcId="{C43972C1-B3B3-425E-83A3-DA0E9D59219A}" destId="{35ECE7F5-DC6D-452A-A506-FE8DD2546385}" srcOrd="2" destOrd="0" presId="urn:microsoft.com/office/officeart/2005/8/layout/bList2"/>
    <dgm:cxn modelId="{1E291724-7F5C-4D27-8EEB-EFBAB43611E3}" type="presParOf" srcId="{C43972C1-B3B3-425E-83A3-DA0E9D59219A}" destId="{0697DF88-1909-4C47-8B02-33E1D556F7D9}" srcOrd="3" destOrd="0" presId="urn:microsoft.com/office/officeart/2005/8/layout/bList2"/>
    <dgm:cxn modelId="{B75F6F83-D2D7-41DC-A78E-775701FDBBF6}" type="presParOf" srcId="{BD6922AE-CD1D-4764-94FC-329375A44D06}" destId="{8C5B7CAD-506F-4EBA-BC4C-8EFEA495A63B}" srcOrd="3" destOrd="0" presId="urn:microsoft.com/office/officeart/2005/8/layout/bList2"/>
    <dgm:cxn modelId="{CD09E7FB-B2EE-4904-9660-398AD2D3A53C}" type="presParOf" srcId="{BD6922AE-CD1D-4764-94FC-329375A44D06}" destId="{06C08F02-A74C-470E-BFC1-900F3BBF8A62}" srcOrd="4" destOrd="0" presId="urn:microsoft.com/office/officeart/2005/8/layout/bList2"/>
    <dgm:cxn modelId="{6B4C30DC-D7A5-4258-8452-CD3D4B2C568B}" type="presParOf" srcId="{06C08F02-A74C-470E-BFC1-900F3BBF8A62}" destId="{A0C75735-B77D-4A95-85FA-CB1F53E4CFD6}" srcOrd="0" destOrd="0" presId="urn:microsoft.com/office/officeart/2005/8/layout/bList2"/>
    <dgm:cxn modelId="{B407A217-7A02-4741-8A54-5205AAD3B69B}" type="presParOf" srcId="{06C08F02-A74C-470E-BFC1-900F3BBF8A62}" destId="{AF0CFAA8-EA3D-462D-978C-9A608B94D7AC}" srcOrd="1" destOrd="0" presId="urn:microsoft.com/office/officeart/2005/8/layout/bList2"/>
    <dgm:cxn modelId="{B6170208-8B1F-4F6D-9204-5791E5D58FCD}" type="presParOf" srcId="{06C08F02-A74C-470E-BFC1-900F3BBF8A62}" destId="{BFCEECEB-BE04-49D6-989A-BB621F886841}" srcOrd="2" destOrd="0" presId="urn:microsoft.com/office/officeart/2005/8/layout/bList2"/>
    <dgm:cxn modelId="{4F1B1E7F-1B10-4813-95B3-75BA8F118A6D}" type="presParOf" srcId="{06C08F02-A74C-470E-BFC1-900F3BBF8A62}" destId="{977F1C31-9E61-44EA-A9A6-F7FD20DCC03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083DC0-E8C7-4996-AFC3-CB1DF175722B}"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D2448D96-5C88-4F11-94C2-64E29A78B3E9}">
      <dgm:prSet phldrT="[Text]"/>
      <dgm:spPr/>
      <dgm:t>
        <a:bodyPr/>
        <a:lstStyle/>
        <a:p>
          <a:r>
            <a:rPr lang="en-GB" altLang="en-US" dirty="0" smtClean="0">
              <a:solidFill>
                <a:schemeClr val="bg1"/>
              </a:solidFill>
              <a:latin typeface="Arial" charset="0"/>
            </a:rPr>
            <a:t>Too many alarms implemented without formal review </a:t>
          </a:r>
          <a:endParaRPr lang="en-US" dirty="0"/>
        </a:p>
      </dgm:t>
    </dgm:pt>
    <dgm:pt modelId="{C03E6A97-0790-4645-A35A-04D8D6CC8CB4}" type="parTrans" cxnId="{34EF32E2-84AC-466E-A492-E52C3648FA11}">
      <dgm:prSet/>
      <dgm:spPr/>
      <dgm:t>
        <a:bodyPr/>
        <a:lstStyle/>
        <a:p>
          <a:endParaRPr lang="en-US"/>
        </a:p>
      </dgm:t>
    </dgm:pt>
    <dgm:pt modelId="{921CFD27-7B32-4DAA-A6F4-1F96E478D0DE}" type="sibTrans" cxnId="{34EF32E2-84AC-466E-A492-E52C3648FA11}">
      <dgm:prSet/>
      <dgm:spPr/>
      <dgm:t>
        <a:bodyPr/>
        <a:lstStyle/>
        <a:p>
          <a:endParaRPr lang="en-US" dirty="0"/>
        </a:p>
      </dgm:t>
    </dgm:pt>
    <dgm:pt modelId="{E5600764-C92C-4F1C-8568-578A413A1856}">
      <dgm:prSet phldrT="[Text]"/>
      <dgm:spPr/>
      <dgm:t>
        <a:bodyPr/>
        <a:lstStyle/>
        <a:p>
          <a:r>
            <a:rPr lang="en-US" b="1" i="1" dirty="0" smtClean="0"/>
            <a:t>Operators are overloaded beyond </a:t>
          </a:r>
          <a:br>
            <a:rPr lang="en-US" b="1" i="1" dirty="0" smtClean="0"/>
          </a:br>
          <a:r>
            <a:rPr lang="en-US" b="1" i="1" dirty="0" smtClean="0"/>
            <a:t>their design limit</a:t>
          </a:r>
          <a:endParaRPr lang="en-US" dirty="0"/>
        </a:p>
      </dgm:t>
    </dgm:pt>
    <dgm:pt modelId="{36A1F2BF-4DCD-4CFC-84B4-96EB8EF2FDC0}" type="parTrans" cxnId="{56D08ABF-F395-4049-8301-D4553C16AA59}">
      <dgm:prSet/>
      <dgm:spPr/>
      <dgm:t>
        <a:bodyPr/>
        <a:lstStyle/>
        <a:p>
          <a:endParaRPr lang="en-US"/>
        </a:p>
      </dgm:t>
    </dgm:pt>
    <dgm:pt modelId="{31F491BE-0A47-4EE8-98BA-082C51371FCF}" type="sibTrans" cxnId="{56D08ABF-F395-4049-8301-D4553C16AA59}">
      <dgm:prSet/>
      <dgm:spPr/>
      <dgm:t>
        <a:bodyPr/>
        <a:lstStyle/>
        <a:p>
          <a:endParaRPr lang="en-US"/>
        </a:p>
      </dgm:t>
    </dgm:pt>
    <dgm:pt modelId="{994C9806-6B5F-41CB-8C6F-FFBA1817B0EC}">
      <dgm:prSet/>
      <dgm:spPr/>
      <dgm:t>
        <a:bodyPr/>
        <a:lstStyle/>
        <a:p>
          <a:r>
            <a:rPr lang="en-GB" altLang="en-US" dirty="0" smtClean="0">
              <a:solidFill>
                <a:schemeClr val="bg1"/>
              </a:solidFill>
              <a:latin typeface="Arial" charset="0"/>
            </a:rPr>
            <a:t>No understanding of the </a:t>
          </a:r>
          <a:br>
            <a:rPr lang="en-GB" altLang="en-US" dirty="0" smtClean="0">
              <a:solidFill>
                <a:schemeClr val="bg1"/>
              </a:solidFill>
              <a:latin typeface="Arial" charset="0"/>
            </a:rPr>
          </a:br>
          <a:r>
            <a:rPr lang="en-GB" altLang="en-US" dirty="0" smtClean="0">
              <a:solidFill>
                <a:schemeClr val="bg1"/>
              </a:solidFill>
              <a:latin typeface="Arial" charset="0"/>
            </a:rPr>
            <a:t>subsequent operator burden</a:t>
          </a:r>
          <a:endParaRPr lang="en-GB" altLang="en-US" dirty="0">
            <a:solidFill>
              <a:schemeClr val="bg1"/>
            </a:solidFill>
            <a:latin typeface="Arial" charset="0"/>
          </a:endParaRPr>
        </a:p>
      </dgm:t>
    </dgm:pt>
    <dgm:pt modelId="{767FFEED-BBA7-4CBA-B159-71EABF404CBE}" type="parTrans" cxnId="{4C25218D-723E-43CA-BE98-812EC50B025C}">
      <dgm:prSet/>
      <dgm:spPr/>
      <dgm:t>
        <a:bodyPr/>
        <a:lstStyle/>
        <a:p>
          <a:endParaRPr lang="en-US"/>
        </a:p>
      </dgm:t>
    </dgm:pt>
    <dgm:pt modelId="{16658CBC-03AB-4261-9C08-49003061E865}" type="sibTrans" cxnId="{4C25218D-723E-43CA-BE98-812EC50B025C}">
      <dgm:prSet/>
      <dgm:spPr/>
      <dgm:t>
        <a:bodyPr/>
        <a:lstStyle/>
        <a:p>
          <a:endParaRPr lang="en-US" dirty="0"/>
        </a:p>
      </dgm:t>
    </dgm:pt>
    <dgm:pt modelId="{77135492-8583-4638-A6D0-A4127BB04908}" type="pres">
      <dgm:prSet presAssocID="{A2083DC0-E8C7-4996-AFC3-CB1DF175722B}" presName="linearFlow" presStyleCnt="0">
        <dgm:presLayoutVars>
          <dgm:dir/>
          <dgm:resizeHandles val="exact"/>
        </dgm:presLayoutVars>
      </dgm:prSet>
      <dgm:spPr/>
    </dgm:pt>
    <dgm:pt modelId="{1BEC70FC-885A-489D-AF08-7DBEFD637177}" type="pres">
      <dgm:prSet presAssocID="{D2448D96-5C88-4F11-94C2-64E29A78B3E9}" presName="node" presStyleLbl="node1" presStyleIdx="0" presStyleCnt="3">
        <dgm:presLayoutVars>
          <dgm:bulletEnabled val="1"/>
        </dgm:presLayoutVars>
      </dgm:prSet>
      <dgm:spPr/>
      <dgm:t>
        <a:bodyPr/>
        <a:lstStyle/>
        <a:p>
          <a:endParaRPr lang="en-US"/>
        </a:p>
      </dgm:t>
    </dgm:pt>
    <dgm:pt modelId="{268D17C0-5BFD-48B2-A4D7-43AAC26E0424}" type="pres">
      <dgm:prSet presAssocID="{921CFD27-7B32-4DAA-A6F4-1F96E478D0DE}" presName="spacerL" presStyleCnt="0"/>
      <dgm:spPr/>
    </dgm:pt>
    <dgm:pt modelId="{FB19AB89-AF5F-42EE-8D63-B57FB10C75E5}" type="pres">
      <dgm:prSet presAssocID="{921CFD27-7B32-4DAA-A6F4-1F96E478D0DE}" presName="sibTrans" presStyleLbl="sibTrans2D1" presStyleIdx="0" presStyleCnt="2"/>
      <dgm:spPr/>
      <dgm:t>
        <a:bodyPr/>
        <a:lstStyle/>
        <a:p>
          <a:endParaRPr lang="en-US"/>
        </a:p>
      </dgm:t>
    </dgm:pt>
    <dgm:pt modelId="{19188686-0AB3-4A53-9B3D-4E25D8C1F437}" type="pres">
      <dgm:prSet presAssocID="{921CFD27-7B32-4DAA-A6F4-1F96E478D0DE}" presName="spacerR" presStyleCnt="0"/>
      <dgm:spPr/>
    </dgm:pt>
    <dgm:pt modelId="{3CD2B70D-C1F8-4CFB-A5B7-FDA18031195E}" type="pres">
      <dgm:prSet presAssocID="{994C9806-6B5F-41CB-8C6F-FFBA1817B0EC}" presName="node" presStyleLbl="node1" presStyleIdx="1" presStyleCnt="3">
        <dgm:presLayoutVars>
          <dgm:bulletEnabled val="1"/>
        </dgm:presLayoutVars>
      </dgm:prSet>
      <dgm:spPr/>
      <dgm:t>
        <a:bodyPr/>
        <a:lstStyle/>
        <a:p>
          <a:endParaRPr lang="en-US"/>
        </a:p>
      </dgm:t>
    </dgm:pt>
    <dgm:pt modelId="{1EF82F31-D3DC-4A7A-A38B-50A2B477EA29}" type="pres">
      <dgm:prSet presAssocID="{16658CBC-03AB-4261-9C08-49003061E865}" presName="spacerL" presStyleCnt="0"/>
      <dgm:spPr/>
    </dgm:pt>
    <dgm:pt modelId="{C1EDA8C5-95B1-4338-BA71-0C55B5BEDC42}" type="pres">
      <dgm:prSet presAssocID="{16658CBC-03AB-4261-9C08-49003061E865}" presName="sibTrans" presStyleLbl="sibTrans2D1" presStyleIdx="1" presStyleCnt="2"/>
      <dgm:spPr/>
      <dgm:t>
        <a:bodyPr/>
        <a:lstStyle/>
        <a:p>
          <a:endParaRPr lang="en-US"/>
        </a:p>
      </dgm:t>
    </dgm:pt>
    <dgm:pt modelId="{65622A50-CC05-4B69-B3D9-3CE4B5FDC767}" type="pres">
      <dgm:prSet presAssocID="{16658CBC-03AB-4261-9C08-49003061E865}" presName="spacerR" presStyleCnt="0"/>
      <dgm:spPr/>
    </dgm:pt>
    <dgm:pt modelId="{D17C2A23-BDF9-47DC-BBF2-0F0F745F4ED0}" type="pres">
      <dgm:prSet presAssocID="{E5600764-C92C-4F1C-8568-578A413A1856}" presName="node" presStyleLbl="node1" presStyleIdx="2" presStyleCnt="3">
        <dgm:presLayoutVars>
          <dgm:bulletEnabled val="1"/>
        </dgm:presLayoutVars>
      </dgm:prSet>
      <dgm:spPr/>
      <dgm:t>
        <a:bodyPr/>
        <a:lstStyle/>
        <a:p>
          <a:endParaRPr lang="en-US"/>
        </a:p>
      </dgm:t>
    </dgm:pt>
  </dgm:ptLst>
  <dgm:cxnLst>
    <dgm:cxn modelId="{34EF32E2-84AC-466E-A492-E52C3648FA11}" srcId="{A2083DC0-E8C7-4996-AFC3-CB1DF175722B}" destId="{D2448D96-5C88-4F11-94C2-64E29A78B3E9}" srcOrd="0" destOrd="0" parTransId="{C03E6A97-0790-4645-A35A-04D8D6CC8CB4}" sibTransId="{921CFD27-7B32-4DAA-A6F4-1F96E478D0DE}"/>
    <dgm:cxn modelId="{3657C3F7-8BA9-4288-AA57-2403271A9B8D}" type="presOf" srcId="{16658CBC-03AB-4261-9C08-49003061E865}" destId="{C1EDA8C5-95B1-4338-BA71-0C55B5BEDC42}" srcOrd="0" destOrd="0" presId="urn:microsoft.com/office/officeart/2005/8/layout/equation1"/>
    <dgm:cxn modelId="{A4845228-942E-49BB-A30A-8CABFDFF2108}" type="presOf" srcId="{921CFD27-7B32-4DAA-A6F4-1F96E478D0DE}" destId="{FB19AB89-AF5F-42EE-8D63-B57FB10C75E5}" srcOrd="0" destOrd="0" presId="urn:microsoft.com/office/officeart/2005/8/layout/equation1"/>
    <dgm:cxn modelId="{B083F8DC-73A7-4DBC-8179-5A4F1838E06F}" type="presOf" srcId="{D2448D96-5C88-4F11-94C2-64E29A78B3E9}" destId="{1BEC70FC-885A-489D-AF08-7DBEFD637177}" srcOrd="0" destOrd="0" presId="urn:microsoft.com/office/officeart/2005/8/layout/equation1"/>
    <dgm:cxn modelId="{85EBD90A-5DFB-441E-92F9-B8E3F23EE306}" type="presOf" srcId="{E5600764-C92C-4F1C-8568-578A413A1856}" destId="{D17C2A23-BDF9-47DC-BBF2-0F0F745F4ED0}" srcOrd="0" destOrd="0" presId="urn:microsoft.com/office/officeart/2005/8/layout/equation1"/>
    <dgm:cxn modelId="{760D1D6F-FE5A-496C-8E6C-D860DB7EE470}" type="presOf" srcId="{A2083DC0-E8C7-4996-AFC3-CB1DF175722B}" destId="{77135492-8583-4638-A6D0-A4127BB04908}" srcOrd="0" destOrd="0" presId="urn:microsoft.com/office/officeart/2005/8/layout/equation1"/>
    <dgm:cxn modelId="{56D08ABF-F395-4049-8301-D4553C16AA59}" srcId="{A2083DC0-E8C7-4996-AFC3-CB1DF175722B}" destId="{E5600764-C92C-4F1C-8568-578A413A1856}" srcOrd="2" destOrd="0" parTransId="{36A1F2BF-4DCD-4CFC-84B4-96EB8EF2FDC0}" sibTransId="{31F491BE-0A47-4EE8-98BA-082C51371FCF}"/>
    <dgm:cxn modelId="{4C25218D-723E-43CA-BE98-812EC50B025C}" srcId="{A2083DC0-E8C7-4996-AFC3-CB1DF175722B}" destId="{994C9806-6B5F-41CB-8C6F-FFBA1817B0EC}" srcOrd="1" destOrd="0" parTransId="{767FFEED-BBA7-4CBA-B159-71EABF404CBE}" sibTransId="{16658CBC-03AB-4261-9C08-49003061E865}"/>
    <dgm:cxn modelId="{A00A93B0-EB24-4E40-968B-C5E3DE333773}" type="presOf" srcId="{994C9806-6B5F-41CB-8C6F-FFBA1817B0EC}" destId="{3CD2B70D-C1F8-4CFB-A5B7-FDA18031195E}" srcOrd="0" destOrd="0" presId="urn:microsoft.com/office/officeart/2005/8/layout/equation1"/>
    <dgm:cxn modelId="{98E27829-AA40-4DD9-845B-FB2DE4C24AF1}" type="presParOf" srcId="{77135492-8583-4638-A6D0-A4127BB04908}" destId="{1BEC70FC-885A-489D-AF08-7DBEFD637177}" srcOrd="0" destOrd="0" presId="urn:microsoft.com/office/officeart/2005/8/layout/equation1"/>
    <dgm:cxn modelId="{0A7EF56C-F249-4168-A85E-57D6D70A1C02}" type="presParOf" srcId="{77135492-8583-4638-A6D0-A4127BB04908}" destId="{268D17C0-5BFD-48B2-A4D7-43AAC26E0424}" srcOrd="1" destOrd="0" presId="urn:microsoft.com/office/officeart/2005/8/layout/equation1"/>
    <dgm:cxn modelId="{75F63187-50C4-44F2-BBC4-356C8248E5A5}" type="presParOf" srcId="{77135492-8583-4638-A6D0-A4127BB04908}" destId="{FB19AB89-AF5F-42EE-8D63-B57FB10C75E5}" srcOrd="2" destOrd="0" presId="urn:microsoft.com/office/officeart/2005/8/layout/equation1"/>
    <dgm:cxn modelId="{C05332ED-E60A-4A22-83FB-EF88C5979F17}" type="presParOf" srcId="{77135492-8583-4638-A6D0-A4127BB04908}" destId="{19188686-0AB3-4A53-9B3D-4E25D8C1F437}" srcOrd="3" destOrd="0" presId="urn:microsoft.com/office/officeart/2005/8/layout/equation1"/>
    <dgm:cxn modelId="{3F1700B7-EA63-4873-BDCE-1CDAC84BE719}" type="presParOf" srcId="{77135492-8583-4638-A6D0-A4127BB04908}" destId="{3CD2B70D-C1F8-4CFB-A5B7-FDA18031195E}" srcOrd="4" destOrd="0" presId="urn:microsoft.com/office/officeart/2005/8/layout/equation1"/>
    <dgm:cxn modelId="{D94865C3-7048-4081-9AD8-99B4D51DBE73}" type="presParOf" srcId="{77135492-8583-4638-A6D0-A4127BB04908}" destId="{1EF82F31-D3DC-4A7A-A38B-50A2B477EA29}" srcOrd="5" destOrd="0" presId="urn:microsoft.com/office/officeart/2005/8/layout/equation1"/>
    <dgm:cxn modelId="{382BB924-17E1-466A-B262-35A60EE2EE7B}" type="presParOf" srcId="{77135492-8583-4638-A6D0-A4127BB04908}" destId="{C1EDA8C5-95B1-4338-BA71-0C55B5BEDC42}" srcOrd="6" destOrd="0" presId="urn:microsoft.com/office/officeart/2005/8/layout/equation1"/>
    <dgm:cxn modelId="{F34B959F-4D02-442B-B628-8C5B978F1B0B}" type="presParOf" srcId="{77135492-8583-4638-A6D0-A4127BB04908}" destId="{65622A50-CC05-4B69-B3D9-3CE4B5FDC767}" srcOrd="7" destOrd="0" presId="urn:microsoft.com/office/officeart/2005/8/layout/equation1"/>
    <dgm:cxn modelId="{8BF024EE-F914-4B58-83C4-01D58014A7E9}" type="presParOf" srcId="{77135492-8583-4638-A6D0-A4127BB04908}" destId="{D17C2A23-BDF9-47DC-BBF2-0F0F745F4ED0}"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80B4FD-F69F-401B-A25F-7118E1D6E8BC}"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C0C81270-84CA-4823-9CFF-A50A05830C48}">
      <dgm:prSet phldrT="[Tekst]"/>
      <dgm:spPr/>
      <dgm:t>
        <a:bodyPr/>
        <a:lstStyle/>
        <a:p>
          <a:r>
            <a:rPr lang="en-US" dirty="0" smtClean="0"/>
            <a:t>Evolution</a:t>
          </a:r>
          <a:endParaRPr lang="en-US" dirty="0"/>
        </a:p>
      </dgm:t>
    </dgm:pt>
    <dgm:pt modelId="{BA9BA95B-B188-4044-B585-CFEC0C0FBCBD}" type="parTrans" cxnId="{62A46EDD-2ABF-4B69-98B3-B68E7A50B2FA}">
      <dgm:prSet/>
      <dgm:spPr/>
      <dgm:t>
        <a:bodyPr/>
        <a:lstStyle/>
        <a:p>
          <a:endParaRPr lang="en-US"/>
        </a:p>
      </dgm:t>
    </dgm:pt>
    <dgm:pt modelId="{0E2DA0BF-B3E4-45E5-932F-1B74E63EA64E}" type="sibTrans" cxnId="{62A46EDD-2ABF-4B69-98B3-B68E7A50B2FA}">
      <dgm:prSet/>
      <dgm:spPr/>
      <dgm:t>
        <a:bodyPr/>
        <a:lstStyle/>
        <a:p>
          <a:endParaRPr lang="en-US"/>
        </a:p>
      </dgm:t>
    </dgm:pt>
    <dgm:pt modelId="{4636168F-6D2C-431E-BEEE-149485BD96F8}">
      <dgm:prSet phldrT="[Tekst]"/>
      <dgm:spPr/>
      <dgm:t>
        <a:bodyPr/>
        <a:lstStyle/>
        <a:p>
          <a:r>
            <a:rPr lang="en-US" dirty="0" smtClean="0"/>
            <a:t>Revolution</a:t>
          </a:r>
          <a:endParaRPr lang="en-US" dirty="0"/>
        </a:p>
      </dgm:t>
    </dgm:pt>
    <dgm:pt modelId="{EC57CADF-4463-4F76-A961-B592AEFD3D5F}" type="parTrans" cxnId="{B2E1735F-FD56-4B17-8017-801A8112268B}">
      <dgm:prSet/>
      <dgm:spPr/>
      <dgm:t>
        <a:bodyPr/>
        <a:lstStyle/>
        <a:p>
          <a:endParaRPr lang="en-US"/>
        </a:p>
      </dgm:t>
    </dgm:pt>
    <dgm:pt modelId="{0DB147D6-5E4C-4932-AABB-A8C3D7435AB5}" type="sibTrans" cxnId="{B2E1735F-FD56-4B17-8017-801A8112268B}">
      <dgm:prSet/>
      <dgm:spPr/>
      <dgm:t>
        <a:bodyPr/>
        <a:lstStyle/>
        <a:p>
          <a:endParaRPr lang="en-US"/>
        </a:p>
      </dgm:t>
    </dgm:pt>
    <dgm:pt modelId="{C33063DE-097D-4F0D-B92B-C0D1AA283627}" type="pres">
      <dgm:prSet presAssocID="{9E80B4FD-F69F-401B-A25F-7118E1D6E8BC}" presName="diagram" presStyleCnt="0">
        <dgm:presLayoutVars>
          <dgm:dir/>
          <dgm:resizeHandles val="exact"/>
        </dgm:presLayoutVars>
      </dgm:prSet>
      <dgm:spPr/>
      <dgm:t>
        <a:bodyPr/>
        <a:lstStyle/>
        <a:p>
          <a:endParaRPr lang="en-US"/>
        </a:p>
      </dgm:t>
    </dgm:pt>
    <dgm:pt modelId="{3EBB3289-4FCF-4EF0-B8AF-AEEF728B303D}" type="pres">
      <dgm:prSet presAssocID="{C0C81270-84CA-4823-9CFF-A50A05830C48}" presName="arrow" presStyleLbl="node1" presStyleIdx="0" presStyleCnt="2">
        <dgm:presLayoutVars>
          <dgm:bulletEnabled val="1"/>
        </dgm:presLayoutVars>
      </dgm:prSet>
      <dgm:spPr/>
      <dgm:t>
        <a:bodyPr/>
        <a:lstStyle/>
        <a:p>
          <a:endParaRPr lang="en-US"/>
        </a:p>
      </dgm:t>
    </dgm:pt>
    <dgm:pt modelId="{D0118576-5F2A-4500-9AE7-3B0E46438A8D}" type="pres">
      <dgm:prSet presAssocID="{4636168F-6D2C-431E-BEEE-149485BD96F8}" presName="arrow" presStyleLbl="node1" presStyleIdx="1" presStyleCnt="2">
        <dgm:presLayoutVars>
          <dgm:bulletEnabled val="1"/>
        </dgm:presLayoutVars>
      </dgm:prSet>
      <dgm:spPr/>
      <dgm:t>
        <a:bodyPr/>
        <a:lstStyle/>
        <a:p>
          <a:endParaRPr lang="en-US"/>
        </a:p>
      </dgm:t>
    </dgm:pt>
  </dgm:ptLst>
  <dgm:cxnLst>
    <dgm:cxn modelId="{B2E1735F-FD56-4B17-8017-801A8112268B}" srcId="{9E80B4FD-F69F-401B-A25F-7118E1D6E8BC}" destId="{4636168F-6D2C-431E-BEEE-149485BD96F8}" srcOrd="1" destOrd="0" parTransId="{EC57CADF-4463-4F76-A961-B592AEFD3D5F}" sibTransId="{0DB147D6-5E4C-4932-AABB-A8C3D7435AB5}"/>
    <dgm:cxn modelId="{C57820C6-CD1C-4E2C-9E37-E3C4C84AA7DD}" type="presOf" srcId="{4636168F-6D2C-431E-BEEE-149485BD96F8}" destId="{D0118576-5F2A-4500-9AE7-3B0E46438A8D}" srcOrd="0" destOrd="0" presId="urn:microsoft.com/office/officeart/2005/8/layout/arrow5"/>
    <dgm:cxn modelId="{62A46EDD-2ABF-4B69-98B3-B68E7A50B2FA}" srcId="{9E80B4FD-F69F-401B-A25F-7118E1D6E8BC}" destId="{C0C81270-84CA-4823-9CFF-A50A05830C48}" srcOrd="0" destOrd="0" parTransId="{BA9BA95B-B188-4044-B585-CFEC0C0FBCBD}" sibTransId="{0E2DA0BF-B3E4-45E5-932F-1B74E63EA64E}"/>
    <dgm:cxn modelId="{1DF3F39C-1097-4DA8-9C22-66B8A555EACD}" type="presOf" srcId="{C0C81270-84CA-4823-9CFF-A50A05830C48}" destId="{3EBB3289-4FCF-4EF0-B8AF-AEEF728B303D}" srcOrd="0" destOrd="0" presId="urn:microsoft.com/office/officeart/2005/8/layout/arrow5"/>
    <dgm:cxn modelId="{EE94D362-1DF7-4FCE-955F-DE3457276B77}" type="presOf" srcId="{9E80B4FD-F69F-401B-A25F-7118E1D6E8BC}" destId="{C33063DE-097D-4F0D-B92B-C0D1AA283627}" srcOrd="0" destOrd="0" presId="urn:microsoft.com/office/officeart/2005/8/layout/arrow5"/>
    <dgm:cxn modelId="{E5F66BCC-70AA-43BA-8676-1FF4D6CEDBFC}" type="presParOf" srcId="{C33063DE-097D-4F0D-B92B-C0D1AA283627}" destId="{3EBB3289-4FCF-4EF0-B8AF-AEEF728B303D}" srcOrd="0" destOrd="0" presId="urn:microsoft.com/office/officeart/2005/8/layout/arrow5"/>
    <dgm:cxn modelId="{FE383903-47A9-4D62-9AE3-F8A276B7C414}" type="presParOf" srcId="{C33063DE-097D-4F0D-B92B-C0D1AA283627}" destId="{D0118576-5F2A-4500-9AE7-3B0E46438A8D}"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2A687F-6978-4B10-BC89-2E214ACD40F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AE0951E4-BF05-429B-AF3D-66EF06EB3C96}">
      <dgm:prSet phldrT="[Tekst]"/>
      <dgm:spPr/>
      <dgm:t>
        <a:bodyPr/>
        <a:lstStyle/>
        <a:p>
          <a:r>
            <a:rPr lang="en-US" b="1" dirty="0" smtClean="0"/>
            <a:t>Customer DCS</a:t>
          </a:r>
          <a:endParaRPr lang="en-US" b="1" dirty="0"/>
        </a:p>
      </dgm:t>
    </dgm:pt>
    <dgm:pt modelId="{8125AFA1-5890-4FA5-A266-7E27CA67D70E}" type="parTrans" cxnId="{102C5C1E-CA85-4D58-8A33-BEFAFEC9AF37}">
      <dgm:prSet/>
      <dgm:spPr/>
      <dgm:t>
        <a:bodyPr/>
        <a:lstStyle/>
        <a:p>
          <a:endParaRPr lang="en-US"/>
        </a:p>
      </dgm:t>
    </dgm:pt>
    <dgm:pt modelId="{0D3565CC-4FE4-4417-91FB-6E105AF8B7DB}" type="sibTrans" cxnId="{102C5C1E-CA85-4D58-8A33-BEFAFEC9AF37}">
      <dgm:prSet/>
      <dgm:spPr/>
      <dgm:t>
        <a:bodyPr/>
        <a:lstStyle/>
        <a:p>
          <a:endParaRPr lang="en-US"/>
        </a:p>
      </dgm:t>
    </dgm:pt>
    <dgm:pt modelId="{9525E731-1773-4DD3-A432-417C8D44F3DD}">
      <dgm:prSet phldrT="[Tekst]" custT="1"/>
      <dgm:spPr>
        <a:solidFill>
          <a:schemeClr val="accent1">
            <a:lumMod val="20000"/>
            <a:lumOff val="80000"/>
            <a:alpha val="90000"/>
          </a:schemeClr>
        </a:solidFill>
      </dgm:spPr>
      <dgm:t>
        <a:bodyPr/>
        <a:lstStyle/>
        <a:p>
          <a:r>
            <a:rPr lang="en-US" sz="1200" dirty="0" smtClean="0"/>
            <a:t>  Alarm log dump</a:t>
          </a:r>
          <a:endParaRPr lang="en-US" sz="1200" dirty="0"/>
        </a:p>
      </dgm:t>
    </dgm:pt>
    <dgm:pt modelId="{5DD8251D-11EE-446A-8D89-EF765040B782}" type="parTrans" cxnId="{185E0817-3679-4E23-AD15-72DC6EC0341E}">
      <dgm:prSet/>
      <dgm:spPr/>
      <dgm:t>
        <a:bodyPr/>
        <a:lstStyle/>
        <a:p>
          <a:endParaRPr lang="en-US"/>
        </a:p>
      </dgm:t>
    </dgm:pt>
    <dgm:pt modelId="{B4589CCD-8813-4107-9352-85F93A52C8C0}" type="sibTrans" cxnId="{185E0817-3679-4E23-AD15-72DC6EC0341E}">
      <dgm:prSet/>
      <dgm:spPr/>
      <dgm:t>
        <a:bodyPr/>
        <a:lstStyle/>
        <a:p>
          <a:endParaRPr lang="en-US"/>
        </a:p>
      </dgm:t>
    </dgm:pt>
    <dgm:pt modelId="{A3CA41AF-C37D-429C-A92E-91808A34DDB4}">
      <dgm:prSet phldrT="[Tekst]"/>
      <dgm:spPr/>
      <dgm:t>
        <a:bodyPr/>
        <a:lstStyle/>
        <a:p>
          <a:r>
            <a:rPr lang="en-US" b="1" dirty="0" smtClean="0"/>
            <a:t>ABB Services</a:t>
          </a:r>
          <a:endParaRPr lang="en-US" b="1" dirty="0"/>
        </a:p>
      </dgm:t>
    </dgm:pt>
    <dgm:pt modelId="{E8E1EA87-A23C-4CFD-A9C5-977F88F12842}" type="parTrans" cxnId="{185538DF-3C99-4C1B-B6BA-042E5006759D}">
      <dgm:prSet/>
      <dgm:spPr/>
      <dgm:t>
        <a:bodyPr/>
        <a:lstStyle/>
        <a:p>
          <a:endParaRPr lang="en-US"/>
        </a:p>
      </dgm:t>
    </dgm:pt>
    <dgm:pt modelId="{76E6FA2A-64E5-4A86-B425-D78B0B957954}" type="sibTrans" cxnId="{185538DF-3C99-4C1B-B6BA-042E5006759D}">
      <dgm:prSet/>
      <dgm:spPr/>
      <dgm:t>
        <a:bodyPr/>
        <a:lstStyle/>
        <a:p>
          <a:endParaRPr lang="en-US"/>
        </a:p>
      </dgm:t>
    </dgm:pt>
    <dgm:pt modelId="{7B38D882-F11A-4E91-B2A2-45B3E3DF3BCB}">
      <dgm:prSet phldrT="[Tekst]" custT="1"/>
      <dgm:spPr>
        <a:solidFill>
          <a:schemeClr val="accent1">
            <a:lumMod val="40000"/>
            <a:lumOff val="60000"/>
            <a:alpha val="90000"/>
          </a:schemeClr>
        </a:solidFill>
      </dgm:spPr>
      <dgm:t>
        <a:bodyPr/>
        <a:lstStyle/>
        <a:p>
          <a:r>
            <a:rPr lang="en-US" sz="1200" dirty="0" smtClean="0"/>
            <a:t> Alarm data analysis</a:t>
          </a:r>
        </a:p>
      </dgm:t>
    </dgm:pt>
    <dgm:pt modelId="{17E6215E-95FA-4115-8FB2-5749D320F3A9}" type="parTrans" cxnId="{EB9AF09B-932B-42DF-8E3B-FCF1566BBA43}">
      <dgm:prSet/>
      <dgm:spPr/>
      <dgm:t>
        <a:bodyPr/>
        <a:lstStyle/>
        <a:p>
          <a:endParaRPr lang="en-US"/>
        </a:p>
      </dgm:t>
    </dgm:pt>
    <dgm:pt modelId="{1BAC74CE-1BB5-41CD-B3DF-7D26FD6C2523}" type="sibTrans" cxnId="{EB9AF09B-932B-42DF-8E3B-FCF1566BBA43}">
      <dgm:prSet/>
      <dgm:spPr/>
      <dgm:t>
        <a:bodyPr/>
        <a:lstStyle/>
        <a:p>
          <a:endParaRPr lang="en-US"/>
        </a:p>
      </dgm:t>
    </dgm:pt>
    <dgm:pt modelId="{46D37706-7BBF-4045-8451-B74BDAB60348}">
      <dgm:prSet phldrT="[Tekst]"/>
      <dgm:spPr/>
      <dgm:t>
        <a:bodyPr/>
        <a:lstStyle/>
        <a:p>
          <a:r>
            <a:rPr lang="en-US" b="1" dirty="0" smtClean="0"/>
            <a:t>Customer</a:t>
          </a:r>
          <a:endParaRPr lang="en-US" b="1" dirty="0"/>
        </a:p>
      </dgm:t>
    </dgm:pt>
    <dgm:pt modelId="{E09CCA3E-9DC3-43A7-9707-A663D720AE6F}" type="parTrans" cxnId="{D42AD9E0-0BE7-4BB0-B879-DEC52E91E495}">
      <dgm:prSet/>
      <dgm:spPr/>
      <dgm:t>
        <a:bodyPr/>
        <a:lstStyle/>
        <a:p>
          <a:endParaRPr lang="en-US"/>
        </a:p>
      </dgm:t>
    </dgm:pt>
    <dgm:pt modelId="{3B420654-B6BA-4D15-A770-48E05276A659}" type="sibTrans" cxnId="{D42AD9E0-0BE7-4BB0-B879-DEC52E91E495}">
      <dgm:prSet/>
      <dgm:spPr/>
      <dgm:t>
        <a:bodyPr/>
        <a:lstStyle/>
        <a:p>
          <a:endParaRPr lang="en-US"/>
        </a:p>
      </dgm:t>
    </dgm:pt>
    <dgm:pt modelId="{EB03C4A6-0EAD-489A-B2CC-67D2D6480111}">
      <dgm:prSet phldrT="[Tekst]" custT="1"/>
      <dgm:spPr>
        <a:solidFill>
          <a:schemeClr val="accent1">
            <a:lumMod val="60000"/>
            <a:lumOff val="40000"/>
            <a:alpha val="90000"/>
          </a:schemeClr>
        </a:solidFill>
      </dgm:spPr>
      <dgm:t>
        <a:bodyPr/>
        <a:lstStyle/>
        <a:p>
          <a:r>
            <a:rPr lang="en-US" sz="1200" b="1" dirty="0" smtClean="0"/>
            <a:t>Predefined report</a:t>
          </a:r>
          <a:r>
            <a:rPr lang="en-US" sz="1200" dirty="0" smtClean="0"/>
            <a:t>:</a:t>
          </a:r>
        </a:p>
        <a:p>
          <a:r>
            <a:rPr lang="en-US" sz="1200" dirty="0" smtClean="0"/>
            <a:t>- Alarm Benchmarking Report </a:t>
          </a:r>
        </a:p>
        <a:p>
          <a:r>
            <a:rPr lang="en-US" sz="1200" dirty="0" smtClean="0"/>
            <a:t>-Recommendations</a:t>
          </a:r>
          <a:endParaRPr lang="en-US" sz="1200" dirty="0"/>
        </a:p>
      </dgm:t>
    </dgm:pt>
    <dgm:pt modelId="{8D0BCE24-5620-4E0A-AD47-09A85ACDE9F7}" type="parTrans" cxnId="{18D758A6-088D-4902-9E97-1FDB88263EAB}">
      <dgm:prSet/>
      <dgm:spPr/>
      <dgm:t>
        <a:bodyPr/>
        <a:lstStyle/>
        <a:p>
          <a:endParaRPr lang="en-US"/>
        </a:p>
      </dgm:t>
    </dgm:pt>
    <dgm:pt modelId="{9EDE54A8-62FC-4561-89C1-4941B48830FB}" type="sibTrans" cxnId="{18D758A6-088D-4902-9E97-1FDB88263EAB}">
      <dgm:prSet/>
      <dgm:spPr/>
      <dgm:t>
        <a:bodyPr/>
        <a:lstStyle/>
        <a:p>
          <a:endParaRPr lang="en-US"/>
        </a:p>
      </dgm:t>
    </dgm:pt>
    <dgm:pt modelId="{4922E630-9F9E-4E2A-88DD-AD038C189B86}" type="pres">
      <dgm:prSet presAssocID="{FD2A687F-6978-4B10-BC89-2E214ACD40F1}" presName="theList" presStyleCnt="0">
        <dgm:presLayoutVars>
          <dgm:dir/>
          <dgm:animLvl val="lvl"/>
          <dgm:resizeHandles val="exact"/>
        </dgm:presLayoutVars>
      </dgm:prSet>
      <dgm:spPr/>
      <dgm:t>
        <a:bodyPr/>
        <a:lstStyle/>
        <a:p>
          <a:endParaRPr lang="en-US"/>
        </a:p>
      </dgm:t>
    </dgm:pt>
    <dgm:pt modelId="{32ABAEE3-A4C3-4837-8A89-4CEE1B64C453}" type="pres">
      <dgm:prSet presAssocID="{AE0951E4-BF05-429B-AF3D-66EF06EB3C96}" presName="compNode" presStyleCnt="0"/>
      <dgm:spPr/>
    </dgm:pt>
    <dgm:pt modelId="{30D67C00-CBAC-4F7C-9896-E9ACE65C39A8}" type="pres">
      <dgm:prSet presAssocID="{AE0951E4-BF05-429B-AF3D-66EF06EB3C96}" presName="noGeometry" presStyleCnt="0"/>
      <dgm:spPr/>
    </dgm:pt>
    <dgm:pt modelId="{EF21738C-A3A7-4B4E-B03B-CBDA32668A3B}" type="pres">
      <dgm:prSet presAssocID="{AE0951E4-BF05-429B-AF3D-66EF06EB3C96}" presName="childTextVisible" presStyleLbl="bgAccFollowNode1" presStyleIdx="0" presStyleCnt="3">
        <dgm:presLayoutVars>
          <dgm:bulletEnabled val="1"/>
        </dgm:presLayoutVars>
      </dgm:prSet>
      <dgm:spPr/>
      <dgm:t>
        <a:bodyPr/>
        <a:lstStyle/>
        <a:p>
          <a:endParaRPr lang="en-US"/>
        </a:p>
      </dgm:t>
    </dgm:pt>
    <dgm:pt modelId="{AA26F71D-5ABD-4589-8EB8-4C802446698B}" type="pres">
      <dgm:prSet presAssocID="{AE0951E4-BF05-429B-AF3D-66EF06EB3C96}" presName="childTextHidden" presStyleLbl="bgAccFollowNode1" presStyleIdx="0" presStyleCnt="3"/>
      <dgm:spPr/>
      <dgm:t>
        <a:bodyPr/>
        <a:lstStyle/>
        <a:p>
          <a:endParaRPr lang="en-US"/>
        </a:p>
      </dgm:t>
    </dgm:pt>
    <dgm:pt modelId="{51717272-E734-4C7E-9505-5EC8E9DA89C1}" type="pres">
      <dgm:prSet presAssocID="{AE0951E4-BF05-429B-AF3D-66EF06EB3C96}" presName="parentText" presStyleLbl="node1" presStyleIdx="0" presStyleCnt="3">
        <dgm:presLayoutVars>
          <dgm:chMax val="1"/>
          <dgm:bulletEnabled val="1"/>
        </dgm:presLayoutVars>
      </dgm:prSet>
      <dgm:spPr/>
      <dgm:t>
        <a:bodyPr/>
        <a:lstStyle/>
        <a:p>
          <a:endParaRPr lang="en-US"/>
        </a:p>
      </dgm:t>
    </dgm:pt>
    <dgm:pt modelId="{F24A4C4E-B2B9-41E8-8C2F-32F7AC2B55F6}" type="pres">
      <dgm:prSet presAssocID="{AE0951E4-BF05-429B-AF3D-66EF06EB3C96}" presName="aSpace" presStyleCnt="0"/>
      <dgm:spPr/>
    </dgm:pt>
    <dgm:pt modelId="{B3EDFFD7-117D-4E1B-8193-0F65379BC0EA}" type="pres">
      <dgm:prSet presAssocID="{A3CA41AF-C37D-429C-A92E-91808A34DDB4}" presName="compNode" presStyleCnt="0"/>
      <dgm:spPr/>
    </dgm:pt>
    <dgm:pt modelId="{42D99D16-9CC2-4230-AF1B-A38CBC910DBD}" type="pres">
      <dgm:prSet presAssocID="{A3CA41AF-C37D-429C-A92E-91808A34DDB4}" presName="noGeometry" presStyleCnt="0"/>
      <dgm:spPr/>
    </dgm:pt>
    <dgm:pt modelId="{35DAD55F-E700-40F9-A96C-A0C2502299C3}" type="pres">
      <dgm:prSet presAssocID="{A3CA41AF-C37D-429C-A92E-91808A34DDB4}" presName="childTextVisible" presStyleLbl="bgAccFollowNode1" presStyleIdx="1" presStyleCnt="3">
        <dgm:presLayoutVars>
          <dgm:bulletEnabled val="1"/>
        </dgm:presLayoutVars>
      </dgm:prSet>
      <dgm:spPr/>
      <dgm:t>
        <a:bodyPr/>
        <a:lstStyle/>
        <a:p>
          <a:endParaRPr lang="en-US"/>
        </a:p>
      </dgm:t>
    </dgm:pt>
    <dgm:pt modelId="{4283E4B5-7490-44E6-8093-FFB25DC81E52}" type="pres">
      <dgm:prSet presAssocID="{A3CA41AF-C37D-429C-A92E-91808A34DDB4}" presName="childTextHidden" presStyleLbl="bgAccFollowNode1" presStyleIdx="1" presStyleCnt="3"/>
      <dgm:spPr/>
      <dgm:t>
        <a:bodyPr/>
        <a:lstStyle/>
        <a:p>
          <a:endParaRPr lang="en-US"/>
        </a:p>
      </dgm:t>
    </dgm:pt>
    <dgm:pt modelId="{B593C086-C5D7-4A7E-A549-34EB3EA9D65A}" type="pres">
      <dgm:prSet presAssocID="{A3CA41AF-C37D-429C-A92E-91808A34DDB4}" presName="parentText" presStyleLbl="node1" presStyleIdx="1" presStyleCnt="3">
        <dgm:presLayoutVars>
          <dgm:chMax val="1"/>
          <dgm:bulletEnabled val="1"/>
        </dgm:presLayoutVars>
      </dgm:prSet>
      <dgm:spPr/>
      <dgm:t>
        <a:bodyPr/>
        <a:lstStyle/>
        <a:p>
          <a:endParaRPr lang="en-US"/>
        </a:p>
      </dgm:t>
    </dgm:pt>
    <dgm:pt modelId="{7A2B5770-1B4C-4184-B54D-CA22F2D959D6}" type="pres">
      <dgm:prSet presAssocID="{A3CA41AF-C37D-429C-A92E-91808A34DDB4}" presName="aSpace" presStyleCnt="0"/>
      <dgm:spPr/>
    </dgm:pt>
    <dgm:pt modelId="{DDF1F275-E41D-4F34-A2B4-35D72124C74E}" type="pres">
      <dgm:prSet presAssocID="{46D37706-7BBF-4045-8451-B74BDAB60348}" presName="compNode" presStyleCnt="0"/>
      <dgm:spPr/>
    </dgm:pt>
    <dgm:pt modelId="{41953131-33B3-441F-ABFB-837FE4D6F101}" type="pres">
      <dgm:prSet presAssocID="{46D37706-7BBF-4045-8451-B74BDAB60348}" presName="noGeometry" presStyleCnt="0"/>
      <dgm:spPr/>
    </dgm:pt>
    <dgm:pt modelId="{5CF9038B-EE7B-4C23-97BE-01A7BE4F335C}" type="pres">
      <dgm:prSet presAssocID="{46D37706-7BBF-4045-8451-B74BDAB60348}" presName="childTextVisible" presStyleLbl="bgAccFollowNode1" presStyleIdx="2" presStyleCnt="3">
        <dgm:presLayoutVars>
          <dgm:bulletEnabled val="1"/>
        </dgm:presLayoutVars>
      </dgm:prSet>
      <dgm:spPr/>
      <dgm:t>
        <a:bodyPr/>
        <a:lstStyle/>
        <a:p>
          <a:endParaRPr lang="en-US"/>
        </a:p>
      </dgm:t>
    </dgm:pt>
    <dgm:pt modelId="{B7AA1949-3022-42C9-8264-2EE1B6134675}" type="pres">
      <dgm:prSet presAssocID="{46D37706-7BBF-4045-8451-B74BDAB60348}" presName="childTextHidden" presStyleLbl="bgAccFollowNode1" presStyleIdx="2" presStyleCnt="3"/>
      <dgm:spPr/>
      <dgm:t>
        <a:bodyPr/>
        <a:lstStyle/>
        <a:p>
          <a:endParaRPr lang="en-US"/>
        </a:p>
      </dgm:t>
    </dgm:pt>
    <dgm:pt modelId="{194EAB36-CDB3-4D27-AC86-48F8842CA811}" type="pres">
      <dgm:prSet presAssocID="{46D37706-7BBF-4045-8451-B74BDAB60348}" presName="parentText" presStyleLbl="node1" presStyleIdx="2" presStyleCnt="3">
        <dgm:presLayoutVars>
          <dgm:chMax val="1"/>
          <dgm:bulletEnabled val="1"/>
        </dgm:presLayoutVars>
      </dgm:prSet>
      <dgm:spPr/>
      <dgm:t>
        <a:bodyPr/>
        <a:lstStyle/>
        <a:p>
          <a:endParaRPr lang="en-US"/>
        </a:p>
      </dgm:t>
    </dgm:pt>
  </dgm:ptLst>
  <dgm:cxnLst>
    <dgm:cxn modelId="{E9D174BA-2822-4BD4-A483-9D21A20D57AF}" type="presOf" srcId="{A3CA41AF-C37D-429C-A92E-91808A34DDB4}" destId="{B593C086-C5D7-4A7E-A549-34EB3EA9D65A}" srcOrd="0" destOrd="0" presId="urn:microsoft.com/office/officeart/2005/8/layout/hProcess6"/>
    <dgm:cxn modelId="{185538DF-3C99-4C1B-B6BA-042E5006759D}" srcId="{FD2A687F-6978-4B10-BC89-2E214ACD40F1}" destId="{A3CA41AF-C37D-429C-A92E-91808A34DDB4}" srcOrd="1" destOrd="0" parTransId="{E8E1EA87-A23C-4CFD-A9C5-977F88F12842}" sibTransId="{76E6FA2A-64E5-4A86-B425-D78B0B957954}"/>
    <dgm:cxn modelId="{EB9AF09B-932B-42DF-8E3B-FCF1566BBA43}" srcId="{A3CA41AF-C37D-429C-A92E-91808A34DDB4}" destId="{7B38D882-F11A-4E91-B2A2-45B3E3DF3BCB}" srcOrd="0" destOrd="0" parTransId="{17E6215E-95FA-4115-8FB2-5749D320F3A9}" sibTransId="{1BAC74CE-1BB5-41CD-B3DF-7D26FD6C2523}"/>
    <dgm:cxn modelId="{68007275-044F-4472-9231-1AAE06120B93}" type="presOf" srcId="{AE0951E4-BF05-429B-AF3D-66EF06EB3C96}" destId="{51717272-E734-4C7E-9505-5EC8E9DA89C1}" srcOrd="0" destOrd="0" presId="urn:microsoft.com/office/officeart/2005/8/layout/hProcess6"/>
    <dgm:cxn modelId="{E219E23F-74CB-4B34-A3E0-DF5E08305C49}" type="presOf" srcId="{EB03C4A6-0EAD-489A-B2CC-67D2D6480111}" destId="{5CF9038B-EE7B-4C23-97BE-01A7BE4F335C}" srcOrd="0" destOrd="0" presId="urn:microsoft.com/office/officeart/2005/8/layout/hProcess6"/>
    <dgm:cxn modelId="{7A24D974-84DB-472B-8B13-D195DEA704FD}" type="presOf" srcId="{46D37706-7BBF-4045-8451-B74BDAB60348}" destId="{194EAB36-CDB3-4D27-AC86-48F8842CA811}" srcOrd="0" destOrd="0" presId="urn:microsoft.com/office/officeart/2005/8/layout/hProcess6"/>
    <dgm:cxn modelId="{8BA83657-1416-47F9-AA73-471C22CF229C}" type="presOf" srcId="{7B38D882-F11A-4E91-B2A2-45B3E3DF3BCB}" destId="{35DAD55F-E700-40F9-A96C-A0C2502299C3}" srcOrd="0" destOrd="0" presId="urn:microsoft.com/office/officeart/2005/8/layout/hProcess6"/>
    <dgm:cxn modelId="{18D758A6-088D-4902-9E97-1FDB88263EAB}" srcId="{46D37706-7BBF-4045-8451-B74BDAB60348}" destId="{EB03C4A6-0EAD-489A-B2CC-67D2D6480111}" srcOrd="0" destOrd="0" parTransId="{8D0BCE24-5620-4E0A-AD47-09A85ACDE9F7}" sibTransId="{9EDE54A8-62FC-4561-89C1-4941B48830FB}"/>
    <dgm:cxn modelId="{8D35CC06-9560-417C-A1F6-A1EFDE767673}" type="presOf" srcId="{FD2A687F-6978-4B10-BC89-2E214ACD40F1}" destId="{4922E630-9F9E-4E2A-88DD-AD038C189B86}" srcOrd="0" destOrd="0" presId="urn:microsoft.com/office/officeart/2005/8/layout/hProcess6"/>
    <dgm:cxn modelId="{34BFB8D0-7928-4229-A474-AEAC19192899}" type="presOf" srcId="{7B38D882-F11A-4E91-B2A2-45B3E3DF3BCB}" destId="{4283E4B5-7490-44E6-8093-FFB25DC81E52}" srcOrd="1" destOrd="0" presId="urn:microsoft.com/office/officeart/2005/8/layout/hProcess6"/>
    <dgm:cxn modelId="{185E0817-3679-4E23-AD15-72DC6EC0341E}" srcId="{AE0951E4-BF05-429B-AF3D-66EF06EB3C96}" destId="{9525E731-1773-4DD3-A432-417C8D44F3DD}" srcOrd="0" destOrd="0" parTransId="{5DD8251D-11EE-446A-8D89-EF765040B782}" sibTransId="{B4589CCD-8813-4107-9352-85F93A52C8C0}"/>
    <dgm:cxn modelId="{844463E4-A687-4F09-BFDC-2A6C6A1C443F}" type="presOf" srcId="{9525E731-1773-4DD3-A432-417C8D44F3DD}" destId="{EF21738C-A3A7-4B4E-B03B-CBDA32668A3B}" srcOrd="0" destOrd="0" presId="urn:microsoft.com/office/officeart/2005/8/layout/hProcess6"/>
    <dgm:cxn modelId="{102C5C1E-CA85-4D58-8A33-BEFAFEC9AF37}" srcId="{FD2A687F-6978-4B10-BC89-2E214ACD40F1}" destId="{AE0951E4-BF05-429B-AF3D-66EF06EB3C96}" srcOrd="0" destOrd="0" parTransId="{8125AFA1-5890-4FA5-A266-7E27CA67D70E}" sibTransId="{0D3565CC-4FE4-4417-91FB-6E105AF8B7DB}"/>
    <dgm:cxn modelId="{8B9ED317-5E47-4447-97A2-DB3A452E554D}" type="presOf" srcId="{9525E731-1773-4DD3-A432-417C8D44F3DD}" destId="{AA26F71D-5ABD-4589-8EB8-4C802446698B}" srcOrd="1" destOrd="0" presId="urn:microsoft.com/office/officeart/2005/8/layout/hProcess6"/>
    <dgm:cxn modelId="{D42AD9E0-0BE7-4BB0-B879-DEC52E91E495}" srcId="{FD2A687F-6978-4B10-BC89-2E214ACD40F1}" destId="{46D37706-7BBF-4045-8451-B74BDAB60348}" srcOrd="2" destOrd="0" parTransId="{E09CCA3E-9DC3-43A7-9707-A663D720AE6F}" sibTransId="{3B420654-B6BA-4D15-A770-48E05276A659}"/>
    <dgm:cxn modelId="{B6EE0AB1-6869-4A67-8DC5-F5DFD06589D5}" type="presOf" srcId="{EB03C4A6-0EAD-489A-B2CC-67D2D6480111}" destId="{B7AA1949-3022-42C9-8264-2EE1B6134675}" srcOrd="1" destOrd="0" presId="urn:microsoft.com/office/officeart/2005/8/layout/hProcess6"/>
    <dgm:cxn modelId="{7929833C-9076-425D-82ED-707AFA8DFB5C}" type="presParOf" srcId="{4922E630-9F9E-4E2A-88DD-AD038C189B86}" destId="{32ABAEE3-A4C3-4837-8A89-4CEE1B64C453}" srcOrd="0" destOrd="0" presId="urn:microsoft.com/office/officeart/2005/8/layout/hProcess6"/>
    <dgm:cxn modelId="{4775521C-96BC-4C70-9ABC-F82A6AFA6DD6}" type="presParOf" srcId="{32ABAEE3-A4C3-4837-8A89-4CEE1B64C453}" destId="{30D67C00-CBAC-4F7C-9896-E9ACE65C39A8}" srcOrd="0" destOrd="0" presId="urn:microsoft.com/office/officeart/2005/8/layout/hProcess6"/>
    <dgm:cxn modelId="{06106BE2-7A3C-4057-944D-EAD10952BE88}" type="presParOf" srcId="{32ABAEE3-A4C3-4837-8A89-4CEE1B64C453}" destId="{EF21738C-A3A7-4B4E-B03B-CBDA32668A3B}" srcOrd="1" destOrd="0" presId="urn:microsoft.com/office/officeart/2005/8/layout/hProcess6"/>
    <dgm:cxn modelId="{6BDAEA92-189E-4A81-A439-FD855624F70C}" type="presParOf" srcId="{32ABAEE3-A4C3-4837-8A89-4CEE1B64C453}" destId="{AA26F71D-5ABD-4589-8EB8-4C802446698B}" srcOrd="2" destOrd="0" presId="urn:microsoft.com/office/officeart/2005/8/layout/hProcess6"/>
    <dgm:cxn modelId="{FFBE2450-65D0-4C02-97AD-F73C2A8719E8}" type="presParOf" srcId="{32ABAEE3-A4C3-4837-8A89-4CEE1B64C453}" destId="{51717272-E734-4C7E-9505-5EC8E9DA89C1}" srcOrd="3" destOrd="0" presId="urn:microsoft.com/office/officeart/2005/8/layout/hProcess6"/>
    <dgm:cxn modelId="{9D6AA8ED-0D1B-40B2-AD5D-CB1E4CEBC6D6}" type="presParOf" srcId="{4922E630-9F9E-4E2A-88DD-AD038C189B86}" destId="{F24A4C4E-B2B9-41E8-8C2F-32F7AC2B55F6}" srcOrd="1" destOrd="0" presId="urn:microsoft.com/office/officeart/2005/8/layout/hProcess6"/>
    <dgm:cxn modelId="{69D21D6B-136B-472D-9303-49CA79EACE3A}" type="presParOf" srcId="{4922E630-9F9E-4E2A-88DD-AD038C189B86}" destId="{B3EDFFD7-117D-4E1B-8193-0F65379BC0EA}" srcOrd="2" destOrd="0" presId="urn:microsoft.com/office/officeart/2005/8/layout/hProcess6"/>
    <dgm:cxn modelId="{77C89572-B06F-4EB8-9F69-FEEF6F9EF0F9}" type="presParOf" srcId="{B3EDFFD7-117D-4E1B-8193-0F65379BC0EA}" destId="{42D99D16-9CC2-4230-AF1B-A38CBC910DBD}" srcOrd="0" destOrd="0" presId="urn:microsoft.com/office/officeart/2005/8/layout/hProcess6"/>
    <dgm:cxn modelId="{6D312204-BF58-4F7C-BF70-F89FECABE958}" type="presParOf" srcId="{B3EDFFD7-117D-4E1B-8193-0F65379BC0EA}" destId="{35DAD55F-E700-40F9-A96C-A0C2502299C3}" srcOrd="1" destOrd="0" presId="urn:microsoft.com/office/officeart/2005/8/layout/hProcess6"/>
    <dgm:cxn modelId="{4C97F7C9-6E0D-4C00-A119-BC4A9366ABAA}" type="presParOf" srcId="{B3EDFFD7-117D-4E1B-8193-0F65379BC0EA}" destId="{4283E4B5-7490-44E6-8093-FFB25DC81E52}" srcOrd="2" destOrd="0" presId="urn:microsoft.com/office/officeart/2005/8/layout/hProcess6"/>
    <dgm:cxn modelId="{59DF88A7-1446-47A5-89BA-B0E4FE596EA1}" type="presParOf" srcId="{B3EDFFD7-117D-4E1B-8193-0F65379BC0EA}" destId="{B593C086-C5D7-4A7E-A549-34EB3EA9D65A}" srcOrd="3" destOrd="0" presId="urn:microsoft.com/office/officeart/2005/8/layout/hProcess6"/>
    <dgm:cxn modelId="{FF619454-2102-40B9-BD4D-0D21A79D1F56}" type="presParOf" srcId="{4922E630-9F9E-4E2A-88DD-AD038C189B86}" destId="{7A2B5770-1B4C-4184-B54D-CA22F2D959D6}" srcOrd="3" destOrd="0" presId="urn:microsoft.com/office/officeart/2005/8/layout/hProcess6"/>
    <dgm:cxn modelId="{E85E6B45-E3EE-4D1A-B0B0-73FD6419EBD2}" type="presParOf" srcId="{4922E630-9F9E-4E2A-88DD-AD038C189B86}" destId="{DDF1F275-E41D-4F34-A2B4-35D72124C74E}" srcOrd="4" destOrd="0" presId="urn:microsoft.com/office/officeart/2005/8/layout/hProcess6"/>
    <dgm:cxn modelId="{090B6BFB-F34F-47E3-A59D-FEE00DAEE3D3}" type="presParOf" srcId="{DDF1F275-E41D-4F34-A2B4-35D72124C74E}" destId="{41953131-33B3-441F-ABFB-837FE4D6F101}" srcOrd="0" destOrd="0" presId="urn:microsoft.com/office/officeart/2005/8/layout/hProcess6"/>
    <dgm:cxn modelId="{5F7C3C63-EAE2-42B5-A981-FE6F0740E92C}" type="presParOf" srcId="{DDF1F275-E41D-4F34-A2B4-35D72124C74E}" destId="{5CF9038B-EE7B-4C23-97BE-01A7BE4F335C}" srcOrd="1" destOrd="0" presId="urn:microsoft.com/office/officeart/2005/8/layout/hProcess6"/>
    <dgm:cxn modelId="{7CFC7744-9A32-448C-BAE0-2EEB0EFCFFDC}" type="presParOf" srcId="{DDF1F275-E41D-4F34-A2B4-35D72124C74E}" destId="{B7AA1949-3022-42C9-8264-2EE1B6134675}" srcOrd="2" destOrd="0" presId="urn:microsoft.com/office/officeart/2005/8/layout/hProcess6"/>
    <dgm:cxn modelId="{4E3165BD-2A92-49CF-8FF2-EE62118AA10C}" type="presParOf" srcId="{DDF1F275-E41D-4F34-A2B4-35D72124C74E}" destId="{194EAB36-CDB3-4D27-AC86-48F8842CA811}"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2A687F-6978-4B10-BC89-2E214ACD40F1}"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AE0951E4-BF05-429B-AF3D-66EF06EB3C96}">
      <dgm:prSet phldrT="[Tekst]" custT="1"/>
      <dgm:spPr/>
      <dgm:t>
        <a:bodyPr/>
        <a:lstStyle/>
        <a:p>
          <a:r>
            <a:rPr lang="en-US" sz="1200" b="1" dirty="0" smtClean="0"/>
            <a:t>DCS</a:t>
          </a:r>
          <a:endParaRPr lang="en-US" sz="1200" b="1" dirty="0"/>
        </a:p>
      </dgm:t>
    </dgm:pt>
    <dgm:pt modelId="{8125AFA1-5890-4FA5-A266-7E27CA67D70E}" type="parTrans" cxnId="{102C5C1E-CA85-4D58-8A33-BEFAFEC9AF37}">
      <dgm:prSet/>
      <dgm:spPr/>
      <dgm:t>
        <a:bodyPr/>
        <a:lstStyle/>
        <a:p>
          <a:endParaRPr lang="en-US" sz="2000"/>
        </a:p>
      </dgm:t>
    </dgm:pt>
    <dgm:pt modelId="{0D3565CC-4FE4-4417-91FB-6E105AF8B7DB}" type="sibTrans" cxnId="{102C5C1E-CA85-4D58-8A33-BEFAFEC9AF37}">
      <dgm:prSet/>
      <dgm:spPr/>
      <dgm:t>
        <a:bodyPr/>
        <a:lstStyle/>
        <a:p>
          <a:endParaRPr lang="en-US" sz="2000"/>
        </a:p>
      </dgm:t>
    </dgm:pt>
    <dgm:pt modelId="{9525E731-1773-4DD3-A432-417C8D44F3DD}">
      <dgm:prSet phldrT="[Tekst]" custT="1"/>
      <dgm:spPr/>
      <dgm:t>
        <a:bodyPr/>
        <a:lstStyle/>
        <a:p>
          <a:pPr marL="115888" indent="-115888" algn="l"/>
          <a:r>
            <a:rPr lang="en-US" sz="1100" dirty="0" smtClean="0"/>
            <a:t>Alarm attributes data dump file from controllers</a:t>
          </a:r>
          <a:endParaRPr lang="en-US" sz="1100" dirty="0"/>
        </a:p>
      </dgm:t>
    </dgm:pt>
    <dgm:pt modelId="{5DD8251D-11EE-446A-8D89-EF765040B782}" type="parTrans" cxnId="{185E0817-3679-4E23-AD15-72DC6EC0341E}">
      <dgm:prSet/>
      <dgm:spPr/>
      <dgm:t>
        <a:bodyPr/>
        <a:lstStyle/>
        <a:p>
          <a:endParaRPr lang="en-US" sz="2000"/>
        </a:p>
      </dgm:t>
    </dgm:pt>
    <dgm:pt modelId="{B4589CCD-8813-4107-9352-85F93A52C8C0}" type="sibTrans" cxnId="{185E0817-3679-4E23-AD15-72DC6EC0341E}">
      <dgm:prSet/>
      <dgm:spPr/>
      <dgm:t>
        <a:bodyPr/>
        <a:lstStyle/>
        <a:p>
          <a:endParaRPr lang="en-US" sz="2000"/>
        </a:p>
      </dgm:t>
    </dgm:pt>
    <dgm:pt modelId="{A3CA41AF-C37D-429C-A92E-91808A34DDB4}">
      <dgm:prSet phldrT="[Tekst]" custT="1"/>
      <dgm:spPr/>
      <dgm:t>
        <a:bodyPr/>
        <a:lstStyle/>
        <a:p>
          <a:r>
            <a:rPr lang="en-US" sz="1200" b="1" dirty="0" smtClean="0"/>
            <a:t>AI ART</a:t>
          </a:r>
          <a:endParaRPr lang="en-US" sz="1200" b="1" dirty="0"/>
        </a:p>
      </dgm:t>
    </dgm:pt>
    <dgm:pt modelId="{E8E1EA87-A23C-4CFD-A9C5-977F88F12842}" type="parTrans" cxnId="{185538DF-3C99-4C1B-B6BA-042E5006759D}">
      <dgm:prSet/>
      <dgm:spPr/>
      <dgm:t>
        <a:bodyPr/>
        <a:lstStyle/>
        <a:p>
          <a:endParaRPr lang="en-US" sz="2000"/>
        </a:p>
      </dgm:t>
    </dgm:pt>
    <dgm:pt modelId="{76E6FA2A-64E5-4A86-B425-D78B0B957954}" type="sibTrans" cxnId="{185538DF-3C99-4C1B-B6BA-042E5006759D}">
      <dgm:prSet/>
      <dgm:spPr/>
      <dgm:t>
        <a:bodyPr/>
        <a:lstStyle/>
        <a:p>
          <a:endParaRPr lang="en-US" sz="2000"/>
        </a:p>
      </dgm:t>
    </dgm:pt>
    <dgm:pt modelId="{46D37706-7BBF-4045-8451-B74BDAB60348}">
      <dgm:prSet phldrT="[Tekst]" custT="1"/>
      <dgm:spPr/>
      <dgm:t>
        <a:bodyPr/>
        <a:lstStyle/>
        <a:p>
          <a:r>
            <a:rPr lang="en-US" sz="1200" b="1" dirty="0" smtClean="0"/>
            <a:t>DCS</a:t>
          </a:r>
          <a:endParaRPr lang="en-US" sz="1200" b="1" dirty="0"/>
        </a:p>
      </dgm:t>
    </dgm:pt>
    <dgm:pt modelId="{E09CCA3E-9DC3-43A7-9707-A663D720AE6F}" type="parTrans" cxnId="{D42AD9E0-0BE7-4BB0-B879-DEC52E91E495}">
      <dgm:prSet/>
      <dgm:spPr/>
      <dgm:t>
        <a:bodyPr/>
        <a:lstStyle/>
        <a:p>
          <a:endParaRPr lang="en-US" sz="2000"/>
        </a:p>
      </dgm:t>
    </dgm:pt>
    <dgm:pt modelId="{3B420654-B6BA-4D15-A770-48E05276A659}" type="sibTrans" cxnId="{D42AD9E0-0BE7-4BB0-B879-DEC52E91E495}">
      <dgm:prSet/>
      <dgm:spPr/>
      <dgm:t>
        <a:bodyPr/>
        <a:lstStyle/>
        <a:p>
          <a:endParaRPr lang="en-US" sz="2000"/>
        </a:p>
      </dgm:t>
    </dgm:pt>
    <dgm:pt modelId="{EB03C4A6-0EAD-489A-B2CC-67D2D6480111}">
      <dgm:prSet phldrT="[Tekst]" custT="1"/>
      <dgm:spPr/>
      <dgm:t>
        <a:bodyPr/>
        <a:lstStyle/>
        <a:p>
          <a:pPr marL="115888" indent="-115888" algn="l"/>
          <a:r>
            <a:rPr lang="en-US" sz="1100" dirty="0" smtClean="0"/>
            <a:t>New alarm Priority and attributes</a:t>
          </a:r>
          <a:endParaRPr lang="en-US" sz="1100" dirty="0"/>
        </a:p>
      </dgm:t>
    </dgm:pt>
    <dgm:pt modelId="{8D0BCE24-5620-4E0A-AD47-09A85ACDE9F7}" type="parTrans" cxnId="{18D758A6-088D-4902-9E97-1FDB88263EAB}">
      <dgm:prSet/>
      <dgm:spPr/>
      <dgm:t>
        <a:bodyPr/>
        <a:lstStyle/>
        <a:p>
          <a:endParaRPr lang="en-US" sz="2000"/>
        </a:p>
      </dgm:t>
    </dgm:pt>
    <dgm:pt modelId="{9EDE54A8-62FC-4561-89C1-4941B48830FB}" type="sibTrans" cxnId="{18D758A6-088D-4902-9E97-1FDB88263EAB}">
      <dgm:prSet/>
      <dgm:spPr/>
      <dgm:t>
        <a:bodyPr/>
        <a:lstStyle/>
        <a:p>
          <a:endParaRPr lang="en-US" sz="2000"/>
        </a:p>
      </dgm:t>
    </dgm:pt>
    <dgm:pt modelId="{795F3AB2-A912-4906-86F0-161C156C4F9C}">
      <dgm:prSet phldrT="[Tekst]" custT="1"/>
      <dgm:spPr/>
      <dgm:t>
        <a:bodyPr/>
        <a:lstStyle/>
        <a:p>
          <a:r>
            <a:rPr lang="en-US" sz="1200" b="1" dirty="0" smtClean="0"/>
            <a:t>Alarm </a:t>
          </a:r>
          <a:r>
            <a:rPr lang="en-US" sz="1100" b="1" dirty="0" smtClean="0"/>
            <a:t>Philosophy</a:t>
          </a:r>
          <a:endParaRPr lang="en-US" sz="1100" b="1" dirty="0"/>
        </a:p>
      </dgm:t>
    </dgm:pt>
    <dgm:pt modelId="{67F255A5-7AD5-480C-8770-24E925F556D8}" type="parTrans" cxnId="{F6060C7D-57FB-4EF9-94DF-5824B35303E8}">
      <dgm:prSet/>
      <dgm:spPr/>
      <dgm:t>
        <a:bodyPr/>
        <a:lstStyle/>
        <a:p>
          <a:endParaRPr lang="en-US" sz="2000"/>
        </a:p>
      </dgm:t>
    </dgm:pt>
    <dgm:pt modelId="{492C8017-9439-4067-8DDE-736623D03843}" type="sibTrans" cxnId="{F6060C7D-57FB-4EF9-94DF-5824B35303E8}">
      <dgm:prSet/>
      <dgm:spPr/>
      <dgm:t>
        <a:bodyPr/>
        <a:lstStyle/>
        <a:p>
          <a:endParaRPr lang="en-US" sz="2000"/>
        </a:p>
      </dgm:t>
    </dgm:pt>
    <dgm:pt modelId="{CD51E273-B684-43F7-A869-B798DCE607B6}">
      <dgm:prSet phldrT="[Tekst]" custT="1"/>
      <dgm:spPr/>
      <dgm:t>
        <a:bodyPr/>
        <a:lstStyle/>
        <a:p>
          <a:r>
            <a:rPr lang="en-US" sz="1100" dirty="0" smtClean="0"/>
            <a:t>Document</a:t>
          </a:r>
          <a:endParaRPr lang="en-US" sz="1100" dirty="0"/>
        </a:p>
      </dgm:t>
    </dgm:pt>
    <dgm:pt modelId="{3AD61227-0391-40C5-B641-6F83FA2B9E4B}" type="parTrans" cxnId="{8DE6073A-7ADC-44B5-B39A-67D774DAAF83}">
      <dgm:prSet/>
      <dgm:spPr/>
      <dgm:t>
        <a:bodyPr/>
        <a:lstStyle/>
        <a:p>
          <a:endParaRPr lang="en-US" sz="2000"/>
        </a:p>
      </dgm:t>
    </dgm:pt>
    <dgm:pt modelId="{2A989EE9-3C0E-405A-9E5E-1700FFD79AEE}" type="sibTrans" cxnId="{8DE6073A-7ADC-44B5-B39A-67D774DAAF83}">
      <dgm:prSet/>
      <dgm:spPr/>
      <dgm:t>
        <a:bodyPr/>
        <a:lstStyle/>
        <a:p>
          <a:endParaRPr lang="en-US" sz="2000"/>
        </a:p>
      </dgm:t>
    </dgm:pt>
    <dgm:pt modelId="{9D70BF7A-8E9B-40E4-84D7-03825DFAC9FD}">
      <dgm:prSet phldrT="[Tekst]" custT="1"/>
      <dgm:spPr/>
      <dgm:t>
        <a:bodyPr/>
        <a:lstStyle/>
        <a:p>
          <a:pPr marL="115888" indent="-115888" algn="l"/>
          <a:r>
            <a:rPr lang="en-US" sz="1100" dirty="0" err="1" smtClean="0"/>
            <a:t>MoC</a:t>
          </a:r>
          <a:r>
            <a:rPr lang="en-US" sz="1100" dirty="0" smtClean="0"/>
            <a:t>/store records in DB</a:t>
          </a:r>
          <a:endParaRPr lang="en-US" sz="1100" dirty="0"/>
        </a:p>
      </dgm:t>
    </dgm:pt>
    <dgm:pt modelId="{7C5615C2-615B-4DAA-B5D5-A815C9BD5FE0}" type="parTrans" cxnId="{5B472972-535E-485B-AA84-980CF53197F9}">
      <dgm:prSet/>
      <dgm:spPr/>
      <dgm:t>
        <a:bodyPr/>
        <a:lstStyle/>
        <a:p>
          <a:endParaRPr lang="en-US"/>
        </a:p>
      </dgm:t>
    </dgm:pt>
    <dgm:pt modelId="{97D618AF-B619-4335-9C97-AA03AADFDD9C}" type="sibTrans" cxnId="{5B472972-535E-485B-AA84-980CF53197F9}">
      <dgm:prSet/>
      <dgm:spPr/>
      <dgm:t>
        <a:bodyPr/>
        <a:lstStyle/>
        <a:p>
          <a:endParaRPr lang="en-US"/>
        </a:p>
      </dgm:t>
    </dgm:pt>
    <dgm:pt modelId="{814D9ADF-C5A4-4A6F-8DCA-487CFC17484D}">
      <dgm:prSet phldrT="[Tekst]" custT="1"/>
      <dgm:spPr/>
      <dgm:t>
        <a:bodyPr/>
        <a:lstStyle/>
        <a:p>
          <a:pPr marL="115888" indent="-115888" algn="l"/>
          <a:r>
            <a:rPr lang="en-US" sz="1100" dirty="0" smtClean="0"/>
            <a:t>Export data</a:t>
          </a:r>
          <a:endParaRPr lang="en-US" sz="1100" dirty="0"/>
        </a:p>
      </dgm:t>
    </dgm:pt>
    <dgm:pt modelId="{25E14369-4BCA-40D7-896A-737C31617648}" type="parTrans" cxnId="{A5F43373-01F5-454A-A95F-A5590EE88624}">
      <dgm:prSet/>
      <dgm:spPr/>
      <dgm:t>
        <a:bodyPr/>
        <a:lstStyle/>
        <a:p>
          <a:endParaRPr lang="en-US"/>
        </a:p>
      </dgm:t>
    </dgm:pt>
    <dgm:pt modelId="{39BEEDFB-4304-4752-9C40-99BD9E4C8666}" type="sibTrans" cxnId="{A5F43373-01F5-454A-A95F-A5590EE88624}">
      <dgm:prSet/>
      <dgm:spPr/>
      <dgm:t>
        <a:bodyPr/>
        <a:lstStyle/>
        <a:p>
          <a:endParaRPr lang="en-US"/>
        </a:p>
      </dgm:t>
    </dgm:pt>
    <dgm:pt modelId="{7B38D882-F11A-4E91-B2A2-45B3E3DF3BCB}">
      <dgm:prSet phldrT="[Tekst]" custT="1"/>
      <dgm:spPr/>
      <dgm:t>
        <a:bodyPr/>
        <a:lstStyle/>
        <a:p>
          <a:pPr marL="115888" indent="-115888" algn="l"/>
          <a:r>
            <a:rPr lang="en-US" sz="1100" dirty="0" smtClean="0"/>
            <a:t>Import data</a:t>
          </a:r>
          <a:endParaRPr lang="en-US" sz="1100" dirty="0"/>
        </a:p>
      </dgm:t>
    </dgm:pt>
    <dgm:pt modelId="{1BAC74CE-1BB5-41CD-B3DF-7D26FD6C2523}" type="sibTrans" cxnId="{EB9AF09B-932B-42DF-8E3B-FCF1566BBA43}">
      <dgm:prSet/>
      <dgm:spPr/>
      <dgm:t>
        <a:bodyPr/>
        <a:lstStyle/>
        <a:p>
          <a:endParaRPr lang="en-US" sz="2000"/>
        </a:p>
      </dgm:t>
    </dgm:pt>
    <dgm:pt modelId="{17E6215E-95FA-4115-8FB2-5749D320F3A9}" type="parTrans" cxnId="{EB9AF09B-932B-42DF-8E3B-FCF1566BBA43}">
      <dgm:prSet/>
      <dgm:spPr/>
      <dgm:t>
        <a:bodyPr/>
        <a:lstStyle/>
        <a:p>
          <a:endParaRPr lang="en-US" sz="2000"/>
        </a:p>
      </dgm:t>
    </dgm:pt>
    <dgm:pt modelId="{C6D34E2E-4C6C-4FD4-8119-BB92AAAE04D5}">
      <dgm:prSet phldrT="[Tekst]" custT="1"/>
      <dgm:spPr/>
      <dgm:t>
        <a:bodyPr/>
        <a:lstStyle/>
        <a:p>
          <a:pPr marL="115888" indent="-115888" algn="l"/>
          <a:r>
            <a:rPr lang="en-US" sz="1100" dirty="0" smtClean="0"/>
            <a:t>Rationalize Alarms</a:t>
          </a:r>
          <a:endParaRPr lang="en-US" sz="1100" dirty="0"/>
        </a:p>
      </dgm:t>
    </dgm:pt>
    <dgm:pt modelId="{A0BCF7F7-BCF2-46D1-A1EB-50A1F828C091}" type="sibTrans" cxnId="{DDD0CC10-1D2C-410F-BA3E-2034AD0A99CB}">
      <dgm:prSet/>
      <dgm:spPr/>
      <dgm:t>
        <a:bodyPr/>
        <a:lstStyle/>
        <a:p>
          <a:endParaRPr lang="en-US"/>
        </a:p>
      </dgm:t>
    </dgm:pt>
    <dgm:pt modelId="{348D876E-54D1-4F04-9DB9-69D9DC3D61AA}" type="parTrans" cxnId="{DDD0CC10-1D2C-410F-BA3E-2034AD0A99CB}">
      <dgm:prSet/>
      <dgm:spPr/>
      <dgm:t>
        <a:bodyPr/>
        <a:lstStyle/>
        <a:p>
          <a:endParaRPr lang="en-US"/>
        </a:p>
      </dgm:t>
    </dgm:pt>
    <dgm:pt modelId="{773DB7EF-C7D8-4921-9C94-03CFB28DE8F9}">
      <dgm:prSet phldrT="[Tekst]" custT="1"/>
      <dgm:spPr/>
      <dgm:t>
        <a:bodyPr/>
        <a:lstStyle/>
        <a:p>
          <a:pPr marL="115888" indent="-115888" algn="l"/>
          <a:r>
            <a:rPr lang="en-US" sz="1100" dirty="0" smtClean="0"/>
            <a:t>Transform data file into ART format (Excel)</a:t>
          </a:r>
          <a:endParaRPr lang="en-US" sz="1100" dirty="0"/>
        </a:p>
      </dgm:t>
    </dgm:pt>
    <dgm:pt modelId="{96C650D1-6A12-4376-B2D6-EA1397B9774F}" type="parTrans" cxnId="{B38220AE-C32C-4338-A3A3-0BB6F4F7A6EF}">
      <dgm:prSet/>
      <dgm:spPr/>
      <dgm:t>
        <a:bodyPr/>
        <a:lstStyle/>
        <a:p>
          <a:endParaRPr lang="en-US"/>
        </a:p>
      </dgm:t>
    </dgm:pt>
    <dgm:pt modelId="{527C632A-E2CC-4A54-9F88-676C8154F5A8}" type="sibTrans" cxnId="{B38220AE-C32C-4338-A3A3-0BB6F4F7A6EF}">
      <dgm:prSet/>
      <dgm:spPr/>
      <dgm:t>
        <a:bodyPr/>
        <a:lstStyle/>
        <a:p>
          <a:endParaRPr lang="en-US"/>
        </a:p>
      </dgm:t>
    </dgm:pt>
    <dgm:pt modelId="{ADA21806-4C11-412C-99F2-226653EAFE68}">
      <dgm:prSet phldrT="[Tekst]" custT="1"/>
      <dgm:spPr/>
      <dgm:t>
        <a:bodyPr/>
        <a:lstStyle/>
        <a:p>
          <a:pPr marL="115888" indent="-115888" algn="l"/>
          <a:r>
            <a:rPr lang="en-US" sz="1100" dirty="0" smtClean="0">
              <a:solidFill>
                <a:schemeClr val="tx1"/>
              </a:solidFill>
            </a:rPr>
            <a:t>Operator response texts</a:t>
          </a:r>
          <a:endParaRPr lang="en-US" sz="1100" dirty="0"/>
        </a:p>
      </dgm:t>
    </dgm:pt>
    <dgm:pt modelId="{84767DDD-ACB0-4845-9C2B-49245E0BD307}" type="parTrans" cxnId="{27AF441D-F5C5-41E6-98E2-A7D183A8D83E}">
      <dgm:prSet/>
      <dgm:spPr/>
      <dgm:t>
        <a:bodyPr/>
        <a:lstStyle/>
        <a:p>
          <a:endParaRPr lang="en-US"/>
        </a:p>
      </dgm:t>
    </dgm:pt>
    <dgm:pt modelId="{63C783EE-73C7-4E80-8D67-9D8FCB22AC2B}" type="sibTrans" cxnId="{27AF441D-F5C5-41E6-98E2-A7D183A8D83E}">
      <dgm:prSet/>
      <dgm:spPr/>
      <dgm:t>
        <a:bodyPr/>
        <a:lstStyle/>
        <a:p>
          <a:endParaRPr lang="en-US"/>
        </a:p>
      </dgm:t>
    </dgm:pt>
    <dgm:pt modelId="{4922E630-9F9E-4E2A-88DD-AD038C189B86}" type="pres">
      <dgm:prSet presAssocID="{FD2A687F-6978-4B10-BC89-2E214ACD40F1}" presName="theList" presStyleCnt="0">
        <dgm:presLayoutVars>
          <dgm:dir/>
          <dgm:animLvl val="lvl"/>
          <dgm:resizeHandles val="exact"/>
        </dgm:presLayoutVars>
      </dgm:prSet>
      <dgm:spPr/>
      <dgm:t>
        <a:bodyPr/>
        <a:lstStyle/>
        <a:p>
          <a:endParaRPr lang="en-US"/>
        </a:p>
      </dgm:t>
    </dgm:pt>
    <dgm:pt modelId="{F6D0E2B8-CA90-451D-9649-6DB58D0964CD}" type="pres">
      <dgm:prSet presAssocID="{795F3AB2-A912-4906-86F0-161C156C4F9C}" presName="compNode" presStyleCnt="0"/>
      <dgm:spPr/>
    </dgm:pt>
    <dgm:pt modelId="{E7FF360C-DB02-47C6-8ECB-BDA6A5B4DD29}" type="pres">
      <dgm:prSet presAssocID="{795F3AB2-A912-4906-86F0-161C156C4F9C}" presName="noGeometry" presStyleCnt="0"/>
      <dgm:spPr/>
    </dgm:pt>
    <dgm:pt modelId="{88446235-B18E-45E2-803C-5BB912C97820}" type="pres">
      <dgm:prSet presAssocID="{795F3AB2-A912-4906-86F0-161C156C4F9C}" presName="childTextVisible" presStyleLbl="bgAccFollowNode1" presStyleIdx="0" presStyleCnt="4">
        <dgm:presLayoutVars>
          <dgm:bulletEnabled val="1"/>
        </dgm:presLayoutVars>
      </dgm:prSet>
      <dgm:spPr/>
      <dgm:t>
        <a:bodyPr/>
        <a:lstStyle/>
        <a:p>
          <a:endParaRPr lang="en-US"/>
        </a:p>
      </dgm:t>
    </dgm:pt>
    <dgm:pt modelId="{F10303F3-3D82-4C56-948B-1C80C72C45B7}" type="pres">
      <dgm:prSet presAssocID="{795F3AB2-A912-4906-86F0-161C156C4F9C}" presName="childTextHidden" presStyleLbl="bgAccFollowNode1" presStyleIdx="0" presStyleCnt="4"/>
      <dgm:spPr/>
      <dgm:t>
        <a:bodyPr/>
        <a:lstStyle/>
        <a:p>
          <a:endParaRPr lang="en-US"/>
        </a:p>
      </dgm:t>
    </dgm:pt>
    <dgm:pt modelId="{A539C835-9D2A-4FAB-8869-E76AC4EC3796}" type="pres">
      <dgm:prSet presAssocID="{795F3AB2-A912-4906-86F0-161C156C4F9C}" presName="parentText" presStyleLbl="node1" presStyleIdx="0" presStyleCnt="4" custScaleX="102221" custScaleY="99537">
        <dgm:presLayoutVars>
          <dgm:chMax val="1"/>
          <dgm:bulletEnabled val="1"/>
        </dgm:presLayoutVars>
      </dgm:prSet>
      <dgm:spPr/>
      <dgm:t>
        <a:bodyPr/>
        <a:lstStyle/>
        <a:p>
          <a:endParaRPr lang="en-US"/>
        </a:p>
      </dgm:t>
    </dgm:pt>
    <dgm:pt modelId="{A21F345E-4344-4FB3-A5B9-B9DEAAD8F106}" type="pres">
      <dgm:prSet presAssocID="{795F3AB2-A912-4906-86F0-161C156C4F9C}" presName="aSpace" presStyleCnt="0"/>
      <dgm:spPr/>
    </dgm:pt>
    <dgm:pt modelId="{32ABAEE3-A4C3-4837-8A89-4CEE1B64C453}" type="pres">
      <dgm:prSet presAssocID="{AE0951E4-BF05-429B-AF3D-66EF06EB3C96}" presName="compNode" presStyleCnt="0"/>
      <dgm:spPr/>
    </dgm:pt>
    <dgm:pt modelId="{30D67C00-CBAC-4F7C-9896-E9ACE65C39A8}" type="pres">
      <dgm:prSet presAssocID="{AE0951E4-BF05-429B-AF3D-66EF06EB3C96}" presName="noGeometry" presStyleCnt="0"/>
      <dgm:spPr/>
    </dgm:pt>
    <dgm:pt modelId="{EF21738C-A3A7-4B4E-B03B-CBDA32668A3B}" type="pres">
      <dgm:prSet presAssocID="{AE0951E4-BF05-429B-AF3D-66EF06EB3C96}" presName="childTextVisible" presStyleLbl="bgAccFollowNode1" presStyleIdx="1" presStyleCnt="4">
        <dgm:presLayoutVars>
          <dgm:bulletEnabled val="1"/>
        </dgm:presLayoutVars>
      </dgm:prSet>
      <dgm:spPr/>
      <dgm:t>
        <a:bodyPr/>
        <a:lstStyle/>
        <a:p>
          <a:endParaRPr lang="en-US"/>
        </a:p>
      </dgm:t>
    </dgm:pt>
    <dgm:pt modelId="{AA26F71D-5ABD-4589-8EB8-4C802446698B}" type="pres">
      <dgm:prSet presAssocID="{AE0951E4-BF05-429B-AF3D-66EF06EB3C96}" presName="childTextHidden" presStyleLbl="bgAccFollowNode1" presStyleIdx="1" presStyleCnt="4"/>
      <dgm:spPr/>
      <dgm:t>
        <a:bodyPr/>
        <a:lstStyle/>
        <a:p>
          <a:endParaRPr lang="en-US"/>
        </a:p>
      </dgm:t>
    </dgm:pt>
    <dgm:pt modelId="{51717272-E734-4C7E-9505-5EC8E9DA89C1}" type="pres">
      <dgm:prSet presAssocID="{AE0951E4-BF05-429B-AF3D-66EF06EB3C96}" presName="parentText" presStyleLbl="node1" presStyleIdx="1" presStyleCnt="4">
        <dgm:presLayoutVars>
          <dgm:chMax val="1"/>
          <dgm:bulletEnabled val="1"/>
        </dgm:presLayoutVars>
      </dgm:prSet>
      <dgm:spPr/>
      <dgm:t>
        <a:bodyPr/>
        <a:lstStyle/>
        <a:p>
          <a:endParaRPr lang="en-US"/>
        </a:p>
      </dgm:t>
    </dgm:pt>
    <dgm:pt modelId="{F24A4C4E-B2B9-41E8-8C2F-32F7AC2B55F6}" type="pres">
      <dgm:prSet presAssocID="{AE0951E4-BF05-429B-AF3D-66EF06EB3C96}" presName="aSpace" presStyleCnt="0"/>
      <dgm:spPr/>
    </dgm:pt>
    <dgm:pt modelId="{B3EDFFD7-117D-4E1B-8193-0F65379BC0EA}" type="pres">
      <dgm:prSet presAssocID="{A3CA41AF-C37D-429C-A92E-91808A34DDB4}" presName="compNode" presStyleCnt="0"/>
      <dgm:spPr/>
    </dgm:pt>
    <dgm:pt modelId="{42D99D16-9CC2-4230-AF1B-A38CBC910DBD}" type="pres">
      <dgm:prSet presAssocID="{A3CA41AF-C37D-429C-A92E-91808A34DDB4}" presName="noGeometry" presStyleCnt="0"/>
      <dgm:spPr/>
    </dgm:pt>
    <dgm:pt modelId="{35DAD55F-E700-40F9-A96C-A0C2502299C3}" type="pres">
      <dgm:prSet presAssocID="{A3CA41AF-C37D-429C-A92E-91808A34DDB4}" presName="childTextVisible" presStyleLbl="bgAccFollowNode1" presStyleIdx="2" presStyleCnt="4">
        <dgm:presLayoutVars>
          <dgm:bulletEnabled val="1"/>
        </dgm:presLayoutVars>
      </dgm:prSet>
      <dgm:spPr/>
      <dgm:t>
        <a:bodyPr/>
        <a:lstStyle/>
        <a:p>
          <a:endParaRPr lang="en-US"/>
        </a:p>
      </dgm:t>
    </dgm:pt>
    <dgm:pt modelId="{4283E4B5-7490-44E6-8093-FFB25DC81E52}" type="pres">
      <dgm:prSet presAssocID="{A3CA41AF-C37D-429C-A92E-91808A34DDB4}" presName="childTextHidden" presStyleLbl="bgAccFollowNode1" presStyleIdx="2" presStyleCnt="4"/>
      <dgm:spPr/>
      <dgm:t>
        <a:bodyPr/>
        <a:lstStyle/>
        <a:p>
          <a:endParaRPr lang="en-US"/>
        </a:p>
      </dgm:t>
    </dgm:pt>
    <dgm:pt modelId="{B593C086-C5D7-4A7E-A549-34EB3EA9D65A}" type="pres">
      <dgm:prSet presAssocID="{A3CA41AF-C37D-429C-A92E-91808A34DDB4}" presName="parentText" presStyleLbl="node1" presStyleIdx="2" presStyleCnt="4">
        <dgm:presLayoutVars>
          <dgm:chMax val="1"/>
          <dgm:bulletEnabled val="1"/>
        </dgm:presLayoutVars>
      </dgm:prSet>
      <dgm:spPr/>
      <dgm:t>
        <a:bodyPr/>
        <a:lstStyle/>
        <a:p>
          <a:endParaRPr lang="en-US"/>
        </a:p>
      </dgm:t>
    </dgm:pt>
    <dgm:pt modelId="{7A2B5770-1B4C-4184-B54D-CA22F2D959D6}" type="pres">
      <dgm:prSet presAssocID="{A3CA41AF-C37D-429C-A92E-91808A34DDB4}" presName="aSpace" presStyleCnt="0"/>
      <dgm:spPr/>
    </dgm:pt>
    <dgm:pt modelId="{DDF1F275-E41D-4F34-A2B4-35D72124C74E}" type="pres">
      <dgm:prSet presAssocID="{46D37706-7BBF-4045-8451-B74BDAB60348}" presName="compNode" presStyleCnt="0"/>
      <dgm:spPr/>
    </dgm:pt>
    <dgm:pt modelId="{41953131-33B3-441F-ABFB-837FE4D6F101}" type="pres">
      <dgm:prSet presAssocID="{46D37706-7BBF-4045-8451-B74BDAB60348}" presName="noGeometry" presStyleCnt="0"/>
      <dgm:spPr/>
    </dgm:pt>
    <dgm:pt modelId="{5CF9038B-EE7B-4C23-97BE-01A7BE4F335C}" type="pres">
      <dgm:prSet presAssocID="{46D37706-7BBF-4045-8451-B74BDAB60348}" presName="childTextVisible" presStyleLbl="bgAccFollowNode1" presStyleIdx="3" presStyleCnt="4">
        <dgm:presLayoutVars>
          <dgm:bulletEnabled val="1"/>
        </dgm:presLayoutVars>
      </dgm:prSet>
      <dgm:spPr/>
      <dgm:t>
        <a:bodyPr/>
        <a:lstStyle/>
        <a:p>
          <a:endParaRPr lang="en-US"/>
        </a:p>
      </dgm:t>
    </dgm:pt>
    <dgm:pt modelId="{B7AA1949-3022-42C9-8264-2EE1B6134675}" type="pres">
      <dgm:prSet presAssocID="{46D37706-7BBF-4045-8451-B74BDAB60348}" presName="childTextHidden" presStyleLbl="bgAccFollowNode1" presStyleIdx="3" presStyleCnt="4"/>
      <dgm:spPr/>
      <dgm:t>
        <a:bodyPr/>
        <a:lstStyle/>
        <a:p>
          <a:endParaRPr lang="en-US"/>
        </a:p>
      </dgm:t>
    </dgm:pt>
    <dgm:pt modelId="{194EAB36-CDB3-4D27-AC86-48F8842CA811}" type="pres">
      <dgm:prSet presAssocID="{46D37706-7BBF-4045-8451-B74BDAB60348}" presName="parentText" presStyleLbl="node1" presStyleIdx="3" presStyleCnt="4">
        <dgm:presLayoutVars>
          <dgm:chMax val="1"/>
          <dgm:bulletEnabled val="1"/>
        </dgm:presLayoutVars>
      </dgm:prSet>
      <dgm:spPr/>
      <dgm:t>
        <a:bodyPr/>
        <a:lstStyle/>
        <a:p>
          <a:endParaRPr lang="en-US"/>
        </a:p>
      </dgm:t>
    </dgm:pt>
  </dgm:ptLst>
  <dgm:cxnLst>
    <dgm:cxn modelId="{EB9AF09B-932B-42DF-8E3B-FCF1566BBA43}" srcId="{A3CA41AF-C37D-429C-A92E-91808A34DDB4}" destId="{7B38D882-F11A-4E91-B2A2-45B3E3DF3BCB}" srcOrd="0" destOrd="0" parTransId="{17E6215E-95FA-4115-8FB2-5749D320F3A9}" sibTransId="{1BAC74CE-1BB5-41CD-B3DF-7D26FD6C2523}"/>
    <dgm:cxn modelId="{A5BE1026-032E-4773-AEE1-01B2C7A75978}" type="presOf" srcId="{CD51E273-B684-43F7-A869-B798DCE607B6}" destId="{88446235-B18E-45E2-803C-5BB912C97820}" srcOrd="0" destOrd="0" presId="urn:microsoft.com/office/officeart/2005/8/layout/hProcess6"/>
    <dgm:cxn modelId="{C3DAED47-C752-41B3-81DC-DEF58F90495D}" type="presOf" srcId="{9D70BF7A-8E9B-40E4-84D7-03825DFAC9FD}" destId="{4283E4B5-7490-44E6-8093-FFB25DC81E52}" srcOrd="1" destOrd="2" presId="urn:microsoft.com/office/officeart/2005/8/layout/hProcess6"/>
    <dgm:cxn modelId="{102C5C1E-CA85-4D58-8A33-BEFAFEC9AF37}" srcId="{FD2A687F-6978-4B10-BC89-2E214ACD40F1}" destId="{AE0951E4-BF05-429B-AF3D-66EF06EB3C96}" srcOrd="1" destOrd="0" parTransId="{8125AFA1-5890-4FA5-A266-7E27CA67D70E}" sibTransId="{0D3565CC-4FE4-4417-91FB-6E105AF8B7DB}"/>
    <dgm:cxn modelId="{DDD0CC10-1D2C-410F-BA3E-2034AD0A99CB}" srcId="{A3CA41AF-C37D-429C-A92E-91808A34DDB4}" destId="{C6D34E2E-4C6C-4FD4-8119-BB92AAAE04D5}" srcOrd="1" destOrd="0" parTransId="{348D876E-54D1-4F04-9DB9-69D9DC3D61AA}" sibTransId="{A0BCF7F7-BCF2-46D1-A1EB-50A1F828C091}"/>
    <dgm:cxn modelId="{2E30617E-6C6D-40B7-8B0C-6C9F52C1ECCD}" type="presOf" srcId="{ADA21806-4C11-412C-99F2-226653EAFE68}" destId="{B7AA1949-3022-42C9-8264-2EE1B6134675}" srcOrd="1" destOrd="1" presId="urn:microsoft.com/office/officeart/2005/8/layout/hProcess6"/>
    <dgm:cxn modelId="{89AAB024-3042-4237-A255-0183C5CC8D90}" type="presOf" srcId="{9525E731-1773-4DD3-A432-417C8D44F3DD}" destId="{EF21738C-A3A7-4B4E-B03B-CBDA32668A3B}" srcOrd="0" destOrd="0" presId="urn:microsoft.com/office/officeart/2005/8/layout/hProcess6"/>
    <dgm:cxn modelId="{CA25FDAC-925C-409B-B03F-DE4B6A56AFC7}" type="presOf" srcId="{AE0951E4-BF05-429B-AF3D-66EF06EB3C96}" destId="{51717272-E734-4C7E-9505-5EC8E9DA89C1}" srcOrd="0" destOrd="0" presId="urn:microsoft.com/office/officeart/2005/8/layout/hProcess6"/>
    <dgm:cxn modelId="{F6060C7D-57FB-4EF9-94DF-5824B35303E8}" srcId="{FD2A687F-6978-4B10-BC89-2E214ACD40F1}" destId="{795F3AB2-A912-4906-86F0-161C156C4F9C}" srcOrd="0" destOrd="0" parTransId="{67F255A5-7AD5-480C-8770-24E925F556D8}" sibTransId="{492C8017-9439-4067-8DDE-736623D03843}"/>
    <dgm:cxn modelId="{185538DF-3C99-4C1B-B6BA-042E5006759D}" srcId="{FD2A687F-6978-4B10-BC89-2E214ACD40F1}" destId="{A3CA41AF-C37D-429C-A92E-91808A34DDB4}" srcOrd="2" destOrd="0" parTransId="{E8E1EA87-A23C-4CFD-A9C5-977F88F12842}" sibTransId="{76E6FA2A-64E5-4A86-B425-D78B0B957954}"/>
    <dgm:cxn modelId="{18D758A6-088D-4902-9E97-1FDB88263EAB}" srcId="{46D37706-7BBF-4045-8451-B74BDAB60348}" destId="{EB03C4A6-0EAD-489A-B2CC-67D2D6480111}" srcOrd="0" destOrd="0" parTransId="{8D0BCE24-5620-4E0A-AD47-09A85ACDE9F7}" sibTransId="{9EDE54A8-62FC-4561-89C1-4941B48830FB}"/>
    <dgm:cxn modelId="{AD19F7F2-7A85-4DAC-8A25-B93AE37DB9D9}" type="presOf" srcId="{9525E731-1773-4DD3-A432-417C8D44F3DD}" destId="{AA26F71D-5ABD-4589-8EB8-4C802446698B}" srcOrd="1" destOrd="0" presId="urn:microsoft.com/office/officeart/2005/8/layout/hProcess6"/>
    <dgm:cxn modelId="{E1CF5D6D-F2F8-40C5-AE16-646F258AA028}" type="presOf" srcId="{FD2A687F-6978-4B10-BC89-2E214ACD40F1}" destId="{4922E630-9F9E-4E2A-88DD-AD038C189B86}" srcOrd="0" destOrd="0" presId="urn:microsoft.com/office/officeart/2005/8/layout/hProcess6"/>
    <dgm:cxn modelId="{BB183AB3-45FE-4278-9B64-FCECB500B7EC}" type="presOf" srcId="{9D70BF7A-8E9B-40E4-84D7-03825DFAC9FD}" destId="{35DAD55F-E700-40F9-A96C-A0C2502299C3}" srcOrd="0" destOrd="2" presId="urn:microsoft.com/office/officeart/2005/8/layout/hProcess6"/>
    <dgm:cxn modelId="{2A93D589-90C7-47CF-B9BB-2CD2E65BC0CC}" type="presOf" srcId="{A3CA41AF-C37D-429C-A92E-91808A34DDB4}" destId="{B593C086-C5D7-4A7E-A549-34EB3EA9D65A}" srcOrd="0" destOrd="0" presId="urn:microsoft.com/office/officeart/2005/8/layout/hProcess6"/>
    <dgm:cxn modelId="{61CBB1B2-26FC-4070-AF65-6D88EE7FDC67}" type="presOf" srcId="{46D37706-7BBF-4045-8451-B74BDAB60348}" destId="{194EAB36-CDB3-4D27-AC86-48F8842CA811}" srcOrd="0" destOrd="0" presId="urn:microsoft.com/office/officeart/2005/8/layout/hProcess6"/>
    <dgm:cxn modelId="{D42AD9E0-0BE7-4BB0-B879-DEC52E91E495}" srcId="{FD2A687F-6978-4B10-BC89-2E214ACD40F1}" destId="{46D37706-7BBF-4045-8451-B74BDAB60348}" srcOrd="3" destOrd="0" parTransId="{E09CCA3E-9DC3-43A7-9707-A663D720AE6F}" sibTransId="{3B420654-B6BA-4D15-A770-48E05276A659}"/>
    <dgm:cxn modelId="{B38220AE-C32C-4338-A3A3-0BB6F4F7A6EF}" srcId="{AE0951E4-BF05-429B-AF3D-66EF06EB3C96}" destId="{773DB7EF-C7D8-4921-9C94-03CFB28DE8F9}" srcOrd="1" destOrd="0" parTransId="{96C650D1-6A12-4376-B2D6-EA1397B9774F}" sibTransId="{527C632A-E2CC-4A54-9F88-676C8154F5A8}"/>
    <dgm:cxn modelId="{00ED651B-EAEB-4357-8844-F03A9572E578}" type="presOf" srcId="{CD51E273-B684-43F7-A869-B798DCE607B6}" destId="{F10303F3-3D82-4C56-948B-1C80C72C45B7}" srcOrd="1" destOrd="0" presId="urn:microsoft.com/office/officeart/2005/8/layout/hProcess6"/>
    <dgm:cxn modelId="{A5F43373-01F5-454A-A95F-A5590EE88624}" srcId="{A3CA41AF-C37D-429C-A92E-91808A34DDB4}" destId="{814D9ADF-C5A4-4A6F-8DCA-487CFC17484D}" srcOrd="3" destOrd="0" parTransId="{25E14369-4BCA-40D7-896A-737C31617648}" sibTransId="{39BEEDFB-4304-4752-9C40-99BD9E4C8666}"/>
    <dgm:cxn modelId="{C6DDFDA5-0B5C-4504-9817-FFB8D95E9412}" type="presOf" srcId="{795F3AB2-A912-4906-86F0-161C156C4F9C}" destId="{A539C835-9D2A-4FAB-8869-E76AC4EC3796}" srcOrd="0" destOrd="0" presId="urn:microsoft.com/office/officeart/2005/8/layout/hProcess6"/>
    <dgm:cxn modelId="{1A627A61-7164-49F8-A461-0D2B31AF3C9B}" type="presOf" srcId="{773DB7EF-C7D8-4921-9C94-03CFB28DE8F9}" destId="{EF21738C-A3A7-4B4E-B03B-CBDA32668A3B}" srcOrd="0" destOrd="1" presId="urn:microsoft.com/office/officeart/2005/8/layout/hProcess6"/>
    <dgm:cxn modelId="{66B49684-646A-4063-AE56-0149BA77A25C}" type="presOf" srcId="{C6D34E2E-4C6C-4FD4-8119-BB92AAAE04D5}" destId="{35DAD55F-E700-40F9-A96C-A0C2502299C3}" srcOrd="0" destOrd="1" presId="urn:microsoft.com/office/officeart/2005/8/layout/hProcess6"/>
    <dgm:cxn modelId="{50B236DA-9910-4A52-A7B1-F24919D30033}" type="presOf" srcId="{7B38D882-F11A-4E91-B2A2-45B3E3DF3BCB}" destId="{4283E4B5-7490-44E6-8093-FFB25DC81E52}" srcOrd="1" destOrd="0" presId="urn:microsoft.com/office/officeart/2005/8/layout/hProcess6"/>
    <dgm:cxn modelId="{26BF2054-64AE-4D3E-99B8-8F1C9FA41A27}" type="presOf" srcId="{C6D34E2E-4C6C-4FD4-8119-BB92AAAE04D5}" destId="{4283E4B5-7490-44E6-8093-FFB25DC81E52}" srcOrd="1" destOrd="1" presId="urn:microsoft.com/office/officeart/2005/8/layout/hProcess6"/>
    <dgm:cxn modelId="{BA68857F-1188-4867-8748-C7EA88898904}" type="presOf" srcId="{814D9ADF-C5A4-4A6F-8DCA-487CFC17484D}" destId="{4283E4B5-7490-44E6-8093-FFB25DC81E52}" srcOrd="1" destOrd="3" presId="urn:microsoft.com/office/officeart/2005/8/layout/hProcess6"/>
    <dgm:cxn modelId="{D8119060-2C73-4931-BC14-B9D4276E4CC3}" type="presOf" srcId="{814D9ADF-C5A4-4A6F-8DCA-487CFC17484D}" destId="{35DAD55F-E700-40F9-A96C-A0C2502299C3}" srcOrd="0" destOrd="3" presId="urn:microsoft.com/office/officeart/2005/8/layout/hProcess6"/>
    <dgm:cxn modelId="{185E0817-3679-4E23-AD15-72DC6EC0341E}" srcId="{AE0951E4-BF05-429B-AF3D-66EF06EB3C96}" destId="{9525E731-1773-4DD3-A432-417C8D44F3DD}" srcOrd="0" destOrd="0" parTransId="{5DD8251D-11EE-446A-8D89-EF765040B782}" sibTransId="{B4589CCD-8813-4107-9352-85F93A52C8C0}"/>
    <dgm:cxn modelId="{2C36D451-8773-4307-86B2-06228A976DEC}" type="presOf" srcId="{773DB7EF-C7D8-4921-9C94-03CFB28DE8F9}" destId="{AA26F71D-5ABD-4589-8EB8-4C802446698B}" srcOrd="1" destOrd="1" presId="urn:microsoft.com/office/officeart/2005/8/layout/hProcess6"/>
    <dgm:cxn modelId="{5B472972-535E-485B-AA84-980CF53197F9}" srcId="{A3CA41AF-C37D-429C-A92E-91808A34DDB4}" destId="{9D70BF7A-8E9B-40E4-84D7-03825DFAC9FD}" srcOrd="2" destOrd="0" parTransId="{7C5615C2-615B-4DAA-B5D5-A815C9BD5FE0}" sibTransId="{97D618AF-B619-4335-9C97-AA03AADFDD9C}"/>
    <dgm:cxn modelId="{A2159944-300F-4BE6-BF82-733E8E57F551}" type="presOf" srcId="{7B38D882-F11A-4E91-B2A2-45B3E3DF3BCB}" destId="{35DAD55F-E700-40F9-A96C-A0C2502299C3}" srcOrd="0" destOrd="0" presId="urn:microsoft.com/office/officeart/2005/8/layout/hProcess6"/>
    <dgm:cxn modelId="{27AF441D-F5C5-41E6-98E2-A7D183A8D83E}" srcId="{46D37706-7BBF-4045-8451-B74BDAB60348}" destId="{ADA21806-4C11-412C-99F2-226653EAFE68}" srcOrd="1" destOrd="0" parTransId="{84767DDD-ACB0-4845-9C2B-49245E0BD307}" sibTransId="{63C783EE-73C7-4E80-8D67-9D8FCB22AC2B}"/>
    <dgm:cxn modelId="{359324B9-F97C-44A8-8CB9-CB8A9873CC94}" type="presOf" srcId="{EB03C4A6-0EAD-489A-B2CC-67D2D6480111}" destId="{B7AA1949-3022-42C9-8264-2EE1B6134675}" srcOrd="1" destOrd="0" presId="urn:microsoft.com/office/officeart/2005/8/layout/hProcess6"/>
    <dgm:cxn modelId="{1492E4A6-EE6A-456B-B916-43F5285AC17E}" type="presOf" srcId="{EB03C4A6-0EAD-489A-B2CC-67D2D6480111}" destId="{5CF9038B-EE7B-4C23-97BE-01A7BE4F335C}" srcOrd="0" destOrd="0" presId="urn:microsoft.com/office/officeart/2005/8/layout/hProcess6"/>
    <dgm:cxn modelId="{8DE6073A-7ADC-44B5-B39A-67D774DAAF83}" srcId="{795F3AB2-A912-4906-86F0-161C156C4F9C}" destId="{CD51E273-B684-43F7-A869-B798DCE607B6}" srcOrd="0" destOrd="0" parTransId="{3AD61227-0391-40C5-B641-6F83FA2B9E4B}" sibTransId="{2A989EE9-3C0E-405A-9E5E-1700FFD79AEE}"/>
    <dgm:cxn modelId="{0D788344-B947-446C-A14F-F2D1801A56E2}" type="presOf" srcId="{ADA21806-4C11-412C-99F2-226653EAFE68}" destId="{5CF9038B-EE7B-4C23-97BE-01A7BE4F335C}" srcOrd="0" destOrd="1" presId="urn:microsoft.com/office/officeart/2005/8/layout/hProcess6"/>
    <dgm:cxn modelId="{33707BBC-F870-4EF0-8527-3CFA0EE24AD7}" type="presParOf" srcId="{4922E630-9F9E-4E2A-88DD-AD038C189B86}" destId="{F6D0E2B8-CA90-451D-9649-6DB58D0964CD}" srcOrd="0" destOrd="0" presId="urn:microsoft.com/office/officeart/2005/8/layout/hProcess6"/>
    <dgm:cxn modelId="{2E439504-4440-4A72-9777-1FD6B64B2517}" type="presParOf" srcId="{F6D0E2B8-CA90-451D-9649-6DB58D0964CD}" destId="{E7FF360C-DB02-47C6-8ECB-BDA6A5B4DD29}" srcOrd="0" destOrd="0" presId="urn:microsoft.com/office/officeart/2005/8/layout/hProcess6"/>
    <dgm:cxn modelId="{45EF1DCE-3A00-428B-8E82-9F247CCDDA20}" type="presParOf" srcId="{F6D0E2B8-CA90-451D-9649-6DB58D0964CD}" destId="{88446235-B18E-45E2-803C-5BB912C97820}" srcOrd="1" destOrd="0" presId="urn:microsoft.com/office/officeart/2005/8/layout/hProcess6"/>
    <dgm:cxn modelId="{364D43A2-4702-4577-A2B1-F650E2F7EEBC}" type="presParOf" srcId="{F6D0E2B8-CA90-451D-9649-6DB58D0964CD}" destId="{F10303F3-3D82-4C56-948B-1C80C72C45B7}" srcOrd="2" destOrd="0" presId="urn:microsoft.com/office/officeart/2005/8/layout/hProcess6"/>
    <dgm:cxn modelId="{744D5368-49F6-40BA-A46C-1B7F80B18502}" type="presParOf" srcId="{F6D0E2B8-CA90-451D-9649-6DB58D0964CD}" destId="{A539C835-9D2A-4FAB-8869-E76AC4EC3796}" srcOrd="3" destOrd="0" presId="urn:microsoft.com/office/officeart/2005/8/layout/hProcess6"/>
    <dgm:cxn modelId="{4879A3F0-0E01-40BC-A3DF-E6A41D456549}" type="presParOf" srcId="{4922E630-9F9E-4E2A-88DD-AD038C189B86}" destId="{A21F345E-4344-4FB3-A5B9-B9DEAAD8F106}" srcOrd="1" destOrd="0" presId="urn:microsoft.com/office/officeart/2005/8/layout/hProcess6"/>
    <dgm:cxn modelId="{5F6493A3-DF42-4646-BFD7-93AFE33AD411}" type="presParOf" srcId="{4922E630-9F9E-4E2A-88DD-AD038C189B86}" destId="{32ABAEE3-A4C3-4837-8A89-4CEE1B64C453}" srcOrd="2" destOrd="0" presId="urn:microsoft.com/office/officeart/2005/8/layout/hProcess6"/>
    <dgm:cxn modelId="{E7FC62DE-F6F3-41B0-9B85-6E73A3FA5777}" type="presParOf" srcId="{32ABAEE3-A4C3-4837-8A89-4CEE1B64C453}" destId="{30D67C00-CBAC-4F7C-9896-E9ACE65C39A8}" srcOrd="0" destOrd="0" presId="urn:microsoft.com/office/officeart/2005/8/layout/hProcess6"/>
    <dgm:cxn modelId="{4A45EFCC-0297-46CD-88C8-95B729DABC6A}" type="presParOf" srcId="{32ABAEE3-A4C3-4837-8A89-4CEE1B64C453}" destId="{EF21738C-A3A7-4B4E-B03B-CBDA32668A3B}" srcOrd="1" destOrd="0" presId="urn:microsoft.com/office/officeart/2005/8/layout/hProcess6"/>
    <dgm:cxn modelId="{B9121691-EBAB-47C9-8F53-2F52ED34F27B}" type="presParOf" srcId="{32ABAEE3-A4C3-4837-8A89-4CEE1B64C453}" destId="{AA26F71D-5ABD-4589-8EB8-4C802446698B}" srcOrd="2" destOrd="0" presId="urn:microsoft.com/office/officeart/2005/8/layout/hProcess6"/>
    <dgm:cxn modelId="{D80B6162-31F1-4397-8A2D-2C18D4F39E91}" type="presParOf" srcId="{32ABAEE3-A4C3-4837-8A89-4CEE1B64C453}" destId="{51717272-E734-4C7E-9505-5EC8E9DA89C1}" srcOrd="3" destOrd="0" presId="urn:microsoft.com/office/officeart/2005/8/layout/hProcess6"/>
    <dgm:cxn modelId="{A77F3BE4-B0DC-479F-A248-DBFC668B3383}" type="presParOf" srcId="{4922E630-9F9E-4E2A-88DD-AD038C189B86}" destId="{F24A4C4E-B2B9-41E8-8C2F-32F7AC2B55F6}" srcOrd="3" destOrd="0" presId="urn:microsoft.com/office/officeart/2005/8/layout/hProcess6"/>
    <dgm:cxn modelId="{CAC3588B-31FF-4102-82BF-1DCD56F48980}" type="presParOf" srcId="{4922E630-9F9E-4E2A-88DD-AD038C189B86}" destId="{B3EDFFD7-117D-4E1B-8193-0F65379BC0EA}" srcOrd="4" destOrd="0" presId="urn:microsoft.com/office/officeart/2005/8/layout/hProcess6"/>
    <dgm:cxn modelId="{8C4BF2B2-7AA8-4CC3-B167-6277A610E608}" type="presParOf" srcId="{B3EDFFD7-117D-4E1B-8193-0F65379BC0EA}" destId="{42D99D16-9CC2-4230-AF1B-A38CBC910DBD}" srcOrd="0" destOrd="0" presId="urn:microsoft.com/office/officeart/2005/8/layout/hProcess6"/>
    <dgm:cxn modelId="{49E59CC3-229D-4331-AC7F-D7CD96D0D89B}" type="presParOf" srcId="{B3EDFFD7-117D-4E1B-8193-0F65379BC0EA}" destId="{35DAD55F-E700-40F9-A96C-A0C2502299C3}" srcOrd="1" destOrd="0" presId="urn:microsoft.com/office/officeart/2005/8/layout/hProcess6"/>
    <dgm:cxn modelId="{B598643B-6A04-49CC-B1B9-5A79C7CB31A0}" type="presParOf" srcId="{B3EDFFD7-117D-4E1B-8193-0F65379BC0EA}" destId="{4283E4B5-7490-44E6-8093-FFB25DC81E52}" srcOrd="2" destOrd="0" presId="urn:microsoft.com/office/officeart/2005/8/layout/hProcess6"/>
    <dgm:cxn modelId="{870551EA-75A9-4DA7-A61C-468ED9BF9F48}" type="presParOf" srcId="{B3EDFFD7-117D-4E1B-8193-0F65379BC0EA}" destId="{B593C086-C5D7-4A7E-A549-34EB3EA9D65A}" srcOrd="3" destOrd="0" presId="urn:microsoft.com/office/officeart/2005/8/layout/hProcess6"/>
    <dgm:cxn modelId="{1F4E161D-693C-45EC-A78E-5904E77EA1DA}" type="presParOf" srcId="{4922E630-9F9E-4E2A-88DD-AD038C189B86}" destId="{7A2B5770-1B4C-4184-B54D-CA22F2D959D6}" srcOrd="5" destOrd="0" presId="urn:microsoft.com/office/officeart/2005/8/layout/hProcess6"/>
    <dgm:cxn modelId="{C30F2094-FE9B-48DD-9DF5-5D29E3C5F052}" type="presParOf" srcId="{4922E630-9F9E-4E2A-88DD-AD038C189B86}" destId="{DDF1F275-E41D-4F34-A2B4-35D72124C74E}" srcOrd="6" destOrd="0" presId="urn:microsoft.com/office/officeart/2005/8/layout/hProcess6"/>
    <dgm:cxn modelId="{80983730-7700-4AA7-95BB-D9042698DDA6}" type="presParOf" srcId="{DDF1F275-E41D-4F34-A2B4-35D72124C74E}" destId="{41953131-33B3-441F-ABFB-837FE4D6F101}" srcOrd="0" destOrd="0" presId="urn:microsoft.com/office/officeart/2005/8/layout/hProcess6"/>
    <dgm:cxn modelId="{187BF0AA-B07E-4101-90DE-D93473021085}" type="presParOf" srcId="{DDF1F275-E41D-4F34-A2B4-35D72124C74E}" destId="{5CF9038B-EE7B-4C23-97BE-01A7BE4F335C}" srcOrd="1" destOrd="0" presId="urn:microsoft.com/office/officeart/2005/8/layout/hProcess6"/>
    <dgm:cxn modelId="{47374179-EB58-4FD4-8845-6CE1F040EB4B}" type="presParOf" srcId="{DDF1F275-E41D-4F34-A2B4-35D72124C74E}" destId="{B7AA1949-3022-42C9-8264-2EE1B6134675}" srcOrd="2" destOrd="0" presId="urn:microsoft.com/office/officeart/2005/8/layout/hProcess6"/>
    <dgm:cxn modelId="{9B3C1248-FA46-46BB-888F-05AEA35D0972}" type="presParOf" srcId="{DDF1F275-E41D-4F34-A2B4-35D72124C74E}" destId="{194EAB36-CDB3-4D27-AC86-48F8842CA811}"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F956D0-7960-4BD2-BEDF-CF8597E05A36}"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7803BFC4-A04E-4423-9B15-8D17E887D984}">
      <dgm:prSet phldrT="[Text]"/>
      <dgm:spPr>
        <a:solidFill>
          <a:schemeClr val="tx2"/>
        </a:solidFill>
      </dgm:spPr>
      <dgm:t>
        <a:bodyPr/>
        <a:lstStyle/>
        <a:p>
          <a:r>
            <a:rPr lang="en-US" dirty="0" smtClean="0"/>
            <a:t>800xA alarm handling</a:t>
          </a:r>
          <a:endParaRPr lang="en-US" dirty="0"/>
        </a:p>
      </dgm:t>
    </dgm:pt>
    <dgm:pt modelId="{F389FF39-5499-43D3-9615-C29B062FA62E}" type="parTrans" cxnId="{B9B66C82-4783-4C3D-A504-E7CE847DF0BB}">
      <dgm:prSet/>
      <dgm:spPr/>
      <dgm:t>
        <a:bodyPr/>
        <a:lstStyle/>
        <a:p>
          <a:endParaRPr lang="en-US"/>
        </a:p>
      </dgm:t>
    </dgm:pt>
    <dgm:pt modelId="{E3CC11E9-B071-4E72-B349-4C2648D1B488}" type="sibTrans" cxnId="{B9B66C82-4783-4C3D-A504-E7CE847DF0BB}">
      <dgm:prSet/>
      <dgm:spPr/>
      <dgm:t>
        <a:bodyPr/>
        <a:lstStyle/>
        <a:p>
          <a:endParaRPr lang="en-US"/>
        </a:p>
      </dgm:t>
    </dgm:pt>
    <dgm:pt modelId="{EDC344E9-E8E5-45D7-94C3-EA462FD56B44}">
      <dgm:prSet phldrT="[Text]"/>
      <dgm:spPr/>
      <dgm:t>
        <a:bodyPr/>
        <a:lstStyle/>
        <a:p>
          <a:r>
            <a:rPr lang="en-US" dirty="0" smtClean="0"/>
            <a:t>The alarm system</a:t>
          </a:r>
          <a:endParaRPr lang="en-US" dirty="0"/>
        </a:p>
      </dgm:t>
    </dgm:pt>
    <dgm:pt modelId="{364283F5-8883-4346-B219-F8C080CBF65E}" type="parTrans" cxnId="{4325AF7D-2E0B-456B-A38C-143DDED7AC27}">
      <dgm:prSet/>
      <dgm:spPr/>
      <dgm:t>
        <a:bodyPr/>
        <a:lstStyle/>
        <a:p>
          <a:endParaRPr lang="en-US"/>
        </a:p>
      </dgm:t>
    </dgm:pt>
    <dgm:pt modelId="{F3557BA4-0A8B-417C-8B69-26DAA56EDBD3}" type="sibTrans" cxnId="{4325AF7D-2E0B-456B-A38C-143DDED7AC27}">
      <dgm:prSet/>
      <dgm:spPr/>
      <dgm:t>
        <a:bodyPr/>
        <a:lstStyle/>
        <a:p>
          <a:endParaRPr lang="en-US"/>
        </a:p>
      </dgm:t>
    </dgm:pt>
    <dgm:pt modelId="{70E6F6AE-5E4B-401E-833A-35CEA19CC9E1}">
      <dgm:prSet phldrT="[Text]"/>
      <dgm:spPr>
        <a:solidFill>
          <a:schemeClr val="accent2"/>
        </a:solidFill>
      </dgm:spPr>
      <dgm:t>
        <a:bodyPr/>
        <a:lstStyle/>
        <a:p>
          <a:r>
            <a:rPr lang="en-US" dirty="0" smtClean="0"/>
            <a:t>core 800xA</a:t>
          </a:r>
          <a:endParaRPr lang="en-US" dirty="0"/>
        </a:p>
      </dgm:t>
    </dgm:pt>
    <dgm:pt modelId="{84C5C6F0-98BA-4273-95D9-58E12D8C601E}" type="parTrans" cxnId="{02E97D06-8920-4C1C-802D-1CB779BDE4BD}">
      <dgm:prSet/>
      <dgm:spPr/>
      <dgm:t>
        <a:bodyPr/>
        <a:lstStyle/>
        <a:p>
          <a:endParaRPr lang="en-US"/>
        </a:p>
      </dgm:t>
    </dgm:pt>
    <dgm:pt modelId="{17639F68-1C4D-4C00-9A8B-0B517EBE5F85}" type="sibTrans" cxnId="{02E97D06-8920-4C1C-802D-1CB779BDE4BD}">
      <dgm:prSet/>
      <dgm:spPr/>
      <dgm:t>
        <a:bodyPr/>
        <a:lstStyle/>
        <a:p>
          <a:endParaRPr lang="en-US"/>
        </a:p>
      </dgm:t>
    </dgm:pt>
    <dgm:pt modelId="{B1579AE8-A912-4037-B70E-19BA2051E70D}">
      <dgm:prSet phldrT="[Text]"/>
      <dgm:spPr>
        <a:solidFill>
          <a:schemeClr val="accent2"/>
        </a:solidFill>
      </dgm:spPr>
      <dgm:t>
        <a:bodyPr/>
        <a:lstStyle/>
        <a:p>
          <a:r>
            <a:rPr lang="en-US" dirty="0" smtClean="0"/>
            <a:t>800xA Operations</a:t>
          </a:r>
          <a:endParaRPr lang="en-US" dirty="0"/>
        </a:p>
      </dgm:t>
    </dgm:pt>
    <dgm:pt modelId="{635F7545-4CA9-4462-AEEC-010D134C5672}" type="parTrans" cxnId="{DD1C0303-DB55-4291-8997-602DB0E5149C}">
      <dgm:prSet/>
      <dgm:spPr/>
      <dgm:t>
        <a:bodyPr/>
        <a:lstStyle/>
        <a:p>
          <a:endParaRPr lang="en-US"/>
        </a:p>
      </dgm:t>
    </dgm:pt>
    <dgm:pt modelId="{591F7262-AFD7-48E7-A28E-D2925404137D}" type="sibTrans" cxnId="{DD1C0303-DB55-4291-8997-602DB0E5149C}">
      <dgm:prSet/>
      <dgm:spPr/>
      <dgm:t>
        <a:bodyPr/>
        <a:lstStyle/>
        <a:p>
          <a:endParaRPr lang="en-US"/>
        </a:p>
      </dgm:t>
    </dgm:pt>
    <dgm:pt modelId="{1E711E37-331D-42DF-96E1-B6F1BC49E850}">
      <dgm:prSet phldrT="[Text]"/>
      <dgm:spPr/>
      <dgm:t>
        <a:bodyPr/>
        <a:lstStyle/>
        <a:p>
          <a:r>
            <a:rPr lang="en-US" dirty="0" smtClean="0"/>
            <a:t>Manage the alarm system</a:t>
          </a:r>
          <a:endParaRPr lang="en-US" dirty="0"/>
        </a:p>
      </dgm:t>
    </dgm:pt>
    <dgm:pt modelId="{03D5F55E-20AE-41BE-85EF-4DC5E56FB01E}" type="parTrans" cxnId="{9C9BED82-38B6-480F-A469-03AC205FEDB8}">
      <dgm:prSet/>
      <dgm:spPr/>
      <dgm:t>
        <a:bodyPr/>
        <a:lstStyle/>
        <a:p>
          <a:endParaRPr lang="en-US"/>
        </a:p>
      </dgm:t>
    </dgm:pt>
    <dgm:pt modelId="{C21CC1B9-71E8-48DA-B389-1F9D8A254082}" type="sibTrans" cxnId="{9C9BED82-38B6-480F-A469-03AC205FEDB8}">
      <dgm:prSet/>
      <dgm:spPr/>
      <dgm:t>
        <a:bodyPr/>
        <a:lstStyle/>
        <a:p>
          <a:endParaRPr lang="en-US"/>
        </a:p>
      </dgm:t>
    </dgm:pt>
    <dgm:pt modelId="{6FE562D0-2570-450B-9085-282696558B81}">
      <dgm:prSet phldrT="[Text]"/>
      <dgm:spPr>
        <a:solidFill>
          <a:schemeClr val="accent2"/>
        </a:solidFill>
      </dgm:spPr>
      <dgm:t>
        <a:bodyPr/>
        <a:lstStyle/>
        <a:p>
          <a:r>
            <a:rPr lang="en-US" dirty="0" smtClean="0"/>
            <a:t>AlarmInsight</a:t>
          </a:r>
          <a:endParaRPr lang="en-US" dirty="0"/>
        </a:p>
      </dgm:t>
    </dgm:pt>
    <dgm:pt modelId="{D70013C6-569A-48B8-8011-9339324ED833}" type="parTrans" cxnId="{0F2C8288-8E72-457E-90A2-1AF00405CEB5}">
      <dgm:prSet/>
      <dgm:spPr/>
      <dgm:t>
        <a:bodyPr/>
        <a:lstStyle/>
        <a:p>
          <a:endParaRPr lang="en-US"/>
        </a:p>
      </dgm:t>
    </dgm:pt>
    <dgm:pt modelId="{C8353B0A-72DE-4E17-9E90-88432F693EC1}" type="sibTrans" cxnId="{0F2C8288-8E72-457E-90A2-1AF00405CEB5}">
      <dgm:prSet/>
      <dgm:spPr/>
      <dgm:t>
        <a:bodyPr/>
        <a:lstStyle/>
        <a:p>
          <a:endParaRPr lang="en-US"/>
        </a:p>
      </dgm:t>
    </dgm:pt>
    <dgm:pt modelId="{3F597573-711C-4C28-815C-B162A5F5ABA3}">
      <dgm:prSet phldrT="[Text]"/>
      <dgm:spPr>
        <a:solidFill>
          <a:schemeClr val="accent2"/>
        </a:solidFill>
      </dgm:spPr>
      <dgm:t>
        <a:bodyPr/>
        <a:lstStyle/>
        <a:p>
          <a:r>
            <a:rPr lang="en-US" dirty="0" smtClean="0"/>
            <a:t>800xA History &amp; Reports</a:t>
          </a:r>
          <a:endParaRPr lang="en-US" dirty="0"/>
        </a:p>
      </dgm:t>
    </dgm:pt>
    <dgm:pt modelId="{43840738-04E0-4AE2-AD0C-41803A877760}" type="parTrans" cxnId="{423433E9-B541-4A51-990E-ABA183E691A7}">
      <dgm:prSet/>
      <dgm:spPr/>
      <dgm:t>
        <a:bodyPr/>
        <a:lstStyle/>
        <a:p>
          <a:endParaRPr lang="en-US"/>
        </a:p>
      </dgm:t>
    </dgm:pt>
    <dgm:pt modelId="{52FC43E8-116E-403E-90F8-F6A9F4F44F07}" type="sibTrans" cxnId="{423433E9-B541-4A51-990E-ABA183E691A7}">
      <dgm:prSet/>
      <dgm:spPr/>
      <dgm:t>
        <a:bodyPr/>
        <a:lstStyle/>
        <a:p>
          <a:endParaRPr lang="en-US"/>
        </a:p>
      </dgm:t>
    </dgm:pt>
    <dgm:pt modelId="{37CF0099-A728-416F-9D99-AB2E39A7E3BA}">
      <dgm:prSet custT="1"/>
      <dgm:spPr>
        <a:solidFill>
          <a:schemeClr val="accent3"/>
        </a:solidFill>
      </dgm:spPr>
      <dgm:t>
        <a:bodyPr/>
        <a:lstStyle/>
        <a:p>
          <a:r>
            <a:rPr lang="en-US" sz="1600" dirty="0" smtClean="0"/>
            <a:t>Alarm lists</a:t>
          </a:r>
          <a:endParaRPr lang="en-US" sz="1600" dirty="0"/>
        </a:p>
      </dgm:t>
    </dgm:pt>
    <dgm:pt modelId="{EB63A2C5-E1D3-44E6-A052-2D1128CF4484}" type="parTrans" cxnId="{B032AA96-42B6-40F9-8086-7D9F92A4168D}">
      <dgm:prSet/>
      <dgm:spPr/>
      <dgm:t>
        <a:bodyPr/>
        <a:lstStyle/>
        <a:p>
          <a:endParaRPr lang="en-US"/>
        </a:p>
      </dgm:t>
    </dgm:pt>
    <dgm:pt modelId="{03A49B53-BA32-4B15-B170-454710D97F00}" type="sibTrans" cxnId="{B032AA96-42B6-40F9-8086-7D9F92A4168D}">
      <dgm:prSet/>
      <dgm:spPr/>
      <dgm:t>
        <a:bodyPr/>
        <a:lstStyle/>
        <a:p>
          <a:endParaRPr lang="en-US"/>
        </a:p>
      </dgm:t>
    </dgm:pt>
    <dgm:pt modelId="{E8809CBC-8862-479A-8546-CF72771BAAE8}">
      <dgm:prSet custT="1"/>
      <dgm:spPr>
        <a:solidFill>
          <a:schemeClr val="accent3"/>
        </a:solidFill>
      </dgm:spPr>
      <dgm:t>
        <a:bodyPr/>
        <a:lstStyle/>
        <a:p>
          <a:r>
            <a:rPr lang="en-US" sz="1600" dirty="0" smtClean="0"/>
            <a:t>1. Grouping</a:t>
          </a:r>
        </a:p>
        <a:p>
          <a:r>
            <a:rPr lang="en-US" sz="1600" dirty="0" smtClean="0"/>
            <a:t>2. Shelving</a:t>
          </a:r>
        </a:p>
        <a:p>
          <a:r>
            <a:rPr lang="en-US" sz="1600" dirty="0" smtClean="0"/>
            <a:t>3. Pre-defined alarm analysis (KPIs)</a:t>
          </a:r>
        </a:p>
        <a:p>
          <a:r>
            <a:rPr lang="en-US" sz="1600" dirty="0" smtClean="0"/>
            <a:t>4. AlarmInsight Alarm Helper</a:t>
          </a:r>
        </a:p>
        <a:p>
          <a:endParaRPr lang="en-US" sz="1600" dirty="0"/>
        </a:p>
      </dgm:t>
    </dgm:pt>
    <dgm:pt modelId="{2C54D2E7-816B-4DC8-A638-15EB1736DB9E}" type="parTrans" cxnId="{8A8D73C1-C930-4B69-8578-8CC9E263047F}">
      <dgm:prSet/>
      <dgm:spPr/>
      <dgm:t>
        <a:bodyPr/>
        <a:lstStyle/>
        <a:p>
          <a:endParaRPr lang="en-US"/>
        </a:p>
      </dgm:t>
    </dgm:pt>
    <dgm:pt modelId="{F1881DBA-F3FD-4D7B-8095-D2599978E85D}" type="sibTrans" cxnId="{8A8D73C1-C930-4B69-8578-8CC9E263047F}">
      <dgm:prSet/>
      <dgm:spPr/>
      <dgm:t>
        <a:bodyPr/>
        <a:lstStyle/>
        <a:p>
          <a:endParaRPr lang="en-US"/>
        </a:p>
      </dgm:t>
    </dgm:pt>
    <dgm:pt modelId="{34BDC21B-DD9F-44DB-9B79-F94DCE838F6E}">
      <dgm:prSet custT="1"/>
      <dgm:spPr>
        <a:solidFill>
          <a:schemeClr val="accent3"/>
        </a:solidFill>
      </dgm:spPr>
      <dgm:t>
        <a:bodyPr/>
        <a:lstStyle/>
        <a:p>
          <a:r>
            <a:rPr lang="en-US" sz="1400" b="1" dirty="0" smtClean="0"/>
            <a:t>Deeper Insight + Lifecycle Management</a:t>
          </a:r>
        </a:p>
        <a:p>
          <a:r>
            <a:rPr lang="en-US" sz="1400" dirty="0" smtClean="0"/>
            <a:t>1. Alarm Analysis</a:t>
          </a:r>
        </a:p>
        <a:p>
          <a:r>
            <a:rPr lang="en-US" sz="1400" dirty="0" smtClean="0"/>
            <a:t>2. EventLog Viewer </a:t>
          </a:r>
        </a:p>
        <a:p>
          <a:r>
            <a:rPr lang="en-US" sz="1400" dirty="0" smtClean="0"/>
            <a:t>2. ART</a:t>
          </a:r>
        </a:p>
        <a:p>
          <a:r>
            <a:rPr lang="en-US" sz="1400" dirty="0" smtClean="0"/>
            <a:t>3. Expert Tool</a:t>
          </a:r>
        </a:p>
        <a:p>
          <a:r>
            <a:rPr lang="en-US" sz="1400" dirty="0" smtClean="0"/>
            <a:t>6. Alarm Change Recorder</a:t>
          </a:r>
        </a:p>
        <a:p>
          <a:endParaRPr lang="en-US" sz="1400" dirty="0"/>
        </a:p>
      </dgm:t>
    </dgm:pt>
    <dgm:pt modelId="{122A6040-4A3F-4F35-A640-80132A8A91AD}" type="parTrans" cxnId="{7A8B0F51-2605-4223-BAAA-B480AB2869DA}">
      <dgm:prSet/>
      <dgm:spPr/>
      <dgm:t>
        <a:bodyPr/>
        <a:lstStyle/>
        <a:p>
          <a:endParaRPr lang="en-US"/>
        </a:p>
      </dgm:t>
    </dgm:pt>
    <dgm:pt modelId="{1ED650BA-2376-4ABF-A433-3B99D8A18374}" type="sibTrans" cxnId="{7A8B0F51-2605-4223-BAAA-B480AB2869DA}">
      <dgm:prSet/>
      <dgm:spPr/>
      <dgm:t>
        <a:bodyPr/>
        <a:lstStyle/>
        <a:p>
          <a:endParaRPr lang="en-US"/>
        </a:p>
      </dgm:t>
    </dgm:pt>
    <dgm:pt modelId="{8B3E4E69-5B99-4984-B5EF-5C8C5821F670}">
      <dgm:prSet custT="1"/>
      <dgm:spPr>
        <a:solidFill>
          <a:schemeClr val="accent3"/>
        </a:solidFill>
      </dgm:spPr>
      <dgm:t>
        <a:bodyPr/>
        <a:lstStyle/>
        <a:p>
          <a:pPr defTabSz="711200">
            <a:lnSpc>
              <a:spcPct val="90000"/>
            </a:lnSpc>
            <a:spcBef>
              <a:spcPct val="0"/>
            </a:spcBef>
            <a:spcAft>
              <a:spcPct val="35000"/>
            </a:spcAft>
          </a:pPr>
          <a:r>
            <a:rPr lang="en-US" sz="1600" b="1" dirty="0" smtClean="0"/>
            <a:t>Monitoring</a:t>
          </a:r>
        </a:p>
        <a:p>
          <a:pPr defTabSz="711200">
            <a:lnSpc>
              <a:spcPct val="90000"/>
            </a:lnSpc>
            <a:spcBef>
              <a:spcPct val="0"/>
            </a:spcBef>
            <a:spcAft>
              <a:spcPct val="35000"/>
            </a:spcAft>
          </a:pPr>
          <a:r>
            <a:rPr lang="en-US" sz="1600" dirty="0" smtClean="0"/>
            <a:t>1. </a:t>
          </a:r>
          <a:r>
            <a:rPr lang="en-US" sz="1600" dirty="0" smtClean="0"/>
            <a:t>AlarmInsight </a:t>
          </a:r>
          <a:r>
            <a:rPr lang="en-US" sz="1600" dirty="0" smtClean="0"/>
            <a:t>KPI reports</a:t>
          </a:r>
        </a:p>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2. AlarmInsight Event Consolidation Database (historical alarm data)</a:t>
          </a:r>
        </a:p>
      </dgm:t>
    </dgm:pt>
    <dgm:pt modelId="{E40082C4-4835-4B39-ACC6-CE8DB638F7FD}" type="parTrans" cxnId="{E533E76F-2A04-4DED-A99D-8DC6AF4878B3}">
      <dgm:prSet/>
      <dgm:spPr/>
      <dgm:t>
        <a:bodyPr/>
        <a:lstStyle/>
        <a:p>
          <a:endParaRPr lang="en-US"/>
        </a:p>
      </dgm:t>
    </dgm:pt>
    <dgm:pt modelId="{2E07A360-FA10-4153-914C-356E1EB27D2E}" type="sibTrans" cxnId="{E533E76F-2A04-4DED-A99D-8DC6AF4878B3}">
      <dgm:prSet/>
      <dgm:spPr/>
      <dgm:t>
        <a:bodyPr/>
        <a:lstStyle/>
        <a:p>
          <a:endParaRPr lang="en-US"/>
        </a:p>
      </dgm:t>
    </dgm:pt>
    <dgm:pt modelId="{60899512-1645-40AC-87C4-04823677C1B2}" type="pres">
      <dgm:prSet presAssocID="{8EF956D0-7960-4BD2-BEDF-CF8597E05A36}" presName="Name0" presStyleCnt="0">
        <dgm:presLayoutVars>
          <dgm:chPref val="1"/>
          <dgm:dir/>
          <dgm:animOne val="branch"/>
          <dgm:animLvl val="lvl"/>
          <dgm:resizeHandles/>
        </dgm:presLayoutVars>
      </dgm:prSet>
      <dgm:spPr/>
      <dgm:t>
        <a:bodyPr/>
        <a:lstStyle/>
        <a:p>
          <a:endParaRPr lang="en-US"/>
        </a:p>
      </dgm:t>
    </dgm:pt>
    <dgm:pt modelId="{401CD24D-5AFD-4D05-88FD-6AC426FAE349}" type="pres">
      <dgm:prSet presAssocID="{7803BFC4-A04E-4423-9B15-8D17E887D984}" presName="vertOne" presStyleCnt="0"/>
      <dgm:spPr/>
    </dgm:pt>
    <dgm:pt modelId="{C150B2B7-4729-486D-BE4D-1C61805BF940}" type="pres">
      <dgm:prSet presAssocID="{7803BFC4-A04E-4423-9B15-8D17E887D984}" presName="txOne" presStyleLbl="node0" presStyleIdx="0" presStyleCnt="1">
        <dgm:presLayoutVars>
          <dgm:chPref val="3"/>
        </dgm:presLayoutVars>
      </dgm:prSet>
      <dgm:spPr/>
      <dgm:t>
        <a:bodyPr/>
        <a:lstStyle/>
        <a:p>
          <a:endParaRPr lang="en-US"/>
        </a:p>
      </dgm:t>
    </dgm:pt>
    <dgm:pt modelId="{94B1BA0D-2388-433C-97D7-51E23BFE7432}" type="pres">
      <dgm:prSet presAssocID="{7803BFC4-A04E-4423-9B15-8D17E887D984}" presName="parTransOne" presStyleCnt="0"/>
      <dgm:spPr/>
    </dgm:pt>
    <dgm:pt modelId="{D8135573-D660-4F2E-A4EE-1C61AB525D4F}" type="pres">
      <dgm:prSet presAssocID="{7803BFC4-A04E-4423-9B15-8D17E887D984}" presName="horzOne" presStyleCnt="0"/>
      <dgm:spPr/>
    </dgm:pt>
    <dgm:pt modelId="{5DBD5244-B77C-485A-AA61-B6F188372391}" type="pres">
      <dgm:prSet presAssocID="{EDC344E9-E8E5-45D7-94C3-EA462FD56B44}" presName="vertTwo" presStyleCnt="0"/>
      <dgm:spPr/>
    </dgm:pt>
    <dgm:pt modelId="{A2E475BE-FC68-40E9-BD6E-66175423FF51}" type="pres">
      <dgm:prSet presAssocID="{EDC344E9-E8E5-45D7-94C3-EA462FD56B44}" presName="txTwo" presStyleLbl="node2" presStyleIdx="0" presStyleCnt="2" custScaleY="101217">
        <dgm:presLayoutVars>
          <dgm:chPref val="3"/>
        </dgm:presLayoutVars>
      </dgm:prSet>
      <dgm:spPr/>
      <dgm:t>
        <a:bodyPr/>
        <a:lstStyle/>
        <a:p>
          <a:endParaRPr lang="en-US"/>
        </a:p>
      </dgm:t>
    </dgm:pt>
    <dgm:pt modelId="{F83E2830-3494-4868-8291-2D9B8BFF2A68}" type="pres">
      <dgm:prSet presAssocID="{EDC344E9-E8E5-45D7-94C3-EA462FD56B44}" presName="parTransTwo" presStyleCnt="0"/>
      <dgm:spPr/>
    </dgm:pt>
    <dgm:pt modelId="{EBECE18A-0A0B-438C-9579-50A58F92E2B3}" type="pres">
      <dgm:prSet presAssocID="{EDC344E9-E8E5-45D7-94C3-EA462FD56B44}" presName="horzTwo" presStyleCnt="0"/>
      <dgm:spPr/>
    </dgm:pt>
    <dgm:pt modelId="{5D2A5C1C-11ED-4789-ACE3-B0344894E65C}" type="pres">
      <dgm:prSet presAssocID="{70E6F6AE-5E4B-401E-833A-35CEA19CC9E1}" presName="vertThree" presStyleCnt="0"/>
      <dgm:spPr/>
    </dgm:pt>
    <dgm:pt modelId="{9B96D2AD-9310-4C77-8995-9B4A0F169C84}" type="pres">
      <dgm:prSet presAssocID="{70E6F6AE-5E4B-401E-833A-35CEA19CC9E1}" presName="txThree" presStyleLbl="node3" presStyleIdx="0" presStyleCnt="4">
        <dgm:presLayoutVars>
          <dgm:chPref val="3"/>
        </dgm:presLayoutVars>
      </dgm:prSet>
      <dgm:spPr/>
      <dgm:t>
        <a:bodyPr/>
        <a:lstStyle/>
        <a:p>
          <a:endParaRPr lang="en-US"/>
        </a:p>
      </dgm:t>
    </dgm:pt>
    <dgm:pt modelId="{5D57AB50-98BF-4785-9809-C207916E446D}" type="pres">
      <dgm:prSet presAssocID="{70E6F6AE-5E4B-401E-833A-35CEA19CC9E1}" presName="parTransThree" presStyleCnt="0"/>
      <dgm:spPr/>
    </dgm:pt>
    <dgm:pt modelId="{F3EEFF3C-2A54-4380-8811-717281F7F30B}" type="pres">
      <dgm:prSet presAssocID="{70E6F6AE-5E4B-401E-833A-35CEA19CC9E1}" presName="horzThree" presStyleCnt="0"/>
      <dgm:spPr/>
    </dgm:pt>
    <dgm:pt modelId="{C359CBE0-3EE3-435E-9944-D7908E719539}" type="pres">
      <dgm:prSet presAssocID="{37CF0099-A728-416F-9D99-AB2E39A7E3BA}" presName="vertFour" presStyleCnt="0">
        <dgm:presLayoutVars>
          <dgm:chPref val="3"/>
        </dgm:presLayoutVars>
      </dgm:prSet>
      <dgm:spPr/>
    </dgm:pt>
    <dgm:pt modelId="{3A9385E2-FFB9-44A1-BF48-29169412F199}" type="pres">
      <dgm:prSet presAssocID="{37CF0099-A728-416F-9D99-AB2E39A7E3BA}" presName="txFour" presStyleLbl="node4" presStyleIdx="0" presStyleCnt="4" custScaleX="103599" custScaleY="429960">
        <dgm:presLayoutVars>
          <dgm:chPref val="3"/>
        </dgm:presLayoutVars>
      </dgm:prSet>
      <dgm:spPr/>
      <dgm:t>
        <a:bodyPr/>
        <a:lstStyle/>
        <a:p>
          <a:endParaRPr lang="en-US"/>
        </a:p>
      </dgm:t>
    </dgm:pt>
    <dgm:pt modelId="{67BC1A0C-FE84-4CB9-A932-F1BFA1697BB7}" type="pres">
      <dgm:prSet presAssocID="{37CF0099-A728-416F-9D99-AB2E39A7E3BA}" presName="horzFour" presStyleCnt="0"/>
      <dgm:spPr/>
    </dgm:pt>
    <dgm:pt modelId="{F17EFA1C-9D49-43D5-B8B6-958BF12F8440}" type="pres">
      <dgm:prSet presAssocID="{17639F68-1C4D-4C00-9A8B-0B517EBE5F85}" presName="sibSpaceThree" presStyleCnt="0"/>
      <dgm:spPr/>
    </dgm:pt>
    <dgm:pt modelId="{8663DDAD-7926-4761-B169-5FB5787628C8}" type="pres">
      <dgm:prSet presAssocID="{B1579AE8-A912-4037-B70E-19BA2051E70D}" presName="vertThree" presStyleCnt="0"/>
      <dgm:spPr/>
    </dgm:pt>
    <dgm:pt modelId="{3EBAD98E-F4E3-4A5F-910C-11216FD9F33C}" type="pres">
      <dgm:prSet presAssocID="{B1579AE8-A912-4037-B70E-19BA2051E70D}" presName="txThree" presStyleLbl="node3" presStyleIdx="1" presStyleCnt="4">
        <dgm:presLayoutVars>
          <dgm:chPref val="3"/>
        </dgm:presLayoutVars>
      </dgm:prSet>
      <dgm:spPr/>
      <dgm:t>
        <a:bodyPr/>
        <a:lstStyle/>
        <a:p>
          <a:endParaRPr lang="en-US"/>
        </a:p>
      </dgm:t>
    </dgm:pt>
    <dgm:pt modelId="{157AFB5D-CE38-4723-9AA2-CA941990FF9F}" type="pres">
      <dgm:prSet presAssocID="{B1579AE8-A912-4037-B70E-19BA2051E70D}" presName="parTransThree" presStyleCnt="0"/>
      <dgm:spPr/>
    </dgm:pt>
    <dgm:pt modelId="{D4AC07BF-B547-485D-89F1-CB6F1E05F66B}" type="pres">
      <dgm:prSet presAssocID="{B1579AE8-A912-4037-B70E-19BA2051E70D}" presName="horzThree" presStyleCnt="0"/>
      <dgm:spPr/>
    </dgm:pt>
    <dgm:pt modelId="{E6D8633D-15EA-4BB1-83C0-363D9C37657A}" type="pres">
      <dgm:prSet presAssocID="{E8809CBC-8862-479A-8546-CF72771BAAE8}" presName="vertFour" presStyleCnt="0">
        <dgm:presLayoutVars>
          <dgm:chPref val="3"/>
        </dgm:presLayoutVars>
      </dgm:prSet>
      <dgm:spPr/>
    </dgm:pt>
    <dgm:pt modelId="{52E58D18-0E27-49E5-899B-063B80C880CE}" type="pres">
      <dgm:prSet presAssocID="{E8809CBC-8862-479A-8546-CF72771BAAE8}" presName="txFour" presStyleLbl="node4" presStyleIdx="1" presStyleCnt="4" custScaleY="437738">
        <dgm:presLayoutVars>
          <dgm:chPref val="3"/>
        </dgm:presLayoutVars>
      </dgm:prSet>
      <dgm:spPr/>
      <dgm:t>
        <a:bodyPr/>
        <a:lstStyle/>
        <a:p>
          <a:endParaRPr lang="en-US"/>
        </a:p>
      </dgm:t>
    </dgm:pt>
    <dgm:pt modelId="{5510DFB1-94D7-4066-8339-29B0FF66419E}" type="pres">
      <dgm:prSet presAssocID="{E8809CBC-8862-479A-8546-CF72771BAAE8}" presName="horzFour" presStyleCnt="0"/>
      <dgm:spPr/>
    </dgm:pt>
    <dgm:pt modelId="{4EEDD58F-260D-4250-BCF4-F1CB027EC435}" type="pres">
      <dgm:prSet presAssocID="{F3557BA4-0A8B-417C-8B69-26DAA56EDBD3}" presName="sibSpaceTwo" presStyleCnt="0"/>
      <dgm:spPr/>
    </dgm:pt>
    <dgm:pt modelId="{DE0AD447-9F5E-47F9-8D87-5907599C707A}" type="pres">
      <dgm:prSet presAssocID="{1E711E37-331D-42DF-96E1-B6F1BC49E850}" presName="vertTwo" presStyleCnt="0"/>
      <dgm:spPr/>
    </dgm:pt>
    <dgm:pt modelId="{FB0E6093-6103-4454-B133-AEA220DA647A}" type="pres">
      <dgm:prSet presAssocID="{1E711E37-331D-42DF-96E1-B6F1BC49E850}" presName="txTwo" presStyleLbl="node2" presStyleIdx="1" presStyleCnt="2">
        <dgm:presLayoutVars>
          <dgm:chPref val="3"/>
        </dgm:presLayoutVars>
      </dgm:prSet>
      <dgm:spPr/>
      <dgm:t>
        <a:bodyPr/>
        <a:lstStyle/>
        <a:p>
          <a:endParaRPr lang="en-US"/>
        </a:p>
      </dgm:t>
    </dgm:pt>
    <dgm:pt modelId="{EC6EE949-34B4-44DE-AF16-96126F162B7A}" type="pres">
      <dgm:prSet presAssocID="{1E711E37-331D-42DF-96E1-B6F1BC49E850}" presName="parTransTwo" presStyleCnt="0"/>
      <dgm:spPr/>
    </dgm:pt>
    <dgm:pt modelId="{500234CD-C836-4B5C-AA7E-E1391700CD17}" type="pres">
      <dgm:prSet presAssocID="{1E711E37-331D-42DF-96E1-B6F1BC49E850}" presName="horzTwo" presStyleCnt="0"/>
      <dgm:spPr/>
    </dgm:pt>
    <dgm:pt modelId="{AAD2ABE6-D70A-4C07-A3C9-A8678DE3FEFE}" type="pres">
      <dgm:prSet presAssocID="{6FE562D0-2570-450B-9085-282696558B81}" presName="vertThree" presStyleCnt="0"/>
      <dgm:spPr/>
    </dgm:pt>
    <dgm:pt modelId="{49DB93B9-F76F-47F0-B522-087E5468FB48}" type="pres">
      <dgm:prSet presAssocID="{6FE562D0-2570-450B-9085-282696558B81}" presName="txThree" presStyleLbl="node3" presStyleIdx="2" presStyleCnt="4">
        <dgm:presLayoutVars>
          <dgm:chPref val="3"/>
        </dgm:presLayoutVars>
      </dgm:prSet>
      <dgm:spPr/>
      <dgm:t>
        <a:bodyPr/>
        <a:lstStyle/>
        <a:p>
          <a:endParaRPr lang="en-US"/>
        </a:p>
      </dgm:t>
    </dgm:pt>
    <dgm:pt modelId="{B017479B-56D7-4609-BFC3-2715F1B0120E}" type="pres">
      <dgm:prSet presAssocID="{6FE562D0-2570-450B-9085-282696558B81}" presName="parTransThree" presStyleCnt="0"/>
      <dgm:spPr/>
    </dgm:pt>
    <dgm:pt modelId="{1E143B2D-CD80-4B51-9EC7-3B18599D063F}" type="pres">
      <dgm:prSet presAssocID="{6FE562D0-2570-450B-9085-282696558B81}" presName="horzThree" presStyleCnt="0"/>
      <dgm:spPr/>
    </dgm:pt>
    <dgm:pt modelId="{A4F5D008-AC81-4EAC-9CBD-33E5AE47D23D}" type="pres">
      <dgm:prSet presAssocID="{34BDC21B-DD9F-44DB-9B79-F94DCE838F6E}" presName="vertFour" presStyleCnt="0">
        <dgm:presLayoutVars>
          <dgm:chPref val="3"/>
        </dgm:presLayoutVars>
      </dgm:prSet>
      <dgm:spPr/>
    </dgm:pt>
    <dgm:pt modelId="{1BF06268-48D7-496E-8CAE-5B93F31B0F1B}" type="pres">
      <dgm:prSet presAssocID="{34BDC21B-DD9F-44DB-9B79-F94DCE838F6E}" presName="txFour" presStyleLbl="node4" presStyleIdx="2" presStyleCnt="4" custScaleX="101314" custScaleY="438037">
        <dgm:presLayoutVars>
          <dgm:chPref val="3"/>
        </dgm:presLayoutVars>
      </dgm:prSet>
      <dgm:spPr/>
      <dgm:t>
        <a:bodyPr/>
        <a:lstStyle/>
        <a:p>
          <a:endParaRPr lang="en-US"/>
        </a:p>
      </dgm:t>
    </dgm:pt>
    <dgm:pt modelId="{2128D6B8-6A70-4D76-AECF-92591D52169C}" type="pres">
      <dgm:prSet presAssocID="{34BDC21B-DD9F-44DB-9B79-F94DCE838F6E}" presName="horzFour" presStyleCnt="0"/>
      <dgm:spPr/>
    </dgm:pt>
    <dgm:pt modelId="{69F881FD-EA53-4069-AAE3-0CE2165ABC11}" type="pres">
      <dgm:prSet presAssocID="{C8353B0A-72DE-4E17-9E90-88432F693EC1}" presName="sibSpaceThree" presStyleCnt="0"/>
      <dgm:spPr/>
    </dgm:pt>
    <dgm:pt modelId="{03D248EF-4713-425D-ACB7-4F53BD2DE1CE}" type="pres">
      <dgm:prSet presAssocID="{3F597573-711C-4C28-815C-B162A5F5ABA3}" presName="vertThree" presStyleCnt="0"/>
      <dgm:spPr/>
    </dgm:pt>
    <dgm:pt modelId="{F93A1677-3A52-4DC1-9003-3964CC639566}" type="pres">
      <dgm:prSet presAssocID="{3F597573-711C-4C28-815C-B162A5F5ABA3}" presName="txThree" presStyleLbl="node3" presStyleIdx="3" presStyleCnt="4">
        <dgm:presLayoutVars>
          <dgm:chPref val="3"/>
        </dgm:presLayoutVars>
      </dgm:prSet>
      <dgm:spPr/>
      <dgm:t>
        <a:bodyPr/>
        <a:lstStyle/>
        <a:p>
          <a:endParaRPr lang="en-US"/>
        </a:p>
      </dgm:t>
    </dgm:pt>
    <dgm:pt modelId="{0EF1E9FA-1441-4C4A-A0ED-9D7F94D0F3D9}" type="pres">
      <dgm:prSet presAssocID="{3F597573-711C-4C28-815C-B162A5F5ABA3}" presName="parTransThree" presStyleCnt="0"/>
      <dgm:spPr/>
    </dgm:pt>
    <dgm:pt modelId="{7C2FD51F-CD41-46E7-B67A-953631B6BEF1}" type="pres">
      <dgm:prSet presAssocID="{3F597573-711C-4C28-815C-B162A5F5ABA3}" presName="horzThree" presStyleCnt="0"/>
      <dgm:spPr/>
    </dgm:pt>
    <dgm:pt modelId="{DD9E23F4-3540-475D-ACA4-977D1F23C78C}" type="pres">
      <dgm:prSet presAssocID="{8B3E4E69-5B99-4984-B5EF-5C8C5821F670}" presName="vertFour" presStyleCnt="0">
        <dgm:presLayoutVars>
          <dgm:chPref val="3"/>
        </dgm:presLayoutVars>
      </dgm:prSet>
      <dgm:spPr/>
    </dgm:pt>
    <dgm:pt modelId="{B6A027FA-2DEB-4ED2-A2A0-981B60B8D4FC}" type="pres">
      <dgm:prSet presAssocID="{8B3E4E69-5B99-4984-B5EF-5C8C5821F670}" presName="txFour" presStyleLbl="node4" presStyleIdx="3" presStyleCnt="4" custScaleY="426470">
        <dgm:presLayoutVars>
          <dgm:chPref val="3"/>
        </dgm:presLayoutVars>
      </dgm:prSet>
      <dgm:spPr/>
      <dgm:t>
        <a:bodyPr/>
        <a:lstStyle/>
        <a:p>
          <a:endParaRPr lang="en-US"/>
        </a:p>
      </dgm:t>
    </dgm:pt>
    <dgm:pt modelId="{2F7E602E-E572-4A3E-8555-3AC992FFC543}" type="pres">
      <dgm:prSet presAssocID="{8B3E4E69-5B99-4984-B5EF-5C8C5821F670}" presName="horzFour" presStyleCnt="0"/>
      <dgm:spPr/>
    </dgm:pt>
  </dgm:ptLst>
  <dgm:cxnLst>
    <dgm:cxn modelId="{278265CC-B5E6-48E1-9C05-70A86041180E}" type="presOf" srcId="{6FE562D0-2570-450B-9085-282696558B81}" destId="{49DB93B9-F76F-47F0-B522-087E5468FB48}" srcOrd="0" destOrd="0" presId="urn:microsoft.com/office/officeart/2005/8/layout/hierarchy4"/>
    <dgm:cxn modelId="{344B8264-A7F2-471F-907F-DB1838B096BD}" type="presOf" srcId="{34BDC21B-DD9F-44DB-9B79-F94DCE838F6E}" destId="{1BF06268-48D7-496E-8CAE-5B93F31B0F1B}" srcOrd="0" destOrd="0" presId="urn:microsoft.com/office/officeart/2005/8/layout/hierarchy4"/>
    <dgm:cxn modelId="{B032AA96-42B6-40F9-8086-7D9F92A4168D}" srcId="{70E6F6AE-5E4B-401E-833A-35CEA19CC9E1}" destId="{37CF0099-A728-416F-9D99-AB2E39A7E3BA}" srcOrd="0" destOrd="0" parTransId="{EB63A2C5-E1D3-44E6-A052-2D1128CF4484}" sibTransId="{03A49B53-BA32-4B15-B170-454710D97F00}"/>
    <dgm:cxn modelId="{423433E9-B541-4A51-990E-ABA183E691A7}" srcId="{1E711E37-331D-42DF-96E1-B6F1BC49E850}" destId="{3F597573-711C-4C28-815C-B162A5F5ABA3}" srcOrd="1" destOrd="0" parTransId="{43840738-04E0-4AE2-AD0C-41803A877760}" sibTransId="{52FC43E8-116E-403E-90F8-F6A9F4F44F07}"/>
    <dgm:cxn modelId="{1E421050-9DEE-4F88-A78A-FDA0FE85D441}" type="presOf" srcId="{3F597573-711C-4C28-815C-B162A5F5ABA3}" destId="{F93A1677-3A52-4DC1-9003-3964CC639566}" srcOrd="0" destOrd="0" presId="urn:microsoft.com/office/officeart/2005/8/layout/hierarchy4"/>
    <dgm:cxn modelId="{5495B2BC-7990-4EEE-8820-2C062E27BF96}" type="presOf" srcId="{1E711E37-331D-42DF-96E1-B6F1BC49E850}" destId="{FB0E6093-6103-4454-B133-AEA220DA647A}" srcOrd="0" destOrd="0" presId="urn:microsoft.com/office/officeart/2005/8/layout/hierarchy4"/>
    <dgm:cxn modelId="{15A52B2D-D57A-4ED6-81C0-A00B9BD7C19C}" type="presOf" srcId="{37CF0099-A728-416F-9D99-AB2E39A7E3BA}" destId="{3A9385E2-FFB9-44A1-BF48-29169412F199}" srcOrd="0" destOrd="0" presId="urn:microsoft.com/office/officeart/2005/8/layout/hierarchy4"/>
    <dgm:cxn modelId="{4662C02E-6A8B-4A97-A375-38840B91943B}" type="presOf" srcId="{EDC344E9-E8E5-45D7-94C3-EA462FD56B44}" destId="{A2E475BE-FC68-40E9-BD6E-66175423FF51}" srcOrd="0" destOrd="0" presId="urn:microsoft.com/office/officeart/2005/8/layout/hierarchy4"/>
    <dgm:cxn modelId="{7A8B0F51-2605-4223-BAAA-B480AB2869DA}" srcId="{6FE562D0-2570-450B-9085-282696558B81}" destId="{34BDC21B-DD9F-44DB-9B79-F94DCE838F6E}" srcOrd="0" destOrd="0" parTransId="{122A6040-4A3F-4F35-A640-80132A8A91AD}" sibTransId="{1ED650BA-2376-4ABF-A433-3B99D8A18374}"/>
    <dgm:cxn modelId="{9C9BED82-38B6-480F-A469-03AC205FEDB8}" srcId="{7803BFC4-A04E-4423-9B15-8D17E887D984}" destId="{1E711E37-331D-42DF-96E1-B6F1BC49E850}" srcOrd="1" destOrd="0" parTransId="{03D5F55E-20AE-41BE-85EF-4DC5E56FB01E}" sibTransId="{C21CC1B9-71E8-48DA-B389-1F9D8A254082}"/>
    <dgm:cxn modelId="{0F2C8288-8E72-457E-90A2-1AF00405CEB5}" srcId="{1E711E37-331D-42DF-96E1-B6F1BC49E850}" destId="{6FE562D0-2570-450B-9085-282696558B81}" srcOrd="0" destOrd="0" parTransId="{D70013C6-569A-48B8-8011-9339324ED833}" sibTransId="{C8353B0A-72DE-4E17-9E90-88432F693EC1}"/>
    <dgm:cxn modelId="{E533E76F-2A04-4DED-A99D-8DC6AF4878B3}" srcId="{3F597573-711C-4C28-815C-B162A5F5ABA3}" destId="{8B3E4E69-5B99-4984-B5EF-5C8C5821F670}" srcOrd="0" destOrd="0" parTransId="{E40082C4-4835-4B39-ACC6-CE8DB638F7FD}" sibTransId="{2E07A360-FA10-4153-914C-356E1EB27D2E}"/>
    <dgm:cxn modelId="{02E97D06-8920-4C1C-802D-1CB779BDE4BD}" srcId="{EDC344E9-E8E5-45D7-94C3-EA462FD56B44}" destId="{70E6F6AE-5E4B-401E-833A-35CEA19CC9E1}" srcOrd="0" destOrd="0" parTransId="{84C5C6F0-98BA-4273-95D9-58E12D8C601E}" sibTransId="{17639F68-1C4D-4C00-9A8B-0B517EBE5F85}"/>
    <dgm:cxn modelId="{B9B66C82-4783-4C3D-A504-E7CE847DF0BB}" srcId="{8EF956D0-7960-4BD2-BEDF-CF8597E05A36}" destId="{7803BFC4-A04E-4423-9B15-8D17E887D984}" srcOrd="0" destOrd="0" parTransId="{F389FF39-5499-43D3-9615-C29B062FA62E}" sibTransId="{E3CC11E9-B071-4E72-B349-4C2648D1B488}"/>
    <dgm:cxn modelId="{DD1C0303-DB55-4291-8997-602DB0E5149C}" srcId="{EDC344E9-E8E5-45D7-94C3-EA462FD56B44}" destId="{B1579AE8-A912-4037-B70E-19BA2051E70D}" srcOrd="1" destOrd="0" parTransId="{635F7545-4CA9-4462-AEEC-010D134C5672}" sibTransId="{591F7262-AFD7-48E7-A28E-D2925404137D}"/>
    <dgm:cxn modelId="{40B2F180-7A94-496C-B0A5-1142D756302E}" type="presOf" srcId="{B1579AE8-A912-4037-B70E-19BA2051E70D}" destId="{3EBAD98E-F4E3-4A5F-910C-11216FD9F33C}" srcOrd="0" destOrd="0" presId="urn:microsoft.com/office/officeart/2005/8/layout/hierarchy4"/>
    <dgm:cxn modelId="{F99E1053-96A5-4228-9FED-2BB5C635874D}" type="presOf" srcId="{8B3E4E69-5B99-4984-B5EF-5C8C5821F670}" destId="{B6A027FA-2DEB-4ED2-A2A0-981B60B8D4FC}" srcOrd="0" destOrd="0" presId="urn:microsoft.com/office/officeart/2005/8/layout/hierarchy4"/>
    <dgm:cxn modelId="{2AA46BF3-4665-4513-98DE-89205D1A0DD9}" type="presOf" srcId="{8EF956D0-7960-4BD2-BEDF-CF8597E05A36}" destId="{60899512-1645-40AC-87C4-04823677C1B2}" srcOrd="0" destOrd="0" presId="urn:microsoft.com/office/officeart/2005/8/layout/hierarchy4"/>
    <dgm:cxn modelId="{4325AF7D-2E0B-456B-A38C-143DDED7AC27}" srcId="{7803BFC4-A04E-4423-9B15-8D17E887D984}" destId="{EDC344E9-E8E5-45D7-94C3-EA462FD56B44}" srcOrd="0" destOrd="0" parTransId="{364283F5-8883-4346-B219-F8C080CBF65E}" sibTransId="{F3557BA4-0A8B-417C-8B69-26DAA56EDBD3}"/>
    <dgm:cxn modelId="{8F28AF6B-3916-4DC9-8EB6-C84788F23D6B}" type="presOf" srcId="{E8809CBC-8862-479A-8546-CF72771BAAE8}" destId="{52E58D18-0E27-49E5-899B-063B80C880CE}" srcOrd="0" destOrd="0" presId="urn:microsoft.com/office/officeart/2005/8/layout/hierarchy4"/>
    <dgm:cxn modelId="{1A5ACA35-039A-4C6C-96D3-AD6724C56AFF}" type="presOf" srcId="{7803BFC4-A04E-4423-9B15-8D17E887D984}" destId="{C150B2B7-4729-486D-BE4D-1C61805BF940}" srcOrd="0" destOrd="0" presId="urn:microsoft.com/office/officeart/2005/8/layout/hierarchy4"/>
    <dgm:cxn modelId="{CE2380D6-04BE-486D-9D18-DB1D03C8C837}" type="presOf" srcId="{70E6F6AE-5E4B-401E-833A-35CEA19CC9E1}" destId="{9B96D2AD-9310-4C77-8995-9B4A0F169C84}" srcOrd="0" destOrd="0" presId="urn:microsoft.com/office/officeart/2005/8/layout/hierarchy4"/>
    <dgm:cxn modelId="{8A8D73C1-C930-4B69-8578-8CC9E263047F}" srcId="{B1579AE8-A912-4037-B70E-19BA2051E70D}" destId="{E8809CBC-8862-479A-8546-CF72771BAAE8}" srcOrd="0" destOrd="0" parTransId="{2C54D2E7-816B-4DC8-A638-15EB1736DB9E}" sibTransId="{F1881DBA-F3FD-4D7B-8095-D2599978E85D}"/>
    <dgm:cxn modelId="{B1918EF3-2E14-45CF-BB6B-6A5A3039B606}" type="presParOf" srcId="{60899512-1645-40AC-87C4-04823677C1B2}" destId="{401CD24D-5AFD-4D05-88FD-6AC426FAE349}" srcOrd="0" destOrd="0" presId="urn:microsoft.com/office/officeart/2005/8/layout/hierarchy4"/>
    <dgm:cxn modelId="{C9FC6D92-655A-4BFB-8493-289A1C70526F}" type="presParOf" srcId="{401CD24D-5AFD-4D05-88FD-6AC426FAE349}" destId="{C150B2B7-4729-486D-BE4D-1C61805BF940}" srcOrd="0" destOrd="0" presId="urn:microsoft.com/office/officeart/2005/8/layout/hierarchy4"/>
    <dgm:cxn modelId="{1AD7A103-C890-4AD9-92A3-6107C559424B}" type="presParOf" srcId="{401CD24D-5AFD-4D05-88FD-6AC426FAE349}" destId="{94B1BA0D-2388-433C-97D7-51E23BFE7432}" srcOrd="1" destOrd="0" presId="urn:microsoft.com/office/officeart/2005/8/layout/hierarchy4"/>
    <dgm:cxn modelId="{607E073A-E59E-4B04-B181-D32530DF5B6A}" type="presParOf" srcId="{401CD24D-5AFD-4D05-88FD-6AC426FAE349}" destId="{D8135573-D660-4F2E-A4EE-1C61AB525D4F}" srcOrd="2" destOrd="0" presId="urn:microsoft.com/office/officeart/2005/8/layout/hierarchy4"/>
    <dgm:cxn modelId="{2038C608-F292-4F7A-B573-9F65DB848181}" type="presParOf" srcId="{D8135573-D660-4F2E-A4EE-1C61AB525D4F}" destId="{5DBD5244-B77C-485A-AA61-B6F188372391}" srcOrd="0" destOrd="0" presId="urn:microsoft.com/office/officeart/2005/8/layout/hierarchy4"/>
    <dgm:cxn modelId="{07BD0B0B-D08F-4C30-9B0B-E4B6C1DAD352}" type="presParOf" srcId="{5DBD5244-B77C-485A-AA61-B6F188372391}" destId="{A2E475BE-FC68-40E9-BD6E-66175423FF51}" srcOrd="0" destOrd="0" presId="urn:microsoft.com/office/officeart/2005/8/layout/hierarchy4"/>
    <dgm:cxn modelId="{3F94A993-92BF-4413-9662-67957672725A}" type="presParOf" srcId="{5DBD5244-B77C-485A-AA61-B6F188372391}" destId="{F83E2830-3494-4868-8291-2D9B8BFF2A68}" srcOrd="1" destOrd="0" presId="urn:microsoft.com/office/officeart/2005/8/layout/hierarchy4"/>
    <dgm:cxn modelId="{40A66789-BEFC-4C90-B161-EBDC681343FA}" type="presParOf" srcId="{5DBD5244-B77C-485A-AA61-B6F188372391}" destId="{EBECE18A-0A0B-438C-9579-50A58F92E2B3}" srcOrd="2" destOrd="0" presId="urn:microsoft.com/office/officeart/2005/8/layout/hierarchy4"/>
    <dgm:cxn modelId="{7DCF65B8-529E-4B3E-ACD9-AE8AD2EDDD82}" type="presParOf" srcId="{EBECE18A-0A0B-438C-9579-50A58F92E2B3}" destId="{5D2A5C1C-11ED-4789-ACE3-B0344894E65C}" srcOrd="0" destOrd="0" presId="urn:microsoft.com/office/officeart/2005/8/layout/hierarchy4"/>
    <dgm:cxn modelId="{A9D02934-597D-4C19-A60A-2AA5700A5C2A}" type="presParOf" srcId="{5D2A5C1C-11ED-4789-ACE3-B0344894E65C}" destId="{9B96D2AD-9310-4C77-8995-9B4A0F169C84}" srcOrd="0" destOrd="0" presId="urn:microsoft.com/office/officeart/2005/8/layout/hierarchy4"/>
    <dgm:cxn modelId="{230816FC-DA48-479C-ACC9-D0E9002068E7}" type="presParOf" srcId="{5D2A5C1C-11ED-4789-ACE3-B0344894E65C}" destId="{5D57AB50-98BF-4785-9809-C207916E446D}" srcOrd="1" destOrd="0" presId="urn:microsoft.com/office/officeart/2005/8/layout/hierarchy4"/>
    <dgm:cxn modelId="{3D4B887C-1919-4487-9174-7100F826A5F8}" type="presParOf" srcId="{5D2A5C1C-11ED-4789-ACE3-B0344894E65C}" destId="{F3EEFF3C-2A54-4380-8811-717281F7F30B}" srcOrd="2" destOrd="0" presId="urn:microsoft.com/office/officeart/2005/8/layout/hierarchy4"/>
    <dgm:cxn modelId="{5147ADE8-6910-4F6C-94DB-2BC82D35F904}" type="presParOf" srcId="{F3EEFF3C-2A54-4380-8811-717281F7F30B}" destId="{C359CBE0-3EE3-435E-9944-D7908E719539}" srcOrd="0" destOrd="0" presId="urn:microsoft.com/office/officeart/2005/8/layout/hierarchy4"/>
    <dgm:cxn modelId="{E5B33202-8EF2-438D-A5E1-1D6EA2FAEFA6}" type="presParOf" srcId="{C359CBE0-3EE3-435E-9944-D7908E719539}" destId="{3A9385E2-FFB9-44A1-BF48-29169412F199}" srcOrd="0" destOrd="0" presId="urn:microsoft.com/office/officeart/2005/8/layout/hierarchy4"/>
    <dgm:cxn modelId="{044BC0B0-BAC6-44EA-8532-080C632D7BBC}" type="presParOf" srcId="{C359CBE0-3EE3-435E-9944-D7908E719539}" destId="{67BC1A0C-FE84-4CB9-A932-F1BFA1697BB7}" srcOrd="1" destOrd="0" presId="urn:microsoft.com/office/officeart/2005/8/layout/hierarchy4"/>
    <dgm:cxn modelId="{8D6CDFE7-A042-4FB0-80ED-ACAA25A48863}" type="presParOf" srcId="{EBECE18A-0A0B-438C-9579-50A58F92E2B3}" destId="{F17EFA1C-9D49-43D5-B8B6-958BF12F8440}" srcOrd="1" destOrd="0" presId="urn:microsoft.com/office/officeart/2005/8/layout/hierarchy4"/>
    <dgm:cxn modelId="{6C8642D0-255F-4533-B956-9F3C411A433F}" type="presParOf" srcId="{EBECE18A-0A0B-438C-9579-50A58F92E2B3}" destId="{8663DDAD-7926-4761-B169-5FB5787628C8}" srcOrd="2" destOrd="0" presId="urn:microsoft.com/office/officeart/2005/8/layout/hierarchy4"/>
    <dgm:cxn modelId="{3857838E-B23D-416A-B5AE-7C3DB50818CC}" type="presParOf" srcId="{8663DDAD-7926-4761-B169-5FB5787628C8}" destId="{3EBAD98E-F4E3-4A5F-910C-11216FD9F33C}" srcOrd="0" destOrd="0" presId="urn:microsoft.com/office/officeart/2005/8/layout/hierarchy4"/>
    <dgm:cxn modelId="{F3D20E50-716D-4AEF-B8B4-B973BFDCEAF6}" type="presParOf" srcId="{8663DDAD-7926-4761-B169-5FB5787628C8}" destId="{157AFB5D-CE38-4723-9AA2-CA941990FF9F}" srcOrd="1" destOrd="0" presId="urn:microsoft.com/office/officeart/2005/8/layout/hierarchy4"/>
    <dgm:cxn modelId="{28BE7447-A00E-43E2-AE57-245C1275B29E}" type="presParOf" srcId="{8663DDAD-7926-4761-B169-5FB5787628C8}" destId="{D4AC07BF-B547-485D-89F1-CB6F1E05F66B}" srcOrd="2" destOrd="0" presId="urn:microsoft.com/office/officeart/2005/8/layout/hierarchy4"/>
    <dgm:cxn modelId="{254A81D7-35D6-470E-8494-AA62B6BE2E11}" type="presParOf" srcId="{D4AC07BF-B547-485D-89F1-CB6F1E05F66B}" destId="{E6D8633D-15EA-4BB1-83C0-363D9C37657A}" srcOrd="0" destOrd="0" presId="urn:microsoft.com/office/officeart/2005/8/layout/hierarchy4"/>
    <dgm:cxn modelId="{4269691E-4FBE-428E-A221-BD0B2098581D}" type="presParOf" srcId="{E6D8633D-15EA-4BB1-83C0-363D9C37657A}" destId="{52E58D18-0E27-49E5-899B-063B80C880CE}" srcOrd="0" destOrd="0" presId="urn:microsoft.com/office/officeart/2005/8/layout/hierarchy4"/>
    <dgm:cxn modelId="{3E50B26D-4D28-45F2-BCF6-BF00C67C743A}" type="presParOf" srcId="{E6D8633D-15EA-4BB1-83C0-363D9C37657A}" destId="{5510DFB1-94D7-4066-8339-29B0FF66419E}" srcOrd="1" destOrd="0" presId="urn:microsoft.com/office/officeart/2005/8/layout/hierarchy4"/>
    <dgm:cxn modelId="{C985A9AB-9A1C-41E7-87A1-29AE1DE16C54}" type="presParOf" srcId="{D8135573-D660-4F2E-A4EE-1C61AB525D4F}" destId="{4EEDD58F-260D-4250-BCF4-F1CB027EC435}" srcOrd="1" destOrd="0" presId="urn:microsoft.com/office/officeart/2005/8/layout/hierarchy4"/>
    <dgm:cxn modelId="{6CBF862C-C849-4E3F-9E27-5503444C8ED7}" type="presParOf" srcId="{D8135573-D660-4F2E-A4EE-1C61AB525D4F}" destId="{DE0AD447-9F5E-47F9-8D87-5907599C707A}" srcOrd="2" destOrd="0" presId="urn:microsoft.com/office/officeart/2005/8/layout/hierarchy4"/>
    <dgm:cxn modelId="{86CB0752-7489-474D-B3CE-F47F232D4E26}" type="presParOf" srcId="{DE0AD447-9F5E-47F9-8D87-5907599C707A}" destId="{FB0E6093-6103-4454-B133-AEA220DA647A}" srcOrd="0" destOrd="0" presId="urn:microsoft.com/office/officeart/2005/8/layout/hierarchy4"/>
    <dgm:cxn modelId="{D65B4E80-BF90-488F-81BA-E539DC56300F}" type="presParOf" srcId="{DE0AD447-9F5E-47F9-8D87-5907599C707A}" destId="{EC6EE949-34B4-44DE-AF16-96126F162B7A}" srcOrd="1" destOrd="0" presId="urn:microsoft.com/office/officeart/2005/8/layout/hierarchy4"/>
    <dgm:cxn modelId="{F1BE6434-F146-4384-9E63-29C02CF2F192}" type="presParOf" srcId="{DE0AD447-9F5E-47F9-8D87-5907599C707A}" destId="{500234CD-C836-4B5C-AA7E-E1391700CD17}" srcOrd="2" destOrd="0" presId="urn:microsoft.com/office/officeart/2005/8/layout/hierarchy4"/>
    <dgm:cxn modelId="{0E9ACBD0-F1A4-4884-9E31-829B900CAA98}" type="presParOf" srcId="{500234CD-C836-4B5C-AA7E-E1391700CD17}" destId="{AAD2ABE6-D70A-4C07-A3C9-A8678DE3FEFE}" srcOrd="0" destOrd="0" presId="urn:microsoft.com/office/officeart/2005/8/layout/hierarchy4"/>
    <dgm:cxn modelId="{E1DE79F4-57DA-4E60-9E5D-A7967A39616E}" type="presParOf" srcId="{AAD2ABE6-D70A-4C07-A3C9-A8678DE3FEFE}" destId="{49DB93B9-F76F-47F0-B522-087E5468FB48}" srcOrd="0" destOrd="0" presId="urn:microsoft.com/office/officeart/2005/8/layout/hierarchy4"/>
    <dgm:cxn modelId="{127913EB-6695-4654-AFD0-F39C29811906}" type="presParOf" srcId="{AAD2ABE6-D70A-4C07-A3C9-A8678DE3FEFE}" destId="{B017479B-56D7-4609-BFC3-2715F1B0120E}" srcOrd="1" destOrd="0" presId="urn:microsoft.com/office/officeart/2005/8/layout/hierarchy4"/>
    <dgm:cxn modelId="{A856874E-EDDD-4C47-9E7D-BA3A7959B83C}" type="presParOf" srcId="{AAD2ABE6-D70A-4C07-A3C9-A8678DE3FEFE}" destId="{1E143B2D-CD80-4B51-9EC7-3B18599D063F}" srcOrd="2" destOrd="0" presId="urn:microsoft.com/office/officeart/2005/8/layout/hierarchy4"/>
    <dgm:cxn modelId="{7B0D6C3A-5690-4172-BA49-AA687F3AE025}" type="presParOf" srcId="{1E143B2D-CD80-4B51-9EC7-3B18599D063F}" destId="{A4F5D008-AC81-4EAC-9CBD-33E5AE47D23D}" srcOrd="0" destOrd="0" presId="urn:microsoft.com/office/officeart/2005/8/layout/hierarchy4"/>
    <dgm:cxn modelId="{5DD92A7A-DD3D-4833-84F3-22E5EA7F5E24}" type="presParOf" srcId="{A4F5D008-AC81-4EAC-9CBD-33E5AE47D23D}" destId="{1BF06268-48D7-496E-8CAE-5B93F31B0F1B}" srcOrd="0" destOrd="0" presId="urn:microsoft.com/office/officeart/2005/8/layout/hierarchy4"/>
    <dgm:cxn modelId="{F06EC3C7-BD5B-438D-A62E-1AA8CC613F30}" type="presParOf" srcId="{A4F5D008-AC81-4EAC-9CBD-33E5AE47D23D}" destId="{2128D6B8-6A70-4D76-AECF-92591D52169C}" srcOrd="1" destOrd="0" presId="urn:microsoft.com/office/officeart/2005/8/layout/hierarchy4"/>
    <dgm:cxn modelId="{F0B6FFDB-E72A-47A0-8365-632F9AE2C1A9}" type="presParOf" srcId="{500234CD-C836-4B5C-AA7E-E1391700CD17}" destId="{69F881FD-EA53-4069-AAE3-0CE2165ABC11}" srcOrd="1" destOrd="0" presId="urn:microsoft.com/office/officeart/2005/8/layout/hierarchy4"/>
    <dgm:cxn modelId="{76CABA44-0FC2-4C26-B0C0-5EAE73A20C7E}" type="presParOf" srcId="{500234CD-C836-4B5C-AA7E-E1391700CD17}" destId="{03D248EF-4713-425D-ACB7-4F53BD2DE1CE}" srcOrd="2" destOrd="0" presId="urn:microsoft.com/office/officeart/2005/8/layout/hierarchy4"/>
    <dgm:cxn modelId="{928BA6A1-307F-4BAB-B6EA-0BEF06258D89}" type="presParOf" srcId="{03D248EF-4713-425D-ACB7-4F53BD2DE1CE}" destId="{F93A1677-3A52-4DC1-9003-3964CC639566}" srcOrd="0" destOrd="0" presId="urn:microsoft.com/office/officeart/2005/8/layout/hierarchy4"/>
    <dgm:cxn modelId="{D7C2DD14-CD23-42CC-99B6-4DA473BDE565}" type="presParOf" srcId="{03D248EF-4713-425D-ACB7-4F53BD2DE1CE}" destId="{0EF1E9FA-1441-4C4A-A0ED-9D7F94D0F3D9}" srcOrd="1" destOrd="0" presId="urn:microsoft.com/office/officeart/2005/8/layout/hierarchy4"/>
    <dgm:cxn modelId="{79A0642B-AA33-4DB3-A6D8-13DDC546AEBB}" type="presParOf" srcId="{03D248EF-4713-425D-ACB7-4F53BD2DE1CE}" destId="{7C2FD51F-CD41-46E7-B67A-953631B6BEF1}" srcOrd="2" destOrd="0" presId="urn:microsoft.com/office/officeart/2005/8/layout/hierarchy4"/>
    <dgm:cxn modelId="{D6FAF0DB-AF7E-4239-9B20-919062072510}" type="presParOf" srcId="{7C2FD51F-CD41-46E7-B67A-953631B6BEF1}" destId="{DD9E23F4-3540-475D-ACA4-977D1F23C78C}" srcOrd="0" destOrd="0" presId="urn:microsoft.com/office/officeart/2005/8/layout/hierarchy4"/>
    <dgm:cxn modelId="{2021DDFA-285E-4FBE-958D-86A4A8AC7C5B}" type="presParOf" srcId="{DD9E23F4-3540-475D-ACA4-977D1F23C78C}" destId="{B6A027FA-2DEB-4ED2-A2A0-981B60B8D4FC}" srcOrd="0" destOrd="0" presId="urn:microsoft.com/office/officeart/2005/8/layout/hierarchy4"/>
    <dgm:cxn modelId="{1EE2D98D-C43C-47BE-BE0F-272E646FAAA3}" type="presParOf" srcId="{DD9E23F4-3540-475D-ACA4-977D1F23C78C}" destId="{2F7E602E-E572-4A3E-8555-3AC992FFC54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D9B1E-72E5-488A-B17C-2FD57D64568D}">
      <dsp:nvSpPr>
        <dsp:cNvPr id="0" name=""/>
        <dsp:cNvSpPr/>
      </dsp:nvSpPr>
      <dsp:spPr>
        <a:xfrm>
          <a:off x="283141" y="455008"/>
          <a:ext cx="2961047" cy="1261683"/>
        </a:xfrm>
        <a:prstGeom prst="chevron">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There’s</a:t>
          </a:r>
          <a:r>
            <a:rPr lang="en-US" sz="2000" kern="1200" dirty="0" smtClean="0">
              <a:solidFill>
                <a:srgbClr val="FF0000"/>
              </a:solidFill>
            </a:rPr>
            <a:t> </a:t>
          </a:r>
          <a:r>
            <a:rPr lang="en-US" sz="2000" kern="1200" dirty="0" smtClean="0"/>
            <a:t>an unusual situation</a:t>
          </a:r>
          <a:endParaRPr lang="en-US" sz="2000" kern="1200" dirty="0"/>
        </a:p>
      </dsp:txBody>
      <dsp:txXfrm>
        <a:off x="913983" y="455008"/>
        <a:ext cx="1699364" cy="1261683"/>
      </dsp:txXfrm>
    </dsp:sp>
    <dsp:sp modelId="{55347B19-831A-4C07-8B57-ED97D5439DF7}">
      <dsp:nvSpPr>
        <dsp:cNvPr id="0" name=""/>
        <dsp:cNvSpPr/>
      </dsp:nvSpPr>
      <dsp:spPr>
        <a:xfrm>
          <a:off x="2747427" y="455008"/>
          <a:ext cx="2642490" cy="126168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Your pulse starts racing</a:t>
          </a:r>
          <a:endParaRPr lang="en-US" sz="2000" kern="1200" dirty="0"/>
        </a:p>
      </dsp:txBody>
      <dsp:txXfrm>
        <a:off x="3378269" y="455008"/>
        <a:ext cx="1380807" cy="1261683"/>
      </dsp:txXfrm>
    </dsp:sp>
    <dsp:sp modelId="{39589F66-F655-443E-BBB7-6548D04317AF}">
      <dsp:nvSpPr>
        <dsp:cNvPr id="0" name=""/>
        <dsp:cNvSpPr/>
      </dsp:nvSpPr>
      <dsp:spPr>
        <a:xfrm>
          <a:off x="4893156" y="455008"/>
          <a:ext cx="3129502" cy="1261683"/>
        </a:xfrm>
        <a:prstGeom prst="chevron">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rPr>
            <a:t>Then, alarms start ringing </a:t>
          </a:r>
          <a:r>
            <a:rPr lang="en-US" sz="2000" b="1" i="0" kern="1200" dirty="0" smtClean="0">
              <a:solidFill>
                <a:schemeClr val="bg1"/>
              </a:solidFill>
            </a:rPr>
            <a:t>and keep ringing</a:t>
          </a:r>
          <a:endParaRPr lang="en-US" sz="2000" b="1" i="0" kern="1200" dirty="0">
            <a:solidFill>
              <a:schemeClr val="bg1"/>
            </a:solidFill>
          </a:endParaRPr>
        </a:p>
      </dsp:txBody>
      <dsp:txXfrm>
        <a:off x="5523998" y="455008"/>
        <a:ext cx="1867819" cy="1261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21453-B183-495F-A76D-905D5C57A550}">
      <dsp:nvSpPr>
        <dsp:cNvPr id="0" name=""/>
        <dsp:cNvSpPr/>
      </dsp:nvSpPr>
      <dsp:spPr>
        <a:xfrm>
          <a:off x="6870" y="0"/>
          <a:ext cx="2967513" cy="380965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b="1" u="none" kern="1200" dirty="0" smtClean="0"/>
            <a:t>Excessive number of alarms</a:t>
          </a:r>
          <a:r>
            <a:rPr lang="en-US" sz="1800" u="none" kern="1200" dirty="0" smtClean="0"/>
            <a:t> </a:t>
          </a:r>
          <a:r>
            <a:rPr lang="en-US" sz="1800" kern="1200" dirty="0" smtClean="0"/>
            <a:t>in emergency situation (85% were defined as high priority)</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smtClean="0"/>
            <a:t>Reduced operator response effectiveness</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b="1" kern="1200" dirty="0" smtClean="0"/>
            <a:t>Resulted in explosion and fire</a:t>
          </a:r>
          <a:endParaRPr lang="en-US" sz="1800" b="1" kern="1200" dirty="0"/>
        </a:p>
      </dsp:txBody>
      <dsp:txXfrm>
        <a:off x="76402" y="69532"/>
        <a:ext cx="2828449" cy="3740123"/>
      </dsp:txXfrm>
    </dsp:sp>
    <dsp:sp modelId="{A4EB5822-CCF0-44E9-B91D-CB074E7C7452}">
      <dsp:nvSpPr>
        <dsp:cNvPr id="0" name=""/>
        <dsp:cNvSpPr/>
      </dsp:nvSpPr>
      <dsp:spPr>
        <a:xfrm>
          <a:off x="6870" y="3380708"/>
          <a:ext cx="2967513" cy="9525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r>
            <a:rPr lang="en-US" sz="3200" kern="1200" dirty="0" smtClean="0"/>
            <a:t>Milford Haven </a:t>
          </a:r>
          <a:endParaRPr lang="en-US" sz="3200" kern="1200" dirty="0"/>
        </a:p>
      </dsp:txBody>
      <dsp:txXfrm>
        <a:off x="6870" y="3380708"/>
        <a:ext cx="2089798" cy="952530"/>
      </dsp:txXfrm>
    </dsp:sp>
    <dsp:sp modelId="{89CD305A-9C25-4A87-BB07-1453809273FE}">
      <dsp:nvSpPr>
        <dsp:cNvPr id="0" name=""/>
        <dsp:cNvSpPr/>
      </dsp:nvSpPr>
      <dsp:spPr>
        <a:xfrm>
          <a:off x="2180615" y="3532009"/>
          <a:ext cx="1038629" cy="103862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9721C9-E9D0-4D6B-88F4-CD2F1A62B346}">
      <dsp:nvSpPr>
        <dsp:cNvPr id="0" name=""/>
        <dsp:cNvSpPr/>
      </dsp:nvSpPr>
      <dsp:spPr>
        <a:xfrm>
          <a:off x="3476558" y="0"/>
          <a:ext cx="2967513" cy="380965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t>
          </a:r>
          <a:r>
            <a:rPr lang="en-US" sz="1800" b="1" u="none" kern="1200" dirty="0" smtClean="0"/>
            <a:t>Had the alarm sounded</a:t>
          </a:r>
          <a:r>
            <a:rPr lang="en-US" sz="1800" b="0" u="none" kern="1200" dirty="0" smtClean="0"/>
            <a:t> </a:t>
          </a:r>
          <a:r>
            <a:rPr lang="en-US" sz="1800" kern="1200" dirty="0" smtClean="0"/>
            <a:t>properly as the blowdown drum was flooding, it could have alerted operators to the emergency situation.”</a:t>
          </a: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b="1" kern="1200" dirty="0" smtClean="0"/>
            <a:t>Resulted in fatal explosion</a:t>
          </a:r>
          <a:r>
            <a:rPr lang="en-US" sz="1800" i="1" kern="1200" dirty="0" smtClean="0"/>
            <a:t>—</a:t>
          </a:r>
          <a:r>
            <a:rPr lang="en-US" sz="1800" b="1" kern="1200" dirty="0" smtClean="0"/>
            <a:t>15 killed, 170 injured</a:t>
          </a:r>
          <a:endParaRPr lang="en-US" sz="1800" b="1" kern="1200" dirty="0"/>
        </a:p>
      </dsp:txBody>
      <dsp:txXfrm>
        <a:off x="3546090" y="69532"/>
        <a:ext cx="2828449" cy="3740123"/>
      </dsp:txXfrm>
    </dsp:sp>
    <dsp:sp modelId="{35ECE7F5-DC6D-452A-A506-FE8DD2546385}">
      <dsp:nvSpPr>
        <dsp:cNvPr id="0" name=""/>
        <dsp:cNvSpPr/>
      </dsp:nvSpPr>
      <dsp:spPr>
        <a:xfrm>
          <a:off x="3476558" y="3380708"/>
          <a:ext cx="2967513" cy="9525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r>
            <a:rPr lang="en-US" sz="3200" kern="1200" dirty="0" smtClean="0"/>
            <a:t>Texas City</a:t>
          </a:r>
          <a:endParaRPr lang="en-US" sz="3200" kern="1200" dirty="0"/>
        </a:p>
      </dsp:txBody>
      <dsp:txXfrm>
        <a:off x="3476558" y="3380708"/>
        <a:ext cx="2089798" cy="952530"/>
      </dsp:txXfrm>
    </dsp:sp>
    <dsp:sp modelId="{0697DF88-1909-4C47-8B02-33E1D556F7D9}">
      <dsp:nvSpPr>
        <dsp:cNvPr id="0" name=""/>
        <dsp:cNvSpPr/>
      </dsp:nvSpPr>
      <dsp:spPr>
        <a:xfrm>
          <a:off x="5650303" y="3532009"/>
          <a:ext cx="1038629" cy="103862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C75735-B77D-4A95-85FA-CB1F53E4CFD6}">
      <dsp:nvSpPr>
        <dsp:cNvPr id="0" name=""/>
        <dsp:cNvSpPr/>
      </dsp:nvSpPr>
      <dsp:spPr>
        <a:xfrm>
          <a:off x="6946247" y="0"/>
          <a:ext cx="2967513" cy="380965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“At the heart of this tragedy is the fact that the stall alarms were ignored” and the situation was </a:t>
          </a:r>
          <a:r>
            <a:rPr lang="en-US" sz="1800" b="1" u="none" kern="1200" dirty="0" smtClean="0"/>
            <a:t>misinterpreted</a:t>
          </a:r>
          <a:endParaRPr lang="en-US" sz="1800" b="1" u="none"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b="1" kern="1200" dirty="0" smtClean="0"/>
            <a:t>Resulted in a downed airplane, killing 228 on board</a:t>
          </a:r>
          <a:endParaRPr lang="en-US" sz="1800" b="1" kern="1200" dirty="0"/>
        </a:p>
      </dsp:txBody>
      <dsp:txXfrm>
        <a:off x="7015779" y="69532"/>
        <a:ext cx="2828449" cy="3740123"/>
      </dsp:txXfrm>
    </dsp:sp>
    <dsp:sp modelId="{BFCEECEB-BE04-49D6-989A-BB621F886841}">
      <dsp:nvSpPr>
        <dsp:cNvPr id="0" name=""/>
        <dsp:cNvSpPr/>
      </dsp:nvSpPr>
      <dsp:spPr>
        <a:xfrm>
          <a:off x="6946247" y="3380708"/>
          <a:ext cx="2967513" cy="95253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r>
            <a:rPr lang="en-US" sz="3200" kern="1200" dirty="0" smtClean="0"/>
            <a:t>Air France 447</a:t>
          </a:r>
          <a:endParaRPr lang="en-US" sz="3200" kern="1200" dirty="0"/>
        </a:p>
      </dsp:txBody>
      <dsp:txXfrm>
        <a:off x="6946247" y="3380708"/>
        <a:ext cx="2089798" cy="952530"/>
      </dsp:txXfrm>
    </dsp:sp>
    <dsp:sp modelId="{977F1C31-9E61-44EA-A9A6-F7FD20DCC03E}">
      <dsp:nvSpPr>
        <dsp:cNvPr id="0" name=""/>
        <dsp:cNvSpPr/>
      </dsp:nvSpPr>
      <dsp:spPr>
        <a:xfrm>
          <a:off x="9119991" y="3532009"/>
          <a:ext cx="1038629" cy="103862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6000" r="-16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70FC-885A-489D-AF08-7DBEFD637177}">
      <dsp:nvSpPr>
        <dsp:cNvPr id="0" name=""/>
        <dsp:cNvSpPr/>
      </dsp:nvSpPr>
      <dsp:spPr>
        <a:xfrm>
          <a:off x="1366" y="294282"/>
          <a:ext cx="1811734" cy="18117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altLang="en-US" sz="1500" kern="1200" dirty="0" smtClean="0">
              <a:solidFill>
                <a:schemeClr val="bg1"/>
              </a:solidFill>
              <a:latin typeface="Arial" charset="0"/>
            </a:rPr>
            <a:t>Too many alarms implemented without formal review </a:t>
          </a:r>
          <a:endParaRPr lang="en-US" sz="1500" kern="1200" dirty="0"/>
        </a:p>
      </dsp:txBody>
      <dsp:txXfrm>
        <a:off x="266688" y="559604"/>
        <a:ext cx="1281090" cy="1281090"/>
      </dsp:txXfrm>
    </dsp:sp>
    <dsp:sp modelId="{FB19AB89-AF5F-42EE-8D63-B57FB10C75E5}">
      <dsp:nvSpPr>
        <dsp:cNvPr id="0" name=""/>
        <dsp:cNvSpPr/>
      </dsp:nvSpPr>
      <dsp:spPr>
        <a:xfrm>
          <a:off x="1960214" y="674747"/>
          <a:ext cx="1050805" cy="105080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099498" y="1076575"/>
        <a:ext cx="772237" cy="247149"/>
      </dsp:txXfrm>
    </dsp:sp>
    <dsp:sp modelId="{3CD2B70D-C1F8-4CFB-A5B7-FDA18031195E}">
      <dsp:nvSpPr>
        <dsp:cNvPr id="0" name=""/>
        <dsp:cNvSpPr/>
      </dsp:nvSpPr>
      <dsp:spPr>
        <a:xfrm>
          <a:off x="3158132" y="294282"/>
          <a:ext cx="1811734" cy="18117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altLang="en-US" sz="1500" kern="1200" dirty="0" smtClean="0">
              <a:solidFill>
                <a:schemeClr val="bg1"/>
              </a:solidFill>
              <a:latin typeface="Arial" charset="0"/>
            </a:rPr>
            <a:t>No understanding of the </a:t>
          </a:r>
          <a:br>
            <a:rPr lang="en-GB" altLang="en-US" sz="1500" kern="1200" dirty="0" smtClean="0">
              <a:solidFill>
                <a:schemeClr val="bg1"/>
              </a:solidFill>
              <a:latin typeface="Arial" charset="0"/>
            </a:rPr>
          </a:br>
          <a:r>
            <a:rPr lang="en-GB" altLang="en-US" sz="1500" kern="1200" dirty="0" smtClean="0">
              <a:solidFill>
                <a:schemeClr val="bg1"/>
              </a:solidFill>
              <a:latin typeface="Arial" charset="0"/>
            </a:rPr>
            <a:t>subsequent operator burden</a:t>
          </a:r>
          <a:endParaRPr lang="en-GB" altLang="en-US" sz="1500" kern="1200" dirty="0">
            <a:solidFill>
              <a:schemeClr val="bg1"/>
            </a:solidFill>
            <a:latin typeface="Arial" charset="0"/>
          </a:endParaRPr>
        </a:p>
      </dsp:txBody>
      <dsp:txXfrm>
        <a:off x="3423454" y="559604"/>
        <a:ext cx="1281090" cy="1281090"/>
      </dsp:txXfrm>
    </dsp:sp>
    <dsp:sp modelId="{C1EDA8C5-95B1-4338-BA71-0C55B5BEDC42}">
      <dsp:nvSpPr>
        <dsp:cNvPr id="0" name=""/>
        <dsp:cNvSpPr/>
      </dsp:nvSpPr>
      <dsp:spPr>
        <a:xfrm>
          <a:off x="5116980" y="674747"/>
          <a:ext cx="1050805" cy="105080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5256264" y="891213"/>
        <a:ext cx="772237" cy="617873"/>
      </dsp:txXfrm>
    </dsp:sp>
    <dsp:sp modelId="{D17C2A23-BDF9-47DC-BBF2-0F0F745F4ED0}">
      <dsp:nvSpPr>
        <dsp:cNvPr id="0" name=""/>
        <dsp:cNvSpPr/>
      </dsp:nvSpPr>
      <dsp:spPr>
        <a:xfrm>
          <a:off x="6314898" y="294282"/>
          <a:ext cx="1811734" cy="18117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1" kern="1200" dirty="0" smtClean="0"/>
            <a:t>Operators are overloaded beyond </a:t>
          </a:r>
          <a:br>
            <a:rPr lang="en-US" sz="1500" b="1" i="1" kern="1200" dirty="0" smtClean="0"/>
          </a:br>
          <a:r>
            <a:rPr lang="en-US" sz="1500" b="1" i="1" kern="1200" dirty="0" smtClean="0"/>
            <a:t>their design limit</a:t>
          </a:r>
          <a:endParaRPr lang="en-US" sz="1500" kern="1200" dirty="0"/>
        </a:p>
      </dsp:txBody>
      <dsp:txXfrm>
        <a:off x="6580220" y="559604"/>
        <a:ext cx="1281090" cy="12810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B3289-4FCF-4EF0-B8AF-AEEF728B303D}">
      <dsp:nvSpPr>
        <dsp:cNvPr id="0" name=""/>
        <dsp:cNvSpPr/>
      </dsp:nvSpPr>
      <dsp:spPr>
        <a:xfrm rot="16200000">
          <a:off x="433" y="221958"/>
          <a:ext cx="2725156" cy="2725156"/>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Evolution</a:t>
          </a:r>
          <a:endParaRPr lang="en-US" sz="3000" kern="1200" dirty="0"/>
        </a:p>
      </dsp:txBody>
      <dsp:txXfrm rot="5400000">
        <a:off x="433" y="903247"/>
        <a:ext cx="2248254" cy="1362578"/>
      </dsp:txXfrm>
    </dsp:sp>
    <dsp:sp modelId="{D0118576-5F2A-4500-9AE7-3B0E46438A8D}">
      <dsp:nvSpPr>
        <dsp:cNvPr id="0" name=""/>
        <dsp:cNvSpPr/>
      </dsp:nvSpPr>
      <dsp:spPr>
        <a:xfrm rot="5400000">
          <a:off x="2883576" y="221958"/>
          <a:ext cx="2725156" cy="2725156"/>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Revolution</a:t>
          </a:r>
          <a:endParaRPr lang="en-US" sz="3000" kern="1200" dirty="0"/>
        </a:p>
      </dsp:txBody>
      <dsp:txXfrm rot="-5400000">
        <a:off x="3360478" y="903247"/>
        <a:ext cx="2248254" cy="1362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1738C-A3A7-4B4E-B03B-CBDA32668A3B}">
      <dsp:nvSpPr>
        <dsp:cNvPr id="0" name=""/>
        <dsp:cNvSpPr/>
      </dsp:nvSpPr>
      <dsp:spPr>
        <a:xfrm>
          <a:off x="713578" y="1074418"/>
          <a:ext cx="2832854" cy="2476271"/>
        </a:xfrm>
        <a:prstGeom prst="rightArrow">
          <a:avLst>
            <a:gd name="adj1" fmla="val 70000"/>
            <a:gd name="adj2" fmla="val 50000"/>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dirty="0" smtClean="0"/>
            <a:t>  Alarm log dump</a:t>
          </a:r>
          <a:endParaRPr lang="en-US" sz="1200" kern="1200" dirty="0"/>
        </a:p>
      </dsp:txBody>
      <dsp:txXfrm>
        <a:off x="1421792" y="1445859"/>
        <a:ext cx="1381016" cy="1733389"/>
      </dsp:txXfrm>
    </dsp:sp>
    <dsp:sp modelId="{51717272-E734-4C7E-9505-5EC8E9DA89C1}">
      <dsp:nvSpPr>
        <dsp:cNvPr id="0" name=""/>
        <dsp:cNvSpPr/>
      </dsp:nvSpPr>
      <dsp:spPr>
        <a:xfrm>
          <a:off x="5365" y="1604340"/>
          <a:ext cx="1416427" cy="14164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Customer DCS</a:t>
          </a:r>
          <a:endParaRPr lang="en-US" sz="1600" b="1" kern="1200" dirty="0"/>
        </a:p>
      </dsp:txBody>
      <dsp:txXfrm>
        <a:off x="212796" y="1811771"/>
        <a:ext cx="1001565" cy="1001565"/>
      </dsp:txXfrm>
    </dsp:sp>
    <dsp:sp modelId="{35DAD55F-E700-40F9-A96C-A0C2502299C3}">
      <dsp:nvSpPr>
        <dsp:cNvPr id="0" name=""/>
        <dsp:cNvSpPr/>
      </dsp:nvSpPr>
      <dsp:spPr>
        <a:xfrm>
          <a:off x="4431699" y="1074418"/>
          <a:ext cx="2832854" cy="2476271"/>
        </a:xfrm>
        <a:prstGeom prst="rightArrow">
          <a:avLst>
            <a:gd name="adj1" fmla="val 70000"/>
            <a:gd name="adj2" fmla="val 50000"/>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dirty="0" smtClean="0"/>
            <a:t> Alarm data analysis</a:t>
          </a:r>
        </a:p>
      </dsp:txBody>
      <dsp:txXfrm>
        <a:off x="5139913" y="1445859"/>
        <a:ext cx="1381016" cy="1733389"/>
      </dsp:txXfrm>
    </dsp:sp>
    <dsp:sp modelId="{B593C086-C5D7-4A7E-A549-34EB3EA9D65A}">
      <dsp:nvSpPr>
        <dsp:cNvPr id="0" name=""/>
        <dsp:cNvSpPr/>
      </dsp:nvSpPr>
      <dsp:spPr>
        <a:xfrm>
          <a:off x="3723486" y="1604340"/>
          <a:ext cx="1416427" cy="14164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ABB Services</a:t>
          </a:r>
          <a:endParaRPr lang="en-US" sz="1600" b="1" kern="1200" dirty="0"/>
        </a:p>
      </dsp:txBody>
      <dsp:txXfrm>
        <a:off x="3930917" y="1811771"/>
        <a:ext cx="1001565" cy="1001565"/>
      </dsp:txXfrm>
    </dsp:sp>
    <dsp:sp modelId="{5CF9038B-EE7B-4C23-97BE-01A7BE4F335C}">
      <dsp:nvSpPr>
        <dsp:cNvPr id="0" name=""/>
        <dsp:cNvSpPr/>
      </dsp:nvSpPr>
      <dsp:spPr>
        <a:xfrm>
          <a:off x="8149820" y="1074418"/>
          <a:ext cx="2832854" cy="2476271"/>
        </a:xfrm>
        <a:prstGeom prst="rightArrow">
          <a:avLst>
            <a:gd name="adj1" fmla="val 70000"/>
            <a:gd name="adj2" fmla="val 50000"/>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b="1" kern="1200" dirty="0" smtClean="0"/>
            <a:t>Predefined report</a:t>
          </a:r>
          <a:r>
            <a:rPr lang="en-US" sz="1200" kern="1200" dirty="0" smtClean="0"/>
            <a:t>:</a:t>
          </a:r>
        </a:p>
        <a:p>
          <a:pPr lvl="0" algn="ctr" defTabSz="533400">
            <a:lnSpc>
              <a:spcPct val="90000"/>
            </a:lnSpc>
            <a:spcBef>
              <a:spcPct val="0"/>
            </a:spcBef>
            <a:spcAft>
              <a:spcPct val="35000"/>
            </a:spcAft>
          </a:pPr>
          <a:r>
            <a:rPr lang="en-US" sz="1200" kern="1200" dirty="0" smtClean="0"/>
            <a:t>- Alarm Benchmarking Report </a:t>
          </a:r>
        </a:p>
        <a:p>
          <a:pPr lvl="0" algn="ctr" defTabSz="533400">
            <a:lnSpc>
              <a:spcPct val="90000"/>
            </a:lnSpc>
            <a:spcBef>
              <a:spcPct val="0"/>
            </a:spcBef>
            <a:spcAft>
              <a:spcPct val="35000"/>
            </a:spcAft>
          </a:pPr>
          <a:r>
            <a:rPr lang="en-US" sz="1200" kern="1200" dirty="0" smtClean="0"/>
            <a:t>-Recommendations</a:t>
          </a:r>
          <a:endParaRPr lang="en-US" sz="1200" kern="1200" dirty="0"/>
        </a:p>
      </dsp:txBody>
      <dsp:txXfrm>
        <a:off x="8858034" y="1445859"/>
        <a:ext cx="1381016" cy="1733389"/>
      </dsp:txXfrm>
    </dsp:sp>
    <dsp:sp modelId="{194EAB36-CDB3-4D27-AC86-48F8842CA811}">
      <dsp:nvSpPr>
        <dsp:cNvPr id="0" name=""/>
        <dsp:cNvSpPr/>
      </dsp:nvSpPr>
      <dsp:spPr>
        <a:xfrm>
          <a:off x="7441607" y="1604340"/>
          <a:ext cx="1416427" cy="14164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Customer</a:t>
          </a:r>
          <a:endParaRPr lang="en-US" sz="1600" b="1" kern="1200" dirty="0"/>
        </a:p>
      </dsp:txBody>
      <dsp:txXfrm>
        <a:off x="7649038" y="1811771"/>
        <a:ext cx="1001565" cy="10015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46235-B18E-45E2-803C-5BB912C97820}">
      <dsp:nvSpPr>
        <dsp:cNvPr id="0" name=""/>
        <dsp:cNvSpPr/>
      </dsp:nvSpPr>
      <dsp:spPr>
        <a:xfrm>
          <a:off x="579054" y="1290661"/>
          <a:ext cx="2244303" cy="196180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ctr" defTabSz="488950">
            <a:lnSpc>
              <a:spcPct val="90000"/>
            </a:lnSpc>
            <a:spcBef>
              <a:spcPct val="0"/>
            </a:spcBef>
            <a:spcAft>
              <a:spcPct val="35000"/>
            </a:spcAft>
          </a:pPr>
          <a:r>
            <a:rPr lang="en-US" sz="1100" kern="1200" dirty="0" smtClean="0"/>
            <a:t>Document</a:t>
          </a:r>
          <a:endParaRPr lang="en-US" sz="1100" kern="1200" dirty="0"/>
        </a:p>
      </dsp:txBody>
      <dsp:txXfrm>
        <a:off x="1140130" y="1584931"/>
        <a:ext cx="1094098" cy="1373263"/>
      </dsp:txXfrm>
    </dsp:sp>
    <dsp:sp modelId="{A539C835-9D2A-4FAB-8869-E76AC4EC3796}">
      <dsp:nvSpPr>
        <dsp:cNvPr id="0" name=""/>
        <dsp:cNvSpPr/>
      </dsp:nvSpPr>
      <dsp:spPr>
        <a:xfrm>
          <a:off x="5517" y="1713085"/>
          <a:ext cx="1147074" cy="11169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Alarm </a:t>
          </a:r>
          <a:r>
            <a:rPr lang="en-US" sz="1100" b="1" kern="1200" dirty="0" smtClean="0"/>
            <a:t>Philosophy</a:t>
          </a:r>
          <a:endParaRPr lang="en-US" sz="1100" b="1" kern="1200" dirty="0"/>
        </a:p>
      </dsp:txBody>
      <dsp:txXfrm>
        <a:off x="173502" y="1876659"/>
        <a:ext cx="811104" cy="789807"/>
      </dsp:txXfrm>
    </dsp:sp>
    <dsp:sp modelId="{EF21738C-A3A7-4B4E-B03B-CBDA32668A3B}">
      <dsp:nvSpPr>
        <dsp:cNvPr id="0" name=""/>
        <dsp:cNvSpPr/>
      </dsp:nvSpPr>
      <dsp:spPr>
        <a:xfrm>
          <a:off x="3524702" y="1290661"/>
          <a:ext cx="2244303" cy="196180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115888" lvl="1" indent="-115888" algn="l" defTabSz="488950">
            <a:lnSpc>
              <a:spcPct val="90000"/>
            </a:lnSpc>
            <a:spcBef>
              <a:spcPct val="0"/>
            </a:spcBef>
            <a:spcAft>
              <a:spcPct val="15000"/>
            </a:spcAft>
            <a:buChar char="••"/>
          </a:pPr>
          <a:r>
            <a:rPr lang="en-US" sz="1100" kern="1200" dirty="0" smtClean="0"/>
            <a:t>Alarm attributes data dump file from controllers</a:t>
          </a:r>
          <a:endParaRPr lang="en-US" sz="1100" kern="1200" dirty="0"/>
        </a:p>
        <a:p>
          <a:pPr marL="115888" lvl="1" indent="-115888" algn="l" defTabSz="488950">
            <a:lnSpc>
              <a:spcPct val="90000"/>
            </a:lnSpc>
            <a:spcBef>
              <a:spcPct val="0"/>
            </a:spcBef>
            <a:spcAft>
              <a:spcPct val="15000"/>
            </a:spcAft>
            <a:buChar char="••"/>
          </a:pPr>
          <a:r>
            <a:rPr lang="en-US" sz="1100" kern="1200" dirty="0" smtClean="0"/>
            <a:t>Transform data file into ART format (Excel)</a:t>
          </a:r>
          <a:endParaRPr lang="en-US" sz="1100" kern="1200" dirty="0"/>
        </a:p>
      </dsp:txBody>
      <dsp:txXfrm>
        <a:off x="4085778" y="1584931"/>
        <a:ext cx="1094098" cy="1373263"/>
      </dsp:txXfrm>
    </dsp:sp>
    <dsp:sp modelId="{51717272-E734-4C7E-9505-5EC8E9DA89C1}">
      <dsp:nvSpPr>
        <dsp:cNvPr id="0" name=""/>
        <dsp:cNvSpPr/>
      </dsp:nvSpPr>
      <dsp:spPr>
        <a:xfrm>
          <a:off x="2963626" y="1710487"/>
          <a:ext cx="1122151" cy="11221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DCS</a:t>
          </a:r>
          <a:endParaRPr lang="en-US" sz="1200" b="1" kern="1200" dirty="0"/>
        </a:p>
      </dsp:txBody>
      <dsp:txXfrm>
        <a:off x="3127961" y="1874822"/>
        <a:ext cx="793481" cy="793481"/>
      </dsp:txXfrm>
    </dsp:sp>
    <dsp:sp modelId="{35DAD55F-E700-40F9-A96C-A0C2502299C3}">
      <dsp:nvSpPr>
        <dsp:cNvPr id="0" name=""/>
        <dsp:cNvSpPr/>
      </dsp:nvSpPr>
      <dsp:spPr>
        <a:xfrm>
          <a:off x="6470350" y="1290661"/>
          <a:ext cx="2244303" cy="196180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115888" lvl="1" indent="-115888" algn="l" defTabSz="488950">
            <a:lnSpc>
              <a:spcPct val="90000"/>
            </a:lnSpc>
            <a:spcBef>
              <a:spcPct val="0"/>
            </a:spcBef>
            <a:spcAft>
              <a:spcPct val="15000"/>
            </a:spcAft>
            <a:buChar char="••"/>
          </a:pPr>
          <a:r>
            <a:rPr lang="en-US" sz="1100" kern="1200" dirty="0" smtClean="0"/>
            <a:t>Import data</a:t>
          </a:r>
          <a:endParaRPr lang="en-US" sz="1100" kern="1200" dirty="0"/>
        </a:p>
        <a:p>
          <a:pPr marL="115888" lvl="1" indent="-115888" algn="l" defTabSz="488950">
            <a:lnSpc>
              <a:spcPct val="90000"/>
            </a:lnSpc>
            <a:spcBef>
              <a:spcPct val="0"/>
            </a:spcBef>
            <a:spcAft>
              <a:spcPct val="15000"/>
            </a:spcAft>
            <a:buChar char="••"/>
          </a:pPr>
          <a:r>
            <a:rPr lang="en-US" sz="1100" kern="1200" dirty="0" smtClean="0"/>
            <a:t>Rationalize Alarms</a:t>
          </a:r>
          <a:endParaRPr lang="en-US" sz="1100" kern="1200" dirty="0"/>
        </a:p>
        <a:p>
          <a:pPr marL="115888" lvl="1" indent="-115888" algn="l" defTabSz="488950">
            <a:lnSpc>
              <a:spcPct val="90000"/>
            </a:lnSpc>
            <a:spcBef>
              <a:spcPct val="0"/>
            </a:spcBef>
            <a:spcAft>
              <a:spcPct val="15000"/>
            </a:spcAft>
            <a:buChar char="••"/>
          </a:pPr>
          <a:r>
            <a:rPr lang="en-US" sz="1100" kern="1200" dirty="0" err="1" smtClean="0"/>
            <a:t>MoC</a:t>
          </a:r>
          <a:r>
            <a:rPr lang="en-US" sz="1100" kern="1200" dirty="0" smtClean="0"/>
            <a:t>/store records in DB</a:t>
          </a:r>
          <a:endParaRPr lang="en-US" sz="1100" kern="1200" dirty="0"/>
        </a:p>
        <a:p>
          <a:pPr marL="115888" lvl="1" indent="-115888" algn="l" defTabSz="488950">
            <a:lnSpc>
              <a:spcPct val="90000"/>
            </a:lnSpc>
            <a:spcBef>
              <a:spcPct val="0"/>
            </a:spcBef>
            <a:spcAft>
              <a:spcPct val="15000"/>
            </a:spcAft>
            <a:buChar char="••"/>
          </a:pPr>
          <a:r>
            <a:rPr lang="en-US" sz="1100" kern="1200" dirty="0" smtClean="0"/>
            <a:t>Export data</a:t>
          </a:r>
          <a:endParaRPr lang="en-US" sz="1100" kern="1200" dirty="0"/>
        </a:p>
      </dsp:txBody>
      <dsp:txXfrm>
        <a:off x="7031426" y="1584931"/>
        <a:ext cx="1094098" cy="1373263"/>
      </dsp:txXfrm>
    </dsp:sp>
    <dsp:sp modelId="{B593C086-C5D7-4A7E-A549-34EB3EA9D65A}">
      <dsp:nvSpPr>
        <dsp:cNvPr id="0" name=""/>
        <dsp:cNvSpPr/>
      </dsp:nvSpPr>
      <dsp:spPr>
        <a:xfrm>
          <a:off x="5909274" y="1710487"/>
          <a:ext cx="1122151" cy="11221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AI ART</a:t>
          </a:r>
          <a:endParaRPr lang="en-US" sz="1200" b="1" kern="1200" dirty="0"/>
        </a:p>
      </dsp:txBody>
      <dsp:txXfrm>
        <a:off x="6073609" y="1874822"/>
        <a:ext cx="793481" cy="793481"/>
      </dsp:txXfrm>
    </dsp:sp>
    <dsp:sp modelId="{5CF9038B-EE7B-4C23-97BE-01A7BE4F335C}">
      <dsp:nvSpPr>
        <dsp:cNvPr id="0" name=""/>
        <dsp:cNvSpPr/>
      </dsp:nvSpPr>
      <dsp:spPr>
        <a:xfrm>
          <a:off x="9415998" y="1290661"/>
          <a:ext cx="2244303" cy="196180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115888" lvl="1" indent="-115888" algn="l" defTabSz="488950">
            <a:lnSpc>
              <a:spcPct val="90000"/>
            </a:lnSpc>
            <a:spcBef>
              <a:spcPct val="0"/>
            </a:spcBef>
            <a:spcAft>
              <a:spcPct val="15000"/>
            </a:spcAft>
            <a:buChar char="••"/>
          </a:pPr>
          <a:r>
            <a:rPr lang="en-US" sz="1100" kern="1200" dirty="0" smtClean="0"/>
            <a:t>New alarm Priority and attributes</a:t>
          </a:r>
          <a:endParaRPr lang="en-US" sz="1100" kern="1200" dirty="0"/>
        </a:p>
        <a:p>
          <a:pPr marL="115888" lvl="1" indent="-115888" algn="l" defTabSz="488950">
            <a:lnSpc>
              <a:spcPct val="90000"/>
            </a:lnSpc>
            <a:spcBef>
              <a:spcPct val="0"/>
            </a:spcBef>
            <a:spcAft>
              <a:spcPct val="15000"/>
            </a:spcAft>
            <a:buChar char="••"/>
          </a:pPr>
          <a:r>
            <a:rPr lang="en-US" sz="1100" kern="1200" dirty="0" smtClean="0">
              <a:solidFill>
                <a:schemeClr val="tx1"/>
              </a:solidFill>
            </a:rPr>
            <a:t>Operator response texts</a:t>
          </a:r>
          <a:endParaRPr lang="en-US" sz="1100" kern="1200" dirty="0"/>
        </a:p>
      </dsp:txBody>
      <dsp:txXfrm>
        <a:off x="9977074" y="1584931"/>
        <a:ext cx="1094098" cy="1373263"/>
      </dsp:txXfrm>
    </dsp:sp>
    <dsp:sp modelId="{194EAB36-CDB3-4D27-AC86-48F8842CA811}">
      <dsp:nvSpPr>
        <dsp:cNvPr id="0" name=""/>
        <dsp:cNvSpPr/>
      </dsp:nvSpPr>
      <dsp:spPr>
        <a:xfrm>
          <a:off x="8854922" y="1710487"/>
          <a:ext cx="1122151" cy="11221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DCS</a:t>
          </a:r>
          <a:endParaRPr lang="en-US" sz="1200" b="1" kern="1200" dirty="0"/>
        </a:p>
      </dsp:txBody>
      <dsp:txXfrm>
        <a:off x="9019257" y="1874822"/>
        <a:ext cx="793481" cy="7934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0B2B7-4729-486D-BE4D-1C61805BF940}">
      <dsp:nvSpPr>
        <dsp:cNvPr id="0" name=""/>
        <dsp:cNvSpPr/>
      </dsp:nvSpPr>
      <dsp:spPr>
        <a:xfrm>
          <a:off x="1189" y="4577"/>
          <a:ext cx="6741130" cy="662509"/>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800xA alarm handling</a:t>
          </a:r>
          <a:endParaRPr lang="en-US" sz="3000" kern="1200" dirty="0"/>
        </a:p>
      </dsp:txBody>
      <dsp:txXfrm>
        <a:off x="20593" y="23981"/>
        <a:ext cx="6702322" cy="623701"/>
      </dsp:txXfrm>
    </dsp:sp>
    <dsp:sp modelId="{A2E475BE-FC68-40E9-BD6E-66175423FF51}">
      <dsp:nvSpPr>
        <dsp:cNvPr id="0" name=""/>
        <dsp:cNvSpPr/>
      </dsp:nvSpPr>
      <dsp:spPr>
        <a:xfrm>
          <a:off x="7769" y="716597"/>
          <a:ext cx="3315431" cy="670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The alarm system</a:t>
          </a:r>
          <a:endParaRPr lang="en-US" sz="2100" kern="1200" dirty="0"/>
        </a:p>
      </dsp:txBody>
      <dsp:txXfrm>
        <a:off x="27409" y="736237"/>
        <a:ext cx="3276151" cy="631292"/>
      </dsp:txXfrm>
    </dsp:sp>
    <dsp:sp modelId="{9B96D2AD-9310-4C77-8995-9B4A0F169C84}">
      <dsp:nvSpPr>
        <dsp:cNvPr id="0" name=""/>
        <dsp:cNvSpPr/>
      </dsp:nvSpPr>
      <dsp:spPr>
        <a:xfrm>
          <a:off x="20838" y="1436679"/>
          <a:ext cx="1640052" cy="66250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core 800xA</a:t>
          </a:r>
          <a:endParaRPr lang="en-US" sz="1700" kern="1200" dirty="0"/>
        </a:p>
      </dsp:txBody>
      <dsp:txXfrm>
        <a:off x="40242" y="1456083"/>
        <a:ext cx="1601244" cy="623701"/>
      </dsp:txXfrm>
    </dsp:sp>
    <dsp:sp modelId="{3A9385E2-FFB9-44A1-BF48-29169412F199}">
      <dsp:nvSpPr>
        <dsp:cNvPr id="0" name=""/>
        <dsp:cNvSpPr/>
      </dsp:nvSpPr>
      <dsp:spPr>
        <a:xfrm>
          <a:off x="34346" y="2148699"/>
          <a:ext cx="1613036" cy="284852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Alarm lists</a:t>
          </a:r>
          <a:endParaRPr lang="en-US" sz="1600" kern="1200" dirty="0"/>
        </a:p>
      </dsp:txBody>
      <dsp:txXfrm>
        <a:off x="81590" y="2195943"/>
        <a:ext cx="1518548" cy="2754039"/>
      </dsp:txXfrm>
    </dsp:sp>
    <dsp:sp modelId="{3EBAD98E-F4E3-4A5F-910C-11216FD9F33C}">
      <dsp:nvSpPr>
        <dsp:cNvPr id="0" name=""/>
        <dsp:cNvSpPr/>
      </dsp:nvSpPr>
      <dsp:spPr>
        <a:xfrm>
          <a:off x="1727055" y="1436679"/>
          <a:ext cx="1583077" cy="66250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800xA Operations</a:t>
          </a:r>
          <a:endParaRPr lang="en-US" sz="1700" kern="1200" dirty="0"/>
        </a:p>
      </dsp:txBody>
      <dsp:txXfrm>
        <a:off x="1746459" y="1456083"/>
        <a:ext cx="1544269" cy="623701"/>
      </dsp:txXfrm>
    </dsp:sp>
    <dsp:sp modelId="{52E58D18-0E27-49E5-899B-063B80C880CE}">
      <dsp:nvSpPr>
        <dsp:cNvPr id="0" name=""/>
        <dsp:cNvSpPr/>
      </dsp:nvSpPr>
      <dsp:spPr>
        <a:xfrm>
          <a:off x="1739333" y="2148699"/>
          <a:ext cx="1558521" cy="290005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 Grouping</a:t>
          </a:r>
        </a:p>
        <a:p>
          <a:pPr lvl="0" algn="ctr" defTabSz="711200">
            <a:lnSpc>
              <a:spcPct val="90000"/>
            </a:lnSpc>
            <a:spcBef>
              <a:spcPct val="0"/>
            </a:spcBef>
            <a:spcAft>
              <a:spcPct val="35000"/>
            </a:spcAft>
          </a:pPr>
          <a:r>
            <a:rPr lang="en-US" sz="1600" kern="1200" dirty="0" smtClean="0"/>
            <a:t>2. Shelving</a:t>
          </a:r>
        </a:p>
        <a:p>
          <a:pPr lvl="0" algn="ctr" defTabSz="711200">
            <a:lnSpc>
              <a:spcPct val="90000"/>
            </a:lnSpc>
            <a:spcBef>
              <a:spcPct val="0"/>
            </a:spcBef>
            <a:spcAft>
              <a:spcPct val="35000"/>
            </a:spcAft>
          </a:pPr>
          <a:r>
            <a:rPr lang="en-US" sz="1600" kern="1200" dirty="0" smtClean="0"/>
            <a:t>3. Pre-defined alarm analysis (KPIs)</a:t>
          </a:r>
        </a:p>
        <a:p>
          <a:pPr lvl="0" algn="ctr" defTabSz="711200">
            <a:lnSpc>
              <a:spcPct val="90000"/>
            </a:lnSpc>
            <a:spcBef>
              <a:spcPct val="0"/>
            </a:spcBef>
            <a:spcAft>
              <a:spcPct val="35000"/>
            </a:spcAft>
          </a:pPr>
          <a:r>
            <a:rPr lang="en-US" sz="1600" kern="1200" dirty="0" smtClean="0"/>
            <a:t>4. AlarmInsight Alarm Helper</a:t>
          </a:r>
        </a:p>
        <a:p>
          <a:pPr lvl="0" algn="ctr" defTabSz="711200">
            <a:lnSpc>
              <a:spcPct val="90000"/>
            </a:lnSpc>
            <a:spcBef>
              <a:spcPct val="0"/>
            </a:spcBef>
            <a:spcAft>
              <a:spcPct val="35000"/>
            </a:spcAft>
          </a:pPr>
          <a:endParaRPr lang="en-US" sz="1600" kern="1200" dirty="0"/>
        </a:p>
      </dsp:txBody>
      <dsp:txXfrm>
        <a:off x="1784981" y="2194347"/>
        <a:ext cx="1467225" cy="2808761"/>
      </dsp:txXfrm>
    </dsp:sp>
    <dsp:sp modelId="{FB0E6093-6103-4454-B133-AEA220DA647A}">
      <dsp:nvSpPr>
        <dsp:cNvPr id="0" name=""/>
        <dsp:cNvSpPr/>
      </dsp:nvSpPr>
      <dsp:spPr>
        <a:xfrm>
          <a:off x="3456831" y="716597"/>
          <a:ext cx="3278909" cy="6625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Manage the alarm system</a:t>
          </a:r>
          <a:endParaRPr lang="en-US" sz="2100" kern="1200" dirty="0"/>
        </a:p>
      </dsp:txBody>
      <dsp:txXfrm>
        <a:off x="3476235" y="736001"/>
        <a:ext cx="3240101" cy="623701"/>
      </dsp:txXfrm>
    </dsp:sp>
    <dsp:sp modelId="{49DB93B9-F76F-47F0-B522-087E5468FB48}">
      <dsp:nvSpPr>
        <dsp:cNvPr id="0" name=""/>
        <dsp:cNvSpPr/>
      </dsp:nvSpPr>
      <dsp:spPr>
        <a:xfrm>
          <a:off x="3469725" y="1428616"/>
          <a:ext cx="1603878" cy="66250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AlarmInsight</a:t>
          </a:r>
          <a:endParaRPr lang="en-US" sz="1700" kern="1200" dirty="0"/>
        </a:p>
      </dsp:txBody>
      <dsp:txXfrm>
        <a:off x="3489129" y="1448020"/>
        <a:ext cx="1565070" cy="623701"/>
      </dsp:txXfrm>
    </dsp:sp>
    <dsp:sp modelId="{1BF06268-48D7-496E-8CAE-5B93F31B0F1B}">
      <dsp:nvSpPr>
        <dsp:cNvPr id="0" name=""/>
        <dsp:cNvSpPr/>
      </dsp:nvSpPr>
      <dsp:spPr>
        <a:xfrm>
          <a:off x="3482164" y="2140636"/>
          <a:ext cx="1579000" cy="2902038"/>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Deeper Insight + Lifecycle Management</a:t>
          </a:r>
        </a:p>
        <a:p>
          <a:pPr lvl="0" algn="ctr" defTabSz="622300">
            <a:lnSpc>
              <a:spcPct val="90000"/>
            </a:lnSpc>
            <a:spcBef>
              <a:spcPct val="0"/>
            </a:spcBef>
            <a:spcAft>
              <a:spcPct val="35000"/>
            </a:spcAft>
          </a:pPr>
          <a:r>
            <a:rPr lang="en-US" sz="1400" kern="1200" dirty="0" smtClean="0"/>
            <a:t>1. Alarm Analysis</a:t>
          </a:r>
        </a:p>
        <a:p>
          <a:pPr lvl="0" algn="ctr" defTabSz="622300">
            <a:lnSpc>
              <a:spcPct val="90000"/>
            </a:lnSpc>
            <a:spcBef>
              <a:spcPct val="0"/>
            </a:spcBef>
            <a:spcAft>
              <a:spcPct val="35000"/>
            </a:spcAft>
          </a:pPr>
          <a:r>
            <a:rPr lang="en-US" sz="1400" kern="1200" dirty="0" smtClean="0"/>
            <a:t>2. EventLog Viewer </a:t>
          </a:r>
        </a:p>
        <a:p>
          <a:pPr lvl="0" algn="ctr" defTabSz="622300">
            <a:lnSpc>
              <a:spcPct val="90000"/>
            </a:lnSpc>
            <a:spcBef>
              <a:spcPct val="0"/>
            </a:spcBef>
            <a:spcAft>
              <a:spcPct val="35000"/>
            </a:spcAft>
          </a:pPr>
          <a:r>
            <a:rPr lang="en-US" sz="1400" kern="1200" dirty="0" smtClean="0"/>
            <a:t>2. ART</a:t>
          </a:r>
        </a:p>
        <a:p>
          <a:pPr lvl="0" algn="ctr" defTabSz="622300">
            <a:lnSpc>
              <a:spcPct val="90000"/>
            </a:lnSpc>
            <a:spcBef>
              <a:spcPct val="0"/>
            </a:spcBef>
            <a:spcAft>
              <a:spcPct val="35000"/>
            </a:spcAft>
          </a:pPr>
          <a:r>
            <a:rPr lang="en-US" sz="1400" kern="1200" dirty="0" smtClean="0"/>
            <a:t>3. Expert Tool</a:t>
          </a:r>
        </a:p>
        <a:p>
          <a:pPr lvl="0" algn="ctr" defTabSz="622300">
            <a:lnSpc>
              <a:spcPct val="90000"/>
            </a:lnSpc>
            <a:spcBef>
              <a:spcPct val="0"/>
            </a:spcBef>
            <a:spcAft>
              <a:spcPct val="35000"/>
            </a:spcAft>
          </a:pPr>
          <a:r>
            <a:rPr lang="en-US" sz="1400" kern="1200" dirty="0" smtClean="0"/>
            <a:t>6. Alarm Change Recorder</a:t>
          </a:r>
        </a:p>
        <a:p>
          <a:pPr lvl="0" algn="ctr" defTabSz="622300">
            <a:lnSpc>
              <a:spcPct val="90000"/>
            </a:lnSpc>
            <a:spcBef>
              <a:spcPct val="0"/>
            </a:spcBef>
            <a:spcAft>
              <a:spcPct val="35000"/>
            </a:spcAft>
          </a:pPr>
          <a:endParaRPr lang="en-US" sz="1400" kern="1200" dirty="0"/>
        </a:p>
      </dsp:txBody>
      <dsp:txXfrm>
        <a:off x="3528411" y="2186883"/>
        <a:ext cx="1486506" cy="2809544"/>
      </dsp:txXfrm>
    </dsp:sp>
    <dsp:sp modelId="{F93A1677-3A52-4DC1-9003-3964CC639566}">
      <dsp:nvSpPr>
        <dsp:cNvPr id="0" name=""/>
        <dsp:cNvSpPr/>
      </dsp:nvSpPr>
      <dsp:spPr>
        <a:xfrm>
          <a:off x="5139769" y="1428616"/>
          <a:ext cx="1583077" cy="662509"/>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800xA History &amp; Reports</a:t>
          </a:r>
          <a:endParaRPr lang="en-US" sz="1700" kern="1200" dirty="0"/>
        </a:p>
      </dsp:txBody>
      <dsp:txXfrm>
        <a:off x="5159173" y="1448020"/>
        <a:ext cx="1544269" cy="623701"/>
      </dsp:txXfrm>
    </dsp:sp>
    <dsp:sp modelId="{B6A027FA-2DEB-4ED2-A2A0-981B60B8D4FC}">
      <dsp:nvSpPr>
        <dsp:cNvPr id="0" name=""/>
        <dsp:cNvSpPr/>
      </dsp:nvSpPr>
      <dsp:spPr>
        <a:xfrm>
          <a:off x="5152046" y="2140636"/>
          <a:ext cx="1558521" cy="282540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Monitoring</a:t>
          </a:r>
        </a:p>
        <a:p>
          <a:pPr lvl="0" algn="ctr" defTabSz="711200">
            <a:lnSpc>
              <a:spcPct val="90000"/>
            </a:lnSpc>
            <a:spcBef>
              <a:spcPct val="0"/>
            </a:spcBef>
            <a:spcAft>
              <a:spcPct val="35000"/>
            </a:spcAft>
          </a:pPr>
          <a:r>
            <a:rPr lang="en-US" sz="1600" kern="1200" dirty="0" smtClean="0"/>
            <a:t>1. </a:t>
          </a:r>
          <a:r>
            <a:rPr lang="en-US" sz="1600" kern="1200" dirty="0" smtClean="0"/>
            <a:t>AlarmInsight </a:t>
          </a:r>
          <a:r>
            <a:rPr lang="en-US" sz="1600" kern="1200" dirty="0" smtClean="0"/>
            <a:t>KPI reports</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t>2. AlarmInsight Event Consolidation Database (historical alarm data)</a:t>
          </a:r>
        </a:p>
      </dsp:txBody>
      <dsp:txXfrm>
        <a:off x="5197694" y="2186284"/>
        <a:ext cx="1467225" cy="273411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F9CA6-C99B-44FD-84A6-4BF1DE11EF3C}" type="datetimeFigureOut">
              <a:rPr lang="en-US" smtClean="0"/>
              <a:t>2/5/2016</a:t>
            </a:fld>
            <a:endParaRPr lang="en-US"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5E299-E6B6-4B4F-8011-49EB5915874A}" type="slidenum">
              <a:rPr lang="en-US" smtClean="0"/>
              <a:t>‹#›</a:t>
            </a:fld>
            <a:endParaRPr lang="en-US" dirty="0"/>
          </a:p>
        </p:txBody>
      </p:sp>
    </p:spTree>
    <p:extLst>
      <p:ext uri="{BB962C8B-B14F-4D97-AF65-F5344CB8AC3E}">
        <p14:creationId xmlns:p14="http://schemas.microsoft.com/office/powerpoint/2010/main" val="133865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5E299-E6B6-4B4F-8011-49EB5915874A}" type="slidenum">
              <a:rPr lang="en-US" smtClean="0"/>
              <a:t>1</a:t>
            </a:fld>
            <a:endParaRPr lang="en-US" dirty="0"/>
          </a:p>
        </p:txBody>
      </p:sp>
    </p:spTree>
    <p:extLst>
      <p:ext uri="{BB962C8B-B14F-4D97-AF65-F5344CB8AC3E}">
        <p14:creationId xmlns:p14="http://schemas.microsoft.com/office/powerpoint/2010/main" val="1706152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Premier Power LTD , Northern Ireland.  50% of Northern Irelands power capacity.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Used: </a:t>
            </a:r>
            <a:r>
              <a:rPr lang="en-US" sz="1200" i="1" kern="1200" dirty="0" smtClean="0">
                <a:solidFill>
                  <a:schemeClr val="tx1"/>
                </a:solidFill>
                <a:latin typeface="Arial" pitchFamily="34" charset="0"/>
                <a:cs typeface="Arial" pitchFamily="34" charset="0"/>
              </a:rPr>
              <a:t>AlarmInsight</a:t>
            </a:r>
            <a:r>
              <a:rPr lang="en-US" sz="1200" i="1" kern="1200" baseline="0" dirty="0" smtClean="0">
                <a:solidFill>
                  <a:schemeClr val="tx1"/>
                </a:solidFill>
                <a:latin typeface="Arial" pitchFamily="34" charset="0"/>
                <a:cs typeface="Arial" pitchFamily="34" charset="0"/>
              </a:rPr>
              <a:t> </a:t>
            </a:r>
            <a:r>
              <a:rPr lang="en-US" sz="1200" i="1" kern="1200" dirty="0" smtClean="0">
                <a:solidFill>
                  <a:schemeClr val="tx1"/>
                </a:solidFill>
                <a:latin typeface="Arial" pitchFamily="34" charset="0"/>
                <a:cs typeface="Arial" pitchFamily="34" charset="0"/>
              </a:rPr>
              <a:t>Expert Tool, early version of Alarm Rationalization Tool</a:t>
            </a:r>
          </a:p>
          <a:p>
            <a:endParaRPr lang="en-US" dirty="0"/>
          </a:p>
        </p:txBody>
      </p:sp>
      <p:sp>
        <p:nvSpPr>
          <p:cNvPr id="4" name="Plassholder for lysbildenummer 3"/>
          <p:cNvSpPr>
            <a:spLocks noGrp="1"/>
          </p:cNvSpPr>
          <p:nvPr>
            <p:ph type="sldNum" sz="quarter" idx="10"/>
          </p:nvPr>
        </p:nvSpPr>
        <p:spPr/>
        <p:txBody>
          <a:bodyPr/>
          <a:lstStyle/>
          <a:p>
            <a:fld id="{E3B5E299-E6B6-4B4F-8011-49EB5915874A}" type="slidenum">
              <a:rPr lang="en-US" smtClean="0"/>
              <a:t>12</a:t>
            </a:fld>
            <a:endParaRPr lang="en-US" dirty="0"/>
          </a:p>
        </p:txBody>
      </p:sp>
    </p:spTree>
    <p:extLst>
      <p:ext uri="{BB962C8B-B14F-4D97-AF65-F5344CB8AC3E}">
        <p14:creationId xmlns:p14="http://schemas.microsoft.com/office/powerpoint/2010/main" val="527489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Calgary Canada 2015, on demand.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Used: </a:t>
            </a:r>
            <a:r>
              <a:rPr lang="en-US" sz="1200" i="1" kern="1200" dirty="0" smtClean="0">
                <a:solidFill>
                  <a:schemeClr val="tx1"/>
                </a:solidFill>
                <a:latin typeface="Arial" pitchFamily="34" charset="0"/>
                <a:cs typeface="Arial" pitchFamily="34" charset="0"/>
              </a:rPr>
              <a:t>(AlarmInsight: Alarm Analysis, Event Log, Alarm Helper, Alarm Change Recorder, Event Consolidation DB, Custom master alarm DB)</a:t>
            </a:r>
          </a:p>
          <a:p>
            <a:endParaRPr lang="en-US" dirty="0"/>
          </a:p>
        </p:txBody>
      </p:sp>
      <p:sp>
        <p:nvSpPr>
          <p:cNvPr id="4" name="Plassholder for lysbildenummer 3"/>
          <p:cNvSpPr>
            <a:spLocks noGrp="1"/>
          </p:cNvSpPr>
          <p:nvPr>
            <p:ph type="sldNum" sz="quarter" idx="10"/>
          </p:nvPr>
        </p:nvSpPr>
        <p:spPr/>
        <p:txBody>
          <a:bodyPr/>
          <a:lstStyle/>
          <a:p>
            <a:fld id="{E3B5E299-E6B6-4B4F-8011-49EB5915874A}" type="slidenum">
              <a:rPr lang="en-US" smtClean="0"/>
              <a:t>13</a:t>
            </a:fld>
            <a:endParaRPr lang="en-US" dirty="0"/>
          </a:p>
        </p:txBody>
      </p:sp>
    </p:spTree>
    <p:extLst>
      <p:ext uri="{BB962C8B-B14F-4D97-AF65-F5344CB8AC3E}">
        <p14:creationId xmlns:p14="http://schemas.microsoft.com/office/powerpoint/2010/main" val="4096649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kern="0" dirty="0" smtClean="0"/>
              <a:t>ABB provides one platform for the </a:t>
            </a:r>
            <a:r>
              <a:rPr lang="en-US" altLang="en-US" sz="1200" i="0" u="none" kern="0" dirty="0" smtClean="0"/>
              <a:t>entire alarm management lifecycle. The</a:t>
            </a:r>
            <a:r>
              <a:rPr lang="en-US" altLang="en-US" sz="1200" i="0" u="none" kern="0" baseline="0" dirty="0" smtClean="0"/>
              <a:t> division is based on the customers awareness/understanding of alarm management.</a:t>
            </a:r>
            <a:endParaRPr lang="en-US" altLang="en-US" sz="1200" i="0" u="none" kern="0" dirty="0" smtClean="0"/>
          </a:p>
          <a:p>
            <a:endParaRPr lang="en-US" dirty="0"/>
          </a:p>
        </p:txBody>
      </p:sp>
      <p:sp>
        <p:nvSpPr>
          <p:cNvPr id="4" name="Slide Number Placeholder 3"/>
          <p:cNvSpPr>
            <a:spLocks noGrp="1"/>
          </p:cNvSpPr>
          <p:nvPr>
            <p:ph type="sldNum" sz="quarter" idx="10"/>
          </p:nvPr>
        </p:nvSpPr>
        <p:spPr/>
        <p:txBody>
          <a:bodyPr/>
          <a:lstStyle/>
          <a:p>
            <a:fld id="{E3B5E299-E6B6-4B4F-8011-49EB5915874A}" type="slidenum">
              <a:rPr lang="en-US" smtClean="0"/>
              <a:t>15</a:t>
            </a:fld>
            <a:endParaRPr lang="en-US" dirty="0"/>
          </a:p>
        </p:txBody>
      </p:sp>
    </p:spTree>
    <p:extLst>
      <p:ext uri="{BB962C8B-B14F-4D97-AF65-F5344CB8AC3E}">
        <p14:creationId xmlns:p14="http://schemas.microsoft.com/office/powerpoint/2010/main" val="2127133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value comes from implementing the results of</a:t>
            </a:r>
            <a:r>
              <a:rPr lang="en-US" baseline="0" dirty="0" smtClean="0"/>
              <a:t> alarm management. The services offering exemplifies this.</a:t>
            </a:r>
          </a:p>
          <a:p>
            <a:endParaRPr lang="en-US" dirty="0" smtClean="0"/>
          </a:p>
          <a:p>
            <a:r>
              <a:rPr lang="en-US" dirty="0" smtClean="0"/>
              <a:t>NEW:  Defined “Basic benchmarking” – program to roll this out </a:t>
            </a:r>
            <a:r>
              <a:rPr lang="en-US" dirty="0" err="1" smtClean="0"/>
              <a:t>globally..The</a:t>
            </a:r>
            <a:r>
              <a:rPr lang="en-US" dirty="0" smtClean="0"/>
              <a:t> Basic</a:t>
            </a:r>
            <a:r>
              <a:rPr lang="en-US" baseline="0" dirty="0" smtClean="0"/>
              <a:t> Benchmarking would upsell opportunities the Implement/Sustain phases.</a:t>
            </a:r>
            <a:endParaRPr lang="en-US" dirty="0" smtClean="0"/>
          </a:p>
          <a:p>
            <a:endParaRPr lang="en-US" dirty="0" smtClean="0"/>
          </a:p>
          <a:p>
            <a:r>
              <a:rPr lang="en-US" dirty="0" smtClean="0"/>
              <a:t>The software can be purchased separately.</a:t>
            </a:r>
            <a:endParaRPr lang="en-US" dirty="0"/>
          </a:p>
        </p:txBody>
      </p:sp>
      <p:sp>
        <p:nvSpPr>
          <p:cNvPr id="4" name="Slide Number Placeholder 3"/>
          <p:cNvSpPr>
            <a:spLocks noGrp="1"/>
          </p:cNvSpPr>
          <p:nvPr>
            <p:ph type="sldNum" sz="quarter" idx="10"/>
          </p:nvPr>
        </p:nvSpPr>
        <p:spPr/>
        <p:txBody>
          <a:bodyPr/>
          <a:lstStyle/>
          <a:p>
            <a:fld id="{E3B5E299-E6B6-4B4F-8011-49EB5915874A}" type="slidenum">
              <a:rPr lang="en-US" smtClean="0"/>
              <a:t>16</a:t>
            </a:fld>
            <a:endParaRPr lang="en-US" dirty="0"/>
          </a:p>
        </p:txBody>
      </p:sp>
    </p:spTree>
    <p:extLst>
      <p:ext uri="{BB962C8B-B14F-4D97-AF65-F5344CB8AC3E}">
        <p14:creationId xmlns:p14="http://schemas.microsoft.com/office/powerpoint/2010/main" val="2089550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Benchmarking report  = </a:t>
            </a:r>
            <a:r>
              <a:rPr lang="en-US" sz="1200" dirty="0" smtClean="0"/>
              <a:t>(ISA/ EEMUA)</a:t>
            </a:r>
          </a:p>
          <a:p>
            <a:endParaRPr lang="en-US" dirty="0"/>
          </a:p>
        </p:txBody>
      </p:sp>
      <p:sp>
        <p:nvSpPr>
          <p:cNvPr id="4" name="Slide Number Placeholder 3"/>
          <p:cNvSpPr>
            <a:spLocks noGrp="1"/>
          </p:cNvSpPr>
          <p:nvPr>
            <p:ph type="sldNum" sz="quarter" idx="10"/>
          </p:nvPr>
        </p:nvSpPr>
        <p:spPr/>
        <p:txBody>
          <a:bodyPr/>
          <a:lstStyle/>
          <a:p>
            <a:fld id="{E3B5E299-E6B6-4B4F-8011-49EB5915874A}" type="slidenum">
              <a:rPr lang="en-US" smtClean="0"/>
              <a:t>17</a:t>
            </a:fld>
            <a:endParaRPr lang="en-US" dirty="0"/>
          </a:p>
        </p:txBody>
      </p:sp>
    </p:spTree>
    <p:extLst>
      <p:ext uri="{BB962C8B-B14F-4D97-AF65-F5344CB8AC3E}">
        <p14:creationId xmlns:p14="http://schemas.microsoft.com/office/powerpoint/2010/main" val="847730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0" dirty="0" smtClean="0"/>
              <a:t>The software package consists of  web interfaces, databases and a data integration layers»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0" dirty="0" smtClean="0"/>
              <a:t>Software both for services and for permanent installation.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accent1"/>
                </a:solidFill>
              </a:rPr>
              <a:t>Software</a:t>
            </a:r>
            <a:r>
              <a:rPr lang="en-US" sz="1200" i="0" baseline="0" dirty="0" smtClean="0">
                <a:solidFill>
                  <a:schemeClr val="accent1"/>
                </a:solidFill>
              </a:rPr>
              <a:t> </a:t>
            </a:r>
            <a:r>
              <a:rPr lang="en-US" sz="1200" i="0" dirty="0" smtClean="0">
                <a:solidFill>
                  <a:schemeClr val="accent1"/>
                </a:solidFill>
              </a:rPr>
              <a:t>is integrated and proven with 800xA.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0" dirty="0" smtClean="0"/>
              <a:t>AlarmInsight is for managing and monitoring the Alarm System.  </a:t>
            </a:r>
            <a:r>
              <a:rPr lang="en-US" sz="1200" i="0" kern="0" dirty="0" smtClean="0">
                <a:sym typeface="Wingdings" panose="05000000000000000000" pitchFamily="2" charset="2"/>
              </a:rPr>
              <a:t></a:t>
            </a:r>
            <a:r>
              <a:rPr lang="en-US" sz="1200" i="0" kern="0" dirty="0" smtClean="0"/>
              <a:t> it is not the real-time features</a:t>
            </a:r>
            <a:r>
              <a:rPr lang="en-US" sz="1200" i="0" kern="0" baseline="0" dirty="0" smtClean="0"/>
              <a:t> </a:t>
            </a:r>
            <a:r>
              <a:rPr lang="en-US" sz="1200" i="0" kern="0" dirty="0" smtClean="0"/>
              <a:t>like alarm lists alarm shelving and grouping that you perform in the 800xA operator interface.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0" dirty="0" smtClean="0">
                <a:sym typeface="Wingdings" panose="05000000000000000000" pitchFamily="2" charset="2"/>
              </a:rPr>
              <a:t> </a:t>
            </a:r>
            <a:r>
              <a:rPr lang="en-US" sz="1200" i="0" kern="0" dirty="0" smtClean="0"/>
              <a:t>800xA acts as the Alarm System.</a:t>
            </a:r>
          </a:p>
          <a:p>
            <a:endParaRPr lang="en-US" dirty="0"/>
          </a:p>
        </p:txBody>
      </p:sp>
      <p:sp>
        <p:nvSpPr>
          <p:cNvPr id="4" name="Plassholder for lysbildenummer 3"/>
          <p:cNvSpPr>
            <a:spLocks noGrp="1"/>
          </p:cNvSpPr>
          <p:nvPr>
            <p:ph type="sldNum" sz="quarter" idx="10"/>
          </p:nvPr>
        </p:nvSpPr>
        <p:spPr/>
        <p:txBody>
          <a:bodyPr/>
          <a:lstStyle/>
          <a:p>
            <a:fld id="{E3B5E299-E6B6-4B4F-8011-49EB5915874A}" type="slidenum">
              <a:rPr lang="en-US" smtClean="0"/>
              <a:t>18</a:t>
            </a:fld>
            <a:endParaRPr lang="en-US" dirty="0"/>
          </a:p>
        </p:txBody>
      </p:sp>
    </p:spTree>
    <p:extLst>
      <p:ext uri="{BB962C8B-B14F-4D97-AF65-F5344CB8AC3E}">
        <p14:creationId xmlns:p14="http://schemas.microsoft.com/office/powerpoint/2010/main" val="2468823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Reports</a:t>
            </a:r>
            <a:r>
              <a:rPr lang="en-US" baseline="0" dirty="0" smtClean="0"/>
              <a:t> and analysis is done on historical data collected in the Event Consolidation Database (near real time)</a:t>
            </a:r>
            <a:endParaRPr lang="en-US" dirty="0" smtClean="0"/>
          </a:p>
          <a:p>
            <a:endParaRPr lang="en-US" dirty="0" smtClean="0"/>
          </a:p>
          <a:p>
            <a:r>
              <a:rPr lang="en-US" dirty="0" smtClean="0"/>
              <a:t>The Alarm rationalization</a:t>
            </a:r>
            <a:r>
              <a:rPr lang="en-US" baseline="0" dirty="0" smtClean="0"/>
              <a:t> tool fills an important space in the AlarmInsight portfolio- now enabling the entire alarm management lifecycle. Connecting everything together – one-off services and continuous optimizations.  </a:t>
            </a:r>
          </a:p>
          <a:p>
            <a:endParaRPr lang="en-US" baseline="0" dirty="0" smtClean="0"/>
          </a:p>
          <a:p>
            <a:r>
              <a:rPr lang="en-US" baseline="0" dirty="0" smtClean="0"/>
              <a:t>ART fills the role as input for Alarm Helper.</a:t>
            </a:r>
          </a:p>
          <a:p>
            <a:endParaRPr lang="en-US" baseline="0" dirty="0" smtClean="0"/>
          </a:p>
          <a:p>
            <a:r>
              <a:rPr lang="en-US" baseline="0" dirty="0" smtClean="0"/>
              <a:t>The Alarm Monitoring and Analysis applications and Alarm Rationalization Tool can be used with most DCS systems providing alarm and events via OPC-AE interfaces. </a:t>
            </a:r>
          </a:p>
          <a:p>
            <a:r>
              <a:rPr lang="en-US" baseline="0" dirty="0" smtClean="0"/>
              <a:t>The Alarm Change Recorder and Alarm Helper are integrated with 800xA 5.1 and up.</a:t>
            </a:r>
          </a:p>
          <a:p>
            <a:endParaRPr lang="en-US" dirty="0"/>
          </a:p>
        </p:txBody>
      </p:sp>
      <p:sp>
        <p:nvSpPr>
          <p:cNvPr id="4" name="Slide Number Placeholder 3"/>
          <p:cNvSpPr>
            <a:spLocks noGrp="1"/>
          </p:cNvSpPr>
          <p:nvPr>
            <p:ph type="sldNum" sz="quarter" idx="10"/>
          </p:nvPr>
        </p:nvSpPr>
        <p:spPr/>
        <p:txBody>
          <a:bodyPr/>
          <a:lstStyle/>
          <a:p>
            <a:fld id="{E3B5E299-E6B6-4B4F-8011-49EB5915874A}" type="slidenum">
              <a:rPr lang="en-US" smtClean="0"/>
              <a:t>19</a:t>
            </a:fld>
            <a:endParaRPr lang="en-US" dirty="0"/>
          </a:p>
        </p:txBody>
      </p:sp>
    </p:spTree>
    <p:extLst>
      <p:ext uri="{BB962C8B-B14F-4D97-AF65-F5344CB8AC3E}">
        <p14:creationId xmlns:p14="http://schemas.microsoft.com/office/powerpoint/2010/main" val="2382186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smtClean="0">
                <a:solidFill>
                  <a:schemeClr val="tx1"/>
                </a:solidFill>
                <a:effectLst/>
                <a:latin typeface="+mn-lt"/>
                <a:ea typeface="+mn-ea"/>
                <a:cs typeface="+mn-cs"/>
              </a:rPr>
              <a:t>Alarms are not always simple and may have multiple causes – it is in this context that Alarm Help is valuable. Also this KO Drum high level would be a rare alarm which the operator may not have seen before – hence usefulness of Alarm Help</a:t>
            </a:r>
            <a:endParaRPr lang="en-US" dirty="0"/>
          </a:p>
        </p:txBody>
      </p:sp>
      <p:sp>
        <p:nvSpPr>
          <p:cNvPr id="4" name="Plassholder for lysbildenummer 3"/>
          <p:cNvSpPr>
            <a:spLocks noGrp="1"/>
          </p:cNvSpPr>
          <p:nvPr>
            <p:ph type="sldNum" sz="quarter" idx="10"/>
          </p:nvPr>
        </p:nvSpPr>
        <p:spPr/>
        <p:txBody>
          <a:bodyPr/>
          <a:lstStyle/>
          <a:p>
            <a:fld id="{E3B5E299-E6B6-4B4F-8011-49EB5915874A}" type="slidenum">
              <a:rPr lang="en-US" smtClean="0"/>
              <a:t>20</a:t>
            </a:fld>
            <a:endParaRPr lang="en-US" dirty="0"/>
          </a:p>
        </p:txBody>
      </p:sp>
    </p:spTree>
    <p:extLst>
      <p:ext uri="{BB962C8B-B14F-4D97-AF65-F5344CB8AC3E}">
        <p14:creationId xmlns:p14="http://schemas.microsoft.com/office/powerpoint/2010/main" val="213048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Key: Time saving Copy and Rules, Alarm Helper texts, review alarm priorities, data import/export.</a:t>
            </a:r>
          </a:p>
          <a:p>
            <a:endParaRPr lang="en-US" dirty="0"/>
          </a:p>
        </p:txBody>
      </p:sp>
      <p:sp>
        <p:nvSpPr>
          <p:cNvPr id="4" name="Slide Number Placeholder 3"/>
          <p:cNvSpPr>
            <a:spLocks noGrp="1"/>
          </p:cNvSpPr>
          <p:nvPr>
            <p:ph type="sldNum" sz="quarter" idx="10"/>
          </p:nvPr>
        </p:nvSpPr>
        <p:spPr/>
        <p:txBody>
          <a:bodyPr/>
          <a:lstStyle/>
          <a:p>
            <a:fld id="{E3B5E299-E6B6-4B4F-8011-49EB5915874A}" type="slidenum">
              <a:rPr lang="en-US" smtClean="0"/>
              <a:t>24</a:t>
            </a:fld>
            <a:endParaRPr lang="en-US" dirty="0"/>
          </a:p>
        </p:txBody>
      </p:sp>
    </p:spTree>
    <p:extLst>
      <p:ext uri="{BB962C8B-B14F-4D97-AF65-F5344CB8AC3E}">
        <p14:creationId xmlns:p14="http://schemas.microsoft.com/office/powerpoint/2010/main" val="3622142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1100"/>
              </a:spcBef>
              <a:buClr>
                <a:schemeClr val="tx2"/>
              </a:buClr>
              <a:buSzPct val="70000"/>
              <a:buFont typeface="Wingdings" pitchFamily="2" charset="2"/>
              <a:buNone/>
            </a:pPr>
            <a:r>
              <a:rPr lang="en-US" sz="1200" dirty="0" smtClean="0">
                <a:solidFill>
                  <a:schemeClr val="bg1"/>
                </a:solidFill>
                <a:latin typeface="Arial" pitchFamily="34" charset="0"/>
                <a:cs typeface="Arial" pitchFamily="34" charset="0"/>
              </a:rPr>
              <a:t>ABB Alarm Lifecycle Management provides</a:t>
            </a:r>
          </a:p>
          <a:p>
            <a:pPr marL="0" indent="0" algn="l">
              <a:spcBef>
                <a:spcPts val="1100"/>
              </a:spcBef>
              <a:buClr>
                <a:schemeClr val="tx2"/>
              </a:buClr>
              <a:buSzPct val="70000"/>
              <a:buFont typeface="Wingdings" pitchFamily="2" charset="2"/>
              <a:buNone/>
            </a:pPr>
            <a:r>
              <a:rPr lang="en-US" sz="1200" dirty="0" smtClean="0">
                <a:solidFill>
                  <a:schemeClr val="bg1"/>
                </a:solidFill>
                <a:latin typeface="Arial" pitchFamily="34" charset="0"/>
                <a:cs typeface="Arial" pitchFamily="34" charset="0"/>
              </a:rPr>
              <a:t>On-site or remote services</a:t>
            </a:r>
          </a:p>
          <a:p>
            <a:endParaRPr lang="en-US" dirty="0"/>
          </a:p>
        </p:txBody>
      </p:sp>
      <p:sp>
        <p:nvSpPr>
          <p:cNvPr id="4" name="Slide Number Placeholder 3"/>
          <p:cNvSpPr>
            <a:spLocks noGrp="1"/>
          </p:cNvSpPr>
          <p:nvPr>
            <p:ph type="sldNum" sz="quarter" idx="10"/>
          </p:nvPr>
        </p:nvSpPr>
        <p:spPr/>
        <p:txBody>
          <a:bodyPr/>
          <a:lstStyle/>
          <a:p>
            <a:fld id="{E3B5E299-E6B6-4B4F-8011-49EB5915874A}" type="slidenum">
              <a:rPr lang="en-US" smtClean="0"/>
              <a:t>27</a:t>
            </a:fld>
            <a:endParaRPr lang="en-US" dirty="0"/>
          </a:p>
        </p:txBody>
      </p:sp>
    </p:spTree>
    <p:extLst>
      <p:ext uri="{BB962C8B-B14F-4D97-AF65-F5344CB8AC3E}">
        <p14:creationId xmlns:p14="http://schemas.microsoft.com/office/powerpoint/2010/main" val="410268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http://www.hse.gov.uk/chemicals/workshop/human-factors-09/accident-investigation-lessons.pdf</a:t>
            </a:r>
          </a:p>
          <a:p>
            <a:endParaRPr lang="en-US" dirty="0"/>
          </a:p>
        </p:txBody>
      </p:sp>
      <p:sp>
        <p:nvSpPr>
          <p:cNvPr id="4" name="Slide Number Placeholder 3"/>
          <p:cNvSpPr>
            <a:spLocks noGrp="1"/>
          </p:cNvSpPr>
          <p:nvPr>
            <p:ph type="sldNum" sz="quarter" idx="10"/>
          </p:nvPr>
        </p:nvSpPr>
        <p:spPr/>
        <p:txBody>
          <a:bodyPr/>
          <a:lstStyle/>
          <a:p>
            <a:fld id="{E3B5E299-E6B6-4B4F-8011-49EB5915874A}" type="slidenum">
              <a:rPr lang="en-US" smtClean="0"/>
              <a:t>3</a:t>
            </a:fld>
            <a:endParaRPr lang="en-US" dirty="0"/>
          </a:p>
        </p:txBody>
      </p:sp>
    </p:spTree>
    <p:extLst>
      <p:ext uri="{BB962C8B-B14F-4D97-AF65-F5344CB8AC3E}">
        <p14:creationId xmlns:p14="http://schemas.microsoft.com/office/powerpoint/2010/main" val="4072679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319531-6C34-4AB1-B502-2E805854AE56}" type="slidenum">
              <a:rPr lang="de-CH" smtClean="0"/>
              <a:pPr>
                <a:defRPr/>
              </a:pPr>
              <a:t>34</a:t>
            </a:fld>
            <a:endParaRPr lang="de-CH"/>
          </a:p>
        </p:txBody>
      </p:sp>
    </p:spTree>
    <p:extLst>
      <p:ext uri="{BB962C8B-B14F-4D97-AF65-F5344CB8AC3E}">
        <p14:creationId xmlns:p14="http://schemas.microsoft.com/office/powerpoint/2010/main" val="3617482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319531-6C34-4AB1-B502-2E805854AE56}" type="slidenum">
              <a:rPr lang="de-CH" smtClean="0"/>
              <a:pPr>
                <a:defRPr/>
              </a:pPr>
              <a:t>35</a:t>
            </a:fld>
            <a:endParaRPr lang="de-CH"/>
          </a:p>
        </p:txBody>
      </p:sp>
    </p:spTree>
    <p:extLst>
      <p:ext uri="{BB962C8B-B14F-4D97-AF65-F5344CB8AC3E}">
        <p14:creationId xmlns:p14="http://schemas.microsoft.com/office/powerpoint/2010/main" val="1367092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latin typeface="Arial" pitchFamily="34" charset="0"/>
                <a:cs typeface="Arial" pitchFamily="34" charset="0"/>
              </a:rPr>
              <a:t>Key: time saving Copy &amp; Rules, Alarm Helper texts, review alarm priorities, data import/export</a:t>
            </a:r>
            <a:endParaRPr lang="en-US" dirty="0"/>
          </a:p>
        </p:txBody>
      </p:sp>
      <p:sp>
        <p:nvSpPr>
          <p:cNvPr id="4" name="Plassholder for lysbildenummer 3"/>
          <p:cNvSpPr>
            <a:spLocks noGrp="1"/>
          </p:cNvSpPr>
          <p:nvPr>
            <p:ph type="sldNum" sz="quarter" idx="10"/>
          </p:nvPr>
        </p:nvSpPr>
        <p:spPr/>
        <p:txBody>
          <a:bodyPr/>
          <a:lstStyle/>
          <a:p>
            <a:fld id="{E3B5E299-E6B6-4B4F-8011-49EB5915874A}" type="slidenum">
              <a:rPr lang="en-US" smtClean="0"/>
              <a:t>37</a:t>
            </a:fld>
            <a:endParaRPr lang="en-US" dirty="0"/>
          </a:p>
        </p:txBody>
      </p:sp>
    </p:spTree>
    <p:extLst>
      <p:ext uri="{BB962C8B-B14F-4D97-AF65-F5344CB8AC3E}">
        <p14:creationId xmlns:p14="http://schemas.microsoft.com/office/powerpoint/2010/main" val="3275341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5E299-E6B6-4B4F-8011-49EB5915874A}" type="slidenum">
              <a:rPr lang="en-US" smtClean="0"/>
              <a:t>41</a:t>
            </a:fld>
            <a:endParaRPr lang="en-US" dirty="0"/>
          </a:p>
        </p:txBody>
      </p:sp>
    </p:spTree>
    <p:extLst>
      <p:ext uri="{BB962C8B-B14F-4D97-AF65-F5344CB8AC3E}">
        <p14:creationId xmlns:p14="http://schemas.microsoft.com/office/powerpoint/2010/main" val="4240548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5E299-E6B6-4B4F-8011-49EB5915874A}" type="slidenum">
              <a:rPr lang="en-US" smtClean="0"/>
              <a:t>42</a:t>
            </a:fld>
            <a:endParaRPr lang="en-US" dirty="0"/>
          </a:p>
        </p:txBody>
      </p:sp>
    </p:spTree>
    <p:extLst>
      <p:ext uri="{BB962C8B-B14F-4D97-AF65-F5344CB8AC3E}">
        <p14:creationId xmlns:p14="http://schemas.microsoft.com/office/powerpoint/2010/main" val="1982737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fld id="{E3B5E299-E6B6-4B4F-8011-49EB5915874A}" type="slidenum">
              <a:rPr lang="en-US" smtClean="0"/>
              <a:t>43</a:t>
            </a:fld>
            <a:endParaRPr lang="en-US"/>
          </a:p>
        </p:txBody>
      </p:sp>
    </p:spTree>
    <p:extLst>
      <p:ext uri="{BB962C8B-B14F-4D97-AF65-F5344CB8AC3E}">
        <p14:creationId xmlns:p14="http://schemas.microsoft.com/office/powerpoint/2010/main" val="115305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Texas City: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This was one of the five alarms over several hours, which could have mitigated this incident, but for a variety of reasons, none of them were “useful”. We suggest that the original column alarms are the most interesting in that, since one high level came in, but the next did not, the operators would have been led to conclude that the column level was between these two points (when in fact the level was rising to overflow)</a:t>
            </a:r>
            <a:endParaRPr lang="en-US" sz="1200" kern="1200" dirty="0" smtClean="0">
              <a:solidFill>
                <a:schemeClr val="tx1"/>
              </a:solidFill>
              <a:effectLst/>
              <a:latin typeface="+mn-lt"/>
              <a:ea typeface="+mn-ea"/>
              <a:cs typeface="+mn-cs"/>
            </a:endParaRPr>
          </a:p>
          <a:p>
            <a:endParaRPr lang="en-US" dirty="0" smtClean="0"/>
          </a:p>
          <a:p>
            <a:r>
              <a:rPr lang="en-US" dirty="0" smtClean="0"/>
              <a:t>Air France:</a:t>
            </a:r>
          </a:p>
          <a:p>
            <a:r>
              <a:rPr lang="en-US" dirty="0" smtClean="0"/>
              <a:t>The</a:t>
            </a:r>
            <a:r>
              <a:rPr lang="en-US" baseline="0" dirty="0" smtClean="0"/>
              <a:t> start of the incident was a pivot tube not working, leading to confusion regarding the situation.</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Deepwater Horizon:</a:t>
            </a:r>
          </a:p>
          <a:p>
            <a:pPr lvl="0"/>
            <a:r>
              <a:rPr lang="en-US" dirty="0" smtClean="0"/>
              <a:t>Standing Alarms where ‘</a:t>
            </a:r>
            <a:r>
              <a:rPr lang="en-US" u="sng" dirty="0" smtClean="0"/>
              <a:t>inhibited</a:t>
            </a:r>
            <a:r>
              <a:rPr lang="en-US" dirty="0" smtClean="0"/>
              <a:t>’ to allow crew to sleep and muster alarm was set to manual activation,</a:t>
            </a:r>
            <a:r>
              <a:rPr lang="en-US" baseline="0" dirty="0" smtClean="0"/>
              <a:t> </a:t>
            </a:r>
            <a:r>
              <a:rPr lang="en-US" dirty="0" smtClean="0"/>
              <a:t>then the fatal blowout and explosion occurred. Explosion, 11 deaths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3B5E299-E6B6-4B4F-8011-49EB5915874A}" type="slidenum">
              <a:rPr lang="en-US" smtClean="0"/>
              <a:t>5</a:t>
            </a:fld>
            <a:endParaRPr lang="en-US" dirty="0"/>
          </a:p>
        </p:txBody>
      </p:sp>
    </p:spTree>
    <p:extLst>
      <p:ext uri="{BB962C8B-B14F-4D97-AF65-F5344CB8AC3E}">
        <p14:creationId xmlns:p14="http://schemas.microsoft.com/office/powerpoint/2010/main" val="403418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automation paradox sates that the more reliable and greater scope of automation, the greater the demand on the operator when it fails.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Current control systems hide most of the process from the operator and alarms are required to direct the operator’s attention as well as annunciate problems. </a:t>
            </a:r>
            <a:endParaRPr lang="en-US" dirty="0" smtClean="0"/>
          </a:p>
          <a:p>
            <a:endParaRPr lang="en-US" dirty="0"/>
          </a:p>
        </p:txBody>
      </p:sp>
      <p:sp>
        <p:nvSpPr>
          <p:cNvPr id="4" name="Slide Number Placeholder 3"/>
          <p:cNvSpPr>
            <a:spLocks noGrp="1"/>
          </p:cNvSpPr>
          <p:nvPr>
            <p:ph type="sldNum" sz="quarter" idx="10"/>
          </p:nvPr>
        </p:nvSpPr>
        <p:spPr/>
        <p:txBody>
          <a:bodyPr/>
          <a:lstStyle/>
          <a:p>
            <a:fld id="{E3B5E299-E6B6-4B4F-8011-49EB5915874A}" type="slidenum">
              <a:rPr lang="en-US" smtClean="0"/>
              <a:t>6</a:t>
            </a:fld>
            <a:endParaRPr lang="en-US" dirty="0"/>
          </a:p>
        </p:txBody>
      </p:sp>
    </p:spTree>
    <p:extLst>
      <p:ext uri="{BB962C8B-B14F-4D97-AF65-F5344CB8AC3E}">
        <p14:creationId xmlns:p14="http://schemas.microsoft.com/office/powerpoint/2010/main" val="108926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capability of today’s automations systems to generate and route alarms to the operator is far in excess</a:t>
            </a:r>
            <a:r>
              <a:rPr lang="en-US" baseline="0" dirty="0" smtClean="0"/>
              <a:t> of the operator’s capability to process and respond to these alarms. This means “the operator is overloaded beyond his design limit”.</a:t>
            </a:r>
            <a:r>
              <a:rPr lang="en-GB" sz="1200" kern="1200" dirty="0" smtClean="0">
                <a:solidFill>
                  <a:schemeClr val="tx1"/>
                </a:solidFill>
                <a:effectLst/>
                <a:latin typeface="+mn-lt"/>
                <a:ea typeface="+mn-ea"/>
                <a:cs typeface="+mn-cs"/>
              </a:rPr>
              <a:t> He has only so much</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attention</a:t>
            </a:r>
            <a:r>
              <a:rPr lang="en-GB" sz="1200" kern="1200" baseline="0" dirty="0" smtClean="0">
                <a:solidFill>
                  <a:schemeClr val="tx1"/>
                </a:solidFill>
                <a:effectLst/>
                <a:latin typeface="+mn-lt"/>
                <a:ea typeface="+mn-ea"/>
                <a:cs typeface="+mn-cs"/>
              </a:rPr>
              <a:t> to give</a:t>
            </a:r>
            <a:r>
              <a:rPr lang="en-GB" sz="1200" kern="1200" dirty="0" smtClean="0">
                <a:solidFill>
                  <a:schemeClr val="tx1"/>
                </a:solidFill>
                <a:effectLst/>
                <a:latin typeface="+mn-lt"/>
                <a:ea typeface="+mn-ea"/>
                <a:cs typeface="+mn-cs"/>
              </a:rPr>
              <a:t> and multiple simultaneous alarms happening at too fast a rate that it’s nearly impossible to deal with. We need to </a:t>
            </a:r>
            <a:r>
              <a:rPr lang="en-GB" sz="1200" u="sng" kern="1200" dirty="0" smtClean="0">
                <a:solidFill>
                  <a:schemeClr val="tx1"/>
                </a:solidFill>
                <a:effectLst/>
                <a:latin typeface="+mn-lt"/>
                <a:ea typeface="+mn-ea"/>
                <a:cs typeface="+mn-cs"/>
              </a:rPr>
              <a:t>manage</a:t>
            </a:r>
            <a:r>
              <a:rPr lang="en-GB" sz="1200" kern="1200" dirty="0" smtClean="0">
                <a:solidFill>
                  <a:schemeClr val="tx1"/>
                </a:solidFill>
                <a:effectLst/>
                <a:latin typeface="+mn-lt"/>
                <a:ea typeface="+mn-ea"/>
                <a:cs typeface="+mn-cs"/>
              </a:rPr>
              <a:t> and </a:t>
            </a:r>
            <a:r>
              <a:rPr lang="en-GB" sz="1200" u="sng" kern="1200" dirty="0" smtClean="0">
                <a:solidFill>
                  <a:schemeClr val="tx1"/>
                </a:solidFill>
                <a:effectLst/>
                <a:latin typeface="+mn-lt"/>
                <a:ea typeface="+mn-ea"/>
                <a:cs typeface="+mn-cs"/>
              </a:rPr>
              <a:t>design</a:t>
            </a:r>
            <a:r>
              <a:rPr lang="en-GB" sz="1200" kern="1200" dirty="0" smtClean="0">
                <a:solidFill>
                  <a:schemeClr val="tx1"/>
                </a:solidFill>
                <a:effectLst/>
                <a:latin typeface="+mn-lt"/>
                <a:ea typeface="+mn-ea"/>
                <a:cs typeface="+mn-cs"/>
              </a:rPr>
              <a:t> alarm systems with this in mind.</a:t>
            </a:r>
            <a:endParaRPr lang="en-US" baseline="0" dirty="0" smtClean="0"/>
          </a:p>
          <a:p>
            <a:endParaRPr lang="en-US" baseline="0" dirty="0" smtClean="0"/>
          </a:p>
          <a:p>
            <a:r>
              <a:rPr lang="en-US" baseline="0" dirty="0" smtClean="0"/>
              <a:t>--------------</a:t>
            </a:r>
          </a:p>
          <a:p>
            <a:r>
              <a:rPr lang="en-US" baseline="0" dirty="0" smtClean="0"/>
              <a:t>We are still challenging a perception that the more alarms “the better the plant is protected.”</a:t>
            </a:r>
          </a:p>
          <a:p>
            <a:endParaRPr lang="en-US" baseline="0" dirty="0" smtClean="0"/>
          </a:p>
          <a:p>
            <a:r>
              <a:rPr lang="en-US" baseline="0" dirty="0" smtClean="0"/>
              <a:t>“Alarm” is used as an umbrella term covering many notification types.</a:t>
            </a:r>
          </a:p>
          <a:p>
            <a:endParaRPr lang="en-US" baseline="0" dirty="0" smtClean="0"/>
          </a:p>
          <a:p>
            <a:r>
              <a:rPr lang="en-US" baseline="0" dirty="0" smtClean="0"/>
              <a:t>--------------</a:t>
            </a:r>
          </a:p>
          <a:p>
            <a:r>
              <a:rPr lang="en-GB" sz="1200" kern="1200" dirty="0" smtClean="0">
                <a:solidFill>
                  <a:schemeClr val="tx1"/>
                </a:solidFill>
                <a:effectLst/>
                <a:latin typeface="+mn-lt"/>
                <a:ea typeface="+mn-ea"/>
                <a:cs typeface="+mn-cs"/>
              </a:rPr>
              <a:t>You could look at the history of alarm systems and point out the step change in technology in the 70s and 80s and the lack of attention to what this will do to the human. Holifield’s book has a compelling graph which has about 100 alarms per operator in 1960, rising exponentially to nearly 4000 per operator in 2000.</a:t>
            </a:r>
          </a:p>
          <a:p>
            <a:endParaRPr lang="en-GB"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3B5E299-E6B6-4B4F-8011-49EB5915874A}" type="slidenum">
              <a:rPr lang="en-US" smtClean="0"/>
              <a:t>7</a:t>
            </a:fld>
            <a:endParaRPr lang="en-US" dirty="0"/>
          </a:p>
        </p:txBody>
      </p:sp>
    </p:spTree>
    <p:extLst>
      <p:ext uri="{BB962C8B-B14F-4D97-AF65-F5344CB8AC3E}">
        <p14:creationId xmlns:p14="http://schemas.microsoft.com/office/powerpoint/2010/main" val="2452112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bg1"/>
                </a:solidFill>
                <a:latin typeface="Arial" pitchFamily="34" charset="0"/>
                <a:cs typeface="Arial" pitchFamily="34" charset="0"/>
              </a:rPr>
              <a:t>Operators can only direct their attention to one alarm at a time. With multiple, rapid, simultaneous alarms happening, it's nearly impossible for operators to handle.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pitchFamily="34" charset="0"/>
                <a:cs typeface="Arial" pitchFamily="34" charset="0"/>
              </a:rPr>
              <a:t>Bi-weekly meetings </a:t>
            </a:r>
            <a:r>
              <a:rPr lang="en-US" sz="1200" dirty="0" smtClean="0">
                <a:solidFill>
                  <a:schemeClr val="bg1"/>
                </a:solidFill>
                <a:latin typeface="Arial" pitchFamily="34" charset="0"/>
                <a:cs typeface="Arial" pitchFamily="34" charset="0"/>
                <a:sym typeface="Wingdings" panose="05000000000000000000" pitchFamily="2" charset="2"/>
              </a:rPr>
              <a:t></a:t>
            </a:r>
            <a:r>
              <a:rPr lang="en-US" sz="1200" dirty="0" smtClean="0">
                <a:solidFill>
                  <a:schemeClr val="bg1"/>
                </a:solidFill>
                <a:latin typeface="Arial" pitchFamily="34" charset="0"/>
                <a:cs typeface="Arial" pitchFamily="34" charset="0"/>
              </a:rPr>
              <a:t> Review alarms  </a:t>
            </a:r>
            <a:r>
              <a:rPr lang="en-US" sz="1200" dirty="0" smtClean="0">
                <a:solidFill>
                  <a:schemeClr val="bg1"/>
                </a:solidFill>
                <a:latin typeface="Arial" pitchFamily="34" charset="0"/>
                <a:cs typeface="Arial" pitchFamily="34" charset="0"/>
                <a:sym typeface="Wingdings" panose="05000000000000000000" pitchFamily="2" charset="2"/>
              </a:rPr>
              <a:t> Continuous Alarm Optimization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Arial" pitchFamily="34" charset="0"/>
              <a:cs typeface="Arial" pitchFamily="34" charset="0"/>
              <a:sym typeface="Wingdings" panose="05000000000000000000" pitchFamily="2" charset="2"/>
            </a:endParaRPr>
          </a:p>
          <a:p>
            <a:r>
              <a:rPr lang="en-GB" sz="1200" kern="1200" dirty="0" smtClean="0">
                <a:solidFill>
                  <a:schemeClr val="tx1"/>
                </a:solidFill>
                <a:effectLst/>
                <a:latin typeface="+mn-lt"/>
                <a:ea typeface="+mn-ea"/>
                <a:cs typeface="+mn-cs"/>
              </a:rPr>
              <a:t>Remember that the current control system hides most of the process from the operator and the alarms are required to direct the operator’s attention as well as annunciate problems. </a:t>
            </a:r>
            <a:endParaRPr lang="en-US" dirty="0"/>
          </a:p>
        </p:txBody>
      </p:sp>
      <p:sp>
        <p:nvSpPr>
          <p:cNvPr id="4" name="Slide Number Placeholder 3"/>
          <p:cNvSpPr>
            <a:spLocks noGrp="1"/>
          </p:cNvSpPr>
          <p:nvPr>
            <p:ph type="sldNum" sz="quarter" idx="10"/>
          </p:nvPr>
        </p:nvSpPr>
        <p:spPr/>
        <p:txBody>
          <a:bodyPr/>
          <a:lstStyle/>
          <a:p>
            <a:fld id="{E3B5E299-E6B6-4B4F-8011-49EB5915874A}" type="slidenum">
              <a:rPr lang="en-US" smtClean="0"/>
              <a:t>8</a:t>
            </a:fld>
            <a:endParaRPr lang="en-US" dirty="0"/>
          </a:p>
        </p:txBody>
      </p:sp>
    </p:spTree>
    <p:extLst>
      <p:ext uri="{BB962C8B-B14F-4D97-AF65-F5344CB8AC3E}">
        <p14:creationId xmlns:p14="http://schemas.microsoft.com/office/powerpoint/2010/main" val="69763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Evolution is always required and revolution maybe required if earlier lifecycle steps were skipped (</a:t>
            </a:r>
            <a:r>
              <a:rPr lang="en-GB" sz="1200" i="1" kern="1200" dirty="0" err="1" smtClean="0">
                <a:solidFill>
                  <a:schemeClr val="tx1"/>
                </a:solidFill>
                <a:effectLst/>
                <a:latin typeface="+mn-lt"/>
                <a:ea typeface="+mn-ea"/>
                <a:cs typeface="+mn-cs"/>
              </a:rPr>
              <a:t>eg</a:t>
            </a:r>
            <a:r>
              <a:rPr lang="en-GB" sz="1200" kern="1200" dirty="0" smtClean="0">
                <a:solidFill>
                  <a:schemeClr val="tx1"/>
                </a:solidFill>
                <a:effectLst/>
                <a:latin typeface="+mn-lt"/>
                <a:ea typeface="+mn-ea"/>
                <a:cs typeface="+mn-cs"/>
              </a:rPr>
              <a:t> rationalization not done before implementation) or you decide on a major project or upgrade/redesign.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Both work toward the same</a:t>
            </a:r>
            <a:r>
              <a:rPr lang="en-US" baseline="0" dirty="0" smtClean="0"/>
              <a:t> goal:  a well functioning alarm system that helps the operators take the right actions. Both approaches are needed at different points in time! </a:t>
            </a:r>
          </a:p>
          <a:p>
            <a:endParaRPr lang="en-US" baseline="0" dirty="0" smtClean="0"/>
          </a:p>
          <a:p>
            <a:r>
              <a:rPr lang="en-US" baseline="0" dirty="0" smtClean="0"/>
              <a:t>The Revolution look at all alarms, a one-off job.</a:t>
            </a:r>
          </a:p>
          <a:p>
            <a:r>
              <a:rPr lang="en-US" baseline="0" dirty="0" smtClean="0"/>
              <a:t>The evolution is a </a:t>
            </a:r>
            <a:r>
              <a:rPr lang="en-US" baseline="0" dirty="0" err="1" smtClean="0"/>
              <a:t>continious</a:t>
            </a:r>
            <a:r>
              <a:rPr lang="en-US" baseline="0" dirty="0" smtClean="0"/>
              <a:t> review process</a:t>
            </a:r>
          </a:p>
          <a:p>
            <a:endParaRPr lang="en-US" baseline="0" dirty="0" smtClean="0"/>
          </a:p>
          <a:p>
            <a:pPr>
              <a:spcBef>
                <a:spcPts val="1100"/>
              </a:spcBef>
              <a:buClr>
                <a:srgbClr val="002897"/>
              </a:buClr>
              <a:buSzPct val="70000"/>
            </a:pPr>
            <a:r>
              <a:rPr lang="en-US" sz="1200" b="1" u="sng" dirty="0" smtClean="0">
                <a:solidFill>
                  <a:srgbClr val="FFFFFF"/>
                </a:solidFill>
                <a:cs typeface="Arial" pitchFamily="34" charset="0"/>
              </a:rPr>
              <a:t>Revolutionize/Rationalize</a:t>
            </a:r>
            <a:r>
              <a:rPr lang="en-US" sz="1200" u="sng" dirty="0" smtClean="0">
                <a:solidFill>
                  <a:srgbClr val="FFFFFF"/>
                </a:solidFill>
                <a:cs typeface="Arial" pitchFamily="34" charset="0"/>
              </a:rPr>
              <a:t>: </a:t>
            </a:r>
          </a:p>
          <a:p>
            <a:pPr>
              <a:spcBef>
                <a:spcPts val="1100"/>
              </a:spcBef>
              <a:buClr>
                <a:srgbClr val="002897"/>
              </a:buClr>
              <a:buSzPct val="70000"/>
            </a:pPr>
            <a:r>
              <a:rPr lang="en-US" sz="1200" dirty="0" smtClean="0">
                <a:solidFill>
                  <a:srgbClr val="FFFFFF"/>
                </a:solidFill>
                <a:cs typeface="Arial" pitchFamily="34" charset="0"/>
              </a:rPr>
              <a:t>1) Is an operator action needed? </a:t>
            </a:r>
          </a:p>
          <a:p>
            <a:pPr lvl="1">
              <a:spcBef>
                <a:spcPts val="1100"/>
              </a:spcBef>
              <a:buClr>
                <a:srgbClr val="002897"/>
              </a:buClr>
              <a:buSzPct val="70000"/>
            </a:pPr>
            <a:r>
              <a:rPr lang="en-US" sz="1200" i="1" dirty="0" smtClean="0">
                <a:solidFill>
                  <a:srgbClr val="FFFFFF"/>
                </a:solidFill>
                <a:cs typeface="Arial" pitchFamily="34" charset="0"/>
              </a:rPr>
              <a:t>Example: Go through which alarms should be an alarm (action needed) or just an event (no action). </a:t>
            </a:r>
          </a:p>
          <a:p>
            <a:pPr>
              <a:spcBef>
                <a:spcPts val="1100"/>
              </a:spcBef>
              <a:buClr>
                <a:srgbClr val="002897"/>
              </a:buClr>
              <a:buSzPct val="70000"/>
            </a:pPr>
            <a:r>
              <a:rPr lang="en-US" sz="1200" dirty="0" smtClean="0">
                <a:solidFill>
                  <a:srgbClr val="FFFFFF"/>
                </a:solidFill>
                <a:cs typeface="Arial" pitchFamily="34" charset="0"/>
              </a:rPr>
              <a:t>2) Align alarm priorities across the plant:</a:t>
            </a:r>
          </a:p>
          <a:p>
            <a:pPr lvl="1">
              <a:spcBef>
                <a:spcPts val="1100"/>
              </a:spcBef>
              <a:buClr>
                <a:srgbClr val="002897"/>
              </a:buClr>
              <a:buSzPct val="70000"/>
            </a:pPr>
            <a:r>
              <a:rPr lang="en-US" sz="1200" i="1" dirty="0" smtClean="0">
                <a:solidFill>
                  <a:srgbClr val="FFFFFF"/>
                </a:solidFill>
                <a:cs typeface="Arial" pitchFamily="34" charset="0"/>
              </a:rPr>
              <a:t>Example: Moving from alarm priority based on the type of instrument, to what is the most important to the </a:t>
            </a:r>
            <a:r>
              <a:rPr lang="en-US" sz="1200" i="1" u="sng" dirty="0" smtClean="0">
                <a:solidFill>
                  <a:srgbClr val="FFFFFF"/>
                </a:solidFill>
                <a:cs typeface="Arial" pitchFamily="34" charset="0"/>
              </a:rPr>
              <a:t>operators</a:t>
            </a:r>
            <a:r>
              <a:rPr lang="en-US" sz="1200" i="1" dirty="0" smtClean="0">
                <a:solidFill>
                  <a:srgbClr val="FFFFFF"/>
                </a:solidFill>
                <a:cs typeface="Arial" pitchFamily="34" charset="0"/>
              </a:rPr>
              <a:t> of a plant</a:t>
            </a:r>
          </a:p>
          <a:p>
            <a:pPr marL="0" lvl="1">
              <a:spcBef>
                <a:spcPts val="1100"/>
              </a:spcBef>
              <a:buClr>
                <a:srgbClr val="002897"/>
              </a:buClr>
              <a:buSzPct val="70000"/>
            </a:pPr>
            <a:r>
              <a:rPr lang="en-US" sz="1200" dirty="0" smtClean="0">
                <a:solidFill>
                  <a:srgbClr val="FFFFFF"/>
                </a:solidFill>
                <a:cs typeface="Arial" pitchFamily="34" charset="0"/>
              </a:rPr>
              <a:t>3) Alarm Helper - response descriptions</a:t>
            </a:r>
          </a:p>
          <a:p>
            <a:pPr marL="0" lvl="1">
              <a:spcBef>
                <a:spcPts val="1100"/>
              </a:spcBef>
              <a:buClr>
                <a:srgbClr val="002897"/>
              </a:buClr>
              <a:buSzPct val="70000"/>
            </a:pPr>
            <a:endParaRPr lang="en-US" sz="1200" dirty="0" smtClean="0">
              <a:solidFill>
                <a:srgbClr val="FFFFFF"/>
              </a:solidFill>
              <a:cs typeface="Arial" pitchFamily="34" charset="0"/>
            </a:endParaRPr>
          </a:p>
          <a:p>
            <a:pPr>
              <a:spcBef>
                <a:spcPts val="1100"/>
              </a:spcBef>
              <a:buClr>
                <a:srgbClr val="002897"/>
              </a:buClr>
              <a:buSzPct val="70000"/>
            </a:pPr>
            <a:r>
              <a:rPr lang="en-US" sz="1200" b="1" u="sng" dirty="0" smtClean="0">
                <a:solidFill>
                  <a:srgbClr val="FFFFFF"/>
                </a:solidFill>
                <a:cs typeface="Arial" pitchFamily="34" charset="0"/>
              </a:rPr>
              <a:t>Evolution/Optimize</a:t>
            </a:r>
            <a:r>
              <a:rPr lang="en-US" sz="1200" u="sng" dirty="0" smtClean="0">
                <a:solidFill>
                  <a:srgbClr val="FFFFFF"/>
                </a:solidFill>
                <a:cs typeface="Arial" pitchFamily="34" charset="0"/>
              </a:rPr>
              <a:t>:</a:t>
            </a:r>
          </a:p>
          <a:p>
            <a:pPr>
              <a:spcBef>
                <a:spcPts val="1100"/>
              </a:spcBef>
              <a:buClr>
                <a:srgbClr val="002897"/>
              </a:buClr>
              <a:buSzPct val="70000"/>
            </a:pPr>
            <a:r>
              <a:rPr lang="en-US" sz="1200" dirty="0" smtClean="0">
                <a:solidFill>
                  <a:srgbClr val="FFFFFF"/>
                </a:solidFill>
                <a:cs typeface="Arial" pitchFamily="34" charset="0"/>
              </a:rPr>
              <a:t>Methods used to vary according to the “maturity” of the alarm system: </a:t>
            </a:r>
          </a:p>
          <a:p>
            <a:pPr lvl="1">
              <a:spcBef>
                <a:spcPts val="1100"/>
              </a:spcBef>
              <a:buClr>
                <a:srgbClr val="002897"/>
              </a:buClr>
              <a:buSzPct val="70000"/>
            </a:pPr>
            <a:r>
              <a:rPr lang="en-US" sz="1200" dirty="0" smtClean="0">
                <a:solidFill>
                  <a:srgbClr val="FFFFFF"/>
                </a:solidFill>
                <a:cs typeface="Arial" pitchFamily="34" charset="0"/>
              </a:rPr>
              <a:t>Step 1: Top 10 frequent and longest standing alarms</a:t>
            </a:r>
          </a:p>
          <a:p>
            <a:pPr lvl="1">
              <a:spcBef>
                <a:spcPts val="1100"/>
              </a:spcBef>
              <a:buClr>
                <a:srgbClr val="002897"/>
              </a:buClr>
              <a:buSzPct val="70000"/>
            </a:pPr>
            <a:r>
              <a:rPr lang="en-US" sz="1200" dirty="0" smtClean="0">
                <a:solidFill>
                  <a:srgbClr val="FFFFFF"/>
                </a:solidFill>
                <a:cs typeface="Arial" pitchFamily="34" charset="0"/>
              </a:rPr>
              <a:t>Step 2: Flooding and chattering alarms</a:t>
            </a:r>
          </a:p>
          <a:p>
            <a:pPr lvl="1">
              <a:spcBef>
                <a:spcPts val="1100"/>
              </a:spcBef>
              <a:buClr>
                <a:srgbClr val="002897"/>
              </a:buClr>
              <a:buSzPct val="70000"/>
            </a:pPr>
            <a:r>
              <a:rPr lang="en-US" sz="1200" dirty="0" smtClean="0">
                <a:solidFill>
                  <a:srgbClr val="FFFFFF"/>
                </a:solidFill>
                <a:cs typeface="Arial" pitchFamily="34" charset="0"/>
              </a:rPr>
              <a:t>Step 3: Grouping, loop tuning and process</a:t>
            </a:r>
          </a:p>
          <a:p>
            <a:pPr>
              <a:spcBef>
                <a:spcPts val="1100"/>
              </a:spcBef>
              <a:buClr>
                <a:srgbClr val="002897"/>
              </a:buClr>
              <a:buSzPct val="70000"/>
            </a:pPr>
            <a:r>
              <a:rPr lang="en-US" sz="1200" i="1" dirty="0" smtClean="0">
                <a:solidFill>
                  <a:srgbClr val="FFFFFF"/>
                </a:solidFill>
                <a:cs typeface="Arial" pitchFamily="34" charset="0"/>
              </a:rPr>
              <a:t>Make changes to:  HW maintenance,  programming of controllers (libraries), set points, default settings, Alarm Helper texts etc.</a:t>
            </a:r>
            <a:r>
              <a:rPr lang="en-US" sz="1200" i="1" dirty="0" smtClean="0"/>
              <a:t> </a:t>
            </a:r>
          </a:p>
          <a:p>
            <a:pPr marL="0" lvl="1">
              <a:spcBef>
                <a:spcPts val="1100"/>
              </a:spcBef>
              <a:buClr>
                <a:srgbClr val="002897"/>
              </a:buClr>
              <a:buSzPct val="70000"/>
            </a:pPr>
            <a:endParaRPr lang="en-US" sz="1200" dirty="0" smtClean="0">
              <a:solidFill>
                <a:srgbClr val="FFFFFF"/>
              </a:solidFill>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3B5E299-E6B6-4B4F-8011-49EB5915874A}" type="slidenum">
              <a:rPr lang="en-US" smtClean="0"/>
              <a:t>9</a:t>
            </a:fld>
            <a:endParaRPr lang="en-US" dirty="0"/>
          </a:p>
        </p:txBody>
      </p:sp>
    </p:spTree>
    <p:extLst>
      <p:ext uri="{BB962C8B-B14F-4D97-AF65-F5344CB8AC3E}">
        <p14:creationId xmlns:p14="http://schemas.microsoft.com/office/powerpoint/2010/main" val="304571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ABB would strongly encourage the inclusion of software and services within original orders and not at FAT or commission. </a:t>
            </a:r>
          </a:p>
          <a:p>
            <a:pPr marL="0" marR="0" lvl="0" indent="0" algn="l" defTabSz="931774"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aim is to get it correct first time.</a:t>
            </a:r>
          </a:p>
          <a:p>
            <a:pPr marL="0" marR="0" lvl="0" indent="0" algn="l" defTabSz="931774"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Relevant for greenfield</a:t>
            </a:r>
            <a:r>
              <a:rPr lang="en-GB" sz="1200" kern="1200" baseline="0" dirty="0" smtClean="0">
                <a:solidFill>
                  <a:schemeClr val="tx1"/>
                </a:solidFill>
                <a:effectLst/>
                <a:latin typeface="+mn-lt"/>
                <a:ea typeface="+mn-ea"/>
                <a:cs typeface="+mn-cs"/>
              </a:rPr>
              <a:t> and brownfield.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B5E299-E6B6-4B4F-8011-49EB5915874A}" type="slidenum">
              <a:rPr lang="en-US" smtClean="0"/>
              <a:t>10</a:t>
            </a:fld>
            <a:endParaRPr lang="en-US" dirty="0"/>
          </a:p>
        </p:txBody>
      </p:sp>
    </p:spTree>
    <p:extLst>
      <p:ext uri="{BB962C8B-B14F-4D97-AF65-F5344CB8AC3E}">
        <p14:creationId xmlns:p14="http://schemas.microsoft.com/office/powerpoint/2010/main" val="2873172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de-CH" dirty="0" smtClean="0">
                <a:latin typeface="Arial" charset="0"/>
                <a:cs typeface="Arial" charset="0"/>
              </a:rPr>
              <a:t>BG </a:t>
            </a:r>
            <a:r>
              <a:rPr lang="de-CH" dirty="0" err="1" smtClean="0">
                <a:latin typeface="Arial" charset="0"/>
                <a:cs typeface="Arial" charset="0"/>
              </a:rPr>
              <a:t>Rashpetco</a:t>
            </a:r>
            <a:r>
              <a:rPr lang="de-CH" dirty="0" smtClean="0">
                <a:latin typeface="Arial" charset="0"/>
                <a:cs typeface="Arial" charset="0"/>
              </a:rPr>
              <a:t> / </a:t>
            </a:r>
            <a:r>
              <a:rPr lang="en-US" dirty="0" smtClean="0"/>
              <a:t>Rashid petroleum Company, Egypt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Used: AlarmInsight:</a:t>
            </a:r>
            <a:r>
              <a:rPr lang="en-US" baseline="0" dirty="0" smtClean="0"/>
              <a:t> </a:t>
            </a:r>
            <a:r>
              <a:rPr lang="en-US" sz="1200" dirty="0" smtClean="0">
                <a:latin typeface="Arial" pitchFamily="34" charset="0"/>
                <a:cs typeface="Arial" pitchFamily="34" charset="0"/>
              </a:rPr>
              <a:t>Expert Tool</a:t>
            </a:r>
            <a:endParaRPr lang="en-US" sz="1200" kern="1200" dirty="0" smtClean="0">
              <a:solidFill>
                <a:schemeClr val="tx1"/>
              </a:solidFill>
              <a:latin typeface="Arial" pitchFamily="34" charset="0"/>
              <a:ea typeface="+mn-ea"/>
              <a:cs typeface="Arial" pitchFamily="34" charset="0"/>
            </a:endParaRPr>
          </a:p>
          <a:p>
            <a:endParaRPr lang="en-US" dirty="0" smtClean="0"/>
          </a:p>
          <a:p>
            <a:endParaRPr lang="en-US" dirty="0"/>
          </a:p>
        </p:txBody>
      </p:sp>
      <p:sp>
        <p:nvSpPr>
          <p:cNvPr id="4" name="Plassholder for lysbildenummer 3"/>
          <p:cNvSpPr>
            <a:spLocks noGrp="1"/>
          </p:cNvSpPr>
          <p:nvPr>
            <p:ph type="sldNum" sz="quarter" idx="10"/>
          </p:nvPr>
        </p:nvSpPr>
        <p:spPr/>
        <p:txBody>
          <a:bodyPr/>
          <a:lstStyle/>
          <a:p>
            <a:fld id="{E3B5E299-E6B6-4B4F-8011-49EB5915874A}" type="slidenum">
              <a:rPr lang="en-US" smtClean="0"/>
              <a:t>11</a:t>
            </a:fld>
            <a:endParaRPr lang="en-US" dirty="0"/>
          </a:p>
        </p:txBody>
      </p:sp>
    </p:spTree>
    <p:extLst>
      <p:ext uri="{BB962C8B-B14F-4D97-AF65-F5344CB8AC3E}">
        <p14:creationId xmlns:p14="http://schemas.microsoft.com/office/powerpoint/2010/main" val="415029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13" name="Rechteck 11"/>
          <p:cNvSpPr/>
          <p:nvPr userDrawn="1"/>
        </p:nvSpPr>
        <p:spPr bwMode="gray">
          <a:xfrm>
            <a:off x="266561" y="290585"/>
            <a:ext cx="11658878" cy="58689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9" tIns="54420" rIns="108839" bIns="54420" rtlCol="0" anchor="ctr">
            <a:noAutofit/>
          </a:bodyPr>
          <a:lstStyle/>
          <a:p>
            <a:pPr algn="ctr" fontAlgn="base">
              <a:spcBef>
                <a:spcPct val="50000"/>
              </a:spcBef>
              <a:spcAft>
                <a:spcPct val="0"/>
              </a:spcAft>
              <a:buClr>
                <a:srgbClr val="002897"/>
              </a:buClr>
              <a:buSzPct val="70000"/>
              <a:buFont typeface="Wingdings" pitchFamily="2" charset="2"/>
              <a:buChar char="§"/>
            </a:pPr>
            <a:endParaRPr lang="en-US" sz="1899" dirty="0">
              <a:solidFill>
                <a:srgbClr val="FFFFFF"/>
              </a:solidFill>
            </a:endParaRPr>
          </a:p>
        </p:txBody>
      </p:sp>
      <p:sp>
        <p:nvSpPr>
          <p:cNvPr id="14" name="Titel 1"/>
          <p:cNvSpPr>
            <a:spLocks noGrp="1"/>
          </p:cNvSpPr>
          <p:nvPr>
            <p:ph type="ctrTitle" hasCustomPrompt="1"/>
          </p:nvPr>
        </p:nvSpPr>
        <p:spPr bwMode="gray">
          <a:xfrm>
            <a:off x="265957" y="4221314"/>
            <a:ext cx="11659482" cy="1938258"/>
          </a:xfrm>
        </p:spPr>
        <p:txBody>
          <a:bodyPr lIns="180000" tIns="0" rIns="0" anchor="t" anchorCtr="0">
            <a:noAutofit/>
          </a:bodyPr>
          <a:lstStyle>
            <a:lvl1pPr>
              <a:defRPr sz="3998">
                <a:solidFill>
                  <a:schemeClr val="accent2"/>
                </a:solidFill>
              </a:defRPr>
            </a:lvl1pPr>
          </a:lstStyle>
          <a:p>
            <a:r>
              <a:rPr lang="en-US" noProof="0" dirty="0" smtClean="0"/>
              <a:t>Click </a:t>
            </a:r>
            <a:r>
              <a:rPr lang="en-US" noProof="0" smtClean="0"/>
              <a:t>to add Title</a:t>
            </a:r>
            <a:endParaRPr lang="en-US" dirty="0"/>
          </a:p>
        </p:txBody>
      </p:sp>
      <p:sp>
        <p:nvSpPr>
          <p:cNvPr id="15" name="Untertitel 2"/>
          <p:cNvSpPr>
            <a:spLocks noGrp="1"/>
          </p:cNvSpPr>
          <p:nvPr>
            <p:ph type="subTitle" idx="1" hasCustomPrompt="1"/>
          </p:nvPr>
        </p:nvSpPr>
        <p:spPr bwMode="gray">
          <a:xfrm>
            <a:off x="265957" y="4005263"/>
            <a:ext cx="11659482" cy="216050"/>
          </a:xfrm>
          <a:prstGeom prst="rect">
            <a:avLst/>
          </a:prstGeom>
        </p:spPr>
        <p:txBody>
          <a:bodyPr lIns="180000" tIns="0" rIns="0" bIns="0">
            <a:noAutofit/>
          </a:bodyPr>
          <a:lstStyle>
            <a:lvl1pPr marL="0" indent="0" algn="l">
              <a:buNone/>
              <a:defRPr sz="1199" b="1">
                <a:solidFill>
                  <a:schemeClr val="bg1"/>
                </a:solidFill>
              </a:defRPr>
            </a:lvl1pPr>
            <a:lvl2pPr marL="544207" indent="0" algn="ctr">
              <a:buNone/>
              <a:defRPr>
                <a:solidFill>
                  <a:schemeClr val="tx1">
                    <a:tint val="75000"/>
                  </a:schemeClr>
                </a:solidFill>
              </a:defRPr>
            </a:lvl2pPr>
            <a:lvl3pPr marL="1088415" indent="0" algn="ctr">
              <a:buNone/>
              <a:defRPr>
                <a:solidFill>
                  <a:schemeClr val="tx1">
                    <a:tint val="75000"/>
                  </a:schemeClr>
                </a:solidFill>
              </a:defRPr>
            </a:lvl3pPr>
            <a:lvl4pPr marL="1632621" indent="0" algn="ctr">
              <a:buNone/>
              <a:defRPr>
                <a:solidFill>
                  <a:schemeClr val="tx1">
                    <a:tint val="75000"/>
                  </a:schemeClr>
                </a:solidFill>
              </a:defRPr>
            </a:lvl4pPr>
            <a:lvl5pPr marL="2176829" indent="0" algn="ctr">
              <a:buNone/>
              <a:defRPr>
                <a:solidFill>
                  <a:schemeClr val="tx1">
                    <a:tint val="75000"/>
                  </a:schemeClr>
                </a:solidFill>
              </a:defRPr>
            </a:lvl5pPr>
            <a:lvl6pPr marL="2721036" indent="0" algn="ctr">
              <a:buNone/>
              <a:defRPr>
                <a:solidFill>
                  <a:schemeClr val="tx1">
                    <a:tint val="75000"/>
                  </a:schemeClr>
                </a:solidFill>
              </a:defRPr>
            </a:lvl6pPr>
            <a:lvl7pPr marL="3265244" indent="0" algn="ctr">
              <a:buNone/>
              <a:defRPr>
                <a:solidFill>
                  <a:schemeClr val="tx1">
                    <a:tint val="75000"/>
                  </a:schemeClr>
                </a:solidFill>
              </a:defRPr>
            </a:lvl7pPr>
            <a:lvl8pPr marL="3809450" indent="0" algn="ctr">
              <a:buNone/>
              <a:defRPr>
                <a:solidFill>
                  <a:schemeClr val="tx1">
                    <a:tint val="75000"/>
                  </a:schemeClr>
                </a:solidFill>
              </a:defRPr>
            </a:lvl8pPr>
            <a:lvl9pPr marL="4353658" indent="0" algn="ctr">
              <a:buNone/>
              <a:defRPr>
                <a:solidFill>
                  <a:schemeClr val="tx1">
                    <a:tint val="75000"/>
                  </a:schemeClr>
                </a:solidFill>
              </a:defRPr>
            </a:lvl9pPr>
          </a:lstStyle>
          <a:p>
            <a:r>
              <a:rPr lang="en-US" noProof="0" dirty="0" smtClean="0"/>
              <a:t>Click </a:t>
            </a:r>
            <a:r>
              <a:rPr lang="en-US" noProof="0" smtClean="0"/>
              <a:t>to add Subtitle</a:t>
            </a:r>
            <a:endParaRPr lang="en-US" noProof="0" dirty="0"/>
          </a:p>
        </p:txBody>
      </p:sp>
      <p:pic>
        <p:nvPicPr>
          <p:cNvPr id="16" name="Picture 3"/>
          <p:cNvPicPr>
            <a:picLocks noChangeAspect="1" noChangeArrowheads="1"/>
          </p:cNvPicPr>
          <p:nvPr userDrawn="1"/>
        </p:nvPicPr>
        <p:blipFill rotWithShape="1">
          <a:blip r:embed="rId2"/>
          <a:srcRect t="11451" b="15987"/>
          <a:stretch/>
        </p:blipFill>
        <p:spPr bwMode="gray">
          <a:xfrm>
            <a:off x="266561" y="290585"/>
            <a:ext cx="11658878" cy="3492501"/>
          </a:xfrm>
          <a:prstGeom prst="rect">
            <a:avLst/>
          </a:prstGeom>
          <a:noFill/>
          <a:ln w="9525">
            <a:noFill/>
            <a:miter lim="800000"/>
            <a:headEnd/>
            <a:tailEnd/>
          </a:ln>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0087" y="6307614"/>
            <a:ext cx="1474464" cy="335280"/>
          </a:xfrm>
          <a:prstGeom prst="rect">
            <a:avLst/>
          </a:prstGeom>
        </p:spPr>
      </p:pic>
      <p:pic>
        <p:nvPicPr>
          <p:cNvPr id="7" name="Picture 1"/>
          <p:cNvPicPr>
            <a:picLocks noChangeAspect="1"/>
          </p:cNvPicPr>
          <p:nvPr userDrawn="1"/>
        </p:nvPicPr>
        <p:blipFill rotWithShape="1">
          <a:blip r:embed="rId4">
            <a:lum bright="12000"/>
            <a:extLst>
              <a:ext uri="{28A0092B-C50C-407E-A947-70E740481C1C}">
                <a14:useLocalDpi xmlns:a14="http://schemas.microsoft.com/office/drawing/2010/main" val="0"/>
              </a:ext>
            </a:extLst>
          </a:blip>
          <a:srcRect l="4958" r="4958"/>
          <a:stretch/>
        </p:blipFill>
        <p:spPr bwMode="gray">
          <a:xfrm>
            <a:off x="265957" y="279628"/>
            <a:ext cx="11658600" cy="3552143"/>
          </a:xfrm>
          <a:prstGeom prst="rect">
            <a:avLst/>
          </a:prstGeom>
        </p:spPr>
      </p:pic>
    </p:spTree>
    <p:extLst>
      <p:ext uri="{BB962C8B-B14F-4D97-AF65-F5344CB8AC3E}">
        <p14:creationId xmlns:p14="http://schemas.microsoft.com/office/powerpoint/2010/main" val="3084839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wo pictures besides text">
    <p:spTree>
      <p:nvGrpSpPr>
        <p:cNvPr id="1" name=""/>
        <p:cNvGrpSpPr/>
        <p:nvPr/>
      </p:nvGrpSpPr>
      <p:grpSpPr>
        <a:xfrm>
          <a:off x="0" y="0"/>
          <a:ext cx="0" cy="0"/>
          <a:chOff x="0" y="0"/>
          <a:chExt cx="0" cy="0"/>
        </a:xfrm>
      </p:grpSpPr>
      <p:sp>
        <p:nvSpPr>
          <p:cNvPr id="8" name="Textplatzhalter 4"/>
          <p:cNvSpPr>
            <a:spLocks noGrp="1"/>
          </p:cNvSpPr>
          <p:nvPr>
            <p:ph type="body" sz="quarter" idx="10" hasCustomPrompt="1"/>
          </p:nvPr>
        </p:nvSpPr>
        <p:spPr bwMode="gray">
          <a:xfrm>
            <a:off x="6203895" y="1628775"/>
            <a:ext cx="5721544" cy="4537076"/>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9" name="Titel 5"/>
          <p:cNvSpPr>
            <a:spLocks noGrp="1"/>
          </p:cNvSpPr>
          <p:nvPr>
            <p:ph type="title" hasCustomPrompt="1"/>
          </p:nvPr>
        </p:nvSpPr>
        <p:spPr bwMode="gray">
          <a:xfrm>
            <a:off x="0" y="-1"/>
            <a:ext cx="12192000" cy="1628776"/>
          </a:xfrm>
        </p:spPr>
        <p:txBody>
          <a:bodyPr lIns="252000" tIns="468000" rIns="259200"/>
          <a:lstStyle/>
          <a:p>
            <a:r>
              <a:rPr lang="en-US" noProof="0" smtClean="0"/>
              <a:t>Click to add Title</a:t>
            </a:r>
            <a:endParaRPr lang="en-US" dirty="0"/>
          </a:p>
        </p:txBody>
      </p:sp>
      <p:sp>
        <p:nvSpPr>
          <p:cNvPr id="10" name="Bildplatzhalter 2"/>
          <p:cNvSpPr>
            <a:spLocks noGrp="1"/>
          </p:cNvSpPr>
          <p:nvPr>
            <p:ph type="pic" sz="quarter" idx="13" hasCustomPrompt="1"/>
          </p:nvPr>
        </p:nvSpPr>
        <p:spPr bwMode="gray">
          <a:xfrm>
            <a:off x="1956106" y="1628775"/>
            <a:ext cx="4032000" cy="2160588"/>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3"/>
          <p:cNvSpPr>
            <a:spLocks noGrp="1"/>
          </p:cNvSpPr>
          <p:nvPr>
            <p:ph type="pic" sz="quarter" idx="15" hasCustomPrompt="1"/>
          </p:nvPr>
        </p:nvSpPr>
        <p:spPr bwMode="gray">
          <a:xfrm>
            <a:off x="1950447" y="4005264"/>
            <a:ext cx="4033499" cy="2160587"/>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2" name="Subtitle"/>
          <p:cNvSpPr>
            <a:spLocks noGrp="1"/>
          </p:cNvSpPr>
          <p:nvPr>
            <p:ph type="body" sz="quarter" idx="12" hasCustomPrompt="1"/>
          </p:nvPr>
        </p:nvSpPr>
        <p:spPr bwMode="gray">
          <a:xfrm>
            <a:off x="0" y="837506"/>
            <a:ext cx="12192000" cy="791268"/>
          </a:xfrm>
          <a:prstGeom prst="rect">
            <a:avLst/>
          </a:prstGeom>
        </p:spPr>
        <p:txBody>
          <a:bodyPr lIns="252000" tIns="36000" rIns="257234"/>
          <a:lstStyle>
            <a:lvl1pPr marL="0" indent="0">
              <a:lnSpc>
                <a:spcPct val="90000"/>
              </a:lnSpc>
              <a:spcBef>
                <a:spcPts val="0"/>
              </a:spcBef>
              <a:buNone/>
              <a:defRPr sz="2799" b="0">
                <a:solidFill>
                  <a:schemeClr val="accent1"/>
                </a:solidFill>
              </a:defRPr>
            </a:lvl1pPr>
            <a:lvl2pPr marL="0" indent="0">
              <a:lnSpc>
                <a:spcPct val="90000"/>
              </a:lnSpc>
              <a:spcBef>
                <a:spcPts val="0"/>
              </a:spcBef>
              <a:buNone/>
              <a:defRPr sz="3298" b="0">
                <a:solidFill>
                  <a:schemeClr val="accent1"/>
                </a:solidFill>
              </a:defRPr>
            </a:lvl2pPr>
            <a:lvl3pPr marL="0" indent="0">
              <a:lnSpc>
                <a:spcPct val="90000"/>
              </a:lnSpc>
              <a:spcBef>
                <a:spcPts val="0"/>
              </a:spcBef>
              <a:buNone/>
              <a:defRPr sz="3298" b="0">
                <a:solidFill>
                  <a:schemeClr val="accent1"/>
                </a:solidFill>
              </a:defRPr>
            </a:lvl3pPr>
            <a:lvl4pPr marL="0" indent="0">
              <a:lnSpc>
                <a:spcPct val="90000"/>
              </a:lnSpc>
              <a:spcBef>
                <a:spcPts val="0"/>
              </a:spcBef>
              <a:buFont typeface="Arial" pitchFamily="34" charset="0"/>
              <a:buNone/>
              <a:defRPr sz="3298" b="0">
                <a:solidFill>
                  <a:schemeClr val="accent1"/>
                </a:solidFill>
              </a:defRPr>
            </a:lvl4pPr>
            <a:lvl5pPr marL="0" indent="0">
              <a:lnSpc>
                <a:spcPct val="90000"/>
              </a:lnSpc>
              <a:spcBef>
                <a:spcPts val="0"/>
              </a:spcBef>
              <a:buFont typeface="Arial" pitchFamily="34" charset="0"/>
              <a:buNone/>
              <a:defRPr sz="3298" b="0">
                <a:solidFill>
                  <a:schemeClr val="accent1"/>
                </a:solidFill>
              </a:defRPr>
            </a:lvl5pPr>
            <a:lvl6pPr marL="0" indent="0">
              <a:lnSpc>
                <a:spcPct val="90000"/>
              </a:lnSpc>
              <a:buFont typeface="Arial" pitchFamily="34" charset="0"/>
              <a:buNone/>
              <a:defRPr sz="3298" b="0">
                <a:solidFill>
                  <a:schemeClr val="accent1"/>
                </a:solidFill>
              </a:defRPr>
            </a:lvl6pPr>
            <a:lvl7pPr marL="0" indent="0">
              <a:lnSpc>
                <a:spcPct val="90000"/>
              </a:lnSpc>
              <a:buFont typeface="Arial" pitchFamily="34" charset="0"/>
              <a:buNone/>
              <a:defRPr sz="3298" b="0">
                <a:solidFill>
                  <a:schemeClr val="accent1"/>
                </a:solidFill>
              </a:defRPr>
            </a:lvl7pPr>
            <a:lvl8pPr marL="0" indent="0">
              <a:lnSpc>
                <a:spcPct val="90000"/>
              </a:lnSpc>
              <a:buNone/>
              <a:defRPr sz="3298" b="0">
                <a:solidFill>
                  <a:schemeClr val="accent1"/>
                </a:solidFill>
              </a:defRPr>
            </a:lvl8pPr>
            <a:lvl9pPr marL="0" indent="0">
              <a:lnSpc>
                <a:spcPct val="90000"/>
              </a:lnSpc>
              <a:buFont typeface="Arial" pitchFamily="34" charset="0"/>
              <a:buNone/>
              <a:defRPr sz="3298" b="0">
                <a:solidFill>
                  <a:schemeClr val="accent1"/>
                </a:solidFill>
              </a:defRPr>
            </a:lvl9pPr>
          </a:lstStyle>
          <a:p>
            <a:pPr lvl="0"/>
            <a:r>
              <a:rPr lang="en-US" smtClean="0"/>
              <a:t>Click to add Subtitle</a:t>
            </a:r>
            <a:endParaRPr lang="en-US" dirty="0" smtClean="0"/>
          </a:p>
        </p:txBody>
      </p:sp>
    </p:spTree>
    <p:extLst>
      <p:ext uri="{BB962C8B-B14F-4D97-AF65-F5344CB8AC3E}">
        <p14:creationId xmlns:p14="http://schemas.microsoft.com/office/powerpoint/2010/main" val="2776222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hree pictures">
    <p:spTree>
      <p:nvGrpSpPr>
        <p:cNvPr id="1" name=""/>
        <p:cNvGrpSpPr/>
        <p:nvPr/>
      </p:nvGrpSpPr>
      <p:grpSpPr>
        <a:xfrm>
          <a:off x="0" y="0"/>
          <a:ext cx="0" cy="0"/>
          <a:chOff x="0" y="0"/>
          <a:chExt cx="0" cy="0"/>
        </a:xfrm>
      </p:grpSpPr>
      <p:sp>
        <p:nvSpPr>
          <p:cNvPr id="9" name="Textplatzhalter 4"/>
          <p:cNvSpPr>
            <a:spLocks noGrp="1"/>
          </p:cNvSpPr>
          <p:nvPr>
            <p:ph type="body" sz="quarter" idx="10" hasCustomPrompt="1"/>
          </p:nvPr>
        </p:nvSpPr>
        <p:spPr bwMode="gray">
          <a:xfrm>
            <a:off x="6203895" y="1628774"/>
            <a:ext cx="5721544" cy="4537076"/>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10" name="Titel 5"/>
          <p:cNvSpPr>
            <a:spLocks noGrp="1"/>
          </p:cNvSpPr>
          <p:nvPr>
            <p:ph type="title" hasCustomPrompt="1"/>
          </p:nvPr>
        </p:nvSpPr>
        <p:spPr bwMode="gray">
          <a:xfrm>
            <a:off x="0" y="-1"/>
            <a:ext cx="12192000" cy="1628776"/>
          </a:xfrm>
        </p:spPr>
        <p:txBody>
          <a:bodyPr lIns="252000" tIns="468000" rIns="259200"/>
          <a:lstStyle/>
          <a:p>
            <a:r>
              <a:rPr lang="en-US" noProof="0" smtClean="0"/>
              <a:t>Click to add Title</a:t>
            </a:r>
            <a:endParaRPr lang="en-US" dirty="0"/>
          </a:p>
        </p:txBody>
      </p:sp>
      <p:sp>
        <p:nvSpPr>
          <p:cNvPr id="11" name="Bildplatzhalter 2"/>
          <p:cNvSpPr>
            <a:spLocks noGrp="1"/>
          </p:cNvSpPr>
          <p:nvPr>
            <p:ph type="pic" sz="quarter" idx="13" hasCustomPrompt="1"/>
          </p:nvPr>
        </p:nvSpPr>
        <p:spPr bwMode="gray">
          <a:xfrm>
            <a:off x="1957955" y="1628775"/>
            <a:ext cx="4032000" cy="1368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3" name="Subtitle"/>
          <p:cNvSpPr>
            <a:spLocks noGrp="1"/>
          </p:cNvSpPr>
          <p:nvPr>
            <p:ph type="body" sz="quarter" idx="12" hasCustomPrompt="1"/>
          </p:nvPr>
        </p:nvSpPr>
        <p:spPr bwMode="gray">
          <a:xfrm>
            <a:off x="0" y="837506"/>
            <a:ext cx="12192000" cy="791268"/>
          </a:xfrm>
          <a:prstGeom prst="rect">
            <a:avLst/>
          </a:prstGeom>
        </p:spPr>
        <p:txBody>
          <a:bodyPr lIns="252000" tIns="36000" rIns="257234"/>
          <a:lstStyle>
            <a:lvl1pPr marL="0" indent="0">
              <a:lnSpc>
                <a:spcPct val="90000"/>
              </a:lnSpc>
              <a:spcBef>
                <a:spcPts val="0"/>
              </a:spcBef>
              <a:buNone/>
              <a:defRPr sz="2799" b="0">
                <a:solidFill>
                  <a:schemeClr val="accent1"/>
                </a:solidFill>
              </a:defRPr>
            </a:lvl1pPr>
            <a:lvl2pPr marL="0" indent="0">
              <a:lnSpc>
                <a:spcPct val="90000"/>
              </a:lnSpc>
              <a:spcBef>
                <a:spcPts val="0"/>
              </a:spcBef>
              <a:buNone/>
              <a:defRPr sz="3298" b="0">
                <a:solidFill>
                  <a:schemeClr val="accent1"/>
                </a:solidFill>
              </a:defRPr>
            </a:lvl2pPr>
            <a:lvl3pPr marL="0" indent="0">
              <a:lnSpc>
                <a:spcPct val="90000"/>
              </a:lnSpc>
              <a:spcBef>
                <a:spcPts val="0"/>
              </a:spcBef>
              <a:buNone/>
              <a:defRPr sz="3298" b="0">
                <a:solidFill>
                  <a:schemeClr val="accent1"/>
                </a:solidFill>
              </a:defRPr>
            </a:lvl3pPr>
            <a:lvl4pPr marL="0" indent="0">
              <a:lnSpc>
                <a:spcPct val="90000"/>
              </a:lnSpc>
              <a:spcBef>
                <a:spcPts val="0"/>
              </a:spcBef>
              <a:buFont typeface="Arial" pitchFamily="34" charset="0"/>
              <a:buNone/>
              <a:defRPr sz="3298" b="0">
                <a:solidFill>
                  <a:schemeClr val="accent1"/>
                </a:solidFill>
              </a:defRPr>
            </a:lvl4pPr>
            <a:lvl5pPr marL="0" indent="0">
              <a:lnSpc>
                <a:spcPct val="90000"/>
              </a:lnSpc>
              <a:spcBef>
                <a:spcPts val="0"/>
              </a:spcBef>
              <a:buFont typeface="Arial" pitchFamily="34" charset="0"/>
              <a:buNone/>
              <a:defRPr sz="3298" b="0">
                <a:solidFill>
                  <a:schemeClr val="accent1"/>
                </a:solidFill>
              </a:defRPr>
            </a:lvl5pPr>
            <a:lvl6pPr marL="0" indent="0">
              <a:lnSpc>
                <a:spcPct val="90000"/>
              </a:lnSpc>
              <a:buFont typeface="Arial" pitchFamily="34" charset="0"/>
              <a:buNone/>
              <a:defRPr sz="3298" b="0">
                <a:solidFill>
                  <a:schemeClr val="accent1"/>
                </a:solidFill>
              </a:defRPr>
            </a:lvl6pPr>
            <a:lvl7pPr marL="0" indent="0">
              <a:lnSpc>
                <a:spcPct val="90000"/>
              </a:lnSpc>
              <a:buFont typeface="Arial" pitchFamily="34" charset="0"/>
              <a:buNone/>
              <a:defRPr sz="3298" b="0">
                <a:solidFill>
                  <a:schemeClr val="accent1"/>
                </a:solidFill>
              </a:defRPr>
            </a:lvl7pPr>
            <a:lvl8pPr marL="0" indent="0">
              <a:lnSpc>
                <a:spcPct val="90000"/>
              </a:lnSpc>
              <a:buNone/>
              <a:defRPr sz="3298" b="0">
                <a:solidFill>
                  <a:schemeClr val="accent1"/>
                </a:solidFill>
              </a:defRPr>
            </a:lvl8pPr>
            <a:lvl9pPr marL="0" indent="0">
              <a:lnSpc>
                <a:spcPct val="90000"/>
              </a:lnSpc>
              <a:buFont typeface="Arial" pitchFamily="34" charset="0"/>
              <a:buNone/>
              <a:defRPr sz="3298" b="0">
                <a:solidFill>
                  <a:schemeClr val="accent1"/>
                </a:solidFill>
              </a:defRPr>
            </a:lvl9pPr>
          </a:lstStyle>
          <a:p>
            <a:pPr lvl="0"/>
            <a:r>
              <a:rPr lang="en-US" smtClean="0"/>
              <a:t>Click to add Subtitle</a:t>
            </a:r>
            <a:endParaRPr lang="en-US" dirty="0" smtClean="0"/>
          </a:p>
        </p:txBody>
      </p:sp>
      <p:sp>
        <p:nvSpPr>
          <p:cNvPr id="14" name="Bildplatzhalter 2"/>
          <p:cNvSpPr>
            <a:spLocks noGrp="1"/>
          </p:cNvSpPr>
          <p:nvPr>
            <p:ph type="pic" sz="quarter" idx="17" hasCustomPrompt="1"/>
          </p:nvPr>
        </p:nvSpPr>
        <p:spPr bwMode="gray">
          <a:xfrm>
            <a:off x="1956106" y="3213312"/>
            <a:ext cx="4032000" cy="1368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5" name="Bildplatzhalter 2"/>
          <p:cNvSpPr>
            <a:spLocks noGrp="1"/>
          </p:cNvSpPr>
          <p:nvPr>
            <p:ph type="pic" sz="quarter" idx="18" hasCustomPrompt="1"/>
          </p:nvPr>
        </p:nvSpPr>
        <p:spPr bwMode="gray">
          <a:xfrm>
            <a:off x="1956106" y="4797850"/>
            <a:ext cx="4032000" cy="1368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Tree>
    <p:extLst>
      <p:ext uri="{BB962C8B-B14F-4D97-AF65-F5344CB8AC3E}">
        <p14:creationId xmlns:p14="http://schemas.microsoft.com/office/powerpoint/2010/main" val="493105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8" name="Textplatzhalter 4"/>
          <p:cNvSpPr>
            <a:spLocks noGrp="1"/>
          </p:cNvSpPr>
          <p:nvPr>
            <p:ph type="body" sz="quarter" idx="10" hasCustomPrompt="1"/>
          </p:nvPr>
        </p:nvSpPr>
        <p:spPr bwMode="gray">
          <a:xfrm>
            <a:off x="1957956" y="4005264"/>
            <a:ext cx="8265294" cy="2160586"/>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endParaRPr lang="en-US" noProof="0" dirty="0"/>
          </a:p>
        </p:txBody>
      </p:sp>
      <p:sp>
        <p:nvSpPr>
          <p:cNvPr id="9" name="Titel 5"/>
          <p:cNvSpPr>
            <a:spLocks noGrp="1"/>
          </p:cNvSpPr>
          <p:nvPr>
            <p:ph type="title" hasCustomPrompt="1"/>
          </p:nvPr>
        </p:nvSpPr>
        <p:spPr bwMode="gray">
          <a:xfrm>
            <a:off x="0" y="-1"/>
            <a:ext cx="12192000" cy="1628776"/>
          </a:xfrm>
        </p:spPr>
        <p:txBody>
          <a:bodyPr/>
          <a:lstStyle/>
          <a:p>
            <a:r>
              <a:rPr lang="en-US" noProof="0" smtClean="0"/>
              <a:t>Click to add Title</a:t>
            </a:r>
            <a:endParaRPr lang="en-US" dirty="0"/>
          </a:p>
        </p:txBody>
      </p:sp>
      <p:sp>
        <p:nvSpPr>
          <p:cNvPr id="10" name="Bildplatzhalter 2"/>
          <p:cNvSpPr>
            <a:spLocks noGrp="1"/>
          </p:cNvSpPr>
          <p:nvPr>
            <p:ph type="pic" sz="quarter" idx="13" hasCustomPrompt="1"/>
          </p:nvPr>
        </p:nvSpPr>
        <p:spPr bwMode="gray">
          <a:xfrm>
            <a:off x="1953123" y="1624529"/>
            <a:ext cx="8280922" cy="2164834"/>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1" name="Subtitle"/>
          <p:cNvSpPr>
            <a:spLocks noGrp="1"/>
          </p:cNvSpPr>
          <p:nvPr>
            <p:ph type="body" sz="quarter" idx="12" hasCustomPrompt="1"/>
          </p:nvPr>
        </p:nvSpPr>
        <p:spPr bwMode="gray">
          <a:xfrm>
            <a:off x="0" y="837506"/>
            <a:ext cx="12192000" cy="791268"/>
          </a:xfrm>
          <a:prstGeom prst="rect">
            <a:avLst/>
          </a:prstGeom>
        </p:spPr>
        <p:txBody>
          <a:bodyPr lIns="252000" tIns="36000" rIns="257234"/>
          <a:lstStyle>
            <a:lvl1pPr marL="0" indent="0">
              <a:lnSpc>
                <a:spcPct val="90000"/>
              </a:lnSpc>
              <a:spcBef>
                <a:spcPts val="0"/>
              </a:spcBef>
              <a:buNone/>
              <a:defRPr sz="2799" b="0">
                <a:solidFill>
                  <a:schemeClr val="accent1"/>
                </a:solidFill>
              </a:defRPr>
            </a:lvl1pPr>
            <a:lvl2pPr marL="0" indent="0">
              <a:lnSpc>
                <a:spcPct val="90000"/>
              </a:lnSpc>
              <a:spcBef>
                <a:spcPts val="0"/>
              </a:spcBef>
              <a:buNone/>
              <a:defRPr sz="3298" b="0">
                <a:solidFill>
                  <a:schemeClr val="accent1"/>
                </a:solidFill>
              </a:defRPr>
            </a:lvl2pPr>
            <a:lvl3pPr marL="0" indent="0">
              <a:lnSpc>
                <a:spcPct val="90000"/>
              </a:lnSpc>
              <a:spcBef>
                <a:spcPts val="0"/>
              </a:spcBef>
              <a:buNone/>
              <a:defRPr sz="3298" b="0">
                <a:solidFill>
                  <a:schemeClr val="accent1"/>
                </a:solidFill>
              </a:defRPr>
            </a:lvl3pPr>
            <a:lvl4pPr marL="0" indent="0">
              <a:lnSpc>
                <a:spcPct val="90000"/>
              </a:lnSpc>
              <a:spcBef>
                <a:spcPts val="0"/>
              </a:spcBef>
              <a:buFont typeface="Arial" pitchFamily="34" charset="0"/>
              <a:buNone/>
              <a:defRPr sz="3298" b="0">
                <a:solidFill>
                  <a:schemeClr val="accent1"/>
                </a:solidFill>
              </a:defRPr>
            </a:lvl4pPr>
            <a:lvl5pPr marL="0" indent="0">
              <a:lnSpc>
                <a:spcPct val="90000"/>
              </a:lnSpc>
              <a:spcBef>
                <a:spcPts val="0"/>
              </a:spcBef>
              <a:buFont typeface="Arial" pitchFamily="34" charset="0"/>
              <a:buNone/>
              <a:defRPr sz="3298" b="0">
                <a:solidFill>
                  <a:schemeClr val="accent1"/>
                </a:solidFill>
              </a:defRPr>
            </a:lvl5pPr>
            <a:lvl6pPr marL="0" indent="0">
              <a:lnSpc>
                <a:spcPct val="90000"/>
              </a:lnSpc>
              <a:buFont typeface="Arial" pitchFamily="34" charset="0"/>
              <a:buNone/>
              <a:defRPr sz="3298" b="0">
                <a:solidFill>
                  <a:schemeClr val="accent1"/>
                </a:solidFill>
              </a:defRPr>
            </a:lvl6pPr>
            <a:lvl7pPr marL="0" indent="0">
              <a:lnSpc>
                <a:spcPct val="90000"/>
              </a:lnSpc>
              <a:buFont typeface="Arial" pitchFamily="34" charset="0"/>
              <a:buNone/>
              <a:defRPr sz="3298" b="0">
                <a:solidFill>
                  <a:schemeClr val="accent1"/>
                </a:solidFill>
              </a:defRPr>
            </a:lvl7pPr>
            <a:lvl8pPr marL="0" indent="0">
              <a:lnSpc>
                <a:spcPct val="90000"/>
              </a:lnSpc>
              <a:buNone/>
              <a:defRPr sz="3298" b="0">
                <a:solidFill>
                  <a:schemeClr val="accent1"/>
                </a:solidFill>
              </a:defRPr>
            </a:lvl8pPr>
            <a:lvl9pPr marL="0" indent="0">
              <a:lnSpc>
                <a:spcPct val="90000"/>
              </a:lnSpc>
              <a:buFont typeface="Arial" pitchFamily="34" charset="0"/>
              <a:buNone/>
              <a:defRPr sz="3298" b="0">
                <a:solidFill>
                  <a:schemeClr val="accent1"/>
                </a:solidFill>
              </a:defRPr>
            </a:lvl9pPr>
          </a:lstStyle>
          <a:p>
            <a:pPr lvl="0"/>
            <a:r>
              <a:rPr lang="en-US" smtClean="0"/>
              <a:t>Click to add Subtitle</a:t>
            </a:r>
            <a:endParaRPr lang="en-US" dirty="0" smtClean="0"/>
          </a:p>
        </p:txBody>
      </p:sp>
    </p:spTree>
    <p:extLst>
      <p:ext uri="{BB962C8B-B14F-4D97-AF65-F5344CB8AC3E}">
        <p14:creationId xmlns:p14="http://schemas.microsoft.com/office/powerpoint/2010/main" val="1104805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8" name="Textplatzhalter 4"/>
          <p:cNvSpPr>
            <a:spLocks noGrp="1"/>
          </p:cNvSpPr>
          <p:nvPr>
            <p:ph type="body" sz="quarter" idx="10" hasCustomPrompt="1"/>
          </p:nvPr>
        </p:nvSpPr>
        <p:spPr bwMode="gray">
          <a:xfrm>
            <a:off x="1956106" y="4005264"/>
            <a:ext cx="8277939" cy="2160587"/>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endParaRPr lang="en-US" noProof="0" dirty="0"/>
          </a:p>
        </p:txBody>
      </p:sp>
      <p:sp>
        <p:nvSpPr>
          <p:cNvPr id="9" name="Titel 5"/>
          <p:cNvSpPr>
            <a:spLocks noGrp="1"/>
          </p:cNvSpPr>
          <p:nvPr>
            <p:ph type="title" hasCustomPrompt="1"/>
          </p:nvPr>
        </p:nvSpPr>
        <p:spPr bwMode="gray">
          <a:xfrm>
            <a:off x="0" y="-1"/>
            <a:ext cx="12192000" cy="1628776"/>
          </a:xfrm>
        </p:spPr>
        <p:txBody>
          <a:bodyPr/>
          <a:lstStyle/>
          <a:p>
            <a:r>
              <a:rPr lang="en-US" noProof="0" smtClean="0"/>
              <a:t>Click to add Title</a:t>
            </a:r>
            <a:endParaRPr lang="en-US" dirty="0"/>
          </a:p>
        </p:txBody>
      </p:sp>
      <p:sp>
        <p:nvSpPr>
          <p:cNvPr id="10" name="Bildplatzhalter 2"/>
          <p:cNvSpPr>
            <a:spLocks noGrp="1"/>
          </p:cNvSpPr>
          <p:nvPr>
            <p:ph type="pic" sz="quarter" idx="13" hasCustomPrompt="1"/>
          </p:nvPr>
        </p:nvSpPr>
        <p:spPr bwMode="gray">
          <a:xfrm>
            <a:off x="1956106" y="1630929"/>
            <a:ext cx="4029901" cy="2158434"/>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3"/>
          <p:cNvSpPr>
            <a:spLocks noGrp="1"/>
          </p:cNvSpPr>
          <p:nvPr>
            <p:ph type="pic" sz="quarter" idx="15" hasCustomPrompt="1"/>
          </p:nvPr>
        </p:nvSpPr>
        <p:spPr bwMode="gray">
          <a:xfrm>
            <a:off x="6203894" y="1630930"/>
            <a:ext cx="4030151" cy="2158434"/>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2" name="Subtitle"/>
          <p:cNvSpPr>
            <a:spLocks noGrp="1"/>
          </p:cNvSpPr>
          <p:nvPr>
            <p:ph type="body" sz="quarter" idx="12" hasCustomPrompt="1"/>
          </p:nvPr>
        </p:nvSpPr>
        <p:spPr bwMode="gray">
          <a:xfrm>
            <a:off x="0" y="837506"/>
            <a:ext cx="12192000" cy="791268"/>
          </a:xfrm>
          <a:prstGeom prst="rect">
            <a:avLst/>
          </a:prstGeom>
        </p:spPr>
        <p:txBody>
          <a:bodyPr lIns="252000" tIns="36000" rIns="257234"/>
          <a:lstStyle>
            <a:lvl1pPr marL="0" indent="0">
              <a:lnSpc>
                <a:spcPct val="90000"/>
              </a:lnSpc>
              <a:spcBef>
                <a:spcPts val="0"/>
              </a:spcBef>
              <a:buNone/>
              <a:defRPr sz="2799" b="0">
                <a:solidFill>
                  <a:schemeClr val="accent1"/>
                </a:solidFill>
              </a:defRPr>
            </a:lvl1pPr>
            <a:lvl2pPr marL="0" indent="0">
              <a:lnSpc>
                <a:spcPct val="90000"/>
              </a:lnSpc>
              <a:spcBef>
                <a:spcPts val="0"/>
              </a:spcBef>
              <a:buNone/>
              <a:defRPr sz="3298" b="0">
                <a:solidFill>
                  <a:schemeClr val="accent1"/>
                </a:solidFill>
              </a:defRPr>
            </a:lvl2pPr>
            <a:lvl3pPr marL="0" indent="0">
              <a:lnSpc>
                <a:spcPct val="90000"/>
              </a:lnSpc>
              <a:spcBef>
                <a:spcPts val="0"/>
              </a:spcBef>
              <a:buNone/>
              <a:defRPr sz="3298" b="0">
                <a:solidFill>
                  <a:schemeClr val="accent1"/>
                </a:solidFill>
              </a:defRPr>
            </a:lvl3pPr>
            <a:lvl4pPr marL="0" indent="0">
              <a:lnSpc>
                <a:spcPct val="90000"/>
              </a:lnSpc>
              <a:spcBef>
                <a:spcPts val="0"/>
              </a:spcBef>
              <a:buFont typeface="Arial" pitchFamily="34" charset="0"/>
              <a:buNone/>
              <a:defRPr sz="3298" b="0">
                <a:solidFill>
                  <a:schemeClr val="accent1"/>
                </a:solidFill>
              </a:defRPr>
            </a:lvl4pPr>
            <a:lvl5pPr marL="0" indent="0">
              <a:lnSpc>
                <a:spcPct val="90000"/>
              </a:lnSpc>
              <a:spcBef>
                <a:spcPts val="0"/>
              </a:spcBef>
              <a:buFont typeface="Arial" pitchFamily="34" charset="0"/>
              <a:buNone/>
              <a:defRPr sz="3298" b="0">
                <a:solidFill>
                  <a:schemeClr val="accent1"/>
                </a:solidFill>
              </a:defRPr>
            </a:lvl5pPr>
            <a:lvl6pPr marL="0" indent="0">
              <a:lnSpc>
                <a:spcPct val="90000"/>
              </a:lnSpc>
              <a:buFont typeface="Arial" pitchFamily="34" charset="0"/>
              <a:buNone/>
              <a:defRPr sz="3298" b="0">
                <a:solidFill>
                  <a:schemeClr val="accent1"/>
                </a:solidFill>
              </a:defRPr>
            </a:lvl6pPr>
            <a:lvl7pPr marL="0" indent="0">
              <a:lnSpc>
                <a:spcPct val="90000"/>
              </a:lnSpc>
              <a:buFont typeface="Arial" pitchFamily="34" charset="0"/>
              <a:buNone/>
              <a:defRPr sz="3298" b="0">
                <a:solidFill>
                  <a:schemeClr val="accent1"/>
                </a:solidFill>
              </a:defRPr>
            </a:lvl7pPr>
            <a:lvl8pPr marL="0" indent="0">
              <a:lnSpc>
                <a:spcPct val="90000"/>
              </a:lnSpc>
              <a:buNone/>
              <a:defRPr sz="3298" b="0">
                <a:solidFill>
                  <a:schemeClr val="accent1"/>
                </a:solidFill>
              </a:defRPr>
            </a:lvl8pPr>
            <a:lvl9pPr marL="0" indent="0">
              <a:lnSpc>
                <a:spcPct val="90000"/>
              </a:lnSpc>
              <a:buFont typeface="Arial" pitchFamily="34" charset="0"/>
              <a:buNone/>
              <a:defRPr sz="3298" b="0">
                <a:solidFill>
                  <a:schemeClr val="accent1"/>
                </a:solidFill>
              </a:defRPr>
            </a:lvl9pPr>
          </a:lstStyle>
          <a:p>
            <a:pPr lvl="0"/>
            <a:r>
              <a:rPr lang="en-US" smtClean="0"/>
              <a:t>Click to add Subtitle</a:t>
            </a:r>
            <a:endParaRPr lang="en-US" dirty="0" smtClean="0"/>
          </a:p>
        </p:txBody>
      </p:sp>
    </p:spTree>
    <p:extLst>
      <p:ext uri="{BB962C8B-B14F-4D97-AF65-F5344CB8AC3E}">
        <p14:creationId xmlns:p14="http://schemas.microsoft.com/office/powerpoint/2010/main" val="3482192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hree pictures above text">
    <p:spTree>
      <p:nvGrpSpPr>
        <p:cNvPr id="1" name=""/>
        <p:cNvGrpSpPr/>
        <p:nvPr/>
      </p:nvGrpSpPr>
      <p:grpSpPr>
        <a:xfrm>
          <a:off x="0" y="0"/>
          <a:ext cx="0" cy="0"/>
          <a:chOff x="0" y="0"/>
          <a:chExt cx="0" cy="0"/>
        </a:xfrm>
      </p:grpSpPr>
      <p:sp>
        <p:nvSpPr>
          <p:cNvPr id="9" name="Textplatzhalter 4"/>
          <p:cNvSpPr>
            <a:spLocks noGrp="1"/>
          </p:cNvSpPr>
          <p:nvPr>
            <p:ph type="body" sz="quarter" idx="10" hasCustomPrompt="1"/>
          </p:nvPr>
        </p:nvSpPr>
        <p:spPr bwMode="gray">
          <a:xfrm>
            <a:off x="1957955" y="4005264"/>
            <a:ext cx="8276090" cy="2160586"/>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0" name="Titel 5"/>
          <p:cNvSpPr>
            <a:spLocks noGrp="1"/>
          </p:cNvSpPr>
          <p:nvPr>
            <p:ph type="title" hasCustomPrompt="1"/>
          </p:nvPr>
        </p:nvSpPr>
        <p:spPr bwMode="gray">
          <a:xfrm>
            <a:off x="0" y="-1"/>
            <a:ext cx="12192000" cy="1628776"/>
          </a:xfrm>
        </p:spPr>
        <p:txBody>
          <a:bodyPr/>
          <a:lstStyle/>
          <a:p>
            <a:r>
              <a:rPr lang="en-US" noProof="0" smtClean="0"/>
              <a:t>Click to add Title</a:t>
            </a:r>
            <a:endParaRPr lang="en-US" dirty="0"/>
          </a:p>
        </p:txBody>
      </p:sp>
      <p:sp>
        <p:nvSpPr>
          <p:cNvPr id="11" name="Bildplatzhalter 2"/>
          <p:cNvSpPr>
            <a:spLocks noGrp="1"/>
          </p:cNvSpPr>
          <p:nvPr>
            <p:ph type="pic" sz="quarter" idx="13" hasCustomPrompt="1"/>
          </p:nvPr>
        </p:nvSpPr>
        <p:spPr bwMode="gray">
          <a:xfrm>
            <a:off x="1957955" y="1620804"/>
            <a:ext cx="2612239" cy="2160588"/>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3" name="Bildplatzhalter 3"/>
          <p:cNvSpPr>
            <a:spLocks noGrp="1"/>
          </p:cNvSpPr>
          <p:nvPr>
            <p:ph type="pic" sz="quarter" idx="14" hasCustomPrompt="1"/>
          </p:nvPr>
        </p:nvSpPr>
        <p:spPr bwMode="gray">
          <a:xfrm>
            <a:off x="4789881" y="1620804"/>
            <a:ext cx="2612239" cy="2160588"/>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4" name="Bildplatzhalter 11"/>
          <p:cNvSpPr>
            <a:spLocks noGrp="1"/>
          </p:cNvSpPr>
          <p:nvPr>
            <p:ph type="pic" sz="quarter" idx="15" hasCustomPrompt="1"/>
          </p:nvPr>
        </p:nvSpPr>
        <p:spPr bwMode="gray">
          <a:xfrm>
            <a:off x="7621806" y="1620804"/>
            <a:ext cx="2612239" cy="2160588"/>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5" name="Subtitle"/>
          <p:cNvSpPr>
            <a:spLocks noGrp="1"/>
          </p:cNvSpPr>
          <p:nvPr>
            <p:ph type="body" sz="quarter" idx="12" hasCustomPrompt="1"/>
          </p:nvPr>
        </p:nvSpPr>
        <p:spPr bwMode="gray">
          <a:xfrm>
            <a:off x="0" y="837506"/>
            <a:ext cx="12192000" cy="791268"/>
          </a:xfrm>
          <a:prstGeom prst="rect">
            <a:avLst/>
          </a:prstGeom>
        </p:spPr>
        <p:txBody>
          <a:bodyPr lIns="252000" tIns="36000" rIns="257234"/>
          <a:lstStyle>
            <a:lvl1pPr marL="0" indent="0">
              <a:lnSpc>
                <a:spcPct val="90000"/>
              </a:lnSpc>
              <a:spcBef>
                <a:spcPts val="0"/>
              </a:spcBef>
              <a:buNone/>
              <a:defRPr sz="2799" b="0">
                <a:solidFill>
                  <a:schemeClr val="accent1"/>
                </a:solidFill>
              </a:defRPr>
            </a:lvl1pPr>
            <a:lvl2pPr marL="0" indent="0">
              <a:lnSpc>
                <a:spcPct val="90000"/>
              </a:lnSpc>
              <a:spcBef>
                <a:spcPts val="0"/>
              </a:spcBef>
              <a:buNone/>
              <a:defRPr sz="3298" b="0">
                <a:solidFill>
                  <a:schemeClr val="accent1"/>
                </a:solidFill>
              </a:defRPr>
            </a:lvl2pPr>
            <a:lvl3pPr marL="0" indent="0">
              <a:lnSpc>
                <a:spcPct val="90000"/>
              </a:lnSpc>
              <a:spcBef>
                <a:spcPts val="0"/>
              </a:spcBef>
              <a:buNone/>
              <a:defRPr sz="3298" b="0">
                <a:solidFill>
                  <a:schemeClr val="accent1"/>
                </a:solidFill>
              </a:defRPr>
            </a:lvl3pPr>
            <a:lvl4pPr marL="0" indent="0">
              <a:lnSpc>
                <a:spcPct val="90000"/>
              </a:lnSpc>
              <a:spcBef>
                <a:spcPts val="0"/>
              </a:spcBef>
              <a:buFont typeface="Arial" pitchFamily="34" charset="0"/>
              <a:buNone/>
              <a:defRPr sz="3298" b="0">
                <a:solidFill>
                  <a:schemeClr val="accent1"/>
                </a:solidFill>
              </a:defRPr>
            </a:lvl4pPr>
            <a:lvl5pPr marL="0" indent="0">
              <a:lnSpc>
                <a:spcPct val="90000"/>
              </a:lnSpc>
              <a:spcBef>
                <a:spcPts val="0"/>
              </a:spcBef>
              <a:buFont typeface="Arial" pitchFamily="34" charset="0"/>
              <a:buNone/>
              <a:defRPr sz="3298" b="0">
                <a:solidFill>
                  <a:schemeClr val="accent1"/>
                </a:solidFill>
              </a:defRPr>
            </a:lvl5pPr>
            <a:lvl6pPr marL="0" indent="0">
              <a:lnSpc>
                <a:spcPct val="90000"/>
              </a:lnSpc>
              <a:buFont typeface="Arial" pitchFamily="34" charset="0"/>
              <a:buNone/>
              <a:defRPr sz="3298" b="0">
                <a:solidFill>
                  <a:schemeClr val="accent1"/>
                </a:solidFill>
              </a:defRPr>
            </a:lvl6pPr>
            <a:lvl7pPr marL="0" indent="0">
              <a:lnSpc>
                <a:spcPct val="90000"/>
              </a:lnSpc>
              <a:buFont typeface="Arial" pitchFamily="34" charset="0"/>
              <a:buNone/>
              <a:defRPr sz="3298" b="0">
                <a:solidFill>
                  <a:schemeClr val="accent1"/>
                </a:solidFill>
              </a:defRPr>
            </a:lvl7pPr>
            <a:lvl8pPr marL="0" indent="0">
              <a:lnSpc>
                <a:spcPct val="90000"/>
              </a:lnSpc>
              <a:buNone/>
              <a:defRPr sz="3298" b="0">
                <a:solidFill>
                  <a:schemeClr val="accent1"/>
                </a:solidFill>
              </a:defRPr>
            </a:lvl8pPr>
            <a:lvl9pPr marL="0" indent="0">
              <a:lnSpc>
                <a:spcPct val="90000"/>
              </a:lnSpc>
              <a:buFont typeface="Arial" pitchFamily="34" charset="0"/>
              <a:buNone/>
              <a:defRPr sz="3298" b="0">
                <a:solidFill>
                  <a:schemeClr val="accent1"/>
                </a:solidFill>
              </a:defRPr>
            </a:lvl9pPr>
          </a:lstStyle>
          <a:p>
            <a:pPr lvl="0"/>
            <a:r>
              <a:rPr lang="en-US" smtClean="0"/>
              <a:t>Click to add Subtitle</a:t>
            </a:r>
            <a:endParaRPr lang="en-US" dirty="0" smtClean="0"/>
          </a:p>
        </p:txBody>
      </p:sp>
    </p:spTree>
    <p:extLst>
      <p:ext uri="{BB962C8B-B14F-4D97-AF65-F5344CB8AC3E}">
        <p14:creationId xmlns:p14="http://schemas.microsoft.com/office/powerpoint/2010/main" val="213689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10" name="Titel 5"/>
          <p:cNvSpPr>
            <a:spLocks noGrp="1"/>
          </p:cNvSpPr>
          <p:nvPr>
            <p:ph type="title" hasCustomPrompt="1"/>
          </p:nvPr>
        </p:nvSpPr>
        <p:spPr bwMode="gray">
          <a:xfrm>
            <a:off x="0" y="-1"/>
            <a:ext cx="12192000" cy="1628776"/>
          </a:xfrm>
        </p:spPr>
        <p:txBody>
          <a:bodyPr/>
          <a:lstStyle/>
          <a:p>
            <a:r>
              <a:rPr lang="en-US" noProof="0" smtClean="0"/>
              <a:t>Click to add Title</a:t>
            </a:r>
            <a:endParaRPr lang="en-US" dirty="0"/>
          </a:p>
        </p:txBody>
      </p:sp>
      <p:sp>
        <p:nvSpPr>
          <p:cNvPr id="11" name="Bildplatzhalter 2"/>
          <p:cNvSpPr>
            <a:spLocks noGrp="1"/>
          </p:cNvSpPr>
          <p:nvPr>
            <p:ph type="pic" sz="quarter" idx="13" hasCustomPrompt="1"/>
          </p:nvPr>
        </p:nvSpPr>
        <p:spPr bwMode="gray">
          <a:xfrm>
            <a:off x="1957955" y="1617390"/>
            <a:ext cx="4033499" cy="2160588"/>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3" name="Bildplatzhalter 3"/>
          <p:cNvSpPr>
            <a:spLocks noGrp="1"/>
          </p:cNvSpPr>
          <p:nvPr>
            <p:ph type="pic" sz="quarter" idx="14" hasCustomPrompt="1"/>
          </p:nvPr>
        </p:nvSpPr>
        <p:spPr bwMode="gray">
          <a:xfrm>
            <a:off x="1957955" y="4005262"/>
            <a:ext cx="4033499" cy="2160588"/>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4" name="Bildplatzhalter 11"/>
          <p:cNvSpPr>
            <a:spLocks noGrp="1"/>
          </p:cNvSpPr>
          <p:nvPr>
            <p:ph type="pic" sz="quarter" idx="15" hasCustomPrompt="1"/>
          </p:nvPr>
        </p:nvSpPr>
        <p:spPr bwMode="gray">
          <a:xfrm>
            <a:off x="6203894" y="1617390"/>
            <a:ext cx="4033499" cy="2160588"/>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5" name="Bildplatzhalter 8"/>
          <p:cNvSpPr>
            <a:spLocks noGrp="1"/>
          </p:cNvSpPr>
          <p:nvPr>
            <p:ph type="pic" sz="quarter" idx="16" hasCustomPrompt="1"/>
          </p:nvPr>
        </p:nvSpPr>
        <p:spPr bwMode="gray">
          <a:xfrm>
            <a:off x="6203894" y="4005262"/>
            <a:ext cx="4033499" cy="2160588"/>
          </a:xfrm>
          <a:prstGeom prst="rect">
            <a:avLst/>
          </a:prstGeo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16" name="Subtitle"/>
          <p:cNvSpPr>
            <a:spLocks noGrp="1"/>
          </p:cNvSpPr>
          <p:nvPr>
            <p:ph type="body" sz="quarter" idx="12" hasCustomPrompt="1"/>
          </p:nvPr>
        </p:nvSpPr>
        <p:spPr bwMode="gray">
          <a:xfrm>
            <a:off x="0" y="837506"/>
            <a:ext cx="12192000" cy="791268"/>
          </a:xfrm>
          <a:prstGeom prst="rect">
            <a:avLst/>
          </a:prstGeom>
        </p:spPr>
        <p:txBody>
          <a:bodyPr lIns="252000" tIns="36000" rIns="257234"/>
          <a:lstStyle>
            <a:lvl1pPr marL="0" indent="0">
              <a:lnSpc>
                <a:spcPct val="90000"/>
              </a:lnSpc>
              <a:spcBef>
                <a:spcPts val="0"/>
              </a:spcBef>
              <a:buNone/>
              <a:defRPr sz="2799" b="0">
                <a:solidFill>
                  <a:schemeClr val="accent1"/>
                </a:solidFill>
              </a:defRPr>
            </a:lvl1pPr>
            <a:lvl2pPr marL="0" indent="0">
              <a:lnSpc>
                <a:spcPct val="90000"/>
              </a:lnSpc>
              <a:spcBef>
                <a:spcPts val="0"/>
              </a:spcBef>
              <a:buNone/>
              <a:defRPr sz="3298" b="0">
                <a:solidFill>
                  <a:schemeClr val="accent1"/>
                </a:solidFill>
              </a:defRPr>
            </a:lvl2pPr>
            <a:lvl3pPr marL="0" indent="0">
              <a:lnSpc>
                <a:spcPct val="90000"/>
              </a:lnSpc>
              <a:spcBef>
                <a:spcPts val="0"/>
              </a:spcBef>
              <a:buNone/>
              <a:defRPr sz="3298" b="0">
                <a:solidFill>
                  <a:schemeClr val="accent1"/>
                </a:solidFill>
              </a:defRPr>
            </a:lvl3pPr>
            <a:lvl4pPr marL="0" indent="0">
              <a:lnSpc>
                <a:spcPct val="90000"/>
              </a:lnSpc>
              <a:spcBef>
                <a:spcPts val="0"/>
              </a:spcBef>
              <a:buFont typeface="Arial" pitchFamily="34" charset="0"/>
              <a:buNone/>
              <a:defRPr sz="3298" b="0">
                <a:solidFill>
                  <a:schemeClr val="accent1"/>
                </a:solidFill>
              </a:defRPr>
            </a:lvl4pPr>
            <a:lvl5pPr marL="0" indent="0">
              <a:lnSpc>
                <a:spcPct val="90000"/>
              </a:lnSpc>
              <a:spcBef>
                <a:spcPts val="0"/>
              </a:spcBef>
              <a:buFont typeface="Arial" pitchFamily="34" charset="0"/>
              <a:buNone/>
              <a:defRPr sz="3298" b="0">
                <a:solidFill>
                  <a:schemeClr val="accent1"/>
                </a:solidFill>
              </a:defRPr>
            </a:lvl5pPr>
            <a:lvl6pPr marL="0" indent="0">
              <a:lnSpc>
                <a:spcPct val="90000"/>
              </a:lnSpc>
              <a:buFont typeface="Arial" pitchFamily="34" charset="0"/>
              <a:buNone/>
              <a:defRPr sz="3298" b="0">
                <a:solidFill>
                  <a:schemeClr val="accent1"/>
                </a:solidFill>
              </a:defRPr>
            </a:lvl6pPr>
            <a:lvl7pPr marL="0" indent="0">
              <a:lnSpc>
                <a:spcPct val="90000"/>
              </a:lnSpc>
              <a:buFont typeface="Arial" pitchFamily="34" charset="0"/>
              <a:buNone/>
              <a:defRPr sz="3298" b="0">
                <a:solidFill>
                  <a:schemeClr val="accent1"/>
                </a:solidFill>
              </a:defRPr>
            </a:lvl7pPr>
            <a:lvl8pPr marL="0" indent="0">
              <a:lnSpc>
                <a:spcPct val="90000"/>
              </a:lnSpc>
              <a:buNone/>
              <a:defRPr sz="3298" b="0">
                <a:solidFill>
                  <a:schemeClr val="accent1"/>
                </a:solidFill>
              </a:defRPr>
            </a:lvl8pPr>
            <a:lvl9pPr marL="0" indent="0">
              <a:lnSpc>
                <a:spcPct val="90000"/>
              </a:lnSpc>
              <a:buFont typeface="Arial" pitchFamily="34" charset="0"/>
              <a:buNone/>
              <a:defRPr sz="3298" b="0">
                <a:solidFill>
                  <a:schemeClr val="accent1"/>
                </a:solidFill>
              </a:defRPr>
            </a:lvl9pPr>
          </a:lstStyle>
          <a:p>
            <a:pPr lvl="0"/>
            <a:r>
              <a:rPr lang="en-US" smtClean="0"/>
              <a:t>Click to add Subtitle</a:t>
            </a:r>
            <a:endParaRPr lang="en-US" dirty="0" smtClean="0"/>
          </a:p>
        </p:txBody>
      </p:sp>
    </p:spTree>
    <p:extLst>
      <p:ext uri="{BB962C8B-B14F-4D97-AF65-F5344CB8AC3E}">
        <p14:creationId xmlns:p14="http://schemas.microsoft.com/office/powerpoint/2010/main" val="1364540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13" name="Titel 5"/>
          <p:cNvSpPr>
            <a:spLocks noGrp="1"/>
          </p:cNvSpPr>
          <p:nvPr>
            <p:ph type="title" hasCustomPrompt="1"/>
          </p:nvPr>
        </p:nvSpPr>
        <p:spPr bwMode="gray">
          <a:xfrm>
            <a:off x="0" y="-1"/>
            <a:ext cx="12192000" cy="1628776"/>
          </a:xfrm>
        </p:spPr>
        <p:txBody>
          <a:bodyPr/>
          <a:lstStyle/>
          <a:p>
            <a:r>
              <a:rPr lang="en-US" noProof="0" smtClean="0"/>
              <a:t>Click to add Title</a:t>
            </a:r>
            <a:endParaRPr lang="en-US" dirty="0"/>
          </a:p>
        </p:txBody>
      </p:sp>
      <p:sp>
        <p:nvSpPr>
          <p:cNvPr id="14" name="Bildplatzhalter 2"/>
          <p:cNvSpPr>
            <a:spLocks noGrp="1"/>
          </p:cNvSpPr>
          <p:nvPr>
            <p:ph type="pic" sz="quarter" idx="13" hasCustomPrompt="1"/>
          </p:nvPr>
        </p:nvSpPr>
        <p:spPr bwMode="gray">
          <a:xfrm>
            <a:off x="1950563" y="1618952"/>
            <a:ext cx="2612239" cy="2160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5" name="Bildplatzhalter 3"/>
          <p:cNvSpPr>
            <a:spLocks noGrp="1"/>
          </p:cNvSpPr>
          <p:nvPr>
            <p:ph type="pic" sz="quarter" idx="14" hasCustomPrompt="1"/>
          </p:nvPr>
        </p:nvSpPr>
        <p:spPr bwMode="gray">
          <a:xfrm>
            <a:off x="1960013" y="4005263"/>
            <a:ext cx="2612239" cy="2160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6" name="Bildplatzhalter 11"/>
          <p:cNvSpPr>
            <a:spLocks noGrp="1"/>
          </p:cNvSpPr>
          <p:nvPr>
            <p:ph type="pic" sz="quarter" idx="15" hasCustomPrompt="1"/>
          </p:nvPr>
        </p:nvSpPr>
        <p:spPr bwMode="gray">
          <a:xfrm>
            <a:off x="4786606" y="1618952"/>
            <a:ext cx="2612239" cy="2160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7" name="Bildplatzhalter 8"/>
          <p:cNvSpPr>
            <a:spLocks noGrp="1"/>
          </p:cNvSpPr>
          <p:nvPr>
            <p:ph type="pic" sz="quarter" idx="16" hasCustomPrompt="1"/>
          </p:nvPr>
        </p:nvSpPr>
        <p:spPr bwMode="gray">
          <a:xfrm>
            <a:off x="4790910" y="4005263"/>
            <a:ext cx="2612239" cy="2160000"/>
          </a:xfrm>
          <a:prstGeom prst="rect">
            <a:avLst/>
          </a:prstGeo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18" name="Bildplatzhalter 4"/>
          <p:cNvSpPr>
            <a:spLocks noGrp="1"/>
          </p:cNvSpPr>
          <p:nvPr>
            <p:ph type="pic" sz="quarter" idx="17" hasCustomPrompt="1"/>
          </p:nvPr>
        </p:nvSpPr>
        <p:spPr bwMode="gray">
          <a:xfrm>
            <a:off x="7622648" y="1618952"/>
            <a:ext cx="2612239" cy="2160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9" name="Bildplatzhalter 10"/>
          <p:cNvSpPr>
            <a:spLocks noGrp="1"/>
          </p:cNvSpPr>
          <p:nvPr>
            <p:ph type="pic" sz="quarter" idx="18" hasCustomPrompt="1"/>
          </p:nvPr>
        </p:nvSpPr>
        <p:spPr bwMode="gray">
          <a:xfrm>
            <a:off x="7621806" y="4005263"/>
            <a:ext cx="2612239" cy="2160000"/>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20" name="Subtitle"/>
          <p:cNvSpPr>
            <a:spLocks noGrp="1"/>
          </p:cNvSpPr>
          <p:nvPr>
            <p:ph type="body" sz="quarter" idx="12" hasCustomPrompt="1"/>
          </p:nvPr>
        </p:nvSpPr>
        <p:spPr bwMode="gray">
          <a:xfrm>
            <a:off x="0" y="837506"/>
            <a:ext cx="12192000" cy="791268"/>
          </a:xfrm>
          <a:prstGeom prst="rect">
            <a:avLst/>
          </a:prstGeom>
        </p:spPr>
        <p:txBody>
          <a:bodyPr lIns="252000" tIns="36000" rIns="257234"/>
          <a:lstStyle>
            <a:lvl1pPr marL="0" indent="0">
              <a:lnSpc>
                <a:spcPct val="90000"/>
              </a:lnSpc>
              <a:spcBef>
                <a:spcPts val="0"/>
              </a:spcBef>
              <a:buNone/>
              <a:defRPr sz="2799" b="0">
                <a:solidFill>
                  <a:schemeClr val="accent1"/>
                </a:solidFill>
              </a:defRPr>
            </a:lvl1pPr>
            <a:lvl2pPr marL="0" indent="0">
              <a:lnSpc>
                <a:spcPct val="90000"/>
              </a:lnSpc>
              <a:spcBef>
                <a:spcPts val="0"/>
              </a:spcBef>
              <a:buNone/>
              <a:defRPr sz="3298" b="0">
                <a:solidFill>
                  <a:schemeClr val="accent1"/>
                </a:solidFill>
              </a:defRPr>
            </a:lvl2pPr>
            <a:lvl3pPr marL="0" indent="0">
              <a:lnSpc>
                <a:spcPct val="90000"/>
              </a:lnSpc>
              <a:spcBef>
                <a:spcPts val="0"/>
              </a:spcBef>
              <a:buNone/>
              <a:defRPr sz="3298" b="0">
                <a:solidFill>
                  <a:schemeClr val="accent1"/>
                </a:solidFill>
              </a:defRPr>
            </a:lvl3pPr>
            <a:lvl4pPr marL="0" indent="0">
              <a:lnSpc>
                <a:spcPct val="90000"/>
              </a:lnSpc>
              <a:spcBef>
                <a:spcPts val="0"/>
              </a:spcBef>
              <a:buFont typeface="Arial" pitchFamily="34" charset="0"/>
              <a:buNone/>
              <a:defRPr sz="3298" b="0">
                <a:solidFill>
                  <a:schemeClr val="accent1"/>
                </a:solidFill>
              </a:defRPr>
            </a:lvl4pPr>
            <a:lvl5pPr marL="0" indent="0">
              <a:lnSpc>
                <a:spcPct val="90000"/>
              </a:lnSpc>
              <a:spcBef>
                <a:spcPts val="0"/>
              </a:spcBef>
              <a:buFont typeface="Arial" pitchFamily="34" charset="0"/>
              <a:buNone/>
              <a:defRPr sz="3298" b="0">
                <a:solidFill>
                  <a:schemeClr val="accent1"/>
                </a:solidFill>
              </a:defRPr>
            </a:lvl5pPr>
            <a:lvl6pPr marL="0" indent="0">
              <a:lnSpc>
                <a:spcPct val="90000"/>
              </a:lnSpc>
              <a:buFont typeface="Arial" pitchFamily="34" charset="0"/>
              <a:buNone/>
              <a:defRPr sz="3298" b="0">
                <a:solidFill>
                  <a:schemeClr val="accent1"/>
                </a:solidFill>
              </a:defRPr>
            </a:lvl6pPr>
            <a:lvl7pPr marL="0" indent="0">
              <a:lnSpc>
                <a:spcPct val="90000"/>
              </a:lnSpc>
              <a:buFont typeface="Arial" pitchFamily="34" charset="0"/>
              <a:buNone/>
              <a:defRPr sz="3298" b="0">
                <a:solidFill>
                  <a:schemeClr val="accent1"/>
                </a:solidFill>
              </a:defRPr>
            </a:lvl7pPr>
            <a:lvl8pPr marL="0" indent="0">
              <a:lnSpc>
                <a:spcPct val="90000"/>
              </a:lnSpc>
              <a:buNone/>
              <a:defRPr sz="3298" b="0">
                <a:solidFill>
                  <a:schemeClr val="accent1"/>
                </a:solidFill>
              </a:defRPr>
            </a:lvl8pPr>
            <a:lvl9pPr marL="0" indent="0">
              <a:lnSpc>
                <a:spcPct val="90000"/>
              </a:lnSpc>
              <a:buFont typeface="Arial" pitchFamily="34" charset="0"/>
              <a:buNone/>
              <a:defRPr sz="3298" b="0">
                <a:solidFill>
                  <a:schemeClr val="accent1"/>
                </a:solidFill>
              </a:defRPr>
            </a:lvl9pPr>
          </a:lstStyle>
          <a:p>
            <a:pPr lvl="0"/>
            <a:r>
              <a:rPr lang="en-US" smtClean="0"/>
              <a:t>Click to add Subtitle</a:t>
            </a:r>
            <a:endParaRPr lang="en-US" dirty="0" smtClean="0"/>
          </a:p>
        </p:txBody>
      </p:sp>
    </p:spTree>
    <p:extLst>
      <p:ext uri="{BB962C8B-B14F-4D97-AF65-F5344CB8AC3E}">
        <p14:creationId xmlns:p14="http://schemas.microsoft.com/office/powerpoint/2010/main" val="1188292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7" name="Titel 5"/>
          <p:cNvSpPr>
            <a:spLocks noGrp="1"/>
          </p:cNvSpPr>
          <p:nvPr>
            <p:ph type="title" hasCustomPrompt="1"/>
          </p:nvPr>
        </p:nvSpPr>
        <p:spPr bwMode="gray">
          <a:xfrm>
            <a:off x="0" y="-1"/>
            <a:ext cx="12192000" cy="1628776"/>
          </a:xfrm>
        </p:spPr>
        <p:txBody>
          <a:bodyPr/>
          <a:lstStyle/>
          <a:p>
            <a:r>
              <a:rPr lang="en-US" noProof="0" smtClean="0"/>
              <a:t>Click to add Title</a:t>
            </a:r>
            <a:endParaRPr lang="en-US" dirty="0"/>
          </a:p>
        </p:txBody>
      </p:sp>
      <p:sp>
        <p:nvSpPr>
          <p:cNvPr id="8" name="Bildplatzhalter 2"/>
          <p:cNvSpPr>
            <a:spLocks noGrp="1"/>
          </p:cNvSpPr>
          <p:nvPr>
            <p:ph type="pic" sz="quarter" idx="13" hasCustomPrompt="1"/>
          </p:nvPr>
        </p:nvSpPr>
        <p:spPr bwMode="gray">
          <a:xfrm>
            <a:off x="266561" y="1616744"/>
            <a:ext cx="11658878" cy="4549106"/>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9" name="Subtitle"/>
          <p:cNvSpPr>
            <a:spLocks noGrp="1"/>
          </p:cNvSpPr>
          <p:nvPr>
            <p:ph type="body" sz="quarter" idx="12" hasCustomPrompt="1"/>
          </p:nvPr>
        </p:nvSpPr>
        <p:spPr bwMode="gray">
          <a:xfrm>
            <a:off x="0" y="837506"/>
            <a:ext cx="12192000" cy="791268"/>
          </a:xfrm>
          <a:prstGeom prst="rect">
            <a:avLst/>
          </a:prstGeom>
        </p:spPr>
        <p:txBody>
          <a:bodyPr lIns="252000" tIns="36000" rIns="257234"/>
          <a:lstStyle>
            <a:lvl1pPr marL="0" indent="0">
              <a:lnSpc>
                <a:spcPct val="90000"/>
              </a:lnSpc>
              <a:spcBef>
                <a:spcPts val="0"/>
              </a:spcBef>
              <a:buNone/>
              <a:defRPr sz="2799" b="0">
                <a:solidFill>
                  <a:schemeClr val="accent1"/>
                </a:solidFill>
              </a:defRPr>
            </a:lvl1pPr>
            <a:lvl2pPr marL="0" indent="0">
              <a:lnSpc>
                <a:spcPct val="90000"/>
              </a:lnSpc>
              <a:spcBef>
                <a:spcPts val="0"/>
              </a:spcBef>
              <a:buNone/>
              <a:defRPr sz="3298" b="0">
                <a:solidFill>
                  <a:schemeClr val="accent1"/>
                </a:solidFill>
              </a:defRPr>
            </a:lvl2pPr>
            <a:lvl3pPr marL="0" indent="0">
              <a:lnSpc>
                <a:spcPct val="90000"/>
              </a:lnSpc>
              <a:spcBef>
                <a:spcPts val="0"/>
              </a:spcBef>
              <a:buNone/>
              <a:defRPr sz="3298" b="0">
                <a:solidFill>
                  <a:schemeClr val="accent1"/>
                </a:solidFill>
              </a:defRPr>
            </a:lvl3pPr>
            <a:lvl4pPr marL="0" indent="0">
              <a:lnSpc>
                <a:spcPct val="90000"/>
              </a:lnSpc>
              <a:spcBef>
                <a:spcPts val="0"/>
              </a:spcBef>
              <a:buFont typeface="Arial" pitchFamily="34" charset="0"/>
              <a:buNone/>
              <a:defRPr sz="3298" b="0">
                <a:solidFill>
                  <a:schemeClr val="accent1"/>
                </a:solidFill>
              </a:defRPr>
            </a:lvl4pPr>
            <a:lvl5pPr marL="0" indent="0">
              <a:lnSpc>
                <a:spcPct val="90000"/>
              </a:lnSpc>
              <a:spcBef>
                <a:spcPts val="0"/>
              </a:spcBef>
              <a:buFont typeface="Arial" pitchFamily="34" charset="0"/>
              <a:buNone/>
              <a:defRPr sz="3298" b="0">
                <a:solidFill>
                  <a:schemeClr val="accent1"/>
                </a:solidFill>
              </a:defRPr>
            </a:lvl5pPr>
            <a:lvl6pPr marL="0" indent="0">
              <a:lnSpc>
                <a:spcPct val="90000"/>
              </a:lnSpc>
              <a:buFont typeface="Arial" pitchFamily="34" charset="0"/>
              <a:buNone/>
              <a:defRPr sz="3298" b="0">
                <a:solidFill>
                  <a:schemeClr val="accent1"/>
                </a:solidFill>
              </a:defRPr>
            </a:lvl6pPr>
            <a:lvl7pPr marL="0" indent="0">
              <a:lnSpc>
                <a:spcPct val="90000"/>
              </a:lnSpc>
              <a:buFont typeface="Arial" pitchFamily="34" charset="0"/>
              <a:buNone/>
              <a:defRPr sz="3298" b="0">
                <a:solidFill>
                  <a:schemeClr val="accent1"/>
                </a:solidFill>
              </a:defRPr>
            </a:lvl7pPr>
            <a:lvl8pPr marL="0" indent="0">
              <a:lnSpc>
                <a:spcPct val="90000"/>
              </a:lnSpc>
              <a:buNone/>
              <a:defRPr sz="3298" b="0">
                <a:solidFill>
                  <a:schemeClr val="accent1"/>
                </a:solidFill>
              </a:defRPr>
            </a:lvl8pPr>
            <a:lvl9pPr marL="0" indent="0">
              <a:lnSpc>
                <a:spcPct val="90000"/>
              </a:lnSpc>
              <a:buFont typeface="Arial" pitchFamily="34" charset="0"/>
              <a:buNone/>
              <a:defRPr sz="3298" b="0">
                <a:solidFill>
                  <a:schemeClr val="accent1"/>
                </a:solidFill>
              </a:defRPr>
            </a:lvl9pPr>
          </a:lstStyle>
          <a:p>
            <a:pPr lvl="0"/>
            <a:r>
              <a:rPr lang="en-US" smtClean="0"/>
              <a:t>Click to add Subtitle</a:t>
            </a:r>
            <a:endParaRPr lang="en-US" dirty="0" smtClean="0"/>
          </a:p>
        </p:txBody>
      </p:sp>
    </p:spTree>
    <p:extLst>
      <p:ext uri="{BB962C8B-B14F-4D97-AF65-F5344CB8AC3E}">
        <p14:creationId xmlns:p14="http://schemas.microsoft.com/office/powerpoint/2010/main" val="310138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5" name="Titel 1"/>
          <p:cNvSpPr>
            <a:spLocks noGrp="1"/>
          </p:cNvSpPr>
          <p:nvPr>
            <p:ph type="title" hasCustomPrompt="1"/>
          </p:nvPr>
        </p:nvSpPr>
        <p:spPr bwMode="gray">
          <a:xfrm>
            <a:off x="0" y="-1"/>
            <a:ext cx="12192000" cy="1628776"/>
          </a:xfrm>
        </p:spPr>
        <p:txBody>
          <a:bodyPr/>
          <a:lstStyle/>
          <a:p>
            <a:r>
              <a:rPr lang="en-US" noProof="0" smtClean="0"/>
              <a:t>Click to add Title</a:t>
            </a:r>
            <a:endParaRPr lang="en-US" dirty="0"/>
          </a:p>
        </p:txBody>
      </p:sp>
      <p:sp>
        <p:nvSpPr>
          <p:cNvPr id="6" name="Subtitle"/>
          <p:cNvSpPr>
            <a:spLocks noGrp="1"/>
          </p:cNvSpPr>
          <p:nvPr>
            <p:ph type="body" sz="quarter" idx="12" hasCustomPrompt="1"/>
          </p:nvPr>
        </p:nvSpPr>
        <p:spPr bwMode="gray">
          <a:xfrm>
            <a:off x="0" y="837506"/>
            <a:ext cx="12192000" cy="791268"/>
          </a:xfrm>
          <a:prstGeom prst="rect">
            <a:avLst/>
          </a:prstGeom>
        </p:spPr>
        <p:txBody>
          <a:bodyPr lIns="252000" tIns="36000" rIns="257234"/>
          <a:lstStyle>
            <a:lvl1pPr marL="0" indent="0">
              <a:lnSpc>
                <a:spcPct val="90000"/>
              </a:lnSpc>
              <a:spcBef>
                <a:spcPts val="0"/>
              </a:spcBef>
              <a:buNone/>
              <a:defRPr sz="2799" b="0">
                <a:solidFill>
                  <a:schemeClr val="accent1"/>
                </a:solidFill>
              </a:defRPr>
            </a:lvl1pPr>
            <a:lvl2pPr marL="0" indent="0">
              <a:lnSpc>
                <a:spcPct val="90000"/>
              </a:lnSpc>
              <a:spcBef>
                <a:spcPts val="0"/>
              </a:spcBef>
              <a:buNone/>
              <a:defRPr sz="3298" b="0">
                <a:solidFill>
                  <a:schemeClr val="accent1"/>
                </a:solidFill>
              </a:defRPr>
            </a:lvl2pPr>
            <a:lvl3pPr marL="0" indent="0">
              <a:lnSpc>
                <a:spcPct val="90000"/>
              </a:lnSpc>
              <a:spcBef>
                <a:spcPts val="0"/>
              </a:spcBef>
              <a:buNone/>
              <a:defRPr sz="3298" b="0">
                <a:solidFill>
                  <a:schemeClr val="accent1"/>
                </a:solidFill>
              </a:defRPr>
            </a:lvl3pPr>
            <a:lvl4pPr marL="0" indent="0">
              <a:lnSpc>
                <a:spcPct val="90000"/>
              </a:lnSpc>
              <a:spcBef>
                <a:spcPts val="0"/>
              </a:spcBef>
              <a:buFont typeface="Arial" pitchFamily="34" charset="0"/>
              <a:buNone/>
              <a:defRPr sz="3298" b="0">
                <a:solidFill>
                  <a:schemeClr val="accent1"/>
                </a:solidFill>
              </a:defRPr>
            </a:lvl4pPr>
            <a:lvl5pPr marL="0" indent="0">
              <a:lnSpc>
                <a:spcPct val="90000"/>
              </a:lnSpc>
              <a:spcBef>
                <a:spcPts val="0"/>
              </a:spcBef>
              <a:buFont typeface="Arial" pitchFamily="34" charset="0"/>
              <a:buNone/>
              <a:defRPr sz="3298" b="0">
                <a:solidFill>
                  <a:schemeClr val="accent1"/>
                </a:solidFill>
              </a:defRPr>
            </a:lvl5pPr>
            <a:lvl6pPr marL="0" indent="0">
              <a:lnSpc>
                <a:spcPct val="90000"/>
              </a:lnSpc>
              <a:buFont typeface="Arial" pitchFamily="34" charset="0"/>
              <a:buNone/>
              <a:defRPr sz="3298" b="0">
                <a:solidFill>
                  <a:schemeClr val="accent1"/>
                </a:solidFill>
              </a:defRPr>
            </a:lvl6pPr>
            <a:lvl7pPr marL="0" indent="0">
              <a:lnSpc>
                <a:spcPct val="90000"/>
              </a:lnSpc>
              <a:buFont typeface="Arial" pitchFamily="34" charset="0"/>
              <a:buNone/>
              <a:defRPr sz="3298" b="0">
                <a:solidFill>
                  <a:schemeClr val="accent1"/>
                </a:solidFill>
              </a:defRPr>
            </a:lvl7pPr>
            <a:lvl8pPr marL="0" indent="0">
              <a:lnSpc>
                <a:spcPct val="90000"/>
              </a:lnSpc>
              <a:buNone/>
              <a:defRPr sz="3298" b="0">
                <a:solidFill>
                  <a:schemeClr val="accent1"/>
                </a:solidFill>
              </a:defRPr>
            </a:lvl8pPr>
            <a:lvl9pPr marL="0" indent="0">
              <a:lnSpc>
                <a:spcPct val="90000"/>
              </a:lnSpc>
              <a:buFont typeface="Arial" pitchFamily="34" charset="0"/>
              <a:buNone/>
              <a:defRPr sz="3298" b="0">
                <a:solidFill>
                  <a:schemeClr val="accent1"/>
                </a:solidFill>
              </a:defRPr>
            </a:lvl9pPr>
          </a:lstStyle>
          <a:p>
            <a:pPr lvl="0"/>
            <a:r>
              <a:rPr lang="en-US" dirty="0" smtClean="0"/>
              <a:t>Click </a:t>
            </a:r>
            <a:r>
              <a:rPr lang="en-US" smtClean="0"/>
              <a:t>to add Subtitle</a:t>
            </a:r>
            <a:endParaRPr lang="en-US" dirty="0" smtClean="0"/>
          </a:p>
        </p:txBody>
      </p:sp>
    </p:spTree>
    <p:extLst>
      <p:ext uri="{BB962C8B-B14F-4D97-AF65-F5344CB8AC3E}">
        <p14:creationId xmlns:p14="http://schemas.microsoft.com/office/powerpoint/2010/main" val="3934567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775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9510184" y="6390482"/>
            <a:ext cx="149436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9510184" y="6390482"/>
            <a:ext cx="149436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8"/>
          <p:cNvSpPr/>
          <p:nvPr userDrawn="1"/>
        </p:nvSpPr>
        <p:spPr bwMode="gray">
          <a:xfrm>
            <a:off x="266561" y="290585"/>
            <a:ext cx="11658878" cy="58689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9" tIns="54420" rIns="108839" bIns="54420" rtlCol="0" anchor="ctr">
            <a:noAutofit/>
          </a:bodyPr>
          <a:lstStyle/>
          <a:p>
            <a:pPr algn="ctr" fontAlgn="base">
              <a:spcBef>
                <a:spcPct val="50000"/>
              </a:spcBef>
              <a:spcAft>
                <a:spcPct val="0"/>
              </a:spcAft>
              <a:buClr>
                <a:srgbClr val="002897"/>
              </a:buClr>
              <a:buSzPct val="70000"/>
              <a:buFont typeface="Wingdings" pitchFamily="2" charset="2"/>
              <a:buChar char="§"/>
            </a:pPr>
            <a:endParaRPr lang="en-US" sz="1899" dirty="0">
              <a:solidFill>
                <a:srgbClr val="FFFFFF"/>
              </a:solidFill>
            </a:endParaRPr>
          </a:p>
        </p:txBody>
      </p:sp>
      <p:sp>
        <p:nvSpPr>
          <p:cNvPr id="13" name="Titel 1"/>
          <p:cNvSpPr>
            <a:spLocks noGrp="1"/>
          </p:cNvSpPr>
          <p:nvPr>
            <p:ph type="ctrTitle" hasCustomPrompt="1"/>
          </p:nvPr>
        </p:nvSpPr>
        <p:spPr bwMode="gray">
          <a:xfrm>
            <a:off x="265957" y="4221314"/>
            <a:ext cx="11659482" cy="1938258"/>
          </a:xfrm>
        </p:spPr>
        <p:txBody>
          <a:bodyPr vert="horz" lIns="180000" tIns="0" rIns="0" bIns="0" rtlCol="0" anchor="t" anchorCtr="0">
            <a:noAutofit/>
          </a:bodyPr>
          <a:lstStyle>
            <a:lvl1pPr>
              <a:defRPr lang="en-US" sz="3998" dirty="0">
                <a:solidFill>
                  <a:schemeClr val="accent2"/>
                </a:solidFill>
              </a:defRPr>
            </a:lvl1pPr>
          </a:lstStyle>
          <a:p>
            <a:pPr lvl="0"/>
            <a:r>
              <a:rPr lang="en-US" noProof="0" dirty="0" smtClean="0"/>
              <a:t>Click </a:t>
            </a:r>
            <a:r>
              <a:rPr lang="en-US" noProof="0" smtClean="0"/>
              <a:t>to add Title</a:t>
            </a:r>
            <a:endParaRPr lang="en-US" dirty="0"/>
          </a:p>
        </p:txBody>
      </p:sp>
      <p:sp>
        <p:nvSpPr>
          <p:cNvPr id="14" name="Untertitel 2"/>
          <p:cNvSpPr>
            <a:spLocks noGrp="1"/>
          </p:cNvSpPr>
          <p:nvPr>
            <p:ph type="subTitle" idx="1" hasCustomPrompt="1"/>
          </p:nvPr>
        </p:nvSpPr>
        <p:spPr bwMode="gray">
          <a:xfrm>
            <a:off x="265957" y="4005263"/>
            <a:ext cx="11659482" cy="216050"/>
          </a:xfrm>
          <a:prstGeom prst="rect">
            <a:avLst/>
          </a:prstGeom>
        </p:spPr>
        <p:txBody>
          <a:bodyPr lIns="180000" tIns="0" rIns="0" bIns="0">
            <a:noAutofit/>
          </a:bodyPr>
          <a:lstStyle>
            <a:lvl1pPr marL="0" indent="0" algn="l">
              <a:buNone/>
              <a:defRPr sz="1199" b="1">
                <a:solidFill>
                  <a:schemeClr val="bg1"/>
                </a:solidFill>
              </a:defRPr>
            </a:lvl1pPr>
            <a:lvl2pPr marL="544207" indent="0" algn="ctr">
              <a:buNone/>
              <a:defRPr>
                <a:solidFill>
                  <a:schemeClr val="tx1">
                    <a:tint val="75000"/>
                  </a:schemeClr>
                </a:solidFill>
              </a:defRPr>
            </a:lvl2pPr>
            <a:lvl3pPr marL="1088415" indent="0" algn="ctr">
              <a:buNone/>
              <a:defRPr>
                <a:solidFill>
                  <a:schemeClr val="tx1">
                    <a:tint val="75000"/>
                  </a:schemeClr>
                </a:solidFill>
              </a:defRPr>
            </a:lvl3pPr>
            <a:lvl4pPr marL="1632621" indent="0" algn="ctr">
              <a:buNone/>
              <a:defRPr>
                <a:solidFill>
                  <a:schemeClr val="tx1">
                    <a:tint val="75000"/>
                  </a:schemeClr>
                </a:solidFill>
              </a:defRPr>
            </a:lvl4pPr>
            <a:lvl5pPr marL="2176829" indent="0" algn="ctr">
              <a:buNone/>
              <a:defRPr>
                <a:solidFill>
                  <a:schemeClr val="tx1">
                    <a:tint val="75000"/>
                  </a:schemeClr>
                </a:solidFill>
              </a:defRPr>
            </a:lvl5pPr>
            <a:lvl6pPr marL="2721036" indent="0" algn="ctr">
              <a:buNone/>
              <a:defRPr>
                <a:solidFill>
                  <a:schemeClr val="tx1">
                    <a:tint val="75000"/>
                  </a:schemeClr>
                </a:solidFill>
              </a:defRPr>
            </a:lvl6pPr>
            <a:lvl7pPr marL="3265244" indent="0" algn="ctr">
              <a:buNone/>
              <a:defRPr>
                <a:solidFill>
                  <a:schemeClr val="tx1">
                    <a:tint val="75000"/>
                  </a:schemeClr>
                </a:solidFill>
              </a:defRPr>
            </a:lvl7pPr>
            <a:lvl8pPr marL="3809450" indent="0" algn="ctr">
              <a:buNone/>
              <a:defRPr>
                <a:solidFill>
                  <a:schemeClr val="tx1">
                    <a:tint val="75000"/>
                  </a:schemeClr>
                </a:solidFill>
              </a:defRPr>
            </a:lvl8pPr>
            <a:lvl9pPr marL="4353658" indent="0" algn="ctr">
              <a:buNone/>
              <a:defRPr>
                <a:solidFill>
                  <a:schemeClr val="tx1">
                    <a:tint val="75000"/>
                  </a:schemeClr>
                </a:solidFill>
              </a:defRPr>
            </a:lvl9pPr>
          </a:lstStyle>
          <a:p>
            <a:r>
              <a:rPr lang="en-US" noProof="0" dirty="0" smtClean="0"/>
              <a:t>Click </a:t>
            </a:r>
            <a:r>
              <a:rPr lang="en-US" noProof="0" smtClean="0"/>
              <a:t>to add Subtitle</a:t>
            </a:r>
            <a:endParaRPr lang="en-US" noProof="0" dirty="0"/>
          </a:p>
        </p:txBody>
      </p:sp>
      <p:sp>
        <p:nvSpPr>
          <p:cNvPr id="15" name="Bildplatzhalter 9"/>
          <p:cNvSpPr>
            <a:spLocks noGrp="1"/>
          </p:cNvSpPr>
          <p:nvPr>
            <p:ph type="pic" sz="quarter" idx="10"/>
          </p:nvPr>
        </p:nvSpPr>
        <p:spPr bwMode="gray">
          <a:xfrm>
            <a:off x="265958" y="290583"/>
            <a:ext cx="11659481" cy="3498780"/>
          </a:xfrm>
          <a:prstGeom prst="rect">
            <a:avLst/>
          </a:prstGeom>
          <a:ln>
            <a:noFill/>
          </a:ln>
        </p:spPr>
        <p:txBody>
          <a:bodyPr>
            <a:noAutofit/>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1235875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6" name="Rectangle 3"/>
          <p:cNvSpPr>
            <a:spLocks noChangeArrowheads="1"/>
          </p:cNvSpPr>
          <p:nvPr/>
        </p:nvSpPr>
        <p:spPr bwMode="gray">
          <a:xfrm>
            <a:off x="0" y="0"/>
            <a:ext cx="12192000" cy="6858000"/>
          </a:xfrm>
          <a:prstGeom prst="rect">
            <a:avLst/>
          </a:prstGeom>
          <a:noFill/>
          <a:ln w="9525" algn="ctr">
            <a:noFill/>
            <a:miter lim="800000"/>
            <a:headEnd/>
            <a:tailEnd/>
          </a:ln>
          <a:effectLst/>
        </p:spPr>
        <p:txBody>
          <a:bodyPr wrap="none" lIns="0" tIns="0" rIns="0" bIns="0" anchor="ctr"/>
          <a:lstStyle/>
          <a:p>
            <a:pPr>
              <a:buClr>
                <a:srgbClr val="002897"/>
              </a:buClr>
              <a:buSzPct val="70000"/>
              <a:buFont typeface="Wingdings" pitchFamily="2" charset="2"/>
              <a:buChar char="§"/>
              <a:defRPr/>
            </a:pPr>
            <a:endParaRPr lang="en-US" sz="1899" dirty="0">
              <a:solidFill>
                <a:srgbClr val="002897"/>
              </a:solidFill>
            </a:endParaRPr>
          </a:p>
        </p:txBody>
      </p:sp>
      <p:grpSp>
        <p:nvGrpSpPr>
          <p:cNvPr id="8" name="Group 2"/>
          <p:cNvGrpSpPr>
            <a:grpSpLocks/>
          </p:cNvGrpSpPr>
          <p:nvPr userDrawn="1"/>
        </p:nvGrpSpPr>
        <p:grpSpPr bwMode="gray">
          <a:xfrm>
            <a:off x="0" y="0"/>
            <a:ext cx="12192000" cy="6858000"/>
            <a:chOff x="0" y="0"/>
            <a:chExt cx="5760" cy="4320"/>
          </a:xfrm>
        </p:grpSpPr>
        <p:sp>
          <p:nvSpPr>
            <p:cNvPr id="9"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a:buClr>
                  <a:srgbClr val="002897"/>
                </a:buClr>
                <a:buSzPct val="70000"/>
                <a:buFont typeface="Wingdings" pitchFamily="2" charset="2"/>
                <a:buChar char="§"/>
                <a:defRPr/>
              </a:pPr>
              <a:endParaRPr lang="en-US" sz="1899" dirty="0">
                <a:solidFill>
                  <a:srgbClr val="002897"/>
                </a:solidFill>
              </a:endParaRPr>
            </a:p>
          </p:txBody>
        </p:sp>
        <p:pic>
          <p:nvPicPr>
            <p:cNvPr id="10" name="Picture 4" descr="ABB1ClaimL_rgb300_100mmLIGHT Kopie"/>
            <p:cNvPicPr>
              <a:picLocks noChangeAspect="1" noChangeArrowheads="1"/>
            </p:cNvPicPr>
            <p:nvPr/>
          </p:nvPicPr>
          <p:blipFill>
            <a:blip r:embed="rId2"/>
            <a:stretch>
              <a:fillRect/>
            </a:stretch>
          </p:blipFill>
          <p:spPr bwMode="gray">
            <a:xfrm>
              <a:off x="593" y="1710"/>
              <a:ext cx="4574" cy="900"/>
            </a:xfrm>
            <a:prstGeom prst="rect">
              <a:avLst/>
            </a:prstGeom>
            <a:noFill/>
            <a:ln w="9525">
              <a:noFill/>
              <a:miter lim="800000"/>
              <a:headEnd/>
              <a:tailEnd/>
            </a:ln>
          </p:spPr>
        </p:pic>
      </p:grpSp>
    </p:spTree>
    <p:extLst>
      <p:ext uri="{BB962C8B-B14F-4D97-AF65-F5344CB8AC3E}">
        <p14:creationId xmlns:p14="http://schemas.microsoft.com/office/powerpoint/2010/main" val="757907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968497" y="1592262"/>
            <a:ext cx="8256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79402" y="1592263"/>
            <a:ext cx="1496484"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a:xfrm>
            <a:off x="278344" y="6567488"/>
            <a:ext cx="969657" cy="96986"/>
          </a:xfrm>
          <a:prstGeom prst="rect">
            <a:avLst/>
          </a:prstGeom>
        </p:spPr>
        <p:txBody>
          <a:bodyPr/>
          <a:lstStyle/>
          <a:p>
            <a:pPr fontAlgn="base">
              <a:spcBef>
                <a:spcPct val="50000"/>
              </a:spcBef>
              <a:spcAft>
                <a:spcPct val="0"/>
              </a:spcAft>
              <a:buClr>
                <a:srgbClr val="002897"/>
              </a:buClr>
              <a:buSzPct val="70000"/>
              <a:buFont typeface="Wingdings" pitchFamily="2" charset="2"/>
              <a:buChar char="§"/>
            </a:pPr>
            <a:r>
              <a:rPr lang="de-DE" sz="1899">
                <a:solidFill>
                  <a:srgbClr val="002897"/>
                </a:solidFill>
              </a:rPr>
              <a:t>Month DD, YYYY</a:t>
            </a:r>
            <a:endParaRPr lang="en-US" sz="1899" dirty="0">
              <a:solidFill>
                <a:srgbClr val="002897"/>
              </a:solidFill>
            </a:endParaRPr>
          </a:p>
        </p:txBody>
      </p:sp>
    </p:spTree>
    <p:extLst>
      <p:ext uri="{BB962C8B-B14F-4D97-AF65-F5344CB8AC3E}">
        <p14:creationId xmlns:p14="http://schemas.microsoft.com/office/powerpoint/2010/main" val="1133268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ontent slide with small pictur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bwMode="gray">
          <a:xfrm>
            <a:off x="1968497" y="1592262"/>
            <a:ext cx="8256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279402" y="1592263"/>
            <a:ext cx="1496484" cy="4608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4"/>
          </p:nvPr>
        </p:nvSpPr>
        <p:spPr>
          <a:xfrm>
            <a:off x="278344" y="6567488"/>
            <a:ext cx="969657" cy="96986"/>
          </a:xfrm>
          <a:prstGeom prst="rect">
            <a:avLst/>
          </a:prstGeom>
        </p:spPr>
        <p:txBody>
          <a:bodyPr/>
          <a:lstStyle/>
          <a:p>
            <a:pPr fontAlgn="base">
              <a:spcBef>
                <a:spcPct val="50000"/>
              </a:spcBef>
              <a:spcAft>
                <a:spcPct val="0"/>
              </a:spcAft>
              <a:buClr>
                <a:srgbClr val="002897"/>
              </a:buClr>
              <a:buSzPct val="70000"/>
              <a:buFont typeface="Wingdings" pitchFamily="2" charset="2"/>
              <a:buChar char="§"/>
            </a:pPr>
            <a:r>
              <a:rPr lang="de-DE" sz="1899">
                <a:solidFill>
                  <a:srgbClr val="002897"/>
                </a:solidFill>
              </a:rPr>
              <a:t>Month DD, YYYY</a:t>
            </a:r>
            <a:endParaRPr lang="en-US" sz="1899" dirty="0">
              <a:solidFill>
                <a:srgbClr val="002897"/>
              </a:solidFill>
            </a:endParaRPr>
          </a:p>
        </p:txBody>
      </p:sp>
    </p:spTree>
    <p:extLst>
      <p:ext uri="{BB962C8B-B14F-4D97-AF65-F5344CB8AC3E}">
        <p14:creationId xmlns:p14="http://schemas.microsoft.com/office/powerpoint/2010/main" val="1866670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1979084" y="1555750"/>
            <a:ext cx="4011083" cy="4616450"/>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6193367" y="1555750"/>
            <a:ext cx="4013200" cy="4616450"/>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shpContentSlideFooter"/>
          <p:cNvSpPr>
            <a:spLocks noGrp="1" noChangeArrowheads="1"/>
          </p:cNvSpPr>
          <p:nvPr>
            <p:ph type="ftr" sz="quarter" idx="10"/>
          </p:nvPr>
        </p:nvSpPr>
        <p:spPr>
          <a:xfrm>
            <a:off x="304800" y="6172203"/>
            <a:ext cx="3744384" cy="481013"/>
          </a:xfrm>
          <a:prstGeom prst="rect">
            <a:avLst/>
          </a:prstGeom>
          <a:ln/>
        </p:spPr>
        <p:txBody>
          <a:bodyPr/>
          <a:lstStyle>
            <a:lvl1pPr>
              <a:defRPr/>
            </a:lvl1pPr>
          </a:lstStyle>
          <a:p>
            <a:pPr fontAlgn="base">
              <a:spcBef>
                <a:spcPct val="50000"/>
              </a:spcBef>
              <a:spcAft>
                <a:spcPct val="0"/>
              </a:spcAft>
              <a:buClr>
                <a:srgbClr val="002897"/>
              </a:buClr>
              <a:buSzPct val="70000"/>
              <a:buFont typeface="Wingdings" pitchFamily="2" charset="2"/>
              <a:buChar char="§"/>
            </a:pPr>
            <a:endParaRPr lang="en-US" sz="1899" dirty="0">
              <a:solidFill>
                <a:srgbClr val="5BD8FF"/>
              </a:solidFill>
            </a:endParaRPr>
          </a:p>
          <a:p>
            <a:pPr fontAlgn="base">
              <a:spcBef>
                <a:spcPct val="50000"/>
              </a:spcBef>
              <a:spcAft>
                <a:spcPct val="0"/>
              </a:spcAft>
              <a:buClr>
                <a:srgbClr val="002897"/>
              </a:buClr>
              <a:buSzPct val="70000"/>
              <a:buFont typeface="Wingdings" pitchFamily="2" charset="2"/>
              <a:buChar char="§"/>
            </a:pPr>
            <a:r>
              <a:rPr lang="en-US" sz="1899" dirty="0">
                <a:solidFill>
                  <a:srgbClr val="5BD8FF"/>
                </a:solidFill>
              </a:rPr>
              <a:t>© ABB Group </a:t>
            </a:r>
          </a:p>
          <a:p>
            <a:pPr fontAlgn="base">
              <a:spcBef>
                <a:spcPct val="50000"/>
              </a:spcBef>
              <a:spcAft>
                <a:spcPct val="0"/>
              </a:spcAft>
              <a:buClr>
                <a:srgbClr val="002897"/>
              </a:buClr>
              <a:buSzPct val="70000"/>
              <a:buFont typeface="Wingdings" pitchFamily="2" charset="2"/>
              <a:buChar char="§"/>
            </a:pPr>
            <a:fld id="{7FEA48EB-ED83-4F2D-A105-6305DF1490FE}" type="datetime4">
              <a:rPr lang="en-US" sz="1899">
                <a:solidFill>
                  <a:srgbClr val="5BD8FF"/>
                </a:solidFill>
              </a:rPr>
              <a:pPr fontAlgn="base">
                <a:spcBef>
                  <a:spcPct val="50000"/>
                </a:spcBef>
                <a:spcAft>
                  <a:spcPct val="0"/>
                </a:spcAft>
                <a:buClr>
                  <a:srgbClr val="002897"/>
                </a:buClr>
                <a:buSzPct val="70000"/>
                <a:buFont typeface="Wingdings" pitchFamily="2" charset="2"/>
                <a:buChar char="§"/>
              </a:pPr>
              <a:t>February 5, 2016</a:t>
            </a:fld>
            <a:r>
              <a:rPr lang="en-US" sz="1899" dirty="0">
                <a:solidFill>
                  <a:srgbClr val="5BD8FF"/>
                </a:solidFill>
              </a:rPr>
              <a:t> | Slide </a:t>
            </a:r>
            <a:fld id="{55A2C9CE-B9BE-4FB4-B471-7228DED29517}" type="slidenum">
              <a:rPr lang="en-US" sz="1899">
                <a:solidFill>
                  <a:srgbClr val="5BD8FF"/>
                </a:solidFill>
              </a:rPr>
              <a:pPr fontAlgn="base">
                <a:spcBef>
                  <a:spcPct val="50000"/>
                </a:spcBef>
                <a:spcAft>
                  <a:spcPct val="0"/>
                </a:spcAft>
                <a:buClr>
                  <a:srgbClr val="002897"/>
                </a:buClr>
                <a:buSzPct val="70000"/>
                <a:buFont typeface="Wingdings" pitchFamily="2" charset="2"/>
                <a:buChar char="§"/>
              </a:pPr>
              <a:t>‹#›</a:t>
            </a:fld>
            <a:endParaRPr lang="en-US" sz="1899" b="1" dirty="0">
              <a:solidFill>
                <a:srgbClr val="5BD8FF"/>
              </a:solidFill>
            </a:endParaRPr>
          </a:p>
        </p:txBody>
      </p:sp>
    </p:spTree>
    <p:extLst>
      <p:ext uri="{BB962C8B-B14F-4D97-AF65-F5344CB8AC3E}">
        <p14:creationId xmlns:p14="http://schemas.microsoft.com/office/powerpoint/2010/main" val="2127827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a:xfrm>
            <a:off x="278344" y="6567488"/>
            <a:ext cx="969657" cy="96986"/>
          </a:xfrm>
          <a:prstGeom prst="rect">
            <a:avLst/>
          </a:prstGeom>
        </p:spPr>
        <p:txBody>
          <a:bodyPr/>
          <a:lstStyle/>
          <a:p>
            <a:pPr fontAlgn="base">
              <a:spcBef>
                <a:spcPct val="50000"/>
              </a:spcBef>
              <a:spcAft>
                <a:spcPct val="0"/>
              </a:spcAft>
              <a:buClr>
                <a:srgbClr val="002897"/>
              </a:buClr>
              <a:buSzPct val="70000"/>
              <a:buFont typeface="Wingdings" pitchFamily="2" charset="2"/>
              <a:buChar char="§"/>
            </a:pPr>
            <a:r>
              <a:rPr lang="de-DE" sz="1899">
                <a:solidFill>
                  <a:srgbClr val="002897"/>
                </a:solidFill>
              </a:rPr>
              <a:t>Month DD, YYYY</a:t>
            </a:r>
            <a:endParaRPr lang="en-US" sz="1899" dirty="0">
              <a:solidFill>
                <a:srgbClr val="002897"/>
              </a:solidFill>
            </a:endParaRPr>
          </a:p>
        </p:txBody>
      </p:sp>
    </p:spTree>
    <p:extLst>
      <p:ext uri="{BB962C8B-B14F-4D97-AF65-F5344CB8AC3E}">
        <p14:creationId xmlns:p14="http://schemas.microsoft.com/office/powerpoint/2010/main" val="2858621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11904133" cy="1127462"/>
          </a:xfrm>
        </p:spPr>
        <p:txBody>
          <a:bodyPr/>
          <a:lstStyle/>
          <a:p>
            <a:r>
              <a:rPr lang="en-US" smtClean="0"/>
              <a:t>Click to edit Master title style</a:t>
            </a:r>
            <a:endParaRPr lang="de-DE" dirty="0"/>
          </a:p>
        </p:txBody>
      </p:sp>
      <p:sp>
        <p:nvSpPr>
          <p:cNvPr id="7" name="Inhaltsplatzhalter 2"/>
          <p:cNvSpPr>
            <a:spLocks noGrp="1"/>
          </p:cNvSpPr>
          <p:nvPr>
            <p:ph idx="1"/>
          </p:nvPr>
        </p:nvSpPr>
        <p:spPr>
          <a:xfrm>
            <a:off x="287868" y="1592263"/>
            <a:ext cx="11616267"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9" name="Textfeld 8"/>
          <p:cNvSpPr txBox="1"/>
          <p:nvPr userDrawn="1"/>
        </p:nvSpPr>
        <p:spPr>
          <a:xfrm>
            <a:off x="287867" y="6200776"/>
            <a:ext cx="3166535" cy="657224"/>
          </a:xfrm>
          <a:prstGeom prst="rect">
            <a:avLst/>
          </a:prstGeom>
        </p:spPr>
        <p:txBody>
          <a:bodyPr lIns="0" tIns="0" rIns="0" bIns="197897" anchor="b" anchorCtr="0"/>
          <a:lstStyle/>
          <a:p>
            <a:pPr fontAlgn="base">
              <a:spcBef>
                <a:spcPct val="50000"/>
              </a:spcBef>
              <a:spcAft>
                <a:spcPct val="0"/>
              </a:spcAft>
              <a:buClr>
                <a:srgbClr val="002897"/>
              </a:buClr>
              <a:buSzPct val="70000"/>
              <a:buFont typeface="Wingdings" pitchFamily="2" charset="2"/>
              <a:buChar char="§"/>
            </a:pPr>
            <a:endParaRPr lang="en-US" sz="600" dirty="0">
              <a:solidFill>
                <a:srgbClr val="000000"/>
              </a:solidFill>
              <a:cs typeface="Arial" pitchFamily="34" charset="0"/>
            </a:endParaRPr>
          </a:p>
          <a:p>
            <a:pPr fontAlgn="base">
              <a:spcBef>
                <a:spcPct val="50000"/>
              </a:spcBef>
              <a:spcAft>
                <a:spcPct val="0"/>
              </a:spcAft>
              <a:buClr>
                <a:srgbClr val="002897"/>
              </a:buClr>
              <a:buSzPct val="70000"/>
              <a:buFont typeface="Wingdings" pitchFamily="2" charset="2"/>
              <a:buChar char="§"/>
            </a:pPr>
            <a:r>
              <a:rPr lang="en-US" sz="600" dirty="0">
                <a:solidFill>
                  <a:srgbClr val="000000"/>
                </a:solidFill>
                <a:cs typeface="Arial" pitchFamily="34" charset="0"/>
              </a:rPr>
              <a:t>© ABB Group,</a:t>
            </a:r>
          </a:p>
          <a:p>
            <a:pPr fontAlgn="base">
              <a:spcBef>
                <a:spcPct val="50000"/>
              </a:spcBef>
              <a:spcAft>
                <a:spcPct val="0"/>
              </a:spcAft>
              <a:buClr>
                <a:srgbClr val="002897"/>
              </a:buClr>
              <a:buSzPct val="70000"/>
              <a:buFont typeface="Wingdings" pitchFamily="2" charset="2"/>
              <a:buChar char="§"/>
            </a:pPr>
            <a:r>
              <a:rPr lang="en-US" sz="600" dirty="0">
                <a:solidFill>
                  <a:srgbClr val="000000"/>
                </a:solidFill>
                <a:cs typeface="Arial" pitchFamily="34" charset="0"/>
              </a:rPr>
              <a:t>3BNP101779, AlarmInsight 2014</a:t>
            </a:r>
            <a:endParaRPr lang="de-DE" sz="600" dirty="0">
              <a:solidFill>
                <a:srgbClr val="000000"/>
              </a:solidFill>
              <a:cs typeface="Arial" pitchFamily="34" charset="0"/>
            </a:endParaRPr>
          </a:p>
          <a:p>
            <a:pPr fontAlgn="base">
              <a:spcBef>
                <a:spcPct val="50000"/>
              </a:spcBef>
              <a:spcAft>
                <a:spcPct val="0"/>
              </a:spcAft>
              <a:buClr>
                <a:srgbClr val="002897"/>
              </a:buClr>
              <a:buSzPct val="70000"/>
              <a:buFont typeface="Wingdings" pitchFamily="2" charset="2"/>
              <a:buChar char="§"/>
            </a:pPr>
            <a:r>
              <a:rPr lang="en-US" sz="600" dirty="0">
                <a:solidFill>
                  <a:srgbClr val="000000"/>
                </a:solidFill>
                <a:cs typeface="Arial" pitchFamily="34" charset="0"/>
              </a:rPr>
              <a:t>Slide </a:t>
            </a:r>
            <a:fld id="{034DB2BE-7F3D-443E-9208-5F2182A8E656}" type="slidenum">
              <a:rPr lang="de-DE" sz="600">
                <a:solidFill>
                  <a:srgbClr val="000000"/>
                </a:solidFill>
                <a:cs typeface="Arial" pitchFamily="34" charset="0"/>
              </a:rPr>
              <a:pPr fontAlgn="base">
                <a:spcBef>
                  <a:spcPct val="50000"/>
                </a:spcBef>
                <a:spcAft>
                  <a:spcPct val="0"/>
                </a:spcAft>
                <a:buClr>
                  <a:srgbClr val="002897"/>
                </a:buClr>
                <a:buSzPct val="70000"/>
                <a:buFont typeface="Wingdings" pitchFamily="2" charset="2"/>
                <a:buChar char="§"/>
              </a:pPr>
              <a:t>‹#›</a:t>
            </a:fld>
            <a:endParaRPr lang="de-DE" sz="600" dirty="0">
              <a:solidFill>
                <a:srgbClr val="000000"/>
              </a:solidFill>
              <a:cs typeface="Arial" pitchFamily="34" charset="0"/>
            </a:endParaRPr>
          </a:p>
        </p:txBody>
      </p:sp>
      <p:sp>
        <p:nvSpPr>
          <p:cNvPr id="8" name="Textplatzhalter 7"/>
          <p:cNvSpPr>
            <a:spLocks noGrp="1"/>
          </p:cNvSpPr>
          <p:nvPr>
            <p:ph type="body" sz="quarter" idx="12"/>
          </p:nvPr>
        </p:nvSpPr>
        <p:spPr>
          <a:xfrm>
            <a:off x="0" y="660365"/>
            <a:ext cx="12192000" cy="467099"/>
          </a:xfrm>
        </p:spPr>
        <p:txBody>
          <a:bodyPr vert="horz" lIns="187200" tIns="0" rIns="216000" bIns="0" rtlCol="0" anchor="t" anchorCtr="0">
            <a:normAutofit/>
          </a:bodyPr>
          <a:lstStyle>
            <a:lvl1pPr algn="l" defTabSz="913943" rtl="0" eaLnBrk="1" latinLnBrk="0" hangingPunct="1">
              <a:spcBef>
                <a:spcPct val="0"/>
              </a:spcBef>
              <a:buNone/>
              <a:defRPr lang="de-DE" sz="2799" kern="1200" dirty="0" smtClean="0">
                <a:solidFill>
                  <a:schemeClr val="accent1"/>
                </a:solidFill>
                <a:latin typeface="Arial" pitchFamily="34" charset="0"/>
                <a:ea typeface="+mj-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7242765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Content slide one picture">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11904133" cy="1127462"/>
          </a:xfrm>
        </p:spPr>
        <p:txBody>
          <a:bodyPr/>
          <a:lstStyle/>
          <a:p>
            <a:r>
              <a:rPr lang="en-US" smtClean="0"/>
              <a:t>Click to edit Master title style</a:t>
            </a:r>
            <a:endParaRPr lang="de-DE" dirty="0"/>
          </a:p>
        </p:txBody>
      </p:sp>
      <p:sp>
        <p:nvSpPr>
          <p:cNvPr id="7" name="Inhaltsplatzhalter 2"/>
          <p:cNvSpPr>
            <a:spLocks noGrp="1"/>
          </p:cNvSpPr>
          <p:nvPr>
            <p:ph idx="1"/>
          </p:nvPr>
        </p:nvSpPr>
        <p:spPr>
          <a:xfrm>
            <a:off x="287868" y="1592263"/>
            <a:ext cx="11616267" cy="4608512"/>
          </a:xfr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9" name="Textfeld 8"/>
          <p:cNvSpPr txBox="1"/>
          <p:nvPr userDrawn="1"/>
        </p:nvSpPr>
        <p:spPr>
          <a:xfrm>
            <a:off x="287867" y="6200776"/>
            <a:ext cx="3166535" cy="657224"/>
          </a:xfrm>
          <a:prstGeom prst="rect">
            <a:avLst/>
          </a:prstGeom>
        </p:spPr>
        <p:txBody>
          <a:bodyPr lIns="0" tIns="0" rIns="0" bIns="197897" anchor="b" anchorCtr="0"/>
          <a:lstStyle/>
          <a:p>
            <a:pPr fontAlgn="base">
              <a:spcBef>
                <a:spcPct val="50000"/>
              </a:spcBef>
              <a:spcAft>
                <a:spcPct val="0"/>
              </a:spcAft>
              <a:buClr>
                <a:srgbClr val="002897"/>
              </a:buClr>
              <a:buSzPct val="70000"/>
              <a:buFont typeface="Wingdings" pitchFamily="2" charset="2"/>
              <a:buChar char="§"/>
            </a:pPr>
            <a:endParaRPr lang="en-US" sz="600" dirty="0">
              <a:solidFill>
                <a:srgbClr val="000000"/>
              </a:solidFill>
              <a:cs typeface="Arial" pitchFamily="34" charset="0"/>
            </a:endParaRPr>
          </a:p>
          <a:p>
            <a:pPr fontAlgn="base">
              <a:spcBef>
                <a:spcPct val="50000"/>
              </a:spcBef>
              <a:spcAft>
                <a:spcPct val="0"/>
              </a:spcAft>
              <a:buClr>
                <a:srgbClr val="002897"/>
              </a:buClr>
              <a:buSzPct val="70000"/>
              <a:buFont typeface="Wingdings" pitchFamily="2" charset="2"/>
              <a:buChar char="§"/>
            </a:pPr>
            <a:r>
              <a:rPr lang="en-US" sz="600" dirty="0">
                <a:solidFill>
                  <a:srgbClr val="000000"/>
                </a:solidFill>
                <a:cs typeface="Arial" pitchFamily="34" charset="0"/>
              </a:rPr>
              <a:t>© ABB Group,</a:t>
            </a:r>
          </a:p>
          <a:p>
            <a:pPr fontAlgn="base">
              <a:spcBef>
                <a:spcPct val="50000"/>
              </a:spcBef>
              <a:spcAft>
                <a:spcPct val="0"/>
              </a:spcAft>
              <a:buClr>
                <a:srgbClr val="002897"/>
              </a:buClr>
              <a:buSzPct val="70000"/>
              <a:buFont typeface="Wingdings" pitchFamily="2" charset="2"/>
              <a:buChar char="§"/>
            </a:pPr>
            <a:r>
              <a:rPr lang="en-US" sz="600" dirty="0">
                <a:solidFill>
                  <a:srgbClr val="000000"/>
                </a:solidFill>
                <a:cs typeface="Arial" pitchFamily="34" charset="0"/>
              </a:rPr>
              <a:t>3BNP101779, AlarmInsight 2014</a:t>
            </a:r>
            <a:endParaRPr lang="de-DE" sz="600" dirty="0">
              <a:solidFill>
                <a:srgbClr val="000000"/>
              </a:solidFill>
              <a:cs typeface="Arial" pitchFamily="34" charset="0"/>
            </a:endParaRPr>
          </a:p>
          <a:p>
            <a:pPr fontAlgn="base">
              <a:spcBef>
                <a:spcPct val="50000"/>
              </a:spcBef>
              <a:spcAft>
                <a:spcPct val="0"/>
              </a:spcAft>
              <a:buClr>
                <a:srgbClr val="002897"/>
              </a:buClr>
              <a:buSzPct val="70000"/>
              <a:buFont typeface="Wingdings" pitchFamily="2" charset="2"/>
              <a:buChar char="§"/>
            </a:pPr>
            <a:r>
              <a:rPr lang="en-US" sz="600" dirty="0">
                <a:solidFill>
                  <a:srgbClr val="000000"/>
                </a:solidFill>
                <a:cs typeface="Arial" pitchFamily="34" charset="0"/>
              </a:rPr>
              <a:t>Slide </a:t>
            </a:r>
            <a:fld id="{034DB2BE-7F3D-443E-9208-5F2182A8E656}" type="slidenum">
              <a:rPr lang="de-DE" sz="600">
                <a:solidFill>
                  <a:srgbClr val="000000"/>
                </a:solidFill>
                <a:cs typeface="Arial" pitchFamily="34" charset="0"/>
              </a:rPr>
              <a:pPr fontAlgn="base">
                <a:spcBef>
                  <a:spcPct val="50000"/>
                </a:spcBef>
                <a:spcAft>
                  <a:spcPct val="0"/>
                </a:spcAft>
                <a:buClr>
                  <a:srgbClr val="002897"/>
                </a:buClr>
                <a:buSzPct val="70000"/>
                <a:buFont typeface="Wingdings" pitchFamily="2" charset="2"/>
                <a:buChar char="§"/>
              </a:pPr>
              <a:t>‹#›</a:t>
            </a:fld>
            <a:endParaRPr lang="de-DE" sz="600" dirty="0">
              <a:solidFill>
                <a:srgbClr val="000000"/>
              </a:solidFill>
              <a:cs typeface="Arial" pitchFamily="34" charset="0"/>
            </a:endParaRPr>
          </a:p>
        </p:txBody>
      </p:sp>
      <p:sp>
        <p:nvSpPr>
          <p:cNvPr id="8" name="Textplatzhalter 7"/>
          <p:cNvSpPr>
            <a:spLocks noGrp="1"/>
          </p:cNvSpPr>
          <p:nvPr>
            <p:ph type="body" sz="quarter" idx="12"/>
          </p:nvPr>
        </p:nvSpPr>
        <p:spPr>
          <a:xfrm>
            <a:off x="0" y="660365"/>
            <a:ext cx="12192000" cy="467099"/>
          </a:xfrm>
        </p:spPr>
        <p:txBody>
          <a:bodyPr vert="horz" lIns="187200" tIns="0" rIns="216000" bIns="0" rtlCol="0" anchor="t" anchorCtr="0">
            <a:normAutofit/>
          </a:bodyPr>
          <a:lstStyle>
            <a:lvl1pPr algn="l" defTabSz="913943" rtl="0" eaLnBrk="1" latinLnBrk="0" hangingPunct="1">
              <a:spcBef>
                <a:spcPct val="0"/>
              </a:spcBef>
              <a:buNone/>
              <a:defRPr lang="de-DE" sz="2799" kern="1200" dirty="0" smtClean="0">
                <a:solidFill>
                  <a:schemeClr val="accent1"/>
                </a:solidFill>
                <a:latin typeface="Arial" pitchFamily="34" charset="0"/>
                <a:ea typeface="+mj-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0087332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Live Demo slide">
    <p:spTree>
      <p:nvGrpSpPr>
        <p:cNvPr id="1" name=""/>
        <p:cNvGrpSpPr/>
        <p:nvPr/>
      </p:nvGrpSpPr>
      <p:grpSpPr>
        <a:xfrm>
          <a:off x="0" y="0"/>
          <a:ext cx="0" cy="0"/>
          <a:chOff x="0" y="0"/>
          <a:chExt cx="0" cy="0"/>
        </a:xfrm>
      </p:grpSpPr>
      <p:sp>
        <p:nvSpPr>
          <p:cNvPr id="6" name="Rectangle 3"/>
          <p:cNvSpPr>
            <a:spLocks noChangeArrowheads="1"/>
          </p:cNvSpPr>
          <p:nvPr/>
        </p:nvSpPr>
        <p:spPr bwMode="gray">
          <a:xfrm>
            <a:off x="0" y="0"/>
            <a:ext cx="12192000" cy="6858000"/>
          </a:xfrm>
          <a:prstGeom prst="rect">
            <a:avLst/>
          </a:prstGeom>
          <a:noFill/>
          <a:ln w="9525" algn="ctr">
            <a:noFill/>
            <a:miter lim="800000"/>
            <a:headEnd/>
            <a:tailEnd/>
          </a:ln>
          <a:effectLst/>
        </p:spPr>
        <p:txBody>
          <a:bodyPr wrap="none" lIns="0" tIns="0" rIns="0" bIns="0" anchor="ctr"/>
          <a:lstStyle/>
          <a:p>
            <a:pPr>
              <a:defRPr/>
            </a:pPr>
            <a:endParaRPr lang="en-US" sz="1799" dirty="0">
              <a:solidFill>
                <a:srgbClr val="000000"/>
              </a:solidFill>
            </a:endParaRPr>
          </a:p>
        </p:txBody>
      </p:sp>
      <p:sp>
        <p:nvSpPr>
          <p:cNvPr id="9" name="Rectangle 3"/>
          <p:cNvSpPr>
            <a:spLocks noChangeArrowheads="1"/>
          </p:cNvSpPr>
          <p:nvPr/>
        </p:nvSpPr>
        <p:spPr bwMode="gray">
          <a:xfrm>
            <a:off x="0" y="0"/>
            <a:ext cx="12192000" cy="6858000"/>
          </a:xfrm>
          <a:prstGeom prst="rect">
            <a:avLst/>
          </a:prstGeom>
          <a:noFill/>
          <a:ln w="9525" algn="ctr">
            <a:noFill/>
            <a:miter lim="800000"/>
            <a:headEnd/>
            <a:tailEnd/>
          </a:ln>
          <a:effectLst/>
        </p:spPr>
        <p:txBody>
          <a:bodyPr wrap="none" lIns="0" tIns="0" rIns="0" bIns="0" anchor="ctr"/>
          <a:lstStyle/>
          <a:p>
            <a:pPr>
              <a:defRPr/>
            </a:pPr>
            <a:endParaRPr lang="en-US" sz="1799" dirty="0">
              <a:solidFill>
                <a:srgbClr val="000000"/>
              </a:solidFill>
            </a:endParaRPr>
          </a:p>
        </p:txBody>
      </p:sp>
      <p:sp>
        <p:nvSpPr>
          <p:cNvPr id="8" name="Rectangle 4"/>
          <p:cNvSpPr>
            <a:spLocks noChangeArrowheads="1"/>
          </p:cNvSpPr>
          <p:nvPr userDrawn="1"/>
        </p:nvSpPr>
        <p:spPr bwMode="auto">
          <a:xfrm>
            <a:off x="6262243" y="3444282"/>
            <a:ext cx="302261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2563" indent="-182563">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1pPr>
            <a:lvl2pPr marL="742950" indent="-285750">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2pPr>
            <a:lvl3pPr marL="1143000" indent="-228600">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3pPr>
            <a:lvl4pPr marL="1600200" indent="-228600">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4pPr>
            <a:lvl5pPr marL="2057400" indent="-228600">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5pPr>
            <a:lvl6pPr marL="2514600" indent="-228600" eaLnBrk="0" fontAlgn="base" hangingPunct="0">
              <a:spcBef>
                <a:spcPct val="50000"/>
              </a:spcBef>
              <a:spcAft>
                <a:spcPct val="0"/>
              </a:spcAft>
              <a:buClr>
                <a:schemeClr val="tx2"/>
              </a:buClr>
              <a:buSzPct val="70000"/>
              <a:buFont typeface="Wingdings" panose="05000000000000000000" pitchFamily="2" charset="2"/>
              <a:buChar char="§"/>
              <a:defRPr>
                <a:solidFill>
                  <a:srgbClr val="000000"/>
                </a:solidFill>
                <a:latin typeface="Arial" panose="020B0604020202020204" pitchFamily="34" charset="0"/>
              </a:defRPr>
            </a:lvl6pPr>
            <a:lvl7pPr marL="2971800" indent="-228600" eaLnBrk="0" fontAlgn="base" hangingPunct="0">
              <a:spcBef>
                <a:spcPct val="50000"/>
              </a:spcBef>
              <a:spcAft>
                <a:spcPct val="0"/>
              </a:spcAft>
              <a:buClr>
                <a:schemeClr val="tx2"/>
              </a:buClr>
              <a:buSzPct val="70000"/>
              <a:buFont typeface="Wingdings" panose="05000000000000000000" pitchFamily="2" charset="2"/>
              <a:buChar char="§"/>
              <a:defRPr>
                <a:solidFill>
                  <a:srgbClr val="000000"/>
                </a:solidFill>
                <a:latin typeface="Arial" panose="020B0604020202020204" pitchFamily="34" charset="0"/>
              </a:defRPr>
            </a:lvl7pPr>
            <a:lvl8pPr marL="3429000" indent="-228600" eaLnBrk="0" fontAlgn="base" hangingPunct="0">
              <a:spcBef>
                <a:spcPct val="50000"/>
              </a:spcBef>
              <a:spcAft>
                <a:spcPct val="0"/>
              </a:spcAft>
              <a:buClr>
                <a:schemeClr val="tx2"/>
              </a:buClr>
              <a:buSzPct val="70000"/>
              <a:buFont typeface="Wingdings" panose="05000000000000000000" pitchFamily="2" charset="2"/>
              <a:buChar char="§"/>
              <a:defRPr>
                <a:solidFill>
                  <a:srgbClr val="000000"/>
                </a:solidFill>
                <a:latin typeface="Arial" panose="020B0604020202020204" pitchFamily="34" charset="0"/>
              </a:defRPr>
            </a:lvl8pPr>
            <a:lvl9pPr marL="3886200" indent="-228600" eaLnBrk="0" fontAlgn="base" hangingPunct="0">
              <a:spcBef>
                <a:spcPct val="50000"/>
              </a:spcBef>
              <a:spcAft>
                <a:spcPct val="0"/>
              </a:spcAft>
              <a:buClr>
                <a:schemeClr val="tx2"/>
              </a:buClr>
              <a:buSzPct val="70000"/>
              <a:buFont typeface="Wingdings" panose="05000000000000000000" pitchFamily="2" charset="2"/>
              <a:buChar char="§"/>
              <a:defRPr>
                <a:solidFill>
                  <a:srgbClr val="000000"/>
                </a:solidFill>
                <a:latin typeface="Arial" panose="020B0604020202020204" pitchFamily="34" charset="0"/>
              </a:defRPr>
            </a:lvl9pPr>
          </a:lstStyle>
          <a:p>
            <a:pPr>
              <a:buClr>
                <a:srgbClr val="002897"/>
              </a:buClr>
              <a:buFont typeface="Wingdings" panose="05000000000000000000" pitchFamily="2" charset="2"/>
              <a:buNone/>
            </a:pPr>
            <a:r>
              <a:rPr lang="en-US" altLang="en-US" sz="4398" b="1" dirty="0">
                <a:solidFill>
                  <a:srgbClr val="0096EA"/>
                </a:solidFill>
              </a:rPr>
              <a:t>Live Demo</a:t>
            </a:r>
            <a:endParaRPr lang="de-CH" altLang="en-US" sz="4398" dirty="0"/>
          </a:p>
          <a:p>
            <a:pPr>
              <a:buClr>
                <a:srgbClr val="002897"/>
              </a:buClr>
              <a:buFont typeface="Wingdings" panose="05000000000000000000" pitchFamily="2" charset="2"/>
              <a:buNone/>
            </a:pPr>
            <a:endParaRPr lang="en-US" altLang="en-US" sz="1799" dirty="0"/>
          </a:p>
        </p:txBody>
      </p:sp>
      <p:pic>
        <p:nvPicPr>
          <p:cNvPr id="10" name="Picture 7" descr="800xA Screen Popup Low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3386" y="1997779"/>
            <a:ext cx="3022614"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597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Q slide">
    <p:spTree>
      <p:nvGrpSpPr>
        <p:cNvPr id="1" name=""/>
        <p:cNvGrpSpPr/>
        <p:nvPr/>
      </p:nvGrpSpPr>
      <p:grpSpPr>
        <a:xfrm>
          <a:off x="0" y="0"/>
          <a:ext cx="0" cy="0"/>
          <a:chOff x="0" y="0"/>
          <a:chExt cx="0" cy="0"/>
        </a:xfrm>
      </p:grpSpPr>
      <p:sp>
        <p:nvSpPr>
          <p:cNvPr id="6" name="Rectangle 3"/>
          <p:cNvSpPr>
            <a:spLocks noChangeArrowheads="1"/>
          </p:cNvSpPr>
          <p:nvPr/>
        </p:nvSpPr>
        <p:spPr bwMode="gray">
          <a:xfrm>
            <a:off x="0" y="0"/>
            <a:ext cx="12192000" cy="6858000"/>
          </a:xfrm>
          <a:prstGeom prst="rect">
            <a:avLst/>
          </a:prstGeom>
          <a:noFill/>
          <a:ln w="9525" algn="ctr">
            <a:noFill/>
            <a:miter lim="800000"/>
            <a:headEnd/>
            <a:tailEnd/>
          </a:ln>
          <a:effectLst/>
        </p:spPr>
        <p:txBody>
          <a:bodyPr wrap="none" lIns="0" tIns="0" rIns="0" bIns="0" anchor="ctr"/>
          <a:lstStyle/>
          <a:p>
            <a:pPr>
              <a:defRPr/>
            </a:pPr>
            <a:endParaRPr lang="en-US" sz="1799" dirty="0">
              <a:solidFill>
                <a:srgbClr val="000000"/>
              </a:solidFill>
            </a:endParaRPr>
          </a:p>
        </p:txBody>
      </p:sp>
      <p:sp>
        <p:nvSpPr>
          <p:cNvPr id="9" name="Rectangle 3"/>
          <p:cNvSpPr>
            <a:spLocks noChangeArrowheads="1"/>
          </p:cNvSpPr>
          <p:nvPr/>
        </p:nvSpPr>
        <p:spPr bwMode="gray">
          <a:xfrm>
            <a:off x="0" y="0"/>
            <a:ext cx="12192000" cy="6858000"/>
          </a:xfrm>
          <a:prstGeom prst="rect">
            <a:avLst/>
          </a:prstGeom>
          <a:noFill/>
          <a:ln w="9525" algn="ctr">
            <a:noFill/>
            <a:miter lim="800000"/>
            <a:headEnd/>
            <a:tailEnd/>
          </a:ln>
          <a:effectLst/>
        </p:spPr>
        <p:txBody>
          <a:bodyPr wrap="none" lIns="0" tIns="0" rIns="0" bIns="0" anchor="ctr"/>
          <a:lstStyle/>
          <a:p>
            <a:pPr>
              <a:defRPr/>
            </a:pPr>
            <a:endParaRPr lang="en-US" sz="1799" dirty="0">
              <a:solidFill>
                <a:srgbClr val="000000"/>
              </a:solidFill>
            </a:endParaRPr>
          </a:p>
        </p:txBody>
      </p:sp>
      <p:sp>
        <p:nvSpPr>
          <p:cNvPr id="7" name="Rectangle 4"/>
          <p:cNvSpPr>
            <a:spLocks noChangeArrowheads="1"/>
          </p:cNvSpPr>
          <p:nvPr userDrawn="1"/>
        </p:nvSpPr>
        <p:spPr bwMode="auto">
          <a:xfrm>
            <a:off x="6096001" y="3429001"/>
            <a:ext cx="3201907"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82563" indent="-182563">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1pPr>
            <a:lvl2pPr marL="742950" indent="-285750">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2pPr>
            <a:lvl3pPr marL="1143000" indent="-228600">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3pPr>
            <a:lvl4pPr marL="1600200" indent="-228600">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4pPr>
            <a:lvl5pPr marL="2057400" indent="-228600">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5pPr>
            <a:lvl6pPr marL="2514600" indent="-228600" eaLnBrk="0" fontAlgn="base" hangingPunct="0">
              <a:spcBef>
                <a:spcPct val="50000"/>
              </a:spcBef>
              <a:spcAft>
                <a:spcPct val="0"/>
              </a:spcAft>
              <a:buClr>
                <a:schemeClr val="tx2"/>
              </a:buClr>
              <a:buSzPct val="70000"/>
              <a:buFont typeface="Wingdings" panose="05000000000000000000" pitchFamily="2" charset="2"/>
              <a:buChar char="§"/>
              <a:defRPr>
                <a:solidFill>
                  <a:srgbClr val="000000"/>
                </a:solidFill>
                <a:latin typeface="Arial" panose="020B0604020202020204" pitchFamily="34" charset="0"/>
              </a:defRPr>
            </a:lvl6pPr>
            <a:lvl7pPr marL="2971800" indent="-228600" eaLnBrk="0" fontAlgn="base" hangingPunct="0">
              <a:spcBef>
                <a:spcPct val="50000"/>
              </a:spcBef>
              <a:spcAft>
                <a:spcPct val="0"/>
              </a:spcAft>
              <a:buClr>
                <a:schemeClr val="tx2"/>
              </a:buClr>
              <a:buSzPct val="70000"/>
              <a:buFont typeface="Wingdings" panose="05000000000000000000" pitchFamily="2" charset="2"/>
              <a:buChar char="§"/>
              <a:defRPr>
                <a:solidFill>
                  <a:srgbClr val="000000"/>
                </a:solidFill>
                <a:latin typeface="Arial" panose="020B0604020202020204" pitchFamily="34" charset="0"/>
              </a:defRPr>
            </a:lvl7pPr>
            <a:lvl8pPr marL="3429000" indent="-228600" eaLnBrk="0" fontAlgn="base" hangingPunct="0">
              <a:spcBef>
                <a:spcPct val="50000"/>
              </a:spcBef>
              <a:spcAft>
                <a:spcPct val="0"/>
              </a:spcAft>
              <a:buClr>
                <a:schemeClr val="tx2"/>
              </a:buClr>
              <a:buSzPct val="70000"/>
              <a:buFont typeface="Wingdings" panose="05000000000000000000" pitchFamily="2" charset="2"/>
              <a:buChar char="§"/>
              <a:defRPr>
                <a:solidFill>
                  <a:srgbClr val="000000"/>
                </a:solidFill>
                <a:latin typeface="Arial" panose="020B0604020202020204" pitchFamily="34" charset="0"/>
              </a:defRPr>
            </a:lvl8pPr>
            <a:lvl9pPr marL="3886200" indent="-228600" eaLnBrk="0" fontAlgn="base" hangingPunct="0">
              <a:spcBef>
                <a:spcPct val="50000"/>
              </a:spcBef>
              <a:spcAft>
                <a:spcPct val="0"/>
              </a:spcAft>
              <a:buClr>
                <a:schemeClr val="tx2"/>
              </a:buClr>
              <a:buSzPct val="70000"/>
              <a:buFont typeface="Wingdings" panose="05000000000000000000" pitchFamily="2" charset="2"/>
              <a:buChar char="§"/>
              <a:defRPr>
                <a:solidFill>
                  <a:srgbClr val="000000"/>
                </a:solidFill>
                <a:latin typeface="Arial" panose="020B0604020202020204" pitchFamily="34" charset="0"/>
              </a:defRPr>
            </a:lvl9pPr>
          </a:lstStyle>
          <a:p>
            <a:pPr>
              <a:buClr>
                <a:srgbClr val="002897"/>
              </a:buClr>
              <a:buFont typeface="Wingdings" panose="05000000000000000000" pitchFamily="2" charset="2"/>
              <a:buNone/>
            </a:pPr>
            <a:r>
              <a:rPr lang="en-US" altLang="en-US" sz="4398" b="1" dirty="0">
                <a:solidFill>
                  <a:srgbClr val="0096EA"/>
                </a:solidFill>
              </a:rPr>
              <a:t>Questions?</a:t>
            </a:r>
            <a:endParaRPr lang="en-US" altLang="en-US" sz="1799" dirty="0"/>
          </a:p>
        </p:txBody>
      </p:sp>
      <p:pic>
        <p:nvPicPr>
          <p:cNvPr id="11" name="Picture 6" descr="q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5596" y="2312988"/>
            <a:ext cx="2286396"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41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p:ext uri="{DCECCB84-F9BA-43D5-87BE-67443E8EF086}">
      <p15:sldGuideLst xmlns="" xmlns:p15="http://schemas.microsoft.com/office/powerpoint/2012/main">
        <p15:guide id="1" orient="horz" pos="2160">
          <p15:clr>
            <a:srgbClr val="FBAE40"/>
          </p15:clr>
        </p15:guide>
        <p15:guide id="2" pos="384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Textplatzhalter 4"/>
          <p:cNvSpPr>
            <a:spLocks noGrp="1"/>
          </p:cNvSpPr>
          <p:nvPr>
            <p:ph type="body" sz="quarter" idx="10" hasCustomPrompt="1"/>
          </p:nvPr>
        </p:nvSpPr>
        <p:spPr bwMode="gray">
          <a:xfrm>
            <a:off x="1968497" y="1592262"/>
            <a:ext cx="8256000" cy="460800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2" name="Date Placeholder 1"/>
          <p:cNvSpPr>
            <a:spLocks noGrp="1"/>
          </p:cNvSpPr>
          <p:nvPr>
            <p:ph type="dt" sz="half" idx="11"/>
          </p:nvPr>
        </p:nvSpPr>
        <p:spPr>
          <a:xfrm>
            <a:off x="278344" y="6567488"/>
            <a:ext cx="969657" cy="96986"/>
          </a:xfrm>
          <a:prstGeom prst="rect">
            <a:avLst/>
          </a:prstGeom>
        </p:spPr>
        <p:txBody>
          <a:bodyPr/>
          <a:lstStyle/>
          <a:p>
            <a:fld id="{D51364E7-57DE-074C-B9F3-D3F720B1D030}" type="datetime1">
              <a:rPr lang="en-US" smtClean="0">
                <a:solidFill>
                  <a:srgbClr val="000000"/>
                </a:solidFill>
              </a:rPr>
              <a:pPr/>
              <a:t>2/5/2016</a:t>
            </a:fld>
            <a:endParaRPr lang="en-US" dirty="0">
              <a:solidFill>
                <a:srgbClr val="000000"/>
              </a:solidFill>
            </a:endParaRPr>
          </a:p>
        </p:txBody>
      </p:sp>
    </p:spTree>
    <p:extLst>
      <p:ext uri="{BB962C8B-B14F-4D97-AF65-F5344CB8AC3E}">
        <p14:creationId xmlns:p14="http://schemas.microsoft.com/office/powerpoint/2010/main" val="2043060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9510184" y="6390482"/>
            <a:ext cx="149436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9510184" y="6390482"/>
            <a:ext cx="149436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8"/>
          <p:cNvSpPr/>
          <p:nvPr userDrawn="1"/>
        </p:nvSpPr>
        <p:spPr bwMode="gray">
          <a:xfrm>
            <a:off x="266561" y="290585"/>
            <a:ext cx="11658878" cy="58689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9" tIns="54420" rIns="108839" bIns="54420" rtlCol="0" anchor="ctr">
            <a:noAutofit/>
          </a:bodyPr>
          <a:lstStyle/>
          <a:p>
            <a:pPr algn="ctr" fontAlgn="base">
              <a:spcBef>
                <a:spcPct val="50000"/>
              </a:spcBef>
              <a:spcAft>
                <a:spcPct val="0"/>
              </a:spcAft>
              <a:buClr>
                <a:srgbClr val="002897"/>
              </a:buClr>
              <a:buSzPct val="70000"/>
              <a:buFont typeface="Wingdings" pitchFamily="2" charset="2"/>
              <a:buChar char="§"/>
            </a:pPr>
            <a:endParaRPr lang="en-US" sz="1899" dirty="0">
              <a:solidFill>
                <a:srgbClr val="FFFFFF"/>
              </a:solidFill>
            </a:endParaRPr>
          </a:p>
        </p:txBody>
      </p:sp>
      <p:sp>
        <p:nvSpPr>
          <p:cNvPr id="12" name="Titel 1"/>
          <p:cNvSpPr>
            <a:spLocks noGrp="1"/>
          </p:cNvSpPr>
          <p:nvPr>
            <p:ph type="ctrTitle" hasCustomPrompt="1"/>
          </p:nvPr>
        </p:nvSpPr>
        <p:spPr bwMode="gray">
          <a:xfrm>
            <a:off x="265957" y="495906"/>
            <a:ext cx="11659482" cy="1938258"/>
          </a:xfrm>
        </p:spPr>
        <p:txBody>
          <a:bodyPr lIns="180000" tIns="0" rIns="0" anchor="t" anchorCtr="0">
            <a:noAutofit/>
          </a:bodyPr>
          <a:lstStyle>
            <a:lvl1pPr>
              <a:defRPr sz="3998">
                <a:solidFill>
                  <a:schemeClr val="accent2"/>
                </a:solidFill>
              </a:defRPr>
            </a:lvl1pPr>
          </a:lstStyle>
          <a:p>
            <a:r>
              <a:rPr lang="en-US" noProof="0" dirty="0" smtClean="0"/>
              <a:t>Click </a:t>
            </a:r>
            <a:r>
              <a:rPr lang="en-US" noProof="0" smtClean="0"/>
              <a:t>to add Title</a:t>
            </a:r>
            <a:endParaRPr lang="en-US" dirty="0"/>
          </a:p>
        </p:txBody>
      </p:sp>
      <p:sp>
        <p:nvSpPr>
          <p:cNvPr id="13" name="Untertitel 2"/>
          <p:cNvSpPr>
            <a:spLocks noGrp="1"/>
          </p:cNvSpPr>
          <p:nvPr>
            <p:ph type="subTitle" idx="1" hasCustomPrompt="1"/>
          </p:nvPr>
        </p:nvSpPr>
        <p:spPr bwMode="gray">
          <a:xfrm>
            <a:off x="265957" y="4761942"/>
            <a:ext cx="11659482" cy="1403908"/>
          </a:xfrm>
          <a:prstGeom prst="rect">
            <a:avLst/>
          </a:prstGeom>
        </p:spPr>
        <p:txBody>
          <a:bodyPr lIns="171490" tIns="0" rIns="0" bIns="0">
            <a:noAutofit/>
          </a:bodyPr>
          <a:lstStyle>
            <a:lvl1pPr marL="0" indent="0" algn="l">
              <a:buNone/>
              <a:defRPr sz="1199" b="1">
                <a:solidFill>
                  <a:schemeClr val="bg1"/>
                </a:solidFill>
              </a:defRPr>
            </a:lvl1pPr>
            <a:lvl2pPr marL="544207" indent="0" algn="ctr">
              <a:buNone/>
              <a:defRPr>
                <a:solidFill>
                  <a:schemeClr val="tx1">
                    <a:tint val="75000"/>
                  </a:schemeClr>
                </a:solidFill>
              </a:defRPr>
            </a:lvl2pPr>
            <a:lvl3pPr marL="1088415" indent="0" algn="ctr">
              <a:buNone/>
              <a:defRPr>
                <a:solidFill>
                  <a:schemeClr val="tx1">
                    <a:tint val="75000"/>
                  </a:schemeClr>
                </a:solidFill>
              </a:defRPr>
            </a:lvl3pPr>
            <a:lvl4pPr marL="1632621" indent="0" algn="ctr">
              <a:buNone/>
              <a:defRPr>
                <a:solidFill>
                  <a:schemeClr val="tx1">
                    <a:tint val="75000"/>
                  </a:schemeClr>
                </a:solidFill>
              </a:defRPr>
            </a:lvl4pPr>
            <a:lvl5pPr marL="2176829" indent="0" algn="ctr">
              <a:buNone/>
              <a:defRPr>
                <a:solidFill>
                  <a:schemeClr val="tx1">
                    <a:tint val="75000"/>
                  </a:schemeClr>
                </a:solidFill>
              </a:defRPr>
            </a:lvl5pPr>
            <a:lvl6pPr marL="2721036" indent="0" algn="ctr">
              <a:buNone/>
              <a:defRPr>
                <a:solidFill>
                  <a:schemeClr val="tx1">
                    <a:tint val="75000"/>
                  </a:schemeClr>
                </a:solidFill>
              </a:defRPr>
            </a:lvl6pPr>
            <a:lvl7pPr marL="3265244" indent="0" algn="ctr">
              <a:buNone/>
              <a:defRPr>
                <a:solidFill>
                  <a:schemeClr val="tx1">
                    <a:tint val="75000"/>
                  </a:schemeClr>
                </a:solidFill>
              </a:defRPr>
            </a:lvl7pPr>
            <a:lvl8pPr marL="3809450" indent="0" algn="ctr">
              <a:buNone/>
              <a:defRPr>
                <a:solidFill>
                  <a:schemeClr val="tx1">
                    <a:tint val="75000"/>
                  </a:schemeClr>
                </a:solidFill>
              </a:defRPr>
            </a:lvl8pPr>
            <a:lvl9pPr marL="4353658" indent="0" algn="ctr">
              <a:buNone/>
              <a:defRPr>
                <a:solidFill>
                  <a:schemeClr val="tx1">
                    <a:tint val="75000"/>
                  </a:schemeClr>
                </a:solidFill>
              </a:defRPr>
            </a:lvl9pPr>
          </a:lstStyle>
          <a:p>
            <a:r>
              <a:rPr lang="en-US" noProof="0" dirty="0" smtClean="0"/>
              <a:t>Click </a:t>
            </a:r>
            <a:r>
              <a:rPr lang="en-US" noProof="0" smtClean="0"/>
              <a:t>to add Subtitle</a:t>
            </a:r>
            <a:endParaRPr lang="en-US" noProof="0" dirty="0"/>
          </a:p>
        </p:txBody>
      </p:sp>
    </p:spTree>
    <p:extLst>
      <p:ext uri="{BB962C8B-B14F-4D97-AF65-F5344CB8AC3E}">
        <p14:creationId xmlns:p14="http://schemas.microsoft.com/office/powerpoint/2010/main" val="473894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Six Pictures">
    <p:spTree>
      <p:nvGrpSpPr>
        <p:cNvPr id="1" name=""/>
        <p:cNvGrpSpPr/>
        <p:nvPr/>
      </p:nvGrpSpPr>
      <p:grpSpPr>
        <a:xfrm>
          <a:off x="0" y="0"/>
          <a:ext cx="0" cy="0"/>
          <a:chOff x="0" y="0"/>
          <a:chExt cx="0" cy="0"/>
        </a:xfrm>
      </p:grpSpPr>
      <p:sp>
        <p:nvSpPr>
          <p:cNvPr id="6" name="Titel 5"/>
          <p:cNvSpPr>
            <a:spLocks noGrp="1"/>
          </p:cNvSpPr>
          <p:nvPr>
            <p:ph type="title" hasCustomPrompt="1"/>
          </p:nvPr>
        </p:nvSpPr>
        <p:spPr bwMode="gray"/>
        <p:txBody>
          <a:bodyPr/>
          <a:lstStyle/>
          <a:p>
            <a:r>
              <a:rPr lang="en-US" noProof="0" dirty="0" smtClean="0"/>
              <a:t>Click to edit Master title style</a:t>
            </a:r>
            <a:endParaRPr lang="en-US" dirty="0"/>
          </a:p>
        </p:txBody>
      </p:sp>
      <p:sp>
        <p:nvSpPr>
          <p:cNvPr id="3" name="Bildplatzhalter 2"/>
          <p:cNvSpPr>
            <a:spLocks noGrp="1"/>
          </p:cNvSpPr>
          <p:nvPr>
            <p:ph type="pic" sz="quarter" idx="13" hasCustomPrompt="1"/>
          </p:nvPr>
        </p:nvSpPr>
        <p:spPr bwMode="gray">
          <a:xfrm>
            <a:off x="1968501" y="1592263"/>
            <a:ext cx="264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4" name="Bildplatzhalter 3"/>
          <p:cNvSpPr>
            <a:spLocks noGrp="1"/>
          </p:cNvSpPr>
          <p:nvPr>
            <p:ph type="pic" sz="quarter" idx="14" hasCustomPrompt="1"/>
          </p:nvPr>
        </p:nvSpPr>
        <p:spPr bwMode="gray">
          <a:xfrm>
            <a:off x="1968501" y="3968751"/>
            <a:ext cx="264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2" name="Bildplatzhalter 11"/>
          <p:cNvSpPr>
            <a:spLocks noGrp="1"/>
          </p:cNvSpPr>
          <p:nvPr>
            <p:ph type="pic" sz="quarter" idx="15" hasCustomPrompt="1"/>
          </p:nvPr>
        </p:nvSpPr>
        <p:spPr bwMode="gray">
          <a:xfrm>
            <a:off x="4776002" y="1592264"/>
            <a:ext cx="264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9" name="Bildplatzhalter 8"/>
          <p:cNvSpPr>
            <a:spLocks noGrp="1"/>
          </p:cNvSpPr>
          <p:nvPr>
            <p:ph type="pic" sz="quarter" idx="16" hasCustomPrompt="1"/>
          </p:nvPr>
        </p:nvSpPr>
        <p:spPr bwMode="gray">
          <a:xfrm>
            <a:off x="4776002" y="3968751"/>
            <a:ext cx="2640000" cy="2232000"/>
          </a:xfrm>
          <a:solidFill>
            <a:schemeClr val="bg1">
              <a:lumMod val="85000"/>
            </a:schemeClr>
          </a:solidFill>
        </p:spPr>
        <p:txBody>
          <a:bodyPr/>
          <a:lstStyle>
            <a:lvl1pPr marL="0" indent="0">
              <a:buNone/>
              <a:defRPr baseline="0"/>
            </a:lvl1pPr>
          </a:lstStyle>
          <a:p>
            <a:r>
              <a:rPr lang="en-US" dirty="0" smtClean="0"/>
              <a:t> </a:t>
            </a:r>
            <a:endParaRPr lang="en-US" dirty="0"/>
          </a:p>
        </p:txBody>
      </p:sp>
      <p:sp>
        <p:nvSpPr>
          <p:cNvPr id="5" name="Bildplatzhalter 4"/>
          <p:cNvSpPr>
            <a:spLocks noGrp="1"/>
          </p:cNvSpPr>
          <p:nvPr>
            <p:ph type="pic" sz="quarter" idx="17" hasCustomPrompt="1"/>
          </p:nvPr>
        </p:nvSpPr>
        <p:spPr bwMode="gray">
          <a:xfrm>
            <a:off x="7583502" y="1592264"/>
            <a:ext cx="264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11" name="Bildplatzhalter 10"/>
          <p:cNvSpPr>
            <a:spLocks noGrp="1"/>
          </p:cNvSpPr>
          <p:nvPr>
            <p:ph type="pic" sz="quarter" idx="18" hasCustomPrompt="1"/>
          </p:nvPr>
        </p:nvSpPr>
        <p:spPr bwMode="gray">
          <a:xfrm>
            <a:off x="7583502" y="3968751"/>
            <a:ext cx="2640000" cy="2232000"/>
          </a:xfrm>
          <a:solidFill>
            <a:schemeClr val="bg1">
              <a:lumMod val="85000"/>
            </a:schemeClr>
          </a:solidFill>
        </p:spPr>
        <p:txBody>
          <a:bodyPr/>
          <a:lstStyle>
            <a:lvl1pPr marL="0" indent="0">
              <a:buNone/>
              <a:defRPr/>
            </a:lvl1pPr>
          </a:lstStyle>
          <a:p>
            <a:r>
              <a:rPr lang="en-US" dirty="0" smtClean="0"/>
              <a:t> </a:t>
            </a:r>
            <a:endParaRPr lang="en-US" dirty="0"/>
          </a:p>
        </p:txBody>
      </p:sp>
      <p:sp>
        <p:nvSpPr>
          <p:cNvPr id="2" name="Date Placeholder 1"/>
          <p:cNvSpPr>
            <a:spLocks noGrp="1"/>
          </p:cNvSpPr>
          <p:nvPr>
            <p:ph type="dt" sz="half" idx="19"/>
          </p:nvPr>
        </p:nvSpPr>
        <p:spPr>
          <a:xfrm>
            <a:off x="278343" y="6567488"/>
            <a:ext cx="969657" cy="96986"/>
          </a:xfrm>
          <a:prstGeom prst="rect">
            <a:avLst/>
          </a:prstGeom>
        </p:spPr>
        <p:txBody>
          <a:bodyPr/>
          <a:lstStyle/>
          <a:p>
            <a:pPr fontAlgn="base">
              <a:spcBef>
                <a:spcPct val="50000"/>
              </a:spcBef>
              <a:spcAft>
                <a:spcPct val="0"/>
              </a:spcAft>
              <a:buClr>
                <a:srgbClr val="002897"/>
              </a:buClr>
              <a:buSzPct val="70000"/>
              <a:buFont typeface="Wingdings" pitchFamily="2" charset="2"/>
              <a:buChar char="§"/>
            </a:pPr>
            <a:r>
              <a:rPr lang="de-DE" sz="1899">
                <a:solidFill>
                  <a:srgbClr val="002897"/>
                </a:solidFill>
              </a:rPr>
              <a:t>Month DD, YYYY</a:t>
            </a:r>
            <a:endParaRPr lang="en-US" sz="1899" dirty="0">
              <a:solidFill>
                <a:srgbClr val="002897"/>
              </a:solidFill>
            </a:endParaRPr>
          </a:p>
        </p:txBody>
      </p:sp>
    </p:spTree>
    <p:extLst>
      <p:ext uri="{BB962C8B-B14F-4D97-AF65-F5344CB8AC3E}">
        <p14:creationId xmlns:p14="http://schemas.microsoft.com/office/powerpoint/2010/main" val="2866972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8_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p>
            <a:r>
              <a:rPr lang="en-US" noProof="0" dirty="0" smtClean="0"/>
              <a:t>Click to edit Master title style</a:t>
            </a:r>
            <a:endParaRPr lang="en-US" dirty="0"/>
          </a:p>
        </p:txBody>
      </p:sp>
      <p:sp>
        <p:nvSpPr>
          <p:cNvPr id="5" name="Date Placeholder 4"/>
          <p:cNvSpPr>
            <a:spLocks noGrp="1"/>
          </p:cNvSpPr>
          <p:nvPr>
            <p:ph type="dt" sz="half" idx="10"/>
          </p:nvPr>
        </p:nvSpPr>
        <p:spPr>
          <a:xfrm>
            <a:off x="278343" y="6567488"/>
            <a:ext cx="969657" cy="96986"/>
          </a:xfrm>
          <a:prstGeom prst="rect">
            <a:avLst/>
          </a:prstGeom>
        </p:spPr>
        <p:txBody>
          <a:bodyPr/>
          <a:lstStyle/>
          <a:p>
            <a:r>
              <a:rPr lang="de-DE" smtClean="0"/>
              <a:t>Month DD, YYYY</a:t>
            </a:r>
            <a:endParaRPr lang="en-US" dirty="0"/>
          </a:p>
        </p:txBody>
      </p:sp>
    </p:spTree>
    <p:extLst>
      <p:ext uri="{BB962C8B-B14F-4D97-AF65-F5344CB8AC3E}">
        <p14:creationId xmlns:p14="http://schemas.microsoft.com/office/powerpoint/2010/main" val="1031090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shpContentSlideFooter"/>
          <p:cNvSpPr>
            <a:spLocks noGrp="1" noChangeArrowheads="1"/>
          </p:cNvSpPr>
          <p:nvPr>
            <p:ph type="ftr" sz="quarter" idx="10"/>
          </p:nvPr>
        </p:nvSpPr>
        <p:spPr>
          <a:xfrm>
            <a:off x="304800" y="6172203"/>
            <a:ext cx="3744384" cy="481013"/>
          </a:xfrm>
          <a:prstGeom prst="rect">
            <a:avLst/>
          </a:prstGeom>
          <a:ln/>
        </p:spPr>
        <p:txBody>
          <a:bodyPr/>
          <a:lstStyle>
            <a:lvl1pPr>
              <a:defRPr/>
            </a:lvl1pPr>
          </a:lstStyle>
          <a:p>
            <a:pPr fontAlgn="base">
              <a:spcBef>
                <a:spcPct val="50000"/>
              </a:spcBef>
              <a:spcAft>
                <a:spcPct val="0"/>
              </a:spcAft>
              <a:buClr>
                <a:srgbClr val="002897"/>
              </a:buClr>
              <a:buSzPct val="70000"/>
              <a:buFont typeface="Wingdings" pitchFamily="2" charset="2"/>
              <a:buChar char="§"/>
            </a:pPr>
            <a:endParaRPr lang="en-US" sz="1899" dirty="0">
              <a:solidFill>
                <a:srgbClr val="5BD8FF"/>
              </a:solidFill>
            </a:endParaRPr>
          </a:p>
          <a:p>
            <a:pPr fontAlgn="base">
              <a:spcBef>
                <a:spcPct val="50000"/>
              </a:spcBef>
              <a:spcAft>
                <a:spcPct val="0"/>
              </a:spcAft>
              <a:buClr>
                <a:srgbClr val="002897"/>
              </a:buClr>
              <a:buSzPct val="70000"/>
              <a:buFont typeface="Wingdings" pitchFamily="2" charset="2"/>
              <a:buChar char="§"/>
            </a:pPr>
            <a:r>
              <a:rPr lang="en-US" sz="1899" dirty="0">
                <a:solidFill>
                  <a:srgbClr val="5BD8FF"/>
                </a:solidFill>
              </a:rPr>
              <a:t>© ABB Group </a:t>
            </a:r>
          </a:p>
          <a:p>
            <a:pPr fontAlgn="base">
              <a:spcBef>
                <a:spcPct val="50000"/>
              </a:spcBef>
              <a:spcAft>
                <a:spcPct val="0"/>
              </a:spcAft>
              <a:buClr>
                <a:srgbClr val="002897"/>
              </a:buClr>
              <a:buSzPct val="70000"/>
              <a:buFont typeface="Wingdings" pitchFamily="2" charset="2"/>
              <a:buChar char="§"/>
            </a:pPr>
            <a:fld id="{7FEA48EB-ED83-4F2D-A105-6305DF1490FE}" type="datetime4">
              <a:rPr lang="en-US" sz="1899">
                <a:solidFill>
                  <a:srgbClr val="5BD8FF"/>
                </a:solidFill>
              </a:rPr>
              <a:pPr fontAlgn="base">
                <a:spcBef>
                  <a:spcPct val="50000"/>
                </a:spcBef>
                <a:spcAft>
                  <a:spcPct val="0"/>
                </a:spcAft>
                <a:buClr>
                  <a:srgbClr val="002897"/>
                </a:buClr>
                <a:buSzPct val="70000"/>
                <a:buFont typeface="Wingdings" pitchFamily="2" charset="2"/>
                <a:buChar char="§"/>
              </a:pPr>
              <a:t>February 5, 2016</a:t>
            </a:fld>
            <a:r>
              <a:rPr lang="en-US" sz="1899" dirty="0">
                <a:solidFill>
                  <a:srgbClr val="5BD8FF"/>
                </a:solidFill>
              </a:rPr>
              <a:t> | Slide </a:t>
            </a:r>
            <a:fld id="{CAE9C576-A39B-461B-A087-5F47AB4E7692}" type="slidenum">
              <a:rPr lang="en-US" sz="1899">
                <a:solidFill>
                  <a:srgbClr val="5BD8FF"/>
                </a:solidFill>
              </a:rPr>
              <a:pPr fontAlgn="base">
                <a:spcBef>
                  <a:spcPct val="50000"/>
                </a:spcBef>
                <a:spcAft>
                  <a:spcPct val="0"/>
                </a:spcAft>
                <a:buClr>
                  <a:srgbClr val="002897"/>
                </a:buClr>
                <a:buSzPct val="70000"/>
                <a:buFont typeface="Wingdings" pitchFamily="2" charset="2"/>
                <a:buChar char="§"/>
              </a:pPr>
              <a:t>‹#›</a:t>
            </a:fld>
            <a:endParaRPr lang="en-US" sz="1899" b="1" dirty="0">
              <a:solidFill>
                <a:srgbClr val="5BD8FF"/>
              </a:solidFill>
            </a:endParaRPr>
          </a:p>
        </p:txBody>
      </p:sp>
    </p:spTree>
    <p:extLst>
      <p:ext uri="{BB962C8B-B14F-4D97-AF65-F5344CB8AC3E}">
        <p14:creationId xmlns:p14="http://schemas.microsoft.com/office/powerpoint/2010/main" val="2312979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with picture">
    <p:spTree>
      <p:nvGrpSpPr>
        <p:cNvPr id="1" name=""/>
        <p:cNvGrpSpPr/>
        <p:nvPr/>
      </p:nvGrpSpPr>
      <p:grpSpPr>
        <a:xfrm>
          <a:off x="0" y="0"/>
          <a:ext cx="0" cy="0"/>
          <a:chOff x="0" y="0"/>
          <a:chExt cx="0" cy="0"/>
        </a:xfrm>
      </p:grpSpPr>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9510184" y="6390482"/>
            <a:ext cx="149436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9510184" y="6390482"/>
            <a:ext cx="149436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8"/>
          <p:cNvSpPr/>
          <p:nvPr userDrawn="1"/>
        </p:nvSpPr>
        <p:spPr bwMode="gray">
          <a:xfrm>
            <a:off x="266561" y="290585"/>
            <a:ext cx="11658878" cy="58689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9" tIns="54420" rIns="108839" bIns="54420" rtlCol="0" anchor="ctr">
            <a:noAutofit/>
          </a:bodyPr>
          <a:lstStyle/>
          <a:p>
            <a:pPr algn="ctr" fontAlgn="base">
              <a:spcBef>
                <a:spcPct val="50000"/>
              </a:spcBef>
              <a:spcAft>
                <a:spcPct val="0"/>
              </a:spcAft>
              <a:buClr>
                <a:srgbClr val="002897"/>
              </a:buClr>
              <a:buSzPct val="70000"/>
              <a:buFont typeface="Wingdings" pitchFamily="2" charset="2"/>
              <a:buChar char="§"/>
            </a:pPr>
            <a:endParaRPr lang="en-US" sz="1899" dirty="0">
              <a:solidFill>
                <a:srgbClr val="FFFFFF"/>
              </a:solidFill>
            </a:endParaRPr>
          </a:p>
        </p:txBody>
      </p:sp>
      <p:sp>
        <p:nvSpPr>
          <p:cNvPr id="13" name="Titel 1"/>
          <p:cNvSpPr>
            <a:spLocks noGrp="1"/>
          </p:cNvSpPr>
          <p:nvPr>
            <p:ph type="ctrTitle" hasCustomPrompt="1"/>
          </p:nvPr>
        </p:nvSpPr>
        <p:spPr bwMode="gray">
          <a:xfrm>
            <a:off x="265957" y="4005264"/>
            <a:ext cx="11659482" cy="2154309"/>
          </a:xfrm>
        </p:spPr>
        <p:txBody>
          <a:bodyPr lIns="180000" tIns="0" rIns="0" anchor="t" anchorCtr="0">
            <a:noAutofit/>
          </a:bodyPr>
          <a:lstStyle>
            <a:lvl1pPr>
              <a:defRPr sz="3998">
                <a:solidFill>
                  <a:schemeClr val="accent2"/>
                </a:solidFill>
              </a:defRPr>
            </a:lvl1pPr>
          </a:lstStyle>
          <a:p>
            <a:r>
              <a:rPr lang="en-US" noProof="0" dirty="0" smtClean="0"/>
              <a:t>Click </a:t>
            </a:r>
            <a:r>
              <a:rPr lang="en-US" noProof="0" smtClean="0"/>
              <a:t>to add Title</a:t>
            </a:r>
            <a:endParaRPr lang="en-US" dirty="0"/>
          </a:p>
        </p:txBody>
      </p:sp>
      <p:sp>
        <p:nvSpPr>
          <p:cNvPr id="14" name="Bildplatzhalter 9"/>
          <p:cNvSpPr>
            <a:spLocks noGrp="1"/>
          </p:cNvSpPr>
          <p:nvPr>
            <p:ph type="pic" sz="quarter" idx="10"/>
          </p:nvPr>
        </p:nvSpPr>
        <p:spPr bwMode="gray">
          <a:xfrm>
            <a:off x="265958" y="290584"/>
            <a:ext cx="11659481" cy="3498779"/>
          </a:xfrm>
          <a:prstGeom prst="rect">
            <a:avLst/>
          </a:prstGeom>
          <a:ln>
            <a:noFill/>
          </a:ln>
        </p:spPr>
        <p:txBody>
          <a:bodyPr>
            <a:noAutofit/>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4187634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without picture">
    <p:spTree>
      <p:nvGrpSpPr>
        <p:cNvPr id="1" name=""/>
        <p:cNvGrpSpPr/>
        <p:nvPr/>
      </p:nvGrpSpPr>
      <p:grpSpPr>
        <a:xfrm>
          <a:off x="0" y="0"/>
          <a:ext cx="0" cy="0"/>
          <a:chOff x="0" y="0"/>
          <a:chExt cx="0" cy="0"/>
        </a:xfrm>
      </p:grpSpPr>
      <p:pic>
        <p:nvPicPr>
          <p:cNvPr id="8" name="Picture 2" descr="ABB2logo RG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7577"/>
          <a:stretch/>
        </p:blipFill>
        <p:spPr bwMode="gray">
          <a:xfrm>
            <a:off x="9510184" y="6390482"/>
            <a:ext cx="149436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37577"/>
          <a:stretch/>
        </p:blipFill>
        <p:spPr bwMode="gray">
          <a:xfrm>
            <a:off x="9510184" y="6390482"/>
            <a:ext cx="149436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5"/>
          <p:cNvSpPr/>
          <p:nvPr userDrawn="1"/>
        </p:nvSpPr>
        <p:spPr bwMode="gray">
          <a:xfrm>
            <a:off x="266561" y="290585"/>
            <a:ext cx="11658878" cy="58689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39" tIns="54420" rIns="108839" bIns="54420" rtlCol="0" anchor="ctr">
            <a:noAutofit/>
          </a:bodyPr>
          <a:lstStyle/>
          <a:p>
            <a:pPr algn="ctr" fontAlgn="base">
              <a:spcBef>
                <a:spcPct val="50000"/>
              </a:spcBef>
              <a:spcAft>
                <a:spcPct val="0"/>
              </a:spcAft>
              <a:buClr>
                <a:srgbClr val="002897"/>
              </a:buClr>
              <a:buSzPct val="70000"/>
              <a:buFont typeface="Wingdings" pitchFamily="2" charset="2"/>
              <a:buChar char="§"/>
            </a:pPr>
            <a:endParaRPr lang="en-US" sz="1899" dirty="0">
              <a:solidFill>
                <a:srgbClr val="FFFFFF"/>
              </a:solidFill>
            </a:endParaRPr>
          </a:p>
        </p:txBody>
      </p:sp>
      <p:sp>
        <p:nvSpPr>
          <p:cNvPr id="11" name="Titel 1"/>
          <p:cNvSpPr>
            <a:spLocks noGrp="1"/>
          </p:cNvSpPr>
          <p:nvPr>
            <p:ph type="ctrTitle" hasCustomPrompt="1"/>
          </p:nvPr>
        </p:nvSpPr>
        <p:spPr bwMode="gray">
          <a:xfrm>
            <a:off x="265957" y="512763"/>
            <a:ext cx="11659482" cy="5646810"/>
          </a:xfrm>
        </p:spPr>
        <p:txBody>
          <a:bodyPr lIns="180000" tIns="0" rIns="0" anchor="t" anchorCtr="0">
            <a:noAutofit/>
          </a:bodyPr>
          <a:lstStyle>
            <a:lvl1pPr>
              <a:defRPr sz="3998">
                <a:solidFill>
                  <a:schemeClr val="accent2"/>
                </a:solidFill>
              </a:defRPr>
            </a:lvl1pPr>
          </a:lstStyle>
          <a:p>
            <a:r>
              <a:rPr lang="en-US" noProof="0" dirty="0" smtClean="0"/>
              <a:t>Click </a:t>
            </a:r>
            <a:r>
              <a:rPr lang="en-US" noProof="0" smtClean="0"/>
              <a:t>to add Title</a:t>
            </a:r>
            <a:endParaRPr lang="en-US" dirty="0"/>
          </a:p>
        </p:txBody>
      </p:sp>
    </p:spTree>
    <p:extLst>
      <p:ext uri="{BB962C8B-B14F-4D97-AF65-F5344CB8AC3E}">
        <p14:creationId xmlns:p14="http://schemas.microsoft.com/office/powerpoint/2010/main" val="391135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el 5"/>
          <p:cNvSpPr>
            <a:spLocks noGrp="1"/>
          </p:cNvSpPr>
          <p:nvPr>
            <p:ph type="title" hasCustomPrompt="1"/>
          </p:nvPr>
        </p:nvSpPr>
        <p:spPr bwMode="gray">
          <a:xfrm>
            <a:off x="0" y="-1"/>
            <a:ext cx="12192000" cy="1628776"/>
          </a:xfrm>
        </p:spPr>
        <p:txBody>
          <a:bodyPr lIns="252000" tIns="468000" rIns="259200"/>
          <a:lstStyle>
            <a:lvl1pPr marL="0" indent="0">
              <a:defRPr/>
            </a:lvl1pPr>
          </a:lstStyle>
          <a:p>
            <a:r>
              <a:rPr lang="en-US" noProof="0" smtClean="0"/>
              <a:t>Click to add Title</a:t>
            </a:r>
            <a:endParaRPr lang="en-US" dirty="0"/>
          </a:p>
        </p:txBody>
      </p:sp>
      <p:sp>
        <p:nvSpPr>
          <p:cNvPr id="12" name="Textplatzhalter 4"/>
          <p:cNvSpPr>
            <a:spLocks noGrp="1"/>
          </p:cNvSpPr>
          <p:nvPr>
            <p:ph type="body" sz="quarter" idx="10" hasCustomPrompt="1"/>
          </p:nvPr>
        </p:nvSpPr>
        <p:spPr bwMode="gray">
          <a:xfrm>
            <a:off x="1957955" y="1628776"/>
            <a:ext cx="8276090" cy="4537075"/>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13" name="Subtitle"/>
          <p:cNvSpPr>
            <a:spLocks noGrp="1"/>
          </p:cNvSpPr>
          <p:nvPr>
            <p:ph type="body" sz="quarter" idx="12" hasCustomPrompt="1"/>
          </p:nvPr>
        </p:nvSpPr>
        <p:spPr bwMode="gray">
          <a:xfrm>
            <a:off x="0" y="837506"/>
            <a:ext cx="12192000" cy="791268"/>
          </a:xfrm>
          <a:prstGeom prst="rect">
            <a:avLst/>
          </a:prstGeom>
        </p:spPr>
        <p:txBody>
          <a:bodyPr lIns="252000" tIns="36000" rIns="257234"/>
          <a:lstStyle>
            <a:lvl1pPr marL="0" indent="0">
              <a:lnSpc>
                <a:spcPct val="90000"/>
              </a:lnSpc>
              <a:spcBef>
                <a:spcPts val="0"/>
              </a:spcBef>
              <a:buNone/>
              <a:defRPr sz="2799" b="0">
                <a:solidFill>
                  <a:schemeClr val="accent1"/>
                </a:solidFill>
              </a:defRPr>
            </a:lvl1pPr>
            <a:lvl2pPr marL="0" indent="0">
              <a:lnSpc>
                <a:spcPct val="90000"/>
              </a:lnSpc>
              <a:spcBef>
                <a:spcPts val="0"/>
              </a:spcBef>
              <a:buNone/>
              <a:defRPr sz="3298" b="0">
                <a:solidFill>
                  <a:schemeClr val="accent1"/>
                </a:solidFill>
              </a:defRPr>
            </a:lvl2pPr>
            <a:lvl3pPr marL="0" indent="0">
              <a:lnSpc>
                <a:spcPct val="90000"/>
              </a:lnSpc>
              <a:spcBef>
                <a:spcPts val="0"/>
              </a:spcBef>
              <a:buNone/>
              <a:defRPr sz="3298" b="0">
                <a:solidFill>
                  <a:schemeClr val="accent1"/>
                </a:solidFill>
              </a:defRPr>
            </a:lvl3pPr>
            <a:lvl4pPr marL="0" indent="0">
              <a:lnSpc>
                <a:spcPct val="90000"/>
              </a:lnSpc>
              <a:spcBef>
                <a:spcPts val="0"/>
              </a:spcBef>
              <a:buFont typeface="Arial" pitchFamily="34" charset="0"/>
              <a:buNone/>
              <a:defRPr sz="3298" b="0">
                <a:solidFill>
                  <a:schemeClr val="accent1"/>
                </a:solidFill>
              </a:defRPr>
            </a:lvl4pPr>
            <a:lvl5pPr marL="0" indent="0">
              <a:lnSpc>
                <a:spcPct val="90000"/>
              </a:lnSpc>
              <a:spcBef>
                <a:spcPts val="0"/>
              </a:spcBef>
              <a:buFont typeface="Arial" pitchFamily="34" charset="0"/>
              <a:buNone/>
              <a:defRPr sz="3298" b="0">
                <a:solidFill>
                  <a:schemeClr val="accent1"/>
                </a:solidFill>
              </a:defRPr>
            </a:lvl5pPr>
            <a:lvl6pPr marL="0" indent="0">
              <a:lnSpc>
                <a:spcPct val="90000"/>
              </a:lnSpc>
              <a:buFont typeface="Arial" pitchFamily="34" charset="0"/>
              <a:buNone/>
              <a:defRPr sz="3298" b="0">
                <a:solidFill>
                  <a:schemeClr val="accent1"/>
                </a:solidFill>
              </a:defRPr>
            </a:lvl6pPr>
            <a:lvl7pPr marL="0" indent="0">
              <a:lnSpc>
                <a:spcPct val="90000"/>
              </a:lnSpc>
              <a:buFont typeface="Arial" pitchFamily="34" charset="0"/>
              <a:buNone/>
              <a:defRPr sz="3298" b="0">
                <a:solidFill>
                  <a:schemeClr val="accent1"/>
                </a:solidFill>
              </a:defRPr>
            </a:lvl7pPr>
            <a:lvl8pPr marL="0" indent="0">
              <a:lnSpc>
                <a:spcPct val="90000"/>
              </a:lnSpc>
              <a:buNone/>
              <a:defRPr sz="3298" b="0">
                <a:solidFill>
                  <a:schemeClr val="accent1"/>
                </a:solidFill>
              </a:defRPr>
            </a:lvl8pPr>
            <a:lvl9pPr marL="0" indent="0">
              <a:lnSpc>
                <a:spcPct val="90000"/>
              </a:lnSpc>
              <a:buFont typeface="Arial" pitchFamily="34" charset="0"/>
              <a:buNone/>
              <a:defRPr sz="3298" b="0">
                <a:solidFill>
                  <a:schemeClr val="accent1"/>
                </a:solidFill>
              </a:defRPr>
            </a:lvl9pPr>
          </a:lstStyle>
          <a:p>
            <a:pPr lvl="0"/>
            <a:r>
              <a:rPr lang="en-US" smtClean="0"/>
              <a:t>Click to add Subtitle</a:t>
            </a:r>
            <a:endParaRPr lang="en-US" dirty="0" smtClean="0"/>
          </a:p>
        </p:txBody>
      </p:sp>
    </p:spTree>
    <p:extLst>
      <p:ext uri="{BB962C8B-B14F-4D97-AF65-F5344CB8AC3E}">
        <p14:creationId xmlns:p14="http://schemas.microsoft.com/office/powerpoint/2010/main" val="3999543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8" name="Textplatzhalter 4"/>
          <p:cNvSpPr>
            <a:spLocks noGrp="1"/>
          </p:cNvSpPr>
          <p:nvPr>
            <p:ph type="body" sz="quarter" idx="10" hasCustomPrompt="1"/>
          </p:nvPr>
        </p:nvSpPr>
        <p:spPr bwMode="gray">
          <a:xfrm>
            <a:off x="1957955" y="1628776"/>
            <a:ext cx="4030151" cy="4537075"/>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9" name="Titel 5"/>
          <p:cNvSpPr>
            <a:spLocks noGrp="1"/>
          </p:cNvSpPr>
          <p:nvPr>
            <p:ph type="title" hasCustomPrompt="1"/>
          </p:nvPr>
        </p:nvSpPr>
        <p:spPr bwMode="gray">
          <a:xfrm>
            <a:off x="0" y="-1"/>
            <a:ext cx="12192000" cy="1628776"/>
          </a:xfrm>
        </p:spPr>
        <p:txBody>
          <a:bodyPr lIns="252000" tIns="468000" rIns="259200"/>
          <a:lstStyle/>
          <a:p>
            <a:r>
              <a:rPr lang="en-US" noProof="0" smtClean="0"/>
              <a:t>Click to add Title</a:t>
            </a:r>
            <a:endParaRPr lang="en-US" dirty="0"/>
          </a:p>
        </p:txBody>
      </p:sp>
      <p:sp>
        <p:nvSpPr>
          <p:cNvPr id="10" name="Text Placeholder 2"/>
          <p:cNvSpPr>
            <a:spLocks noGrp="1"/>
          </p:cNvSpPr>
          <p:nvPr>
            <p:ph type="body" sz="quarter" idx="13" hasCustomPrompt="1"/>
          </p:nvPr>
        </p:nvSpPr>
        <p:spPr bwMode="gray">
          <a:xfrm>
            <a:off x="6203894" y="1628776"/>
            <a:ext cx="4030151" cy="4537075"/>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11" name="Subtitle"/>
          <p:cNvSpPr>
            <a:spLocks noGrp="1"/>
          </p:cNvSpPr>
          <p:nvPr>
            <p:ph type="body" sz="quarter" idx="12" hasCustomPrompt="1"/>
          </p:nvPr>
        </p:nvSpPr>
        <p:spPr bwMode="gray">
          <a:xfrm>
            <a:off x="0" y="837506"/>
            <a:ext cx="12192000" cy="791268"/>
          </a:xfrm>
          <a:prstGeom prst="rect">
            <a:avLst/>
          </a:prstGeom>
        </p:spPr>
        <p:txBody>
          <a:bodyPr lIns="252000" tIns="36000" rIns="257234"/>
          <a:lstStyle>
            <a:lvl1pPr marL="0" indent="0">
              <a:lnSpc>
                <a:spcPct val="90000"/>
              </a:lnSpc>
              <a:spcBef>
                <a:spcPts val="0"/>
              </a:spcBef>
              <a:buNone/>
              <a:defRPr sz="2799" b="0">
                <a:solidFill>
                  <a:schemeClr val="accent1"/>
                </a:solidFill>
              </a:defRPr>
            </a:lvl1pPr>
            <a:lvl2pPr marL="0" indent="0">
              <a:lnSpc>
                <a:spcPct val="90000"/>
              </a:lnSpc>
              <a:spcBef>
                <a:spcPts val="0"/>
              </a:spcBef>
              <a:buNone/>
              <a:defRPr sz="3298" b="0">
                <a:solidFill>
                  <a:schemeClr val="accent1"/>
                </a:solidFill>
              </a:defRPr>
            </a:lvl2pPr>
            <a:lvl3pPr marL="0" indent="0">
              <a:lnSpc>
                <a:spcPct val="90000"/>
              </a:lnSpc>
              <a:spcBef>
                <a:spcPts val="0"/>
              </a:spcBef>
              <a:buNone/>
              <a:defRPr sz="3298" b="0">
                <a:solidFill>
                  <a:schemeClr val="accent1"/>
                </a:solidFill>
              </a:defRPr>
            </a:lvl3pPr>
            <a:lvl4pPr marL="0" indent="0">
              <a:lnSpc>
                <a:spcPct val="90000"/>
              </a:lnSpc>
              <a:spcBef>
                <a:spcPts val="0"/>
              </a:spcBef>
              <a:buFont typeface="Arial" pitchFamily="34" charset="0"/>
              <a:buNone/>
              <a:defRPr sz="3298" b="0">
                <a:solidFill>
                  <a:schemeClr val="accent1"/>
                </a:solidFill>
              </a:defRPr>
            </a:lvl4pPr>
            <a:lvl5pPr marL="0" indent="0">
              <a:lnSpc>
                <a:spcPct val="90000"/>
              </a:lnSpc>
              <a:spcBef>
                <a:spcPts val="0"/>
              </a:spcBef>
              <a:buFont typeface="Arial" pitchFamily="34" charset="0"/>
              <a:buNone/>
              <a:defRPr sz="3298" b="0">
                <a:solidFill>
                  <a:schemeClr val="accent1"/>
                </a:solidFill>
              </a:defRPr>
            </a:lvl5pPr>
            <a:lvl6pPr marL="0" indent="0">
              <a:lnSpc>
                <a:spcPct val="90000"/>
              </a:lnSpc>
              <a:buFont typeface="Arial" pitchFamily="34" charset="0"/>
              <a:buNone/>
              <a:defRPr sz="3298" b="0">
                <a:solidFill>
                  <a:schemeClr val="accent1"/>
                </a:solidFill>
              </a:defRPr>
            </a:lvl6pPr>
            <a:lvl7pPr marL="0" indent="0">
              <a:lnSpc>
                <a:spcPct val="90000"/>
              </a:lnSpc>
              <a:buFont typeface="Arial" pitchFamily="34" charset="0"/>
              <a:buNone/>
              <a:defRPr sz="3298" b="0">
                <a:solidFill>
                  <a:schemeClr val="accent1"/>
                </a:solidFill>
              </a:defRPr>
            </a:lvl7pPr>
            <a:lvl8pPr marL="0" indent="0">
              <a:lnSpc>
                <a:spcPct val="90000"/>
              </a:lnSpc>
              <a:buNone/>
              <a:defRPr sz="3298" b="0">
                <a:solidFill>
                  <a:schemeClr val="accent1"/>
                </a:solidFill>
              </a:defRPr>
            </a:lvl8pPr>
            <a:lvl9pPr marL="0" indent="0">
              <a:lnSpc>
                <a:spcPct val="90000"/>
              </a:lnSpc>
              <a:buFont typeface="Arial" pitchFamily="34" charset="0"/>
              <a:buNone/>
              <a:defRPr sz="3298" b="0">
                <a:solidFill>
                  <a:schemeClr val="accent1"/>
                </a:solidFill>
              </a:defRPr>
            </a:lvl9pPr>
          </a:lstStyle>
          <a:p>
            <a:pPr lvl="0"/>
            <a:r>
              <a:rPr lang="en-US" smtClean="0"/>
              <a:t>Click to add Subtitle</a:t>
            </a:r>
            <a:endParaRPr lang="en-US" dirty="0" smtClean="0"/>
          </a:p>
        </p:txBody>
      </p:sp>
    </p:spTree>
    <p:extLst>
      <p:ext uri="{BB962C8B-B14F-4D97-AF65-F5344CB8AC3E}">
        <p14:creationId xmlns:p14="http://schemas.microsoft.com/office/powerpoint/2010/main" val="2677037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small picture">
    <p:spTree>
      <p:nvGrpSpPr>
        <p:cNvPr id="1" name=""/>
        <p:cNvGrpSpPr/>
        <p:nvPr/>
      </p:nvGrpSpPr>
      <p:grpSpPr>
        <a:xfrm>
          <a:off x="0" y="0"/>
          <a:ext cx="0" cy="0"/>
          <a:chOff x="0" y="0"/>
          <a:chExt cx="0" cy="0"/>
        </a:xfrm>
      </p:grpSpPr>
      <p:sp>
        <p:nvSpPr>
          <p:cNvPr id="8" name="Textplatzhalter 4"/>
          <p:cNvSpPr>
            <a:spLocks noGrp="1"/>
          </p:cNvSpPr>
          <p:nvPr>
            <p:ph type="body" sz="quarter" idx="10" hasCustomPrompt="1"/>
          </p:nvPr>
        </p:nvSpPr>
        <p:spPr bwMode="gray">
          <a:xfrm>
            <a:off x="1957955" y="1628774"/>
            <a:ext cx="8276090" cy="4537076"/>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9" name="Titel 5"/>
          <p:cNvSpPr>
            <a:spLocks noGrp="1"/>
          </p:cNvSpPr>
          <p:nvPr>
            <p:ph type="title" hasCustomPrompt="1"/>
          </p:nvPr>
        </p:nvSpPr>
        <p:spPr bwMode="gray">
          <a:xfrm>
            <a:off x="0" y="-1"/>
            <a:ext cx="12192000" cy="1628776"/>
          </a:xfrm>
        </p:spPr>
        <p:txBody>
          <a:bodyPr lIns="252000" tIns="468000" rIns="259200"/>
          <a:lstStyle/>
          <a:p>
            <a:r>
              <a:rPr lang="en-US" noProof="0" smtClean="0"/>
              <a:t>Click to add Title</a:t>
            </a:r>
            <a:endParaRPr lang="en-US" dirty="0"/>
          </a:p>
        </p:txBody>
      </p:sp>
      <p:sp>
        <p:nvSpPr>
          <p:cNvPr id="10" name="Bildplatzhalter 2"/>
          <p:cNvSpPr>
            <a:spLocks noGrp="1"/>
          </p:cNvSpPr>
          <p:nvPr>
            <p:ph type="pic" sz="quarter" idx="13" hasCustomPrompt="1"/>
          </p:nvPr>
        </p:nvSpPr>
        <p:spPr bwMode="gray">
          <a:xfrm>
            <a:off x="268806" y="1630930"/>
            <a:ext cx="1473362" cy="4534921"/>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1" name="Subtitle"/>
          <p:cNvSpPr>
            <a:spLocks noGrp="1"/>
          </p:cNvSpPr>
          <p:nvPr>
            <p:ph type="body" sz="quarter" idx="12" hasCustomPrompt="1"/>
          </p:nvPr>
        </p:nvSpPr>
        <p:spPr bwMode="gray">
          <a:xfrm>
            <a:off x="0" y="837506"/>
            <a:ext cx="12192000" cy="791268"/>
          </a:xfrm>
          <a:prstGeom prst="rect">
            <a:avLst/>
          </a:prstGeom>
        </p:spPr>
        <p:txBody>
          <a:bodyPr lIns="252000" tIns="36000" rIns="257234"/>
          <a:lstStyle>
            <a:lvl1pPr marL="0" indent="0">
              <a:lnSpc>
                <a:spcPct val="90000"/>
              </a:lnSpc>
              <a:spcBef>
                <a:spcPts val="0"/>
              </a:spcBef>
              <a:buNone/>
              <a:defRPr sz="2799" b="0">
                <a:solidFill>
                  <a:schemeClr val="accent1"/>
                </a:solidFill>
              </a:defRPr>
            </a:lvl1pPr>
            <a:lvl2pPr marL="0" indent="0">
              <a:lnSpc>
                <a:spcPct val="90000"/>
              </a:lnSpc>
              <a:spcBef>
                <a:spcPts val="0"/>
              </a:spcBef>
              <a:buNone/>
              <a:defRPr sz="3298" b="0">
                <a:solidFill>
                  <a:schemeClr val="accent1"/>
                </a:solidFill>
              </a:defRPr>
            </a:lvl2pPr>
            <a:lvl3pPr marL="0" indent="0">
              <a:lnSpc>
                <a:spcPct val="90000"/>
              </a:lnSpc>
              <a:spcBef>
                <a:spcPts val="0"/>
              </a:spcBef>
              <a:buNone/>
              <a:defRPr sz="3298" b="0">
                <a:solidFill>
                  <a:schemeClr val="accent1"/>
                </a:solidFill>
              </a:defRPr>
            </a:lvl3pPr>
            <a:lvl4pPr marL="0" indent="0">
              <a:lnSpc>
                <a:spcPct val="90000"/>
              </a:lnSpc>
              <a:spcBef>
                <a:spcPts val="0"/>
              </a:spcBef>
              <a:buFont typeface="Arial" pitchFamily="34" charset="0"/>
              <a:buNone/>
              <a:defRPr sz="3298" b="0">
                <a:solidFill>
                  <a:schemeClr val="accent1"/>
                </a:solidFill>
              </a:defRPr>
            </a:lvl4pPr>
            <a:lvl5pPr marL="0" indent="0">
              <a:lnSpc>
                <a:spcPct val="90000"/>
              </a:lnSpc>
              <a:spcBef>
                <a:spcPts val="0"/>
              </a:spcBef>
              <a:buFont typeface="Arial" pitchFamily="34" charset="0"/>
              <a:buNone/>
              <a:defRPr sz="3298" b="0">
                <a:solidFill>
                  <a:schemeClr val="accent1"/>
                </a:solidFill>
              </a:defRPr>
            </a:lvl5pPr>
            <a:lvl6pPr marL="0" indent="0">
              <a:lnSpc>
                <a:spcPct val="90000"/>
              </a:lnSpc>
              <a:buFont typeface="Arial" pitchFamily="34" charset="0"/>
              <a:buNone/>
              <a:defRPr sz="3298" b="0">
                <a:solidFill>
                  <a:schemeClr val="accent1"/>
                </a:solidFill>
              </a:defRPr>
            </a:lvl6pPr>
            <a:lvl7pPr marL="0" indent="0">
              <a:lnSpc>
                <a:spcPct val="90000"/>
              </a:lnSpc>
              <a:buFont typeface="Arial" pitchFamily="34" charset="0"/>
              <a:buNone/>
              <a:defRPr sz="3298" b="0">
                <a:solidFill>
                  <a:schemeClr val="accent1"/>
                </a:solidFill>
              </a:defRPr>
            </a:lvl7pPr>
            <a:lvl8pPr marL="0" indent="0">
              <a:lnSpc>
                <a:spcPct val="90000"/>
              </a:lnSpc>
              <a:buNone/>
              <a:defRPr sz="3298" b="0">
                <a:solidFill>
                  <a:schemeClr val="accent1"/>
                </a:solidFill>
              </a:defRPr>
            </a:lvl8pPr>
            <a:lvl9pPr marL="0" indent="0">
              <a:lnSpc>
                <a:spcPct val="90000"/>
              </a:lnSpc>
              <a:buFont typeface="Arial" pitchFamily="34" charset="0"/>
              <a:buNone/>
              <a:defRPr sz="3298" b="0">
                <a:solidFill>
                  <a:schemeClr val="accent1"/>
                </a:solidFill>
              </a:defRPr>
            </a:lvl9pPr>
          </a:lstStyle>
          <a:p>
            <a:pPr lvl="0"/>
            <a:r>
              <a:rPr lang="en-US" smtClean="0"/>
              <a:t>Click to add Subtitle</a:t>
            </a:r>
            <a:endParaRPr lang="en-US" dirty="0" smtClean="0"/>
          </a:p>
        </p:txBody>
      </p:sp>
    </p:spTree>
    <p:extLst>
      <p:ext uri="{BB962C8B-B14F-4D97-AF65-F5344CB8AC3E}">
        <p14:creationId xmlns:p14="http://schemas.microsoft.com/office/powerpoint/2010/main" val="1133281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 one picture">
    <p:spTree>
      <p:nvGrpSpPr>
        <p:cNvPr id="1" name=""/>
        <p:cNvGrpSpPr/>
        <p:nvPr/>
      </p:nvGrpSpPr>
      <p:grpSpPr>
        <a:xfrm>
          <a:off x="0" y="0"/>
          <a:ext cx="0" cy="0"/>
          <a:chOff x="0" y="0"/>
          <a:chExt cx="0" cy="0"/>
        </a:xfrm>
      </p:grpSpPr>
      <p:sp>
        <p:nvSpPr>
          <p:cNvPr id="8" name="Textplatzhalter 4"/>
          <p:cNvSpPr>
            <a:spLocks noGrp="1"/>
          </p:cNvSpPr>
          <p:nvPr>
            <p:ph type="body" sz="quarter" idx="10" hasCustomPrompt="1"/>
          </p:nvPr>
        </p:nvSpPr>
        <p:spPr bwMode="gray">
          <a:xfrm>
            <a:off x="6203895" y="1628774"/>
            <a:ext cx="5721544" cy="4537075"/>
          </a:xfrm>
          <a:prstGeom prst="rect">
            <a:avLst/>
          </a:prstGeom>
        </p:spPr>
        <p:txBody>
          <a:bodyPr/>
          <a:lstStyle>
            <a:lvl1pPr>
              <a:defRPr/>
            </a:lvl1p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
        <p:nvSpPr>
          <p:cNvPr id="9" name="Titel 5"/>
          <p:cNvSpPr>
            <a:spLocks noGrp="1"/>
          </p:cNvSpPr>
          <p:nvPr>
            <p:ph type="title" hasCustomPrompt="1"/>
          </p:nvPr>
        </p:nvSpPr>
        <p:spPr bwMode="gray">
          <a:xfrm>
            <a:off x="0" y="-1"/>
            <a:ext cx="12192000" cy="1628776"/>
          </a:xfrm>
        </p:spPr>
        <p:txBody>
          <a:bodyPr lIns="252000" tIns="468000" rIns="259200"/>
          <a:lstStyle/>
          <a:p>
            <a:r>
              <a:rPr lang="en-US" noProof="0" smtClean="0"/>
              <a:t>Click to add Title</a:t>
            </a:r>
            <a:endParaRPr lang="en-US" dirty="0"/>
          </a:p>
        </p:txBody>
      </p:sp>
      <p:sp>
        <p:nvSpPr>
          <p:cNvPr id="10" name="Bildplatzhalter 2"/>
          <p:cNvSpPr>
            <a:spLocks noGrp="1"/>
          </p:cNvSpPr>
          <p:nvPr>
            <p:ph type="pic" sz="quarter" idx="13" hasCustomPrompt="1"/>
          </p:nvPr>
        </p:nvSpPr>
        <p:spPr bwMode="gray">
          <a:xfrm>
            <a:off x="1950891" y="1628776"/>
            <a:ext cx="4037216" cy="4537075"/>
          </a:xfrm>
          <a:prstGeom prst="rect">
            <a:avLst/>
          </a:prstGeom>
          <a:solidFill>
            <a:schemeClr val="bg1">
              <a:lumMod val="85000"/>
            </a:schemeClr>
          </a:solidFill>
        </p:spPr>
        <p:txBody>
          <a:bodyPr/>
          <a:lstStyle>
            <a:lvl1pPr marL="0" indent="0">
              <a:buNone/>
              <a:defRPr/>
            </a:lvl1pPr>
          </a:lstStyle>
          <a:p>
            <a:r>
              <a:rPr lang="en-US" dirty="0" smtClean="0"/>
              <a:t> </a:t>
            </a:r>
            <a:endParaRPr lang="en-US" dirty="0"/>
          </a:p>
        </p:txBody>
      </p:sp>
      <p:sp>
        <p:nvSpPr>
          <p:cNvPr id="11" name="Subtitle"/>
          <p:cNvSpPr>
            <a:spLocks noGrp="1"/>
          </p:cNvSpPr>
          <p:nvPr>
            <p:ph type="body" sz="quarter" idx="12" hasCustomPrompt="1"/>
          </p:nvPr>
        </p:nvSpPr>
        <p:spPr bwMode="gray">
          <a:xfrm>
            <a:off x="0" y="837506"/>
            <a:ext cx="12192000" cy="791268"/>
          </a:xfrm>
          <a:prstGeom prst="rect">
            <a:avLst/>
          </a:prstGeom>
        </p:spPr>
        <p:txBody>
          <a:bodyPr lIns="252000" tIns="36000" rIns="257234"/>
          <a:lstStyle>
            <a:lvl1pPr marL="0" indent="0">
              <a:lnSpc>
                <a:spcPct val="90000"/>
              </a:lnSpc>
              <a:spcBef>
                <a:spcPts val="0"/>
              </a:spcBef>
              <a:buNone/>
              <a:defRPr sz="2799" b="0">
                <a:solidFill>
                  <a:schemeClr val="accent1"/>
                </a:solidFill>
              </a:defRPr>
            </a:lvl1pPr>
            <a:lvl2pPr marL="0" indent="0">
              <a:lnSpc>
                <a:spcPct val="90000"/>
              </a:lnSpc>
              <a:spcBef>
                <a:spcPts val="0"/>
              </a:spcBef>
              <a:buNone/>
              <a:defRPr sz="3298" b="0">
                <a:solidFill>
                  <a:schemeClr val="accent1"/>
                </a:solidFill>
              </a:defRPr>
            </a:lvl2pPr>
            <a:lvl3pPr marL="0" indent="0">
              <a:lnSpc>
                <a:spcPct val="90000"/>
              </a:lnSpc>
              <a:spcBef>
                <a:spcPts val="0"/>
              </a:spcBef>
              <a:buNone/>
              <a:defRPr sz="3298" b="0">
                <a:solidFill>
                  <a:schemeClr val="accent1"/>
                </a:solidFill>
              </a:defRPr>
            </a:lvl3pPr>
            <a:lvl4pPr marL="0" indent="0">
              <a:lnSpc>
                <a:spcPct val="90000"/>
              </a:lnSpc>
              <a:spcBef>
                <a:spcPts val="0"/>
              </a:spcBef>
              <a:buFont typeface="Arial" pitchFamily="34" charset="0"/>
              <a:buNone/>
              <a:defRPr sz="3298" b="0">
                <a:solidFill>
                  <a:schemeClr val="accent1"/>
                </a:solidFill>
              </a:defRPr>
            </a:lvl4pPr>
            <a:lvl5pPr marL="0" indent="0">
              <a:lnSpc>
                <a:spcPct val="90000"/>
              </a:lnSpc>
              <a:spcBef>
                <a:spcPts val="0"/>
              </a:spcBef>
              <a:buFont typeface="Arial" pitchFamily="34" charset="0"/>
              <a:buNone/>
              <a:defRPr sz="3298" b="0">
                <a:solidFill>
                  <a:schemeClr val="accent1"/>
                </a:solidFill>
              </a:defRPr>
            </a:lvl5pPr>
            <a:lvl6pPr marL="0" indent="0">
              <a:lnSpc>
                <a:spcPct val="90000"/>
              </a:lnSpc>
              <a:buFont typeface="Arial" pitchFamily="34" charset="0"/>
              <a:buNone/>
              <a:defRPr sz="3298" b="0">
                <a:solidFill>
                  <a:schemeClr val="accent1"/>
                </a:solidFill>
              </a:defRPr>
            </a:lvl6pPr>
            <a:lvl7pPr marL="0" indent="0">
              <a:lnSpc>
                <a:spcPct val="90000"/>
              </a:lnSpc>
              <a:buFont typeface="Arial" pitchFamily="34" charset="0"/>
              <a:buNone/>
              <a:defRPr sz="3298" b="0">
                <a:solidFill>
                  <a:schemeClr val="accent1"/>
                </a:solidFill>
              </a:defRPr>
            </a:lvl7pPr>
            <a:lvl8pPr marL="0" indent="0">
              <a:lnSpc>
                <a:spcPct val="90000"/>
              </a:lnSpc>
              <a:buNone/>
              <a:defRPr sz="3298" b="0">
                <a:solidFill>
                  <a:schemeClr val="accent1"/>
                </a:solidFill>
              </a:defRPr>
            </a:lvl8pPr>
            <a:lvl9pPr marL="0" indent="0">
              <a:lnSpc>
                <a:spcPct val="90000"/>
              </a:lnSpc>
              <a:buFont typeface="Arial" pitchFamily="34" charset="0"/>
              <a:buNone/>
              <a:defRPr sz="3298" b="0">
                <a:solidFill>
                  <a:schemeClr val="accent1"/>
                </a:solidFill>
              </a:defRPr>
            </a:lvl9pPr>
          </a:lstStyle>
          <a:p>
            <a:pPr lvl="0"/>
            <a:r>
              <a:rPr lang="en-US" smtClean="0"/>
              <a:t>Click to add Subtitle</a:t>
            </a:r>
            <a:endParaRPr lang="en-US" dirty="0" smtClean="0"/>
          </a:p>
        </p:txBody>
      </p:sp>
    </p:spTree>
    <p:extLst>
      <p:ext uri="{BB962C8B-B14F-4D97-AF65-F5344CB8AC3E}">
        <p14:creationId xmlns:p14="http://schemas.microsoft.com/office/powerpoint/2010/main" val="4261271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1002470" y="6279545"/>
            <a:ext cx="901663" cy="365730"/>
          </a:xfrm>
          <a:prstGeom prst="rect">
            <a:avLst/>
          </a:prstGeom>
        </p:spPr>
      </p:pic>
      <p:sp>
        <p:nvSpPr>
          <p:cNvPr id="2" name="Titelplatzhalter 1"/>
          <p:cNvSpPr>
            <a:spLocks noGrp="1"/>
          </p:cNvSpPr>
          <p:nvPr>
            <p:ph type="title"/>
          </p:nvPr>
        </p:nvSpPr>
        <p:spPr bwMode="gray">
          <a:xfrm>
            <a:off x="0" y="1"/>
            <a:ext cx="12192000" cy="1592263"/>
          </a:xfrm>
          <a:prstGeom prst="rect">
            <a:avLst/>
          </a:prstGeom>
        </p:spPr>
        <p:txBody>
          <a:bodyPr vert="horz" lIns="252000" tIns="468000" rIns="259200" bIns="0" rtlCol="0" anchor="t" anchorCtr="0">
            <a:noAutofit/>
          </a:bodyPr>
          <a:lstStyle/>
          <a:p>
            <a:r>
              <a:rPr lang="en-US" noProof="0" smtClean="0"/>
              <a:t>Click to add Title</a:t>
            </a:r>
            <a:endParaRPr lang="en-US" dirty="0"/>
          </a:p>
        </p:txBody>
      </p:sp>
      <p:grpSp>
        <p:nvGrpSpPr>
          <p:cNvPr id="6" name="Group 275"/>
          <p:cNvGrpSpPr>
            <a:grpSpLocks/>
          </p:cNvGrpSpPr>
          <p:nvPr/>
        </p:nvGrpSpPr>
        <p:grpSpPr bwMode="gray">
          <a:xfrm>
            <a:off x="-63239" y="225427"/>
            <a:ext cx="33600" cy="5972175"/>
            <a:chOff x="-152" y="142"/>
            <a:chExt cx="113" cy="3762"/>
          </a:xfrm>
        </p:grpSpPr>
        <p:sp>
          <p:nvSpPr>
            <p:cNvPr id="7"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8"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9"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10"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11"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12"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grpSp>
      <p:grpSp>
        <p:nvGrpSpPr>
          <p:cNvPr id="13" name="Group 282"/>
          <p:cNvGrpSpPr>
            <a:grpSpLocks/>
          </p:cNvGrpSpPr>
          <p:nvPr/>
        </p:nvGrpSpPr>
        <p:grpSpPr bwMode="gray">
          <a:xfrm>
            <a:off x="287868" y="6888048"/>
            <a:ext cx="11612033" cy="25200"/>
            <a:chOff x="136" y="4346"/>
            <a:chExt cx="5486" cy="113"/>
          </a:xfrm>
        </p:grpSpPr>
        <p:sp>
          <p:nvSpPr>
            <p:cNvPr id="14"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15"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16"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17"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18"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19"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20"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grpSp>
      <p:grpSp>
        <p:nvGrpSpPr>
          <p:cNvPr id="21" name="Group 290"/>
          <p:cNvGrpSpPr>
            <a:grpSpLocks/>
          </p:cNvGrpSpPr>
          <p:nvPr/>
        </p:nvGrpSpPr>
        <p:grpSpPr bwMode="gray">
          <a:xfrm>
            <a:off x="287868" y="-43061"/>
            <a:ext cx="11612033" cy="25200"/>
            <a:chOff x="136" y="4346"/>
            <a:chExt cx="5486" cy="113"/>
          </a:xfrm>
        </p:grpSpPr>
        <p:sp>
          <p:nvSpPr>
            <p:cNvPr id="22"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23"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24"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25"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26"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27"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28"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grpSp>
      <p:grpSp>
        <p:nvGrpSpPr>
          <p:cNvPr id="29" name="Group 298"/>
          <p:cNvGrpSpPr>
            <a:grpSpLocks/>
          </p:cNvGrpSpPr>
          <p:nvPr/>
        </p:nvGrpSpPr>
        <p:grpSpPr bwMode="gray">
          <a:xfrm>
            <a:off x="12221635" y="225427"/>
            <a:ext cx="33600" cy="5972175"/>
            <a:chOff x="-152" y="142"/>
            <a:chExt cx="113" cy="3762"/>
          </a:xfrm>
        </p:grpSpPr>
        <p:sp>
          <p:nvSpPr>
            <p:cNvPr id="30"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31"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32"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33"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34"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35"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grpSp>
      <p:sp>
        <p:nvSpPr>
          <p:cNvPr id="42" name="Fußzeilenplatzhalter 5"/>
          <p:cNvSpPr txBox="1">
            <a:spLocks/>
          </p:cNvSpPr>
          <p:nvPr/>
        </p:nvSpPr>
        <p:spPr bwMode="gray">
          <a:xfrm>
            <a:off x="288001" y="6466005"/>
            <a:ext cx="1483784"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a:defRPr/>
            </a:pPr>
            <a:r>
              <a:rPr dirty="0">
                <a:solidFill>
                  <a:srgbClr val="666666"/>
                </a:solidFill>
              </a:rPr>
              <a:t>© ABB</a:t>
            </a:r>
          </a:p>
        </p:txBody>
      </p:sp>
      <p:sp>
        <p:nvSpPr>
          <p:cNvPr id="38" name="TextBox 37"/>
          <p:cNvSpPr txBox="1"/>
          <p:nvPr/>
        </p:nvSpPr>
        <p:spPr>
          <a:xfrm>
            <a:off x="1265556" y="6540875"/>
            <a:ext cx="644525" cy="104400"/>
          </a:xfrm>
          <a:prstGeom prst="rect">
            <a:avLst/>
          </a:prstGeom>
          <a:noFill/>
        </p:spPr>
        <p:txBody>
          <a:bodyPr wrap="square" lIns="0" tIns="0" rIns="0" bIns="0" rtlCol="0" anchor="ctr" anchorCtr="0">
            <a:noAutofit/>
          </a:bodyPr>
          <a:lstStyle/>
          <a:p>
            <a:pPr fontAlgn="base">
              <a:spcBef>
                <a:spcPct val="50000"/>
              </a:spcBef>
              <a:spcAft>
                <a:spcPct val="0"/>
              </a:spcAft>
              <a:buClr>
                <a:srgbClr val="002897"/>
              </a:buClr>
              <a:buSzPct val="70000"/>
              <a:buFont typeface="Wingdings" pitchFamily="2" charset="2"/>
              <a:buNone/>
            </a:pPr>
            <a:r>
              <a:rPr lang="en-GB" sz="600" dirty="0">
                <a:solidFill>
                  <a:srgbClr val="666666"/>
                </a:solidFill>
              </a:rPr>
              <a:t>Slide </a:t>
            </a:r>
            <a:fld id="{14AEC320-A186-439B-8B2C-D2DB8CEDAEBD}" type="slidenum">
              <a:rPr lang="en-GB" sz="600">
                <a:solidFill>
                  <a:srgbClr val="666666"/>
                </a:solidFill>
              </a:rPr>
              <a:pPr fontAlgn="base">
                <a:spcBef>
                  <a:spcPct val="50000"/>
                </a:spcBef>
                <a:spcAft>
                  <a:spcPct val="0"/>
                </a:spcAft>
                <a:buClr>
                  <a:srgbClr val="002897"/>
                </a:buClr>
                <a:buSzPct val="70000"/>
                <a:buFont typeface="Wingdings" pitchFamily="2" charset="2"/>
                <a:buNone/>
              </a:pPr>
              <a:t>‹#›</a:t>
            </a:fld>
            <a:endParaRPr lang="en-GB" sz="600" dirty="0">
              <a:solidFill>
                <a:srgbClr val="666666"/>
              </a:solidFill>
            </a:endParaRPr>
          </a:p>
        </p:txBody>
      </p:sp>
      <p:sp>
        <p:nvSpPr>
          <p:cNvPr id="4" name="ABB.PPFooterfield"/>
          <p:cNvSpPr txBox="1"/>
          <p:nvPr/>
        </p:nvSpPr>
        <p:spPr bwMode="gray">
          <a:xfrm>
            <a:off x="1968000" y="6540875"/>
            <a:ext cx="1405677" cy="104400"/>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fontAlgn="base">
              <a:spcAft>
                <a:spcPct val="0"/>
              </a:spcAft>
              <a:buClr>
                <a:srgbClr val="002897"/>
              </a:buClr>
              <a:buSzPct val="70000"/>
              <a:buFont typeface="Arial" pitchFamily="34" charset="0"/>
              <a:buNone/>
            </a:pPr>
            <a:r>
              <a:rPr lang="it-IT" sz="600">
                <a:solidFill>
                  <a:srgbClr val="666666"/>
                </a:solidFill>
                <a:cs typeface="Arial" pitchFamily="34" charset="0"/>
              </a:rPr>
              <a:t>    </a:t>
            </a:r>
            <a:endParaRPr lang="en-US" sz="600" dirty="0">
              <a:solidFill>
                <a:srgbClr val="666666"/>
              </a:solidFill>
              <a:cs typeface="Arial" pitchFamily="34" charset="0"/>
            </a:endParaRPr>
          </a:p>
        </p:txBody>
      </p:sp>
      <p:grpSp>
        <p:nvGrpSpPr>
          <p:cNvPr id="40" name="Group 275"/>
          <p:cNvGrpSpPr>
            <a:grpSpLocks/>
          </p:cNvGrpSpPr>
          <p:nvPr userDrawn="1"/>
        </p:nvGrpSpPr>
        <p:grpSpPr bwMode="gray">
          <a:xfrm>
            <a:off x="-63239" y="225427"/>
            <a:ext cx="33600" cy="5972175"/>
            <a:chOff x="-152" y="142"/>
            <a:chExt cx="113" cy="3762"/>
          </a:xfrm>
        </p:grpSpPr>
        <p:sp>
          <p:nvSpPr>
            <p:cNvPr id="41" name="Line 276"/>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43" name="Line 277"/>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44" name="Line 278"/>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45" name="Line 279"/>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46" name="Line 280"/>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47" name="Line 281"/>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grpSp>
      <p:grpSp>
        <p:nvGrpSpPr>
          <p:cNvPr id="48" name="Group 282"/>
          <p:cNvGrpSpPr>
            <a:grpSpLocks/>
          </p:cNvGrpSpPr>
          <p:nvPr userDrawn="1"/>
        </p:nvGrpSpPr>
        <p:grpSpPr bwMode="gray">
          <a:xfrm>
            <a:off x="287868" y="6888048"/>
            <a:ext cx="11612033" cy="25200"/>
            <a:chOff x="136" y="4346"/>
            <a:chExt cx="5486" cy="113"/>
          </a:xfrm>
        </p:grpSpPr>
        <p:sp>
          <p:nvSpPr>
            <p:cNvPr id="49" name="Line 283"/>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50" name="Line 284"/>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51" name="Line 285"/>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52" name="Line 286"/>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53" name="Line 287"/>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54" name="Line 288"/>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55" name="Line 289"/>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grpSp>
      <p:grpSp>
        <p:nvGrpSpPr>
          <p:cNvPr id="56" name="Group 290"/>
          <p:cNvGrpSpPr>
            <a:grpSpLocks/>
          </p:cNvGrpSpPr>
          <p:nvPr userDrawn="1"/>
        </p:nvGrpSpPr>
        <p:grpSpPr bwMode="gray">
          <a:xfrm>
            <a:off x="287868" y="-43061"/>
            <a:ext cx="11612033" cy="25200"/>
            <a:chOff x="136" y="4346"/>
            <a:chExt cx="5486" cy="113"/>
          </a:xfrm>
        </p:grpSpPr>
        <p:sp>
          <p:nvSpPr>
            <p:cNvPr id="57" name="Line 291"/>
            <p:cNvSpPr>
              <a:spLocks noChangeShapeType="1"/>
            </p:cNvSpPr>
            <p:nvPr/>
          </p:nvSpPr>
          <p:spPr bwMode="gray">
            <a:xfrm>
              <a:off x="136"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58" name="Line 292"/>
            <p:cNvSpPr>
              <a:spLocks noChangeShapeType="1"/>
            </p:cNvSpPr>
            <p:nvPr/>
          </p:nvSpPr>
          <p:spPr bwMode="gray">
            <a:xfrm>
              <a:off x="837"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59" name="Line 293"/>
            <p:cNvSpPr>
              <a:spLocks noChangeShapeType="1"/>
            </p:cNvSpPr>
            <p:nvPr/>
          </p:nvSpPr>
          <p:spPr bwMode="gray">
            <a:xfrm>
              <a:off x="930"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60" name="Line 294"/>
            <p:cNvSpPr>
              <a:spLocks noChangeShapeType="1"/>
            </p:cNvSpPr>
            <p:nvPr/>
          </p:nvSpPr>
          <p:spPr bwMode="gray">
            <a:xfrm>
              <a:off x="2833"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61" name="Line 295"/>
            <p:cNvSpPr>
              <a:spLocks noChangeShapeType="1"/>
            </p:cNvSpPr>
            <p:nvPr/>
          </p:nvSpPr>
          <p:spPr bwMode="gray">
            <a:xfrm>
              <a:off x="2923"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62" name="Line 296"/>
            <p:cNvSpPr>
              <a:spLocks noChangeShapeType="1"/>
            </p:cNvSpPr>
            <p:nvPr/>
          </p:nvSpPr>
          <p:spPr bwMode="gray">
            <a:xfrm>
              <a:off x="4830"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63" name="Line 297"/>
            <p:cNvSpPr>
              <a:spLocks noChangeShapeType="1"/>
            </p:cNvSpPr>
            <p:nvPr/>
          </p:nvSpPr>
          <p:spPr bwMode="gray">
            <a:xfrm>
              <a:off x="5622" y="4346"/>
              <a:ext cx="0" cy="113"/>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grpSp>
      <p:grpSp>
        <p:nvGrpSpPr>
          <p:cNvPr id="64" name="Group 298"/>
          <p:cNvGrpSpPr>
            <a:grpSpLocks/>
          </p:cNvGrpSpPr>
          <p:nvPr userDrawn="1"/>
        </p:nvGrpSpPr>
        <p:grpSpPr bwMode="gray">
          <a:xfrm>
            <a:off x="12221635" y="225427"/>
            <a:ext cx="33600" cy="5972175"/>
            <a:chOff x="-152" y="142"/>
            <a:chExt cx="113" cy="3762"/>
          </a:xfrm>
        </p:grpSpPr>
        <p:sp>
          <p:nvSpPr>
            <p:cNvPr id="65" name="Line 299"/>
            <p:cNvSpPr>
              <a:spLocks noChangeShapeType="1"/>
            </p:cNvSpPr>
            <p:nvPr/>
          </p:nvSpPr>
          <p:spPr bwMode="gray">
            <a:xfrm>
              <a:off x="-152" y="142"/>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66" name="Line 300"/>
            <p:cNvSpPr>
              <a:spLocks noChangeShapeType="1"/>
            </p:cNvSpPr>
            <p:nvPr/>
          </p:nvSpPr>
          <p:spPr bwMode="gray">
            <a:xfrm>
              <a:off x="-152" y="232"/>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67" name="Line 301"/>
            <p:cNvSpPr>
              <a:spLocks noChangeShapeType="1"/>
            </p:cNvSpPr>
            <p:nvPr/>
          </p:nvSpPr>
          <p:spPr bwMode="gray">
            <a:xfrm>
              <a:off x="-152" y="1003"/>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68" name="Line 302"/>
            <p:cNvSpPr>
              <a:spLocks noChangeShapeType="1"/>
            </p:cNvSpPr>
            <p:nvPr/>
          </p:nvSpPr>
          <p:spPr bwMode="gray">
            <a:xfrm>
              <a:off x="-152" y="2408"/>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69" name="Line 303"/>
            <p:cNvSpPr>
              <a:spLocks noChangeShapeType="1"/>
            </p:cNvSpPr>
            <p:nvPr/>
          </p:nvSpPr>
          <p:spPr bwMode="gray">
            <a:xfrm>
              <a:off x="-152" y="2500"/>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sp>
          <p:nvSpPr>
            <p:cNvPr id="70" name="Line 304"/>
            <p:cNvSpPr>
              <a:spLocks noChangeShapeType="1"/>
            </p:cNvSpPr>
            <p:nvPr/>
          </p:nvSpPr>
          <p:spPr bwMode="gray">
            <a:xfrm>
              <a:off x="-152" y="3904"/>
              <a:ext cx="113" cy="0"/>
            </a:xfrm>
            <a:prstGeom prst="line">
              <a:avLst/>
            </a:prstGeom>
            <a:noFill/>
            <a:ln w="9525">
              <a:solidFill>
                <a:schemeClr val="bg1"/>
              </a:solidFill>
              <a:round/>
              <a:headEnd/>
              <a:tailEnd/>
            </a:ln>
            <a:effectLst/>
          </p:spPr>
          <p:txBody>
            <a:bodyPr lIns="0" tIns="0" rIns="0" bIns="0">
              <a:noAutofit/>
            </a:bodyPr>
            <a:lstStyle/>
            <a:p>
              <a:pPr fontAlgn="base">
                <a:spcBef>
                  <a:spcPct val="50000"/>
                </a:spcBef>
                <a:spcAft>
                  <a:spcPct val="0"/>
                </a:spcAft>
                <a:buClr>
                  <a:srgbClr val="002897"/>
                </a:buClr>
                <a:buSzPct val="70000"/>
                <a:buFont typeface="Wingdings" pitchFamily="2" charset="2"/>
                <a:buChar char="§"/>
              </a:pPr>
              <a:endParaRPr lang="en-US" sz="1899" dirty="0">
                <a:solidFill>
                  <a:srgbClr val="002897"/>
                </a:solidFill>
              </a:endParaRPr>
            </a:p>
          </p:txBody>
        </p:sp>
      </p:grpSp>
      <p:sp>
        <p:nvSpPr>
          <p:cNvPr id="2048" name="TextBox 2047"/>
          <p:cNvSpPr txBox="1"/>
          <p:nvPr userDrawn="1"/>
        </p:nvSpPr>
        <p:spPr bwMode="gray">
          <a:xfrm>
            <a:off x="284481" y="6540502"/>
            <a:ext cx="962660" cy="104775"/>
          </a:xfrm>
          <a:prstGeom prst="rect">
            <a:avLst/>
          </a:prstGeom>
          <a:noFill/>
          <a:ln w="9525">
            <a:noFill/>
            <a:miter lim="800000"/>
            <a:headEnd/>
            <a:tailEnd/>
          </a:ln>
        </p:spPr>
        <p:txBody>
          <a:bodyPr vert="horz" wrap="square" lIns="0" tIns="71963" rIns="71963" bIns="71963" numCol="1" rtlCol="0" anchor="ctr" anchorCtr="0" compatLnSpc="1">
            <a:prstTxWarp prst="textNoShape">
              <a:avLst/>
            </a:prstTxWarp>
            <a:noAutofit/>
          </a:bodyPr>
          <a:lstStyle/>
          <a:p>
            <a:pPr fontAlgn="base">
              <a:spcBef>
                <a:spcPts val="1099"/>
              </a:spcBef>
              <a:spcAft>
                <a:spcPct val="0"/>
              </a:spcAft>
              <a:buClr>
                <a:srgbClr val="002897"/>
              </a:buClr>
              <a:buSzPct val="70000"/>
              <a:buFont typeface="Arial" pitchFamily="34" charset="0"/>
              <a:buNone/>
            </a:pPr>
            <a:fld id="{5E1ED69C-F08B-417C-BAB8-6018EE3AC257}" type="datetime4">
              <a:rPr lang="en-US" sz="600">
                <a:solidFill>
                  <a:srgbClr val="666666"/>
                </a:solidFill>
                <a:cs typeface="Arial" pitchFamily="34" charset="0"/>
              </a:rPr>
              <a:pPr fontAlgn="base">
                <a:spcBef>
                  <a:spcPts val="1099"/>
                </a:spcBef>
                <a:spcAft>
                  <a:spcPct val="0"/>
                </a:spcAft>
                <a:buClr>
                  <a:srgbClr val="002897"/>
                </a:buClr>
                <a:buSzPct val="70000"/>
                <a:buFont typeface="Arial" pitchFamily="34" charset="0"/>
                <a:buNone/>
              </a:pPr>
              <a:t>February 5, 2016</a:t>
            </a:fld>
            <a:endParaRPr lang="en-US" sz="600" dirty="0">
              <a:solidFill>
                <a:srgbClr val="666666"/>
              </a:solidFill>
              <a:cs typeface="Arial" pitchFamily="34" charset="0"/>
            </a:endParaRPr>
          </a:p>
        </p:txBody>
      </p:sp>
      <p:sp>
        <p:nvSpPr>
          <p:cNvPr id="71" name="Textplatzhalter 2"/>
          <p:cNvSpPr>
            <a:spLocks noGrp="1"/>
          </p:cNvSpPr>
          <p:nvPr>
            <p:ph type="body" idx="1"/>
          </p:nvPr>
        </p:nvSpPr>
        <p:spPr bwMode="gray">
          <a:xfrm>
            <a:off x="1957955" y="1628000"/>
            <a:ext cx="8276090" cy="4537850"/>
          </a:xfrm>
          <a:prstGeom prst="rect">
            <a:avLst/>
          </a:prstGeom>
        </p:spPr>
        <p:txBody>
          <a:bodyPr vert="horz" lIns="0" tIns="0" rIns="0" bIns="0" spcCol="171490" rtlCol="0">
            <a:noAutofit/>
          </a:bodyPr>
          <a:lstStyle/>
          <a:p>
            <a:pPr lvl="0"/>
            <a:r>
              <a:rPr lang="en-US" noProof="0" dirty="0" smtClean="0"/>
              <a:t>Click </a:t>
            </a:r>
            <a:r>
              <a:rPr lang="en-US" noProof="0" smtClean="0"/>
              <a:t>to add text</a:t>
            </a:r>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endParaRPr lang="en-US" noProof="0" dirty="0"/>
          </a:p>
        </p:txBody>
      </p:sp>
    </p:spTree>
    <p:extLst>
      <p:ext uri="{BB962C8B-B14F-4D97-AF65-F5344CB8AC3E}">
        <p14:creationId xmlns:p14="http://schemas.microsoft.com/office/powerpoint/2010/main" val="954972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2" r:id="rId21"/>
    <p:sldLayoutId id="2147483683" r:id="rId22"/>
    <p:sldLayoutId id="2147483685" r:id="rId23"/>
    <p:sldLayoutId id="2147483690" r:id="rId24"/>
    <p:sldLayoutId id="2147483696" r:id="rId25"/>
    <p:sldLayoutId id="2147483697" r:id="rId26"/>
    <p:sldLayoutId id="2147483698" r:id="rId27"/>
    <p:sldLayoutId id="2147483699" r:id="rId28"/>
    <p:sldLayoutId id="2147483700" r:id="rId29"/>
    <p:sldLayoutId id="2147483701" r:id="rId30"/>
    <p:sldLayoutId id="2147483703" r:id="rId31"/>
    <p:sldLayoutId id="2147483704" r:id="rId3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ftr="0" dt="0"/>
  <p:txStyles>
    <p:titleStyle>
      <a:lvl1pPr algn="l" defTabSz="913943" rtl="0" eaLnBrk="1" latinLnBrk="0" hangingPunct="1">
        <a:lnSpc>
          <a:spcPct val="90000"/>
        </a:lnSpc>
        <a:spcBef>
          <a:spcPct val="0"/>
        </a:spcBef>
        <a:buNone/>
        <a:defRPr sz="2799" kern="1200">
          <a:solidFill>
            <a:schemeClr val="tx2"/>
          </a:solidFill>
          <a:latin typeface="+mj-lt"/>
          <a:ea typeface="+mj-ea"/>
          <a:cs typeface="+mj-cs"/>
        </a:defRPr>
      </a:lvl1pPr>
    </p:titleStyle>
    <p:bodyStyle>
      <a:lvl1pPr marL="180885" indent="-180885" algn="l" defTabSz="913943" rtl="0" eaLnBrk="1" latinLnBrk="0" hangingPunct="1">
        <a:spcBef>
          <a:spcPts val="1099"/>
        </a:spcBef>
        <a:spcAft>
          <a:spcPts val="0"/>
        </a:spcAft>
        <a:buClr>
          <a:schemeClr val="tx2"/>
        </a:buClr>
        <a:buSzPct val="70000"/>
        <a:buFont typeface="Wingdings" pitchFamily="2" charset="2"/>
        <a:buChar char="§"/>
        <a:defRPr sz="1799" kern="1200">
          <a:solidFill>
            <a:schemeClr val="tx1"/>
          </a:solidFill>
          <a:latin typeface="+mn-lt"/>
          <a:ea typeface="+mn-ea"/>
          <a:cs typeface="+mn-cs"/>
        </a:defRPr>
      </a:lvl1pPr>
      <a:lvl2pPr marL="539730" indent="-180885" algn="l" defTabSz="913943" rtl="0" eaLnBrk="1" latinLnBrk="0" hangingPunct="1">
        <a:spcBef>
          <a:spcPts val="1099"/>
        </a:spcBef>
        <a:spcAft>
          <a:spcPts val="400"/>
        </a:spcAft>
        <a:buClr>
          <a:schemeClr val="tx2"/>
        </a:buClr>
        <a:buSzPct val="70000"/>
        <a:buFont typeface="Wingdings" pitchFamily="2" charset="2"/>
        <a:buChar char="§"/>
        <a:tabLst/>
        <a:defRPr sz="1799" kern="1200">
          <a:solidFill>
            <a:schemeClr val="tx1"/>
          </a:solidFill>
          <a:latin typeface="+mn-lt"/>
          <a:ea typeface="+mn-ea"/>
          <a:cs typeface="+mn-cs"/>
        </a:defRPr>
      </a:lvl2pPr>
      <a:lvl3pPr marL="899550" indent="-179910" algn="l" defTabSz="913943" rtl="0" eaLnBrk="1" latinLnBrk="0" hangingPunct="1">
        <a:spcBef>
          <a:spcPts val="1099"/>
        </a:spcBef>
        <a:spcAft>
          <a:spcPts val="400"/>
        </a:spcAft>
        <a:buClr>
          <a:schemeClr val="tx2"/>
        </a:buClr>
        <a:buSzPct val="70000"/>
        <a:buFont typeface="Wingdings" pitchFamily="2" charset="2"/>
        <a:buChar char="§"/>
        <a:tabLst/>
        <a:defRPr sz="1599" kern="1200">
          <a:solidFill>
            <a:schemeClr val="tx1"/>
          </a:solidFill>
          <a:latin typeface="+mn-lt"/>
          <a:ea typeface="+mn-ea"/>
          <a:cs typeface="+mn-cs"/>
        </a:defRPr>
      </a:lvl3pPr>
      <a:lvl4pPr marL="0" indent="0" algn="l" defTabSz="913943" rtl="0" eaLnBrk="1" latinLnBrk="0" hangingPunct="1">
        <a:spcBef>
          <a:spcPts val="1099"/>
        </a:spcBef>
        <a:spcAft>
          <a:spcPts val="400"/>
        </a:spcAft>
        <a:buClr>
          <a:schemeClr val="tx2"/>
        </a:buClr>
        <a:buSzPct val="70000"/>
        <a:buFont typeface="Wingdings" pitchFamily="2" charset="2"/>
        <a:buNone/>
        <a:tabLst/>
        <a:defRPr sz="1799" kern="1200">
          <a:solidFill>
            <a:schemeClr val="tx1"/>
          </a:solidFill>
          <a:latin typeface="+mn-lt"/>
          <a:ea typeface="+mn-ea"/>
          <a:cs typeface="+mn-cs"/>
        </a:defRPr>
      </a:lvl4pPr>
      <a:lvl5pPr marL="0" indent="0" algn="l" defTabSz="913943" rtl="0" eaLnBrk="1" latinLnBrk="0" hangingPunct="1">
        <a:spcBef>
          <a:spcPts val="1099"/>
        </a:spcBef>
        <a:spcAft>
          <a:spcPts val="400"/>
        </a:spcAft>
        <a:buClr>
          <a:schemeClr val="tx2"/>
        </a:buClr>
        <a:buSzPct val="70000"/>
        <a:buFont typeface="Wingdings" pitchFamily="2" charset="2"/>
        <a:buNone/>
        <a:defRPr sz="1799" b="1" kern="1200">
          <a:solidFill>
            <a:schemeClr val="tx1"/>
          </a:solidFill>
          <a:latin typeface="+mn-lt"/>
          <a:ea typeface="+mn-ea"/>
          <a:cs typeface="+mn-cs"/>
        </a:defRPr>
      </a:lvl5pPr>
      <a:lvl6pPr marL="0" indent="0" algn="l" defTabSz="913943" rtl="0" eaLnBrk="1" latinLnBrk="0" hangingPunct="1">
        <a:spcBef>
          <a:spcPts val="1099"/>
        </a:spcBef>
        <a:buClr>
          <a:schemeClr val="tx2"/>
        </a:buClr>
        <a:buSzPct val="70000"/>
        <a:buFont typeface="Arial" pitchFamily="34" charset="0"/>
        <a:buNone/>
        <a:defRPr sz="1799" b="1" kern="1200">
          <a:solidFill>
            <a:schemeClr val="accent1"/>
          </a:solidFill>
          <a:latin typeface="+mn-lt"/>
          <a:ea typeface="+mn-ea"/>
          <a:cs typeface="+mn-cs"/>
        </a:defRPr>
      </a:lvl6pPr>
      <a:lvl7pPr marL="0" indent="0" algn="l" defTabSz="913943" rtl="0" eaLnBrk="1" latinLnBrk="0" hangingPunct="1">
        <a:spcBef>
          <a:spcPts val="1099"/>
        </a:spcBef>
        <a:buFont typeface="Arial" pitchFamily="34" charset="0"/>
        <a:buNone/>
        <a:defRPr sz="900"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new.abb.com/uk/about/our-businesses/process-automation-division/consulting/training-events" TargetMode="External"/><Relationship Id="rId3" Type="http://schemas.openxmlformats.org/officeDocument/2006/relationships/hyperlink" Target="https://www.youtube.com/watch?v=-Yp1uU4p5t8" TargetMode="External"/><Relationship Id="rId7" Type="http://schemas.openxmlformats.org/officeDocument/2006/relationships/hyperlink" Target="http://new.abb.com/docs/librariesprovider53/about-downloads/human-factors-in-the-workplace.pdf?sfvrsn=2"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uk.inside.abb.com/cawp/seitp202/db362514c262e753c1257bce004f4347.aspx" TargetMode="External"/><Relationship Id="rId5" Type="http://schemas.openxmlformats.org/officeDocument/2006/relationships/hyperlink" Target="http://www.tinyurl.com/humanfactorsblog" TargetMode="External"/><Relationship Id="rId4" Type="http://schemas.openxmlformats.org/officeDocument/2006/relationships/hyperlink" Target="https://www.youtube.com/watch?v=2rCt-slGm3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NO-AlarmInsightSupport@abb.co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www.abb.com/industries/seitp406/1e32f84110dd889f8525768d005cc1af.aspx?productlanguage=us&amp;country=no" TargetMode="External"/><Relationship Id="rId5" Type="http://schemas.openxmlformats.org/officeDocument/2006/relationships/hyperlink" Target="http://www.abb.com/service/seitp335/5e0cef6b66394e82c125751d004da87a.aspx?productlanguage=us&amp;country=00" TargetMode="External"/><Relationship Id="rId4" Type="http://schemas.openxmlformats.org/officeDocument/2006/relationships/hyperlink" Target="mailto:ogp.products@no.abb.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ABB Alarm Lifecycle Management</a:t>
            </a:r>
            <a:br>
              <a:rPr lang="en-US" dirty="0" smtClean="0"/>
            </a:br>
            <a:r>
              <a:rPr lang="en-US" dirty="0" smtClean="0">
                <a:solidFill>
                  <a:schemeClr val="accent3"/>
                </a:solidFill>
              </a:rPr>
              <a:t>Managing the human factor</a:t>
            </a:r>
            <a:endParaRPr lang="en-US" dirty="0">
              <a:solidFill>
                <a:schemeClr val="accent3"/>
              </a:solidFill>
            </a:endParaRPr>
          </a:p>
        </p:txBody>
      </p:sp>
      <p:sp>
        <p:nvSpPr>
          <p:cNvPr id="3" name="Subtitle 2"/>
          <p:cNvSpPr>
            <a:spLocks noGrp="1"/>
          </p:cNvSpPr>
          <p:nvPr>
            <p:ph type="subTitle" idx="1"/>
          </p:nvPr>
        </p:nvSpPr>
        <p:spPr/>
        <p:txBody>
          <a:bodyPr/>
          <a:lstStyle/>
          <a:p>
            <a:r>
              <a:rPr lang="nb-NO" smtClean="0"/>
              <a:t>Thomas-Christian Skovholt, Product Manager</a:t>
            </a:r>
            <a:endParaRPr lang="en-US" dirty="0"/>
          </a:p>
        </p:txBody>
      </p:sp>
      <p:sp>
        <p:nvSpPr>
          <p:cNvPr id="4" name="TekstSylinder 3"/>
          <p:cNvSpPr txBox="1"/>
          <p:nvPr/>
        </p:nvSpPr>
        <p:spPr bwMode="gray">
          <a:xfrm>
            <a:off x="8534399" y="3548063"/>
            <a:ext cx="3391039" cy="457199"/>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000" i="1" kern="1200" dirty="0" smtClean="0">
                <a:solidFill>
                  <a:schemeClr val="bg1">
                    <a:lumMod val="85000"/>
                  </a:schemeClr>
                </a:solidFill>
                <a:latin typeface="Arial" pitchFamily="34" charset="0"/>
                <a:ea typeface="+mn-ea"/>
                <a:cs typeface="Arial" pitchFamily="34" charset="0"/>
              </a:rPr>
              <a:t>Statoil Snow-White, LNG process plant, northern Norway </a:t>
            </a:r>
          </a:p>
        </p:txBody>
      </p:sp>
    </p:spTree>
    <p:extLst>
      <p:ext uri="{BB962C8B-B14F-4D97-AF65-F5344CB8AC3E}">
        <p14:creationId xmlns:p14="http://schemas.microsoft.com/office/powerpoint/2010/main" val="3928700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957956" y="4754564"/>
            <a:ext cx="8265294" cy="668336"/>
          </a:xfrm>
        </p:spPr>
        <p:txBody>
          <a:bodyPr/>
          <a:lstStyle/>
          <a:p>
            <a:pPr marL="0" indent="0">
              <a:buNone/>
            </a:pPr>
            <a:r>
              <a:rPr lang="nb-NO" sz="1800" dirty="0">
                <a:latin typeface="Arial" pitchFamily="34" charset="0"/>
                <a:cs typeface="Arial" pitchFamily="34" charset="0"/>
              </a:rPr>
              <a:t>* Let’s start with </a:t>
            </a:r>
            <a:r>
              <a:rPr lang="nb-NO" sz="1800" dirty="0" smtClean="0">
                <a:latin typeface="Arial" pitchFamily="34" charset="0"/>
                <a:cs typeface="Arial" pitchFamily="34" charset="0"/>
              </a:rPr>
              <a:t>800xA</a:t>
            </a:r>
            <a:endParaRPr lang="en-US" sz="1800"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Plan for success from the start</a:t>
            </a:r>
            <a:endParaRPr lang="en-US" dirty="0"/>
          </a:p>
        </p:txBody>
      </p:sp>
      <p:sp>
        <p:nvSpPr>
          <p:cNvPr id="8" name="Rectangle 7"/>
          <p:cNvSpPr/>
          <p:nvPr/>
        </p:nvSpPr>
        <p:spPr bwMode="gray">
          <a:xfrm>
            <a:off x="1889105" y="2184400"/>
            <a:ext cx="8296388" cy="2374901"/>
          </a:xfrm>
          <a:prstGeom prst="rect">
            <a:avLst/>
          </a:prstGeom>
          <a:solidFill>
            <a:schemeClr val="tx2">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US" sz="2800" dirty="0">
                <a:latin typeface="Arial" pitchFamily="34" charset="0"/>
                <a:cs typeface="Arial" pitchFamily="34" charset="0"/>
              </a:rPr>
              <a:t>Every </a:t>
            </a:r>
            <a:r>
              <a:rPr lang="en-US" sz="2800" dirty="0" smtClean="0">
                <a:latin typeface="Arial" pitchFamily="34" charset="0"/>
                <a:cs typeface="Arial" pitchFamily="34" charset="0"/>
              </a:rPr>
              <a:t>digital automation </a:t>
            </a:r>
            <a:r>
              <a:rPr lang="en-US" sz="2800" dirty="0">
                <a:latin typeface="Arial" pitchFamily="34" charset="0"/>
                <a:cs typeface="Arial" pitchFamily="34" charset="0"/>
              </a:rPr>
              <a:t>control </a:t>
            </a:r>
            <a:r>
              <a:rPr lang="en-US" sz="2800" dirty="0" smtClean="0">
                <a:latin typeface="Arial" pitchFamily="34" charset="0"/>
                <a:cs typeface="Arial" pitchFamily="34" charset="0"/>
              </a:rPr>
              <a:t>system* needs an alarm management solution</a:t>
            </a:r>
          </a:p>
          <a:p>
            <a:pPr algn="ctr"/>
            <a:endParaRPr lang="en-US" sz="2800" dirty="0">
              <a:latin typeface="Arial" pitchFamily="34" charset="0"/>
              <a:cs typeface="Arial" pitchFamily="34" charset="0"/>
            </a:endParaRPr>
          </a:p>
          <a:p>
            <a:pPr algn="ctr"/>
            <a:r>
              <a:rPr lang="en-US" sz="2800" dirty="0" smtClean="0">
                <a:solidFill>
                  <a:schemeClr val="bg1"/>
                </a:solidFill>
              </a:rPr>
              <a:t>And the relevant services to ensure adoption</a:t>
            </a:r>
            <a:endParaRPr lang="en-US" sz="2800" dirty="0">
              <a:solidFill>
                <a:schemeClr val="bg1"/>
              </a:solidFill>
            </a:endParaRPr>
          </a:p>
        </p:txBody>
      </p:sp>
    </p:spTree>
    <p:extLst>
      <p:ext uri="{BB962C8B-B14F-4D97-AF65-F5344CB8AC3E}">
        <p14:creationId xmlns:p14="http://schemas.microsoft.com/office/powerpoint/2010/main" val="2148963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smtClean="0"/>
              <a:t>Reference case</a:t>
            </a:r>
            <a:endParaRPr lang="en-US" dirty="0"/>
          </a:p>
        </p:txBody>
      </p:sp>
      <p:sp>
        <p:nvSpPr>
          <p:cNvPr id="5" name="Text Placeholder 4"/>
          <p:cNvSpPr>
            <a:spLocks noGrp="1"/>
          </p:cNvSpPr>
          <p:nvPr>
            <p:ph type="body" sz="quarter" idx="12"/>
          </p:nvPr>
        </p:nvSpPr>
        <p:spPr/>
        <p:txBody>
          <a:bodyPr/>
          <a:lstStyle/>
          <a:p>
            <a:r>
              <a:rPr lang="nb-NO" dirty="0" smtClean="0"/>
              <a:t>Gas processing, Egypt</a:t>
            </a:r>
            <a:endParaRPr lang="en-US" dirty="0"/>
          </a:p>
        </p:txBody>
      </p:sp>
      <p:pic>
        <p:nvPicPr>
          <p:cNvPr id="6" name="Picture 4" descr="Alarm rates"/>
          <p:cNvPicPr>
            <a:picLocks noChangeAspect="1" noChangeArrowheads="1"/>
          </p:cNvPicPr>
          <p:nvPr/>
        </p:nvPicPr>
        <p:blipFill rotWithShape="1">
          <a:blip r:embed="rId3">
            <a:extLst>
              <a:ext uri="{28A0092B-C50C-407E-A947-70E740481C1C}">
                <a14:useLocalDpi xmlns:a14="http://schemas.microsoft.com/office/drawing/2010/main" val="0"/>
              </a:ext>
            </a:extLst>
          </a:blip>
          <a:srcRect l="3046" t="15133" r="2962" b="3706"/>
          <a:stretch/>
        </p:blipFill>
        <p:spPr bwMode="auto">
          <a:xfrm>
            <a:off x="275909" y="2246171"/>
            <a:ext cx="5989802" cy="306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Sylinder 10"/>
          <p:cNvSpPr txBox="1"/>
          <p:nvPr/>
        </p:nvSpPr>
        <p:spPr bwMode="gray">
          <a:xfrm>
            <a:off x="487203" y="5412286"/>
            <a:ext cx="3996268" cy="353247"/>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Figure 1. Alarm rate reduction over time</a:t>
            </a:r>
          </a:p>
        </p:txBody>
      </p:sp>
      <p:sp>
        <p:nvSpPr>
          <p:cNvPr id="8" name="Rectangle 19"/>
          <p:cNvSpPr/>
          <p:nvPr/>
        </p:nvSpPr>
        <p:spPr bwMode="gray">
          <a:xfrm>
            <a:off x="7958667" y="1629363"/>
            <a:ext cx="3860800" cy="1175866"/>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342900" indent="-342900">
              <a:buClr>
                <a:schemeClr val="tx2"/>
              </a:buClr>
              <a:buSzPct val="70000"/>
              <a:buFont typeface="Wingdings" panose="05000000000000000000" pitchFamily="2" charset="2"/>
              <a:buChar char="§"/>
            </a:pPr>
            <a:r>
              <a:rPr lang="nb-NO" sz="1600" dirty="0" smtClean="0">
                <a:solidFill>
                  <a:schemeClr val="tx1"/>
                </a:solidFill>
                <a:latin typeface="Arial" pitchFamily="34" charset="0"/>
                <a:cs typeface="Arial" pitchFamily="34" charset="0"/>
              </a:rPr>
              <a:t>Too many alarms / safety issue </a:t>
            </a:r>
          </a:p>
          <a:p>
            <a:pPr marL="342900" indent="-342900">
              <a:buClr>
                <a:schemeClr val="tx2"/>
              </a:buClr>
              <a:buSzPct val="70000"/>
              <a:buFont typeface="Wingdings" panose="05000000000000000000" pitchFamily="2" charset="2"/>
              <a:buChar char="§"/>
            </a:pPr>
            <a:r>
              <a:rPr lang="nb-NO" sz="1600" dirty="0" smtClean="0">
                <a:solidFill>
                  <a:schemeClr val="tx1"/>
                </a:solidFill>
                <a:latin typeface="Arial" pitchFamily="34" charset="0"/>
                <a:cs typeface="Arial" pitchFamily="34" charset="0"/>
              </a:rPr>
              <a:t>Numerous plant shutdowns led to lost production</a:t>
            </a:r>
            <a:endParaRPr lang="en-US" sz="1600" dirty="0">
              <a:solidFill>
                <a:schemeClr val="tx1"/>
              </a:solidFill>
            </a:endParaRPr>
          </a:p>
        </p:txBody>
      </p:sp>
      <p:sp>
        <p:nvSpPr>
          <p:cNvPr id="12" name="Rectangle 19"/>
          <p:cNvSpPr/>
          <p:nvPr/>
        </p:nvSpPr>
        <p:spPr bwMode="gray">
          <a:xfrm>
            <a:off x="6377295" y="1629363"/>
            <a:ext cx="1412038" cy="1175866"/>
          </a:xfrm>
          <a:prstGeom prst="rect">
            <a:avLst/>
          </a:prstGeom>
          <a:solidFill>
            <a:schemeClr val="accent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nb-NO" b="1" dirty="0" smtClean="0">
                <a:latin typeface="Arial" pitchFamily="34" charset="0"/>
                <a:cs typeface="Arial" pitchFamily="34" charset="0"/>
              </a:rPr>
              <a:t>Problem</a:t>
            </a:r>
          </a:p>
        </p:txBody>
      </p:sp>
      <p:sp>
        <p:nvSpPr>
          <p:cNvPr id="9" name="Rectangle 19"/>
          <p:cNvSpPr/>
          <p:nvPr/>
        </p:nvSpPr>
        <p:spPr bwMode="gray">
          <a:xfrm>
            <a:off x="7958667" y="2955353"/>
            <a:ext cx="3860800" cy="1280159"/>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342900" indent="-342900">
              <a:buClr>
                <a:schemeClr val="tx2"/>
              </a:buClr>
              <a:buSzPct val="70000"/>
              <a:buFont typeface="Wingdings" panose="05000000000000000000" pitchFamily="2" charset="2"/>
              <a:buChar char="§"/>
            </a:pPr>
            <a:r>
              <a:rPr lang="nb-NO" sz="1600" dirty="0">
                <a:solidFill>
                  <a:schemeClr val="tx1"/>
                </a:solidFill>
                <a:latin typeface="Arial" pitchFamily="34" charset="0"/>
                <a:cs typeface="Arial" pitchFamily="34" charset="0"/>
              </a:rPr>
              <a:t>ABB lead </a:t>
            </a:r>
            <a:r>
              <a:rPr lang="nb-NO" sz="1600" dirty="0" smtClean="0">
                <a:solidFill>
                  <a:schemeClr val="tx1"/>
                </a:solidFill>
                <a:latin typeface="Arial" pitchFamily="34" charset="0"/>
                <a:cs typeface="Arial" pitchFamily="34" charset="0"/>
              </a:rPr>
              <a:t>alarm diagnosis, alarm rationalization </a:t>
            </a:r>
            <a:r>
              <a:rPr lang="nb-NO" sz="1600" dirty="0">
                <a:solidFill>
                  <a:schemeClr val="tx1"/>
                </a:solidFill>
                <a:latin typeface="Arial" pitchFamily="34" charset="0"/>
                <a:cs typeface="Arial" pitchFamily="34" charset="0"/>
              </a:rPr>
              <a:t>and </a:t>
            </a:r>
            <a:r>
              <a:rPr lang="nb-NO" sz="1600" dirty="0" smtClean="0">
                <a:solidFill>
                  <a:schemeClr val="tx1"/>
                </a:solidFill>
                <a:latin typeface="Arial" pitchFamily="34" charset="0"/>
                <a:cs typeface="Arial" pitchFamily="34" charset="0"/>
              </a:rPr>
              <a:t>implementation of </a:t>
            </a:r>
            <a:r>
              <a:rPr lang="nb-NO" sz="1600" dirty="0">
                <a:solidFill>
                  <a:schemeClr val="tx1"/>
                </a:solidFill>
                <a:latin typeface="Arial" pitchFamily="34" charset="0"/>
                <a:cs typeface="Arial" pitchFamily="34" charset="0"/>
              </a:rPr>
              <a:t>new design</a:t>
            </a:r>
            <a:endParaRPr lang="en-US" sz="1600" dirty="0">
              <a:solidFill>
                <a:schemeClr val="tx1"/>
              </a:solidFill>
              <a:latin typeface="Arial" pitchFamily="34" charset="0"/>
              <a:cs typeface="Arial" pitchFamily="34" charset="0"/>
            </a:endParaRPr>
          </a:p>
        </p:txBody>
      </p:sp>
      <p:sp>
        <p:nvSpPr>
          <p:cNvPr id="13" name="Rectangle 19"/>
          <p:cNvSpPr/>
          <p:nvPr/>
        </p:nvSpPr>
        <p:spPr bwMode="gray">
          <a:xfrm>
            <a:off x="6377295" y="2955353"/>
            <a:ext cx="1412038" cy="1280159"/>
          </a:xfrm>
          <a:prstGeom prst="rect">
            <a:avLst/>
          </a:prstGeom>
          <a:solidFill>
            <a:schemeClr val="accent1">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nb-NO" b="1" dirty="0" smtClean="0">
                <a:latin typeface="Arial" pitchFamily="34" charset="0"/>
                <a:cs typeface="Arial" pitchFamily="34" charset="0"/>
              </a:rPr>
              <a:t>Solution</a:t>
            </a:r>
          </a:p>
        </p:txBody>
      </p:sp>
      <p:sp>
        <p:nvSpPr>
          <p:cNvPr id="10" name="Rectangle 19"/>
          <p:cNvSpPr/>
          <p:nvPr/>
        </p:nvSpPr>
        <p:spPr bwMode="gray">
          <a:xfrm>
            <a:off x="7958667" y="4385636"/>
            <a:ext cx="3860800" cy="1785047"/>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342900" indent="-342900">
              <a:buClr>
                <a:schemeClr val="tx2"/>
              </a:buClr>
              <a:buSzPct val="70000"/>
              <a:buFont typeface="Wingdings" panose="05000000000000000000" pitchFamily="2" charset="2"/>
              <a:buChar char="§"/>
            </a:pPr>
            <a:r>
              <a:rPr lang="nb-NO" sz="1600" dirty="0">
                <a:solidFill>
                  <a:schemeClr val="tx1"/>
                </a:solidFill>
                <a:latin typeface="Arial" pitchFamily="34" charset="0"/>
                <a:cs typeface="Arial" pitchFamily="34" charset="0"/>
              </a:rPr>
              <a:t>Alarm </a:t>
            </a:r>
            <a:r>
              <a:rPr lang="nb-NO" sz="1600" dirty="0" smtClean="0">
                <a:solidFill>
                  <a:schemeClr val="tx1"/>
                </a:solidFill>
                <a:latin typeface="Arial" pitchFamily="34" charset="0"/>
                <a:cs typeface="Arial" pitchFamily="34" charset="0"/>
              </a:rPr>
              <a:t>rates </a:t>
            </a:r>
            <a:r>
              <a:rPr lang="nb-NO" sz="1600" dirty="0">
                <a:solidFill>
                  <a:schemeClr val="tx1"/>
                </a:solidFill>
                <a:latin typeface="Arial" pitchFamily="34" charset="0"/>
                <a:cs typeface="Arial" pitchFamily="34" charset="0"/>
              </a:rPr>
              <a:t>reduced  </a:t>
            </a:r>
          </a:p>
          <a:p>
            <a:pPr marL="742950" lvl="1" indent="-285750">
              <a:buClr>
                <a:schemeClr val="tx2"/>
              </a:buClr>
              <a:buSzPct val="70000"/>
              <a:buFont typeface="Wingdings" panose="05000000000000000000" pitchFamily="2" charset="2"/>
              <a:buChar char="§"/>
            </a:pPr>
            <a:r>
              <a:rPr lang="nb-NO" sz="1400" dirty="0">
                <a:solidFill>
                  <a:schemeClr val="tx1">
                    <a:lumMod val="65000"/>
                    <a:lumOff val="35000"/>
                  </a:schemeClr>
                </a:solidFill>
              </a:rPr>
              <a:t>400 </a:t>
            </a:r>
            <a:r>
              <a:rPr lang="nb-NO" sz="1400" dirty="0">
                <a:solidFill>
                  <a:schemeClr val="tx1">
                    <a:lumMod val="65000"/>
                    <a:lumOff val="35000"/>
                  </a:schemeClr>
                </a:solidFill>
                <a:sym typeface="Wingdings" panose="05000000000000000000" pitchFamily="2" charset="2"/>
              </a:rPr>
              <a:t> 8 alarms/10 min</a:t>
            </a:r>
          </a:p>
          <a:p>
            <a:pPr marL="342900" indent="-342900">
              <a:buClr>
                <a:schemeClr val="tx2"/>
              </a:buClr>
              <a:buSzPct val="70000"/>
              <a:buFont typeface="Wingdings" panose="05000000000000000000" pitchFamily="2" charset="2"/>
              <a:buChar char="§"/>
            </a:pPr>
            <a:r>
              <a:rPr lang="nb-NO" sz="1600" dirty="0">
                <a:solidFill>
                  <a:schemeClr val="tx1"/>
                </a:solidFill>
                <a:latin typeface="Arial" pitchFamily="34" charset="0"/>
                <a:cs typeface="Arial" pitchFamily="34" charset="0"/>
                <a:sym typeface="Wingdings" panose="05000000000000000000" pitchFamily="2" charset="2"/>
              </a:rPr>
              <a:t>Improved plant uptime </a:t>
            </a:r>
          </a:p>
          <a:p>
            <a:pPr marL="742950" lvl="1" indent="-285750">
              <a:buClr>
                <a:schemeClr val="tx2"/>
              </a:buClr>
              <a:buSzPct val="70000"/>
              <a:buFont typeface="Wingdings" panose="05000000000000000000" pitchFamily="2" charset="2"/>
              <a:buChar char="§"/>
            </a:pPr>
            <a:r>
              <a:rPr lang="nb-NO" sz="1400" dirty="0">
                <a:solidFill>
                  <a:schemeClr val="tx1">
                    <a:lumMod val="65000"/>
                    <a:lumOff val="35000"/>
                  </a:schemeClr>
                </a:solidFill>
                <a:sym typeface="Wingdings" panose="05000000000000000000" pitchFamily="2" charset="2"/>
              </a:rPr>
              <a:t>From 25  6 shutdowns/yr</a:t>
            </a:r>
            <a:r>
              <a:rPr lang="nb-NO" dirty="0">
                <a:solidFill>
                  <a:schemeClr val="tx1"/>
                </a:solidFill>
                <a:sym typeface="Wingdings" panose="05000000000000000000" pitchFamily="2" charset="2"/>
              </a:rPr>
              <a:t> </a:t>
            </a:r>
          </a:p>
          <a:p>
            <a:pPr marL="342900" indent="-342900">
              <a:buClr>
                <a:schemeClr val="tx2"/>
              </a:buClr>
              <a:buSzPct val="70000"/>
              <a:buFont typeface="Wingdings" panose="05000000000000000000" pitchFamily="2" charset="2"/>
              <a:buChar char="§"/>
            </a:pPr>
            <a:r>
              <a:rPr lang="nb-NO" sz="1600" dirty="0">
                <a:solidFill>
                  <a:schemeClr val="tx1"/>
                </a:solidFill>
                <a:latin typeface="Arial" pitchFamily="34" charset="0"/>
                <a:cs typeface="Arial" pitchFamily="34" charset="0"/>
                <a:sym typeface="Wingdings" panose="05000000000000000000" pitchFamily="2" charset="2"/>
              </a:rPr>
              <a:t>Higher production per </a:t>
            </a:r>
            <a:r>
              <a:rPr lang="nb-NO" sz="1600" dirty="0" smtClean="0">
                <a:solidFill>
                  <a:schemeClr val="tx1"/>
                </a:solidFill>
                <a:latin typeface="Arial" pitchFamily="34" charset="0"/>
                <a:cs typeface="Arial" pitchFamily="34" charset="0"/>
                <a:sym typeface="Wingdings" panose="05000000000000000000" pitchFamily="2" charset="2"/>
              </a:rPr>
              <a:t>year </a:t>
            </a:r>
            <a:endParaRPr lang="nb-NO" sz="1600" dirty="0">
              <a:solidFill>
                <a:schemeClr val="tx1"/>
              </a:solidFill>
              <a:latin typeface="Arial" pitchFamily="34" charset="0"/>
              <a:cs typeface="Arial" pitchFamily="34" charset="0"/>
              <a:sym typeface="Wingdings" panose="05000000000000000000" pitchFamily="2" charset="2"/>
            </a:endParaRPr>
          </a:p>
          <a:p>
            <a:pPr marL="742950" lvl="1" indent="-285750">
              <a:buClr>
                <a:schemeClr val="tx2"/>
              </a:buClr>
              <a:buSzPct val="70000"/>
              <a:buFont typeface="Wingdings" panose="05000000000000000000" pitchFamily="2" charset="2"/>
              <a:buChar char="§"/>
            </a:pPr>
            <a:r>
              <a:rPr lang="nb-NO" sz="1400" dirty="0">
                <a:solidFill>
                  <a:schemeClr val="tx1">
                    <a:lumMod val="65000"/>
                    <a:lumOff val="35000"/>
                  </a:schemeClr>
                </a:solidFill>
                <a:sym typeface="Wingdings" panose="05000000000000000000" pitchFamily="2" charset="2"/>
              </a:rPr>
              <a:t>Estimated USD 2M/yr</a:t>
            </a:r>
            <a:endParaRPr lang="en-US" sz="1400" dirty="0">
              <a:solidFill>
                <a:schemeClr val="tx1">
                  <a:lumMod val="65000"/>
                  <a:lumOff val="35000"/>
                </a:schemeClr>
              </a:solidFill>
            </a:endParaRPr>
          </a:p>
        </p:txBody>
      </p:sp>
      <p:sp>
        <p:nvSpPr>
          <p:cNvPr id="14" name="Rectangle 19"/>
          <p:cNvSpPr/>
          <p:nvPr/>
        </p:nvSpPr>
        <p:spPr bwMode="gray">
          <a:xfrm>
            <a:off x="6377295" y="4385636"/>
            <a:ext cx="1412038" cy="1785047"/>
          </a:xfrm>
          <a:prstGeom prst="rect">
            <a:avLst/>
          </a:prstGeom>
          <a:solidFill>
            <a:schemeClr val="accent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nb-NO" b="1" dirty="0" smtClean="0">
                <a:latin typeface="Arial" pitchFamily="34" charset="0"/>
                <a:cs typeface="Arial" pitchFamily="34" charset="0"/>
              </a:rPr>
              <a:t>Benefits</a:t>
            </a:r>
          </a:p>
        </p:txBody>
      </p:sp>
      <p:cxnSp>
        <p:nvCxnSpPr>
          <p:cNvPr id="15" name="Rett pil 14"/>
          <p:cNvCxnSpPr/>
          <p:nvPr/>
        </p:nvCxnSpPr>
        <p:spPr bwMode="gray">
          <a:xfrm>
            <a:off x="2368959" y="3779923"/>
            <a:ext cx="1600201" cy="104462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329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dirty="0" smtClean="0"/>
              <a:t>Reference case</a:t>
            </a:r>
            <a:endParaRPr lang="en-US" dirty="0"/>
          </a:p>
        </p:txBody>
      </p:sp>
      <p:sp>
        <p:nvSpPr>
          <p:cNvPr id="5" name="Text Placeholder 4"/>
          <p:cNvSpPr>
            <a:spLocks noGrp="1"/>
          </p:cNvSpPr>
          <p:nvPr>
            <p:ph type="body" sz="quarter" idx="12"/>
          </p:nvPr>
        </p:nvSpPr>
        <p:spPr/>
        <p:txBody>
          <a:bodyPr/>
          <a:lstStyle/>
          <a:p>
            <a:r>
              <a:rPr lang="en-GB" altLang="en-US" sz="2800" dirty="0" smtClean="0"/>
              <a:t>Power generation, United Kingdom </a:t>
            </a:r>
            <a:endParaRPr lang="en-US" dirty="0"/>
          </a:p>
        </p:txBody>
      </p:sp>
      <p:sp>
        <p:nvSpPr>
          <p:cNvPr id="11" name="TekstSylinder 10"/>
          <p:cNvSpPr txBox="1"/>
          <p:nvPr/>
        </p:nvSpPr>
        <p:spPr bwMode="gray">
          <a:xfrm>
            <a:off x="509709" y="4908942"/>
            <a:ext cx="5289854" cy="1143624"/>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cs typeface="Arial" pitchFamily="34" charset="0"/>
              </a:rPr>
              <a:t>Figure 2. </a:t>
            </a:r>
            <a:r>
              <a:rPr lang="en-US" sz="1600" dirty="0" smtClean="0">
                <a:latin typeface="Arial" pitchFamily="34" charset="0"/>
                <a:cs typeface="Arial" pitchFamily="34" charset="0"/>
              </a:rPr>
              <a:t>Sudden </a:t>
            </a:r>
            <a:r>
              <a:rPr lang="en-US" sz="1600" kern="1200" dirty="0" smtClean="0">
                <a:solidFill>
                  <a:schemeClr val="tx1"/>
                </a:solidFill>
                <a:latin typeface="Arial" pitchFamily="34" charset="0"/>
                <a:cs typeface="Arial" pitchFamily="34" charset="0"/>
              </a:rPr>
              <a:t>alarm rate reduction when DCS was bulk</a:t>
            </a:r>
            <a:br>
              <a:rPr lang="en-US" sz="1600" kern="1200" dirty="0" smtClean="0">
                <a:solidFill>
                  <a:schemeClr val="tx1"/>
                </a:solidFill>
                <a:latin typeface="Arial" pitchFamily="34" charset="0"/>
                <a:cs typeface="Arial" pitchFamily="34" charset="0"/>
              </a:rPr>
            </a:br>
            <a:r>
              <a:rPr lang="en-US" sz="1600" kern="1200" dirty="0" smtClean="0">
                <a:solidFill>
                  <a:schemeClr val="tx1"/>
                </a:solidFill>
                <a:latin typeface="Arial" pitchFamily="34" charset="0"/>
                <a:cs typeface="Arial" pitchFamily="34" charset="0"/>
              </a:rPr>
              <a:t>updated with new alarm design from alarm rationalization </a:t>
            </a:r>
          </a:p>
          <a:p>
            <a:pPr marL="0" indent="0" algn="l" rtl="0" fontAlgn="base">
              <a:spcBef>
                <a:spcPts val="1100"/>
              </a:spcBef>
              <a:spcAft>
                <a:spcPct val="0"/>
              </a:spcAft>
              <a:buClr>
                <a:schemeClr val="tx2"/>
              </a:buClr>
              <a:buSzPct val="70000"/>
              <a:buFont typeface="Arial" pitchFamily="34" charset="0"/>
              <a:buNone/>
            </a:pPr>
            <a:endParaRPr lang="en-US" sz="1600" kern="1200" dirty="0" smtClean="0">
              <a:solidFill>
                <a:schemeClr val="tx1"/>
              </a:solidFill>
              <a:latin typeface="Arial" pitchFamily="34" charset="0"/>
              <a:cs typeface="Arial" pitchFamily="34" charset="0"/>
            </a:endParaRPr>
          </a:p>
        </p:txBody>
      </p:sp>
      <p:sp>
        <p:nvSpPr>
          <p:cNvPr id="8" name="Rectangle 19"/>
          <p:cNvSpPr/>
          <p:nvPr/>
        </p:nvSpPr>
        <p:spPr bwMode="gray">
          <a:xfrm>
            <a:off x="7958667" y="1615267"/>
            <a:ext cx="3860800" cy="1175866"/>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342900" indent="-342900">
              <a:buClr>
                <a:schemeClr val="tx2"/>
              </a:buClr>
              <a:buSzPct val="70000"/>
              <a:buFont typeface="Wingdings" panose="05000000000000000000" pitchFamily="2" charset="2"/>
              <a:buChar char="§"/>
            </a:pPr>
            <a:r>
              <a:rPr lang="en-GB" sz="1600" dirty="0">
                <a:solidFill>
                  <a:schemeClr val="tx1"/>
                </a:solidFill>
                <a:latin typeface="Arial" pitchFamily="34" charset="0"/>
                <a:cs typeface="Arial" pitchFamily="34" charset="0"/>
              </a:rPr>
              <a:t>Operators missing key alarms </a:t>
            </a:r>
            <a:endParaRPr lang="en-GB" sz="1600" dirty="0" smtClean="0">
              <a:solidFill>
                <a:schemeClr val="tx1"/>
              </a:solidFill>
              <a:latin typeface="Arial" pitchFamily="34" charset="0"/>
              <a:cs typeface="Arial" pitchFamily="34" charset="0"/>
            </a:endParaRPr>
          </a:p>
          <a:p>
            <a:pPr marL="342900" indent="-342900">
              <a:buClr>
                <a:schemeClr val="tx2"/>
              </a:buClr>
              <a:buSzPct val="70000"/>
              <a:buFont typeface="Wingdings" panose="05000000000000000000" pitchFamily="2" charset="2"/>
              <a:buChar char="§"/>
            </a:pPr>
            <a:r>
              <a:rPr lang="en-GB" sz="1600" dirty="0" smtClean="0">
                <a:solidFill>
                  <a:schemeClr val="tx1"/>
                </a:solidFill>
                <a:latin typeface="Arial" pitchFamily="34" charset="0"/>
                <a:cs typeface="Arial" pitchFamily="34" charset="0"/>
              </a:rPr>
              <a:t>Safety compromised</a:t>
            </a:r>
            <a:endParaRPr lang="en-GB" sz="1600" dirty="0">
              <a:solidFill>
                <a:schemeClr val="tx1"/>
              </a:solidFill>
              <a:latin typeface="Arial" pitchFamily="34" charset="0"/>
              <a:cs typeface="Arial" pitchFamily="34" charset="0"/>
            </a:endParaRPr>
          </a:p>
        </p:txBody>
      </p:sp>
      <p:sp>
        <p:nvSpPr>
          <p:cNvPr id="12" name="Rectangle 19"/>
          <p:cNvSpPr/>
          <p:nvPr/>
        </p:nvSpPr>
        <p:spPr bwMode="gray">
          <a:xfrm>
            <a:off x="6377295" y="1615267"/>
            <a:ext cx="1412038" cy="1175866"/>
          </a:xfrm>
          <a:prstGeom prst="rect">
            <a:avLst/>
          </a:prstGeom>
          <a:solidFill>
            <a:schemeClr val="accent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nb-NO" b="1" dirty="0" smtClean="0">
                <a:latin typeface="Arial" pitchFamily="34" charset="0"/>
                <a:cs typeface="Arial" pitchFamily="34" charset="0"/>
              </a:rPr>
              <a:t>Problem</a:t>
            </a:r>
          </a:p>
        </p:txBody>
      </p:sp>
      <p:sp>
        <p:nvSpPr>
          <p:cNvPr id="9" name="Rectangle 19"/>
          <p:cNvSpPr/>
          <p:nvPr/>
        </p:nvSpPr>
        <p:spPr bwMode="gray">
          <a:xfrm>
            <a:off x="7958667" y="2849213"/>
            <a:ext cx="3860800" cy="1343719"/>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342900" indent="-342900">
              <a:buClr>
                <a:schemeClr val="tx2"/>
              </a:buClr>
              <a:buSzPct val="70000"/>
              <a:buFont typeface="Wingdings" panose="05000000000000000000" pitchFamily="2" charset="2"/>
              <a:buChar char="§"/>
            </a:pPr>
            <a:r>
              <a:rPr lang="en-GB" sz="1600" dirty="0">
                <a:solidFill>
                  <a:schemeClr val="tx1"/>
                </a:solidFill>
                <a:latin typeface="Arial" pitchFamily="34" charset="0"/>
                <a:cs typeface="Arial" pitchFamily="34" charset="0"/>
              </a:rPr>
              <a:t>Alarm system redesign and </a:t>
            </a:r>
            <a:r>
              <a:rPr lang="en-GB" sz="1600" dirty="0" smtClean="0">
                <a:solidFill>
                  <a:schemeClr val="tx1"/>
                </a:solidFill>
                <a:latin typeface="Arial" pitchFamily="34" charset="0"/>
                <a:cs typeface="Arial" pitchFamily="34" charset="0"/>
              </a:rPr>
              <a:t>rationalization</a:t>
            </a:r>
            <a:endParaRPr lang="en-GB" sz="1600" dirty="0">
              <a:solidFill>
                <a:schemeClr val="tx1"/>
              </a:solidFill>
              <a:latin typeface="Arial" pitchFamily="34" charset="0"/>
              <a:cs typeface="Arial" pitchFamily="34" charset="0"/>
            </a:endParaRPr>
          </a:p>
          <a:p>
            <a:pPr marL="342900" indent="-342900">
              <a:buClr>
                <a:schemeClr val="tx2"/>
              </a:buClr>
              <a:buSzPct val="70000"/>
              <a:buFont typeface="Wingdings" panose="05000000000000000000" pitchFamily="2" charset="2"/>
              <a:buChar char="§"/>
            </a:pPr>
            <a:r>
              <a:rPr lang="en-GB" sz="1600" dirty="0">
                <a:solidFill>
                  <a:schemeClr val="tx1"/>
                </a:solidFill>
                <a:latin typeface="Arial" pitchFamily="34" charset="0"/>
                <a:cs typeface="Arial" pitchFamily="34" charset="0"/>
              </a:rPr>
              <a:t>Chaired by ABB consulting</a:t>
            </a:r>
          </a:p>
          <a:p>
            <a:pPr marL="342900" indent="-342900">
              <a:buClr>
                <a:schemeClr val="tx2"/>
              </a:buClr>
              <a:buSzPct val="70000"/>
              <a:buFont typeface="Wingdings" panose="05000000000000000000" pitchFamily="2" charset="2"/>
              <a:buChar char="§"/>
            </a:pPr>
            <a:r>
              <a:rPr lang="en-GB" sz="1600" dirty="0">
                <a:solidFill>
                  <a:schemeClr val="tx1"/>
                </a:solidFill>
                <a:latin typeface="Arial" pitchFamily="34" charset="0"/>
                <a:cs typeface="Arial" pitchFamily="34" charset="0"/>
              </a:rPr>
              <a:t>Bulk update of DCS </a:t>
            </a:r>
            <a:r>
              <a:rPr lang="en-GB" sz="1600" dirty="0" smtClean="0">
                <a:solidFill>
                  <a:schemeClr val="tx1"/>
                </a:solidFill>
                <a:latin typeface="Arial" pitchFamily="34" charset="0"/>
                <a:cs typeface="Arial" pitchFamily="34" charset="0"/>
              </a:rPr>
              <a:t>controllers</a:t>
            </a:r>
            <a:endParaRPr lang="en-US" sz="1600" dirty="0">
              <a:solidFill>
                <a:schemeClr val="tx1"/>
              </a:solidFill>
              <a:latin typeface="Arial" pitchFamily="34" charset="0"/>
              <a:cs typeface="Arial" pitchFamily="34" charset="0"/>
            </a:endParaRPr>
          </a:p>
        </p:txBody>
      </p:sp>
      <p:sp>
        <p:nvSpPr>
          <p:cNvPr id="13" name="Rectangle 19"/>
          <p:cNvSpPr/>
          <p:nvPr/>
        </p:nvSpPr>
        <p:spPr bwMode="gray">
          <a:xfrm>
            <a:off x="6377295" y="2849213"/>
            <a:ext cx="1412038" cy="1343719"/>
          </a:xfrm>
          <a:prstGeom prst="rect">
            <a:avLst/>
          </a:prstGeom>
          <a:solidFill>
            <a:schemeClr val="accent1">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nb-NO" b="1" dirty="0" smtClean="0">
                <a:latin typeface="Arial" pitchFamily="34" charset="0"/>
                <a:cs typeface="Arial" pitchFamily="34" charset="0"/>
              </a:rPr>
              <a:t>Solution</a:t>
            </a:r>
          </a:p>
        </p:txBody>
      </p:sp>
      <p:sp>
        <p:nvSpPr>
          <p:cNvPr id="10" name="Rectangle 19"/>
          <p:cNvSpPr/>
          <p:nvPr/>
        </p:nvSpPr>
        <p:spPr bwMode="gray">
          <a:xfrm>
            <a:off x="7958667" y="4251011"/>
            <a:ext cx="3860800" cy="1920514"/>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342900" indent="-342900">
              <a:buClr>
                <a:schemeClr val="tx2"/>
              </a:buClr>
              <a:buSzPct val="70000"/>
              <a:buFont typeface="Wingdings" panose="05000000000000000000" pitchFamily="2" charset="2"/>
              <a:buChar char="§"/>
            </a:pPr>
            <a:r>
              <a:rPr lang="en-GB" sz="1600" dirty="0">
                <a:solidFill>
                  <a:schemeClr val="tx1"/>
                </a:solidFill>
                <a:latin typeface="Arial" pitchFamily="34" charset="0"/>
                <a:cs typeface="Arial" pitchFamily="34" charset="0"/>
              </a:rPr>
              <a:t>Alarm rates significantly reduced </a:t>
            </a:r>
          </a:p>
          <a:p>
            <a:pPr marL="800100" lvl="1" indent="-342900">
              <a:buClr>
                <a:schemeClr val="tx2"/>
              </a:buClr>
              <a:buSzPct val="70000"/>
              <a:buFont typeface="Wingdings" panose="05000000000000000000" pitchFamily="2" charset="2"/>
              <a:buChar char="§"/>
            </a:pPr>
            <a:r>
              <a:rPr lang="en-GB" sz="1600" dirty="0">
                <a:solidFill>
                  <a:schemeClr val="tx1"/>
                </a:solidFill>
                <a:latin typeface="Arial" pitchFamily="34" charset="0"/>
                <a:cs typeface="Arial" pitchFamily="34" charset="0"/>
              </a:rPr>
              <a:t>Operators able to proactively identify and prevent problems from escalating</a:t>
            </a:r>
          </a:p>
          <a:p>
            <a:pPr marL="342900" indent="-342900">
              <a:buClr>
                <a:schemeClr val="tx2"/>
              </a:buClr>
              <a:buSzPct val="70000"/>
              <a:buFont typeface="Wingdings" panose="05000000000000000000" pitchFamily="2" charset="2"/>
              <a:buChar char="§"/>
            </a:pPr>
            <a:r>
              <a:rPr lang="en-GB" sz="1600" dirty="0">
                <a:solidFill>
                  <a:schemeClr val="tx1"/>
                </a:solidFill>
                <a:latin typeface="Arial" pitchFamily="34" charset="0"/>
                <a:cs typeface="Arial" pitchFamily="34" charset="0"/>
              </a:rPr>
              <a:t>Improved plant uptime </a:t>
            </a:r>
          </a:p>
          <a:p>
            <a:pPr marL="342900" indent="-342900">
              <a:buClr>
                <a:schemeClr val="tx2"/>
              </a:buClr>
              <a:buSzPct val="70000"/>
              <a:buFont typeface="Wingdings" panose="05000000000000000000" pitchFamily="2" charset="2"/>
              <a:buChar char="§"/>
            </a:pPr>
            <a:r>
              <a:rPr lang="en-GB" sz="1600" dirty="0">
                <a:solidFill>
                  <a:schemeClr val="tx1"/>
                </a:solidFill>
                <a:latin typeface="Arial" pitchFamily="34" charset="0"/>
                <a:cs typeface="Arial" pitchFamily="34" charset="0"/>
              </a:rPr>
              <a:t>Improved focus on safety</a:t>
            </a:r>
          </a:p>
        </p:txBody>
      </p:sp>
      <p:sp>
        <p:nvSpPr>
          <p:cNvPr id="14" name="Rectangle 19"/>
          <p:cNvSpPr/>
          <p:nvPr/>
        </p:nvSpPr>
        <p:spPr bwMode="gray">
          <a:xfrm>
            <a:off x="6377295" y="4251011"/>
            <a:ext cx="1412038" cy="1920514"/>
          </a:xfrm>
          <a:prstGeom prst="rect">
            <a:avLst/>
          </a:prstGeom>
          <a:solidFill>
            <a:schemeClr val="accent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nb-NO" b="1" dirty="0" smtClean="0">
                <a:latin typeface="Arial" pitchFamily="34" charset="0"/>
                <a:cs typeface="Arial" pitchFamily="34" charset="0"/>
              </a:rPr>
              <a:t>Benefits</a:t>
            </a:r>
          </a:p>
        </p:txBody>
      </p:sp>
      <p:pic>
        <p:nvPicPr>
          <p:cNvPr id="15" name="Bilde 14"/>
          <p:cNvPicPr>
            <a:picLocks noChangeAspect="1"/>
          </p:cNvPicPr>
          <p:nvPr/>
        </p:nvPicPr>
        <p:blipFill rotWithShape="1">
          <a:blip r:embed="rId3"/>
          <a:srcRect t="5310"/>
          <a:stretch/>
        </p:blipFill>
        <p:spPr>
          <a:xfrm>
            <a:off x="509708" y="1927274"/>
            <a:ext cx="5289855" cy="2938127"/>
          </a:xfrm>
          <a:prstGeom prst="rect">
            <a:avLst/>
          </a:prstGeom>
        </p:spPr>
      </p:pic>
      <p:cxnSp>
        <p:nvCxnSpPr>
          <p:cNvPr id="4" name="Rett pil 3"/>
          <p:cNvCxnSpPr/>
          <p:nvPr/>
        </p:nvCxnSpPr>
        <p:spPr bwMode="gray">
          <a:xfrm flipH="1">
            <a:off x="3878041" y="3343673"/>
            <a:ext cx="795866" cy="709749"/>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693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b-NO" smtClean="0"/>
              <a:t>Reference case</a:t>
            </a:r>
            <a:endParaRPr lang="en-US" dirty="0"/>
          </a:p>
        </p:txBody>
      </p:sp>
      <p:sp>
        <p:nvSpPr>
          <p:cNvPr id="5" name="Text Placeholder 4"/>
          <p:cNvSpPr>
            <a:spLocks noGrp="1"/>
          </p:cNvSpPr>
          <p:nvPr>
            <p:ph type="body" sz="quarter" idx="12"/>
          </p:nvPr>
        </p:nvSpPr>
        <p:spPr/>
        <p:txBody>
          <a:bodyPr/>
          <a:lstStyle/>
          <a:p>
            <a:r>
              <a:rPr lang="en-GB" altLang="en-US" smtClean="0"/>
              <a:t>Heavy oil production, Canada</a:t>
            </a:r>
            <a:endParaRPr lang="en-US" dirty="0"/>
          </a:p>
        </p:txBody>
      </p:sp>
      <p:sp>
        <p:nvSpPr>
          <p:cNvPr id="11" name="TekstSylinder 10"/>
          <p:cNvSpPr txBox="1"/>
          <p:nvPr/>
        </p:nvSpPr>
        <p:spPr bwMode="gray">
          <a:xfrm>
            <a:off x="509707" y="4966692"/>
            <a:ext cx="5434831" cy="606335"/>
          </a:xfrm>
          <a:prstGeom prst="rect">
            <a:avLst/>
          </a:prstGeom>
          <a:noFill/>
          <a:ln w="9525">
            <a:noFill/>
            <a:miter lim="800000"/>
            <a:headEnd/>
            <a:tailEnd/>
          </a:ln>
        </p:spPr>
        <p:txBody>
          <a:bodyPr vert="horz" wrap="squar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cs typeface="Arial" pitchFamily="34" charset="0"/>
              </a:rPr>
              <a:t>Figure 3. </a:t>
            </a:r>
            <a:r>
              <a:rPr lang="en-US" sz="1600" dirty="0" smtClean="0">
                <a:latin typeface="Arial" pitchFamily="34" charset="0"/>
                <a:cs typeface="Arial" pitchFamily="34" charset="0"/>
              </a:rPr>
              <a:t>Continuous alarm rate reduction. </a:t>
            </a:r>
            <a:r>
              <a:rPr lang="en-US" sz="1600" kern="1200" dirty="0" smtClean="0">
                <a:solidFill>
                  <a:schemeClr val="tx1"/>
                </a:solidFill>
                <a:latin typeface="Arial" pitchFamily="34" charset="0"/>
                <a:cs typeface="Arial" pitchFamily="34" charset="0"/>
              </a:rPr>
              <a:t>Spikes due to new sections coming online. </a:t>
            </a:r>
          </a:p>
          <a:p>
            <a:pPr marL="0" indent="0" algn="l" rtl="0" fontAlgn="base">
              <a:spcBef>
                <a:spcPts val="1100"/>
              </a:spcBef>
              <a:spcAft>
                <a:spcPct val="0"/>
              </a:spcAft>
              <a:buClr>
                <a:schemeClr val="tx2"/>
              </a:buClr>
              <a:buSzPct val="70000"/>
              <a:buFont typeface="Arial" pitchFamily="34" charset="0"/>
              <a:buNone/>
            </a:pPr>
            <a:endParaRPr lang="en-US" sz="1600" i="1" kern="1200" dirty="0" smtClean="0">
              <a:solidFill>
                <a:schemeClr val="tx1"/>
              </a:solidFill>
              <a:latin typeface="Arial" pitchFamily="34" charset="0"/>
              <a:cs typeface="Arial" pitchFamily="34" charset="0"/>
            </a:endParaRPr>
          </a:p>
        </p:txBody>
      </p:sp>
      <p:sp>
        <p:nvSpPr>
          <p:cNvPr id="8" name="Rectangle 19"/>
          <p:cNvSpPr/>
          <p:nvPr/>
        </p:nvSpPr>
        <p:spPr bwMode="gray">
          <a:xfrm>
            <a:off x="7958667" y="1615267"/>
            <a:ext cx="3860800" cy="1022055"/>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342900" indent="-342900">
              <a:buClr>
                <a:schemeClr val="tx2"/>
              </a:buClr>
              <a:buSzPct val="70000"/>
              <a:buFont typeface="Wingdings" panose="05000000000000000000" pitchFamily="2" charset="2"/>
              <a:buChar char="§"/>
            </a:pPr>
            <a:r>
              <a:rPr lang="en-US" sz="1600" dirty="0">
                <a:solidFill>
                  <a:schemeClr val="tx1"/>
                </a:solidFill>
                <a:latin typeface="Arial" pitchFamily="34" charset="0"/>
                <a:cs typeface="Arial" pitchFamily="34" charset="0"/>
              </a:rPr>
              <a:t>Too many alarms</a:t>
            </a:r>
          </a:p>
          <a:p>
            <a:pPr marL="342900" indent="-342900">
              <a:buClr>
                <a:schemeClr val="tx2"/>
              </a:buClr>
              <a:buSzPct val="70000"/>
              <a:buFont typeface="Wingdings" panose="05000000000000000000" pitchFamily="2" charset="2"/>
              <a:buChar char="§"/>
            </a:pPr>
            <a:r>
              <a:rPr lang="en-US" sz="1600" dirty="0">
                <a:solidFill>
                  <a:schemeClr val="tx1"/>
                </a:solidFill>
                <a:latin typeface="Arial" pitchFamily="34" charset="0"/>
                <a:cs typeface="Arial" pitchFamily="34" charset="0"/>
              </a:rPr>
              <a:t>Missing operator response texts</a:t>
            </a:r>
          </a:p>
        </p:txBody>
      </p:sp>
      <p:sp>
        <p:nvSpPr>
          <p:cNvPr id="12" name="Rectangle 19"/>
          <p:cNvSpPr/>
          <p:nvPr/>
        </p:nvSpPr>
        <p:spPr bwMode="gray">
          <a:xfrm>
            <a:off x="6377295" y="1615267"/>
            <a:ext cx="1412038" cy="1022055"/>
          </a:xfrm>
          <a:prstGeom prst="rect">
            <a:avLst/>
          </a:prstGeom>
          <a:solidFill>
            <a:schemeClr val="accent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nb-NO" b="1" dirty="0" smtClean="0">
                <a:latin typeface="Arial" pitchFamily="34" charset="0"/>
                <a:cs typeface="Arial" pitchFamily="34" charset="0"/>
              </a:rPr>
              <a:t>Problem</a:t>
            </a:r>
          </a:p>
        </p:txBody>
      </p:sp>
      <p:sp>
        <p:nvSpPr>
          <p:cNvPr id="9" name="Rectangle 19"/>
          <p:cNvSpPr/>
          <p:nvPr/>
        </p:nvSpPr>
        <p:spPr bwMode="gray">
          <a:xfrm>
            <a:off x="7958667" y="2735079"/>
            <a:ext cx="3860800" cy="1427675"/>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342900" indent="-342900">
              <a:buClr>
                <a:schemeClr val="tx2"/>
              </a:buClr>
              <a:buSzPct val="70000"/>
              <a:buFont typeface="Wingdings" panose="05000000000000000000" pitchFamily="2" charset="2"/>
              <a:buChar char="§"/>
            </a:pPr>
            <a:r>
              <a:rPr lang="en-GB" sz="1600" dirty="0">
                <a:solidFill>
                  <a:schemeClr val="tx1"/>
                </a:solidFill>
                <a:latin typeface="Arial" pitchFamily="34" charset="0"/>
                <a:cs typeface="Arial" pitchFamily="34" charset="0"/>
              </a:rPr>
              <a:t>Installed </a:t>
            </a:r>
            <a:r>
              <a:rPr lang="en-GB" sz="1600" dirty="0" err="1" smtClean="0">
                <a:solidFill>
                  <a:schemeClr val="tx1"/>
                </a:solidFill>
                <a:latin typeface="Arial" pitchFamily="34" charset="0"/>
                <a:cs typeface="Arial" pitchFamily="34" charset="0"/>
              </a:rPr>
              <a:t>AlarmInsight</a:t>
            </a:r>
            <a:r>
              <a:rPr lang="en-GB" sz="1600" baseline="30000" dirty="0" smtClean="0">
                <a:solidFill>
                  <a:schemeClr val="tx1"/>
                </a:solidFill>
                <a:latin typeface="Arial" pitchFamily="34" charset="0"/>
                <a:cs typeface="Arial" pitchFamily="34" charset="0"/>
              </a:rPr>
              <a:t>®</a:t>
            </a:r>
            <a:r>
              <a:rPr lang="en-GB" sz="1600" dirty="0" smtClean="0">
                <a:solidFill>
                  <a:schemeClr val="tx1"/>
                </a:solidFill>
                <a:latin typeface="Arial" pitchFamily="34" charset="0"/>
                <a:cs typeface="Arial" pitchFamily="34" charset="0"/>
              </a:rPr>
              <a:t> software</a:t>
            </a:r>
            <a:endParaRPr lang="en-GB" sz="1600" dirty="0">
              <a:solidFill>
                <a:schemeClr val="tx1"/>
              </a:solidFill>
              <a:latin typeface="Arial" pitchFamily="34" charset="0"/>
              <a:cs typeface="Arial" pitchFamily="34" charset="0"/>
            </a:endParaRPr>
          </a:p>
          <a:p>
            <a:pPr marL="342900" indent="-342900">
              <a:buClr>
                <a:schemeClr val="tx2"/>
              </a:buClr>
              <a:buSzPct val="70000"/>
              <a:buFont typeface="Wingdings" panose="05000000000000000000" pitchFamily="2" charset="2"/>
              <a:buChar char="§"/>
            </a:pPr>
            <a:r>
              <a:rPr lang="en-GB" sz="1600" dirty="0">
                <a:solidFill>
                  <a:schemeClr val="tx1"/>
                </a:solidFill>
                <a:latin typeface="Arial" pitchFamily="34" charset="0"/>
                <a:cs typeface="Arial" pitchFamily="34" charset="0"/>
              </a:rPr>
              <a:t>Started </a:t>
            </a:r>
            <a:r>
              <a:rPr lang="en-GB" sz="1600" dirty="0" smtClean="0">
                <a:solidFill>
                  <a:schemeClr val="tx1"/>
                </a:solidFill>
                <a:latin typeface="Arial" pitchFamily="34" charset="0"/>
                <a:cs typeface="Arial" pitchFamily="34" charset="0"/>
              </a:rPr>
              <a:t>continuous alarm optimization </a:t>
            </a:r>
            <a:r>
              <a:rPr lang="en-GB" sz="1600" dirty="0">
                <a:solidFill>
                  <a:schemeClr val="tx1"/>
                </a:solidFill>
                <a:latin typeface="Arial" pitchFamily="34" charset="0"/>
                <a:cs typeface="Arial" pitchFamily="34" charset="0"/>
              </a:rPr>
              <a:t>process </a:t>
            </a:r>
          </a:p>
          <a:p>
            <a:pPr marL="342900" indent="-342900">
              <a:buClr>
                <a:schemeClr val="tx2"/>
              </a:buClr>
              <a:buSzPct val="70000"/>
              <a:buFont typeface="Wingdings" panose="05000000000000000000" pitchFamily="2" charset="2"/>
              <a:buChar char="§"/>
            </a:pPr>
            <a:r>
              <a:rPr lang="en-GB" sz="1600" dirty="0">
                <a:solidFill>
                  <a:schemeClr val="tx1"/>
                </a:solidFill>
                <a:latin typeface="Arial" pitchFamily="34" charset="0"/>
                <a:cs typeface="Arial" pitchFamily="34" charset="0"/>
              </a:rPr>
              <a:t>Used AlarmInsight to detect bad actors and manage </a:t>
            </a:r>
            <a:r>
              <a:rPr lang="en-GB" sz="1600" dirty="0" smtClean="0">
                <a:solidFill>
                  <a:schemeClr val="tx1"/>
                </a:solidFill>
                <a:latin typeface="Arial" pitchFamily="34" charset="0"/>
                <a:cs typeface="Arial" pitchFamily="34" charset="0"/>
              </a:rPr>
              <a:t>process</a:t>
            </a:r>
            <a:endParaRPr lang="en-US" sz="1600" dirty="0">
              <a:solidFill>
                <a:schemeClr val="tx1"/>
              </a:solidFill>
              <a:latin typeface="Arial" pitchFamily="34" charset="0"/>
              <a:cs typeface="Arial" pitchFamily="34" charset="0"/>
            </a:endParaRPr>
          </a:p>
        </p:txBody>
      </p:sp>
      <p:sp>
        <p:nvSpPr>
          <p:cNvPr id="13" name="Rectangle 19"/>
          <p:cNvSpPr/>
          <p:nvPr/>
        </p:nvSpPr>
        <p:spPr bwMode="gray">
          <a:xfrm>
            <a:off x="6377295" y="2735079"/>
            <a:ext cx="1412038" cy="1427675"/>
          </a:xfrm>
          <a:prstGeom prst="rect">
            <a:avLst/>
          </a:prstGeom>
          <a:solidFill>
            <a:schemeClr val="accent1">
              <a:lumMod val="60000"/>
              <a:lumOff val="4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nb-NO" b="1" dirty="0" smtClean="0">
                <a:latin typeface="Arial" pitchFamily="34" charset="0"/>
                <a:cs typeface="Arial" pitchFamily="34" charset="0"/>
              </a:rPr>
              <a:t>Solution</a:t>
            </a:r>
          </a:p>
        </p:txBody>
      </p:sp>
      <p:sp>
        <p:nvSpPr>
          <p:cNvPr id="10" name="Rectangle 19"/>
          <p:cNvSpPr/>
          <p:nvPr/>
        </p:nvSpPr>
        <p:spPr bwMode="gray">
          <a:xfrm>
            <a:off x="7958667" y="4260511"/>
            <a:ext cx="3860800" cy="1920514"/>
          </a:xfrm>
          <a:prstGeom prst="rect">
            <a:avLst/>
          </a:prstGeom>
          <a:solidFill>
            <a:schemeClr val="bg1">
              <a:lumMod val="8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342900" indent="-342900">
              <a:buClr>
                <a:schemeClr val="tx2"/>
              </a:buClr>
              <a:buSzPct val="70000"/>
              <a:buFont typeface="Wingdings" panose="05000000000000000000" pitchFamily="2" charset="2"/>
              <a:buChar char="§"/>
            </a:pPr>
            <a:r>
              <a:rPr lang="en-GB" sz="1600" dirty="0">
                <a:solidFill>
                  <a:schemeClr val="tx1"/>
                </a:solidFill>
                <a:latin typeface="Arial" pitchFamily="34" charset="0"/>
                <a:cs typeface="Arial" pitchFamily="34" charset="0"/>
              </a:rPr>
              <a:t>Alarm rates significantly reduced </a:t>
            </a:r>
          </a:p>
          <a:p>
            <a:pPr marL="800100" lvl="1" indent="-342900">
              <a:buClr>
                <a:schemeClr val="tx2"/>
              </a:buClr>
              <a:buSzPct val="70000"/>
              <a:buFont typeface="Wingdings" panose="05000000000000000000" pitchFamily="2" charset="2"/>
              <a:buChar char="§"/>
            </a:pPr>
            <a:r>
              <a:rPr lang="en-GB" sz="1600" dirty="0">
                <a:solidFill>
                  <a:schemeClr val="tx1"/>
                </a:solidFill>
                <a:latin typeface="Arial" pitchFamily="34" charset="0"/>
                <a:cs typeface="Arial" pitchFamily="34" charset="0"/>
              </a:rPr>
              <a:t>Operators able to proactively identify and prevent problems from escalating</a:t>
            </a:r>
          </a:p>
          <a:p>
            <a:pPr marL="342900" indent="-342900">
              <a:buClr>
                <a:schemeClr val="tx2"/>
              </a:buClr>
              <a:buSzPct val="70000"/>
              <a:buFont typeface="Wingdings" panose="05000000000000000000" pitchFamily="2" charset="2"/>
              <a:buChar char="§"/>
            </a:pPr>
            <a:r>
              <a:rPr lang="en-GB" sz="1600" dirty="0">
                <a:solidFill>
                  <a:schemeClr val="tx1"/>
                </a:solidFill>
                <a:latin typeface="Arial" pitchFamily="34" charset="0"/>
                <a:cs typeface="Arial" pitchFamily="34" charset="0"/>
              </a:rPr>
              <a:t>Operator response help available</a:t>
            </a:r>
          </a:p>
        </p:txBody>
      </p:sp>
      <p:sp>
        <p:nvSpPr>
          <p:cNvPr id="14" name="Rectangle 19"/>
          <p:cNvSpPr/>
          <p:nvPr/>
        </p:nvSpPr>
        <p:spPr bwMode="gray">
          <a:xfrm>
            <a:off x="6377295" y="4260511"/>
            <a:ext cx="1412038" cy="1920514"/>
          </a:xfrm>
          <a:prstGeom prst="rect">
            <a:avLst/>
          </a:prstGeom>
          <a:solidFill>
            <a:schemeClr val="accent1">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nb-NO" b="1" dirty="0" smtClean="0">
                <a:latin typeface="Arial" pitchFamily="34" charset="0"/>
                <a:cs typeface="Arial" pitchFamily="34" charset="0"/>
              </a:rPr>
              <a:t>Benefits</a:t>
            </a:r>
          </a:p>
        </p:txBody>
      </p:sp>
      <p:pic>
        <p:nvPicPr>
          <p:cNvPr id="16" name="Bilde 15"/>
          <p:cNvPicPr>
            <a:picLocks noChangeAspect="1"/>
          </p:cNvPicPr>
          <p:nvPr/>
        </p:nvPicPr>
        <p:blipFill rotWithShape="1">
          <a:blip r:embed="rId3"/>
          <a:srcRect b="3928"/>
          <a:stretch/>
        </p:blipFill>
        <p:spPr>
          <a:xfrm>
            <a:off x="432755" y="1623678"/>
            <a:ext cx="5511785" cy="3272079"/>
          </a:xfrm>
          <a:prstGeom prst="rect">
            <a:avLst/>
          </a:prstGeom>
        </p:spPr>
      </p:pic>
      <p:cxnSp>
        <p:nvCxnSpPr>
          <p:cNvPr id="4" name="Rett pil 3"/>
          <p:cNvCxnSpPr/>
          <p:nvPr/>
        </p:nvCxnSpPr>
        <p:spPr bwMode="gray">
          <a:xfrm>
            <a:off x="960836" y="2734688"/>
            <a:ext cx="4455622" cy="106834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905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pPr>
              <a:lnSpc>
                <a:spcPct val="125000"/>
              </a:lnSpc>
            </a:pPr>
            <a:r>
              <a:rPr lang="en-US" sz="2000" dirty="0"/>
              <a:t>Compliance with industry standards and good practice</a:t>
            </a:r>
          </a:p>
          <a:p>
            <a:pPr>
              <a:lnSpc>
                <a:spcPct val="125000"/>
              </a:lnSpc>
            </a:pPr>
            <a:r>
              <a:rPr lang="en-US" sz="2000" dirty="0"/>
              <a:t>Improved safety and environmental performance</a:t>
            </a:r>
          </a:p>
          <a:p>
            <a:pPr>
              <a:lnSpc>
                <a:spcPct val="125000"/>
              </a:lnSpc>
            </a:pPr>
            <a:r>
              <a:rPr lang="en-US" sz="2000" dirty="0"/>
              <a:t>More efficient plant operation</a:t>
            </a:r>
          </a:p>
          <a:p>
            <a:pPr>
              <a:lnSpc>
                <a:spcPct val="125000"/>
              </a:lnSpc>
            </a:pPr>
            <a:r>
              <a:rPr lang="en-US" sz="2000" dirty="0"/>
              <a:t>Increased production and equipment availability</a:t>
            </a:r>
          </a:p>
          <a:p>
            <a:pPr>
              <a:lnSpc>
                <a:spcPct val="125000"/>
              </a:lnSpc>
            </a:pPr>
            <a:r>
              <a:rPr lang="en-US" sz="2000" dirty="0"/>
              <a:t>Smoother start up and shutdown</a:t>
            </a:r>
          </a:p>
          <a:p>
            <a:pPr>
              <a:lnSpc>
                <a:spcPct val="125000"/>
              </a:lnSpc>
            </a:pPr>
            <a:r>
              <a:rPr lang="en-US" sz="2000" dirty="0"/>
              <a:t>Operational human factors improvements</a:t>
            </a:r>
          </a:p>
          <a:p>
            <a:pPr lvl="1">
              <a:lnSpc>
                <a:spcPct val="125000"/>
              </a:lnSpc>
            </a:pPr>
            <a:r>
              <a:rPr lang="en-US" sz="2000" dirty="0"/>
              <a:t>Reduces operator stress </a:t>
            </a:r>
          </a:p>
          <a:p>
            <a:pPr lvl="1">
              <a:lnSpc>
                <a:spcPct val="125000"/>
              </a:lnSpc>
            </a:pPr>
            <a:r>
              <a:rPr lang="en-US" sz="2000" dirty="0"/>
              <a:t>Enables operators to be </a:t>
            </a:r>
            <a:r>
              <a:rPr lang="en-US" sz="2000" dirty="0" smtClean="0"/>
              <a:t>proactive</a:t>
            </a:r>
            <a:endParaRPr lang="en-US" sz="2000" dirty="0"/>
          </a:p>
        </p:txBody>
      </p:sp>
      <p:sp>
        <p:nvSpPr>
          <p:cNvPr id="7" name="Title 6"/>
          <p:cNvSpPr>
            <a:spLocks noGrp="1"/>
          </p:cNvSpPr>
          <p:nvPr>
            <p:ph type="title"/>
          </p:nvPr>
        </p:nvSpPr>
        <p:spPr/>
        <p:txBody>
          <a:bodyPr/>
          <a:lstStyle/>
          <a:p>
            <a:r>
              <a:rPr lang="en-US" dirty="0" smtClean="0"/>
              <a:t>Alarm Lifecycle Management benefits</a:t>
            </a:r>
            <a:endParaRPr lang="en-US" dirty="0"/>
          </a:p>
        </p:txBody>
      </p:sp>
      <p:sp>
        <p:nvSpPr>
          <p:cNvPr id="9" name="Text Placeholder 8"/>
          <p:cNvSpPr>
            <a:spLocks noGrp="1"/>
          </p:cNvSpPr>
          <p:nvPr>
            <p:ph type="body" sz="quarter" idx="12"/>
          </p:nvPr>
        </p:nvSpPr>
        <p:spPr/>
        <p:txBody>
          <a:bodyPr/>
          <a:lstStyle/>
          <a:p>
            <a:r>
              <a:rPr lang="en-US" dirty="0" smtClean="0"/>
              <a:t>Move from reactive to proactive</a:t>
            </a:r>
            <a:endParaRPr lang="en-US" dirty="0"/>
          </a:p>
        </p:txBody>
      </p:sp>
      <p:pic>
        <p:nvPicPr>
          <p:cNvPr id="11" name="Picture Placeholder 3"/>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34484" r="6198"/>
          <a:stretch/>
        </p:blipFill>
        <p:spPr>
          <a:prstGeom prst="rect">
            <a:avLst/>
          </a:prstGeom>
        </p:spPr>
      </p:pic>
    </p:spTree>
    <p:extLst>
      <p:ext uri="{BB962C8B-B14F-4D97-AF65-F5344CB8AC3E}">
        <p14:creationId xmlns:p14="http://schemas.microsoft.com/office/powerpoint/2010/main" val="3121395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l høyre 2"/>
          <p:cNvSpPr/>
          <p:nvPr/>
        </p:nvSpPr>
        <p:spPr bwMode="gray">
          <a:xfrm rot="19988200">
            <a:off x="1965259" y="3120310"/>
            <a:ext cx="8412431" cy="1785081"/>
          </a:xfrm>
          <a:prstGeom prst="rightArrow">
            <a:avLst>
              <a:gd name="adj1" fmla="val 63039"/>
              <a:gd name="adj2" fmla="val 67696"/>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algn="ctr">
              <a:spcBef>
                <a:spcPts val="1100"/>
              </a:spcBef>
              <a:buClr>
                <a:schemeClr val="tx2"/>
              </a:buClr>
              <a:buSzPct val="70000"/>
              <a:buFont typeface="Wingdings" pitchFamily="2" charset="2"/>
              <a:buNone/>
            </a:pPr>
            <a:endParaRPr lang="en-US" sz="1600" b="1" dirty="0" smtClean="0">
              <a:solidFill>
                <a:schemeClr val="bg1"/>
              </a:solidFill>
              <a:latin typeface="+mj-lt"/>
              <a:cs typeface="Arial" pitchFamily="34" charset="0"/>
            </a:endParaRPr>
          </a:p>
        </p:txBody>
      </p:sp>
      <p:sp>
        <p:nvSpPr>
          <p:cNvPr id="3" name="Title 2"/>
          <p:cNvSpPr>
            <a:spLocks noGrp="1"/>
          </p:cNvSpPr>
          <p:nvPr>
            <p:ph type="title"/>
          </p:nvPr>
        </p:nvSpPr>
        <p:spPr/>
        <p:txBody>
          <a:bodyPr/>
          <a:lstStyle/>
          <a:p>
            <a:r>
              <a:rPr lang="en-US" dirty="0" smtClean="0"/>
              <a:t>Enabling efficient alarm management</a:t>
            </a:r>
            <a:endParaRPr lang="en-US" dirty="0"/>
          </a:p>
        </p:txBody>
      </p:sp>
      <p:sp>
        <p:nvSpPr>
          <p:cNvPr id="6" name="Text Placeholder 5"/>
          <p:cNvSpPr>
            <a:spLocks noGrp="1"/>
          </p:cNvSpPr>
          <p:nvPr>
            <p:ph type="body" sz="quarter" idx="12"/>
          </p:nvPr>
        </p:nvSpPr>
        <p:spPr/>
        <p:txBody>
          <a:bodyPr/>
          <a:lstStyle/>
          <a:p>
            <a:r>
              <a:rPr lang="en-US" dirty="0" smtClean="0">
                <a:latin typeface="+mj-lt"/>
              </a:rPr>
              <a:t>Lifecycle approach to alarm management</a:t>
            </a:r>
            <a:endParaRPr lang="en-US" dirty="0">
              <a:latin typeface="+mj-lt"/>
            </a:endParaRPr>
          </a:p>
        </p:txBody>
      </p:sp>
      <p:sp>
        <p:nvSpPr>
          <p:cNvPr id="8" name="Rektangel 7"/>
          <p:cNvSpPr/>
          <p:nvPr/>
        </p:nvSpPr>
        <p:spPr>
          <a:xfrm>
            <a:off x="2589692" y="5135554"/>
            <a:ext cx="2159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latin typeface="+mj-lt"/>
              </a:rPr>
              <a:t>Diagnose</a:t>
            </a:r>
            <a:endParaRPr lang="en-US" b="1" dirty="0">
              <a:latin typeface="+mj-lt"/>
            </a:endParaRPr>
          </a:p>
        </p:txBody>
      </p:sp>
      <p:sp>
        <p:nvSpPr>
          <p:cNvPr id="9" name="Rektangel 8"/>
          <p:cNvSpPr/>
          <p:nvPr/>
        </p:nvSpPr>
        <p:spPr>
          <a:xfrm>
            <a:off x="4494692" y="3917148"/>
            <a:ext cx="2159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latin typeface="+mj-lt"/>
              </a:rPr>
              <a:t>Implement</a:t>
            </a:r>
            <a:endParaRPr lang="en-US" b="1" dirty="0">
              <a:latin typeface="+mj-lt"/>
            </a:endParaRPr>
          </a:p>
        </p:txBody>
      </p:sp>
      <p:sp>
        <p:nvSpPr>
          <p:cNvPr id="10" name="Rektangel 9"/>
          <p:cNvSpPr/>
          <p:nvPr/>
        </p:nvSpPr>
        <p:spPr>
          <a:xfrm>
            <a:off x="6780692" y="2824948"/>
            <a:ext cx="2159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latin typeface="+mj-lt"/>
              </a:rPr>
              <a:t>Sustain</a:t>
            </a:r>
            <a:endParaRPr lang="en-US" b="1" dirty="0">
              <a:latin typeface="+mj-lt"/>
            </a:endParaRPr>
          </a:p>
        </p:txBody>
      </p:sp>
      <p:sp>
        <p:nvSpPr>
          <p:cNvPr id="11" name="Bildeforklaring med linje 1 10"/>
          <p:cNvSpPr/>
          <p:nvPr/>
        </p:nvSpPr>
        <p:spPr>
          <a:xfrm>
            <a:off x="5359251" y="5549994"/>
            <a:ext cx="2842879" cy="596106"/>
          </a:xfrm>
          <a:prstGeom prst="borderCallout1">
            <a:avLst>
              <a:gd name="adj1" fmla="val 51917"/>
              <a:gd name="adj2" fmla="val 70"/>
              <a:gd name="adj3" fmla="val -2742"/>
              <a:gd name="adj4" fmla="val -21691"/>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tx1">
                    <a:lumMod val="85000"/>
                    <a:lumOff val="15000"/>
                  </a:schemeClr>
                </a:solidFill>
                <a:latin typeface="+mj-lt"/>
              </a:rPr>
              <a:t>Alarm benchmarking services</a:t>
            </a:r>
            <a:endParaRPr lang="en-US" sz="1400" dirty="0">
              <a:solidFill>
                <a:schemeClr val="tx1">
                  <a:lumMod val="85000"/>
                  <a:lumOff val="15000"/>
                </a:schemeClr>
              </a:solidFill>
              <a:latin typeface="+mj-lt"/>
            </a:endParaRPr>
          </a:p>
        </p:txBody>
      </p:sp>
      <p:sp>
        <p:nvSpPr>
          <p:cNvPr id="12" name="Bildeforklaring med linje 1 11"/>
          <p:cNvSpPr/>
          <p:nvPr/>
        </p:nvSpPr>
        <p:spPr>
          <a:xfrm>
            <a:off x="7305273" y="4502473"/>
            <a:ext cx="4178312" cy="514567"/>
          </a:xfrm>
          <a:prstGeom prst="borderCallout1">
            <a:avLst>
              <a:gd name="adj1" fmla="val 50768"/>
              <a:gd name="adj2" fmla="val -52"/>
              <a:gd name="adj3" fmla="val -47864"/>
              <a:gd name="adj4" fmla="val -1583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tx1">
                    <a:lumMod val="85000"/>
                    <a:lumOff val="15000"/>
                  </a:schemeClr>
                </a:solidFill>
                <a:latin typeface="+mj-lt"/>
              </a:rPr>
              <a:t>Consulting Services and AlarmInsight </a:t>
            </a:r>
            <a:r>
              <a:rPr lang="en-US" sz="1400" dirty="0">
                <a:solidFill>
                  <a:schemeClr val="tx1">
                    <a:lumMod val="85000"/>
                    <a:lumOff val="15000"/>
                  </a:schemeClr>
                </a:solidFill>
                <a:latin typeface="+mj-lt"/>
              </a:rPr>
              <a:t>S</a:t>
            </a:r>
            <a:r>
              <a:rPr lang="en-US" sz="1400" dirty="0" smtClean="0">
                <a:solidFill>
                  <a:schemeClr val="tx1">
                    <a:lumMod val="85000"/>
                    <a:lumOff val="15000"/>
                  </a:schemeClr>
                </a:solidFill>
                <a:latin typeface="+mj-lt"/>
              </a:rPr>
              <a:t>oftware</a:t>
            </a:r>
          </a:p>
        </p:txBody>
      </p:sp>
      <p:sp>
        <p:nvSpPr>
          <p:cNvPr id="13" name="Bildeforklaring med linje 1 12"/>
          <p:cNvSpPr/>
          <p:nvPr/>
        </p:nvSpPr>
        <p:spPr>
          <a:xfrm>
            <a:off x="9394429" y="3066179"/>
            <a:ext cx="2455099" cy="850969"/>
          </a:xfrm>
          <a:prstGeom prst="borderCallout1">
            <a:avLst>
              <a:gd name="adj1" fmla="val 51329"/>
              <a:gd name="adj2" fmla="val -151"/>
              <a:gd name="adj3" fmla="val 12120"/>
              <a:gd name="adj4" fmla="val -18809"/>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solidFill>
                  <a:schemeClr val="tx1">
                    <a:lumMod val="85000"/>
                    <a:lumOff val="15000"/>
                  </a:schemeClr>
                </a:solidFill>
                <a:latin typeface="+mj-lt"/>
              </a:rPr>
              <a:t>Continuous and/or periodic support services</a:t>
            </a:r>
            <a:endParaRPr lang="en-US" sz="1400" dirty="0">
              <a:solidFill>
                <a:schemeClr val="tx1">
                  <a:lumMod val="85000"/>
                  <a:lumOff val="15000"/>
                </a:schemeClr>
              </a:solidFill>
              <a:latin typeface="+mj-lt"/>
            </a:endParaRPr>
          </a:p>
        </p:txBody>
      </p:sp>
      <p:sp>
        <p:nvSpPr>
          <p:cNvPr id="14" name="Bildeforklaring formet som et rektangel 3"/>
          <p:cNvSpPr/>
          <p:nvPr/>
        </p:nvSpPr>
        <p:spPr bwMode="gray">
          <a:xfrm>
            <a:off x="342472" y="4206309"/>
            <a:ext cx="2030025" cy="793277"/>
          </a:xfrm>
          <a:prstGeom prst="wedgeRectCallout">
            <a:avLst>
              <a:gd name="adj1" fmla="val 72833"/>
              <a:gd name="adj2" fmla="val 47439"/>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smtClean="0">
                <a:solidFill>
                  <a:schemeClr val="tx1">
                    <a:lumMod val="85000"/>
                    <a:lumOff val="15000"/>
                  </a:schemeClr>
                </a:solidFill>
                <a:latin typeface="+mj-lt"/>
              </a:rPr>
              <a:t>“I </a:t>
            </a:r>
            <a:r>
              <a:rPr lang="en-US" sz="1600" i="1" dirty="0">
                <a:solidFill>
                  <a:schemeClr val="tx1">
                    <a:lumMod val="85000"/>
                    <a:lumOff val="15000"/>
                  </a:schemeClr>
                </a:solidFill>
                <a:latin typeface="+mj-lt"/>
              </a:rPr>
              <a:t>don’t know what my problem is</a:t>
            </a:r>
            <a:r>
              <a:rPr lang="en-US" sz="1600" i="1" dirty="0" smtClean="0">
                <a:solidFill>
                  <a:schemeClr val="tx1">
                    <a:lumMod val="85000"/>
                    <a:lumOff val="15000"/>
                  </a:schemeClr>
                </a:solidFill>
                <a:latin typeface="+mj-lt"/>
              </a:rPr>
              <a:t>.”</a:t>
            </a:r>
            <a:endParaRPr lang="en-US" sz="1600" i="1" dirty="0">
              <a:solidFill>
                <a:schemeClr val="tx1">
                  <a:lumMod val="85000"/>
                  <a:lumOff val="15000"/>
                </a:schemeClr>
              </a:solidFill>
              <a:latin typeface="+mj-lt"/>
            </a:endParaRPr>
          </a:p>
        </p:txBody>
      </p:sp>
      <p:sp>
        <p:nvSpPr>
          <p:cNvPr id="15" name="Bildeforklaring formet som et rektangel 14"/>
          <p:cNvSpPr/>
          <p:nvPr/>
        </p:nvSpPr>
        <p:spPr bwMode="gray">
          <a:xfrm>
            <a:off x="1564484" y="2830563"/>
            <a:ext cx="2746231" cy="982549"/>
          </a:xfrm>
          <a:prstGeom prst="wedgeRectCallout">
            <a:avLst>
              <a:gd name="adj1" fmla="val 52243"/>
              <a:gd name="adj2" fmla="val 80469"/>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smtClean="0">
                <a:solidFill>
                  <a:schemeClr val="tx1">
                    <a:lumMod val="85000"/>
                    <a:lumOff val="15000"/>
                  </a:schemeClr>
                </a:solidFill>
                <a:latin typeface="+mj-lt"/>
              </a:rPr>
              <a:t>“I </a:t>
            </a:r>
            <a:r>
              <a:rPr lang="en-US" sz="1600" i="1" dirty="0">
                <a:solidFill>
                  <a:schemeClr val="tx1">
                    <a:lumMod val="85000"/>
                    <a:lumOff val="15000"/>
                  </a:schemeClr>
                </a:solidFill>
                <a:latin typeface="+mj-lt"/>
              </a:rPr>
              <a:t>know what my problem is and I need help fixing </a:t>
            </a:r>
            <a:r>
              <a:rPr lang="en-US" sz="1600" i="1" dirty="0" smtClean="0">
                <a:solidFill>
                  <a:schemeClr val="tx1">
                    <a:lumMod val="85000"/>
                    <a:lumOff val="15000"/>
                  </a:schemeClr>
                </a:solidFill>
                <a:latin typeface="+mj-lt"/>
              </a:rPr>
              <a:t>it.”</a:t>
            </a:r>
            <a:endParaRPr lang="en-US" sz="1600" i="1" dirty="0">
              <a:solidFill>
                <a:schemeClr val="tx1">
                  <a:lumMod val="85000"/>
                  <a:lumOff val="15000"/>
                </a:schemeClr>
              </a:solidFill>
              <a:latin typeface="+mj-lt"/>
            </a:endParaRPr>
          </a:p>
        </p:txBody>
      </p:sp>
      <p:sp>
        <p:nvSpPr>
          <p:cNvPr id="16" name="Bildeforklaring formet som et rektangel 15"/>
          <p:cNvSpPr/>
          <p:nvPr/>
        </p:nvSpPr>
        <p:spPr bwMode="gray">
          <a:xfrm>
            <a:off x="3123084" y="1607980"/>
            <a:ext cx="3987782" cy="982549"/>
          </a:xfrm>
          <a:prstGeom prst="wedgeRectCallout">
            <a:avLst>
              <a:gd name="adj1" fmla="val 65141"/>
              <a:gd name="adj2" fmla="val 59788"/>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72000" rIns="72000" bIns="720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i="1" dirty="0" smtClean="0">
                <a:solidFill>
                  <a:schemeClr val="tx1">
                    <a:lumMod val="85000"/>
                    <a:lumOff val="15000"/>
                  </a:schemeClr>
                </a:solidFill>
                <a:latin typeface="+mj-lt"/>
              </a:rPr>
              <a:t>“My </a:t>
            </a:r>
            <a:r>
              <a:rPr lang="en-US" sz="1600" i="1" dirty="0">
                <a:solidFill>
                  <a:schemeClr val="tx1">
                    <a:lumMod val="85000"/>
                    <a:lumOff val="15000"/>
                  </a:schemeClr>
                </a:solidFill>
                <a:latin typeface="+mj-lt"/>
              </a:rPr>
              <a:t>alarms are under control and I want to ensure they stay that </a:t>
            </a:r>
            <a:r>
              <a:rPr lang="en-US" sz="1600" i="1" dirty="0" smtClean="0">
                <a:solidFill>
                  <a:schemeClr val="tx1">
                    <a:lumMod val="85000"/>
                    <a:lumOff val="15000"/>
                  </a:schemeClr>
                </a:solidFill>
                <a:latin typeface="+mj-lt"/>
              </a:rPr>
              <a:t>way.”</a:t>
            </a:r>
            <a:endParaRPr lang="en-US" sz="1600" i="1" dirty="0">
              <a:solidFill>
                <a:schemeClr val="tx1">
                  <a:lumMod val="85000"/>
                  <a:lumOff val="15000"/>
                </a:schemeClr>
              </a:solidFill>
              <a:latin typeface="+mj-lt"/>
            </a:endParaRPr>
          </a:p>
        </p:txBody>
      </p:sp>
    </p:spTree>
    <p:extLst>
      <p:ext uri="{BB962C8B-B14F-4D97-AF65-F5344CB8AC3E}">
        <p14:creationId xmlns:p14="http://schemas.microsoft.com/office/powerpoint/2010/main" val="4143838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Overview</a:t>
            </a:r>
            <a:endParaRPr lang="en-US" sz="1599" i="1" dirty="0">
              <a:solidFill>
                <a:schemeClr val="accent1"/>
              </a:solidFill>
            </a:endParaRPr>
          </a:p>
        </p:txBody>
      </p:sp>
      <p:sp>
        <p:nvSpPr>
          <p:cNvPr id="8" name="Text Placeholder 7"/>
          <p:cNvSpPr>
            <a:spLocks noGrp="1"/>
          </p:cNvSpPr>
          <p:nvPr>
            <p:ph type="body" sz="quarter" idx="12"/>
          </p:nvPr>
        </p:nvSpPr>
        <p:spPr/>
        <p:txBody>
          <a:bodyPr/>
          <a:lstStyle/>
          <a:p>
            <a:r>
              <a:rPr lang="en-US" dirty="0" smtClean="0">
                <a:latin typeface="+mj-lt"/>
              </a:rPr>
              <a:t>Complete offering</a:t>
            </a:r>
            <a:r>
              <a:rPr lang="en-US" sz="2399" dirty="0">
                <a:latin typeface="+mj-lt"/>
              </a:rPr>
              <a:t/>
            </a:r>
            <a:br>
              <a:rPr lang="en-US" sz="2399" dirty="0">
                <a:latin typeface="+mj-lt"/>
              </a:rPr>
            </a:br>
            <a:endParaRPr lang="en-US" dirty="0">
              <a:latin typeface="+mj-lt"/>
            </a:endParaRPr>
          </a:p>
        </p:txBody>
      </p:sp>
      <p:sp>
        <p:nvSpPr>
          <p:cNvPr id="3" name="Rektangel 2"/>
          <p:cNvSpPr/>
          <p:nvPr/>
        </p:nvSpPr>
        <p:spPr>
          <a:xfrm>
            <a:off x="263611" y="5772073"/>
            <a:ext cx="11681254" cy="3755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lnSpc>
                <a:spcPct val="150000"/>
              </a:lnSpc>
              <a:spcBef>
                <a:spcPct val="0"/>
              </a:spcBef>
              <a:buClr>
                <a:srgbClr val="002897"/>
              </a:buClr>
              <a:buNone/>
            </a:pPr>
            <a:r>
              <a:rPr lang="en-US" altLang="en-US" sz="1400" i="1" kern="0" dirty="0" smtClean="0">
                <a:latin typeface="+mj-lt"/>
              </a:rPr>
              <a:t>Analyze alarm </a:t>
            </a:r>
            <a:r>
              <a:rPr lang="en-US" altLang="en-US" sz="1400" i="1" kern="0" dirty="0">
                <a:latin typeface="+mj-lt"/>
              </a:rPr>
              <a:t>system </a:t>
            </a:r>
            <a:r>
              <a:rPr lang="en-US" altLang="en-US" sz="1400" i="1" kern="0" dirty="0" smtClean="0">
                <a:latin typeface="+mj-lt"/>
              </a:rPr>
              <a:t>performance </a:t>
            </a:r>
            <a:r>
              <a:rPr lang="en-US" altLang="en-US" sz="1400" i="1" kern="0" dirty="0">
                <a:latin typeface="+mj-lt"/>
              </a:rPr>
              <a:t>metrics </a:t>
            </a:r>
            <a:r>
              <a:rPr lang="en-US" altLang="en-US" sz="1400" i="1" kern="0" dirty="0" smtClean="0">
                <a:latin typeface="+mj-lt"/>
              </a:rPr>
              <a:t>and </a:t>
            </a:r>
            <a:r>
              <a:rPr lang="en-US" altLang="en-US" sz="1400" i="1" kern="0" dirty="0">
                <a:latin typeface="+mj-lt"/>
              </a:rPr>
              <a:t>manage the alarm system according to EEMUA 191, ISA 18.2, IEC 62682.</a:t>
            </a:r>
          </a:p>
        </p:txBody>
      </p:sp>
      <p:sp>
        <p:nvSpPr>
          <p:cNvPr id="10" name="Rounded Rectangle 9"/>
          <p:cNvSpPr/>
          <p:nvPr/>
        </p:nvSpPr>
        <p:spPr bwMode="gray">
          <a:xfrm>
            <a:off x="263610" y="1627064"/>
            <a:ext cx="3624319" cy="3979648"/>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216000" tIns="72000" rIns="216000" bIns="72000" numCol="1" spcCol="0" rtlCol="0" fromWordArt="0" anchor="t" anchorCtr="0" forceAA="0" compatLnSpc="1">
            <a:prstTxWarp prst="textNoShape">
              <a:avLst/>
            </a:prstTxWarp>
            <a:noAutofit/>
          </a:bodyPr>
          <a:lstStyle/>
          <a:p>
            <a:pPr>
              <a:spcBef>
                <a:spcPct val="0"/>
              </a:spcBef>
              <a:spcAft>
                <a:spcPts val="600"/>
              </a:spcAft>
              <a:buClrTx/>
              <a:buSzTx/>
              <a:buNone/>
            </a:pPr>
            <a:r>
              <a:rPr lang="en-US" sz="1600" b="1" dirty="0" smtClean="0">
                <a:solidFill>
                  <a:schemeClr val="accent1"/>
                </a:solidFill>
                <a:latin typeface="+mj-lt"/>
              </a:rPr>
              <a:t>Diagnose</a:t>
            </a:r>
            <a:endParaRPr lang="en-US" sz="1600" dirty="0">
              <a:latin typeface="+mj-lt"/>
            </a:endParaRPr>
          </a:p>
          <a:p>
            <a:pPr marL="230188" lvl="2" indent="-230188">
              <a:spcBef>
                <a:spcPct val="0"/>
              </a:spcBef>
              <a:spcAft>
                <a:spcPts val="600"/>
              </a:spcAft>
              <a:buClr>
                <a:schemeClr val="tx2"/>
              </a:buClr>
              <a:buSzPct val="70000"/>
              <a:buFont typeface="Wingdings" panose="05000000000000000000" pitchFamily="2" charset="2"/>
              <a:buChar char="§"/>
            </a:pPr>
            <a:r>
              <a:rPr lang="en-US" sz="1400" b="1" dirty="0" smtClean="0">
                <a:latin typeface="+mj-lt"/>
              </a:rPr>
              <a:t>Basic Benchmarking  Service</a:t>
            </a:r>
            <a:br>
              <a:rPr lang="en-US" sz="1400" b="1" dirty="0" smtClean="0">
                <a:latin typeface="+mj-lt"/>
              </a:rPr>
            </a:br>
            <a:r>
              <a:rPr lang="en-US" sz="1200" dirty="0" smtClean="0">
                <a:solidFill>
                  <a:schemeClr val="accent4">
                    <a:lumMod val="50000"/>
                  </a:schemeClr>
                </a:solidFill>
                <a:latin typeface="+mj-lt"/>
              </a:rPr>
              <a:t>Extracting only alarm </a:t>
            </a:r>
            <a:r>
              <a:rPr lang="en-US" sz="1200" dirty="0">
                <a:solidFill>
                  <a:schemeClr val="accent4">
                    <a:lumMod val="50000"/>
                  </a:schemeClr>
                </a:solidFill>
                <a:latin typeface="+mj-lt"/>
              </a:rPr>
              <a:t>and events data </a:t>
            </a:r>
            <a:r>
              <a:rPr lang="en-US" sz="1200" dirty="0" smtClean="0">
                <a:solidFill>
                  <a:schemeClr val="accent4">
                    <a:lumMod val="50000"/>
                  </a:schemeClr>
                </a:solidFill>
                <a:latin typeface="+mj-lt"/>
              </a:rPr>
              <a:t>for benchmarking reports </a:t>
            </a:r>
            <a:r>
              <a:rPr lang="en-US" sz="1200" dirty="0">
                <a:solidFill>
                  <a:schemeClr val="accent4">
                    <a:lumMod val="50000"/>
                  </a:schemeClr>
                </a:solidFill>
                <a:latin typeface="+mj-lt"/>
              </a:rPr>
              <a:t>and </a:t>
            </a:r>
            <a:r>
              <a:rPr lang="en-US" sz="1200" dirty="0" smtClean="0">
                <a:solidFill>
                  <a:schemeClr val="accent4">
                    <a:lumMod val="50000"/>
                  </a:schemeClr>
                </a:solidFill>
                <a:latin typeface="+mj-lt"/>
              </a:rPr>
              <a:t>recommendations</a:t>
            </a:r>
          </a:p>
        </p:txBody>
      </p:sp>
      <p:sp>
        <p:nvSpPr>
          <p:cNvPr id="12" name="Rounded Rectangle 11"/>
          <p:cNvSpPr/>
          <p:nvPr/>
        </p:nvSpPr>
        <p:spPr bwMode="gray">
          <a:xfrm>
            <a:off x="4100186" y="1622854"/>
            <a:ext cx="3988676" cy="3983857"/>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216000" tIns="72000" rIns="216000" bIns="72000" numCol="1" spcCol="0" rtlCol="0" fromWordArt="0" anchor="t" anchorCtr="0" forceAA="0" compatLnSpc="1">
            <a:prstTxWarp prst="textNoShape">
              <a:avLst/>
            </a:prstTxWarp>
            <a:noAutofit/>
          </a:bodyPr>
          <a:lstStyle/>
          <a:p>
            <a:pPr>
              <a:spcBef>
                <a:spcPct val="0"/>
              </a:spcBef>
              <a:spcAft>
                <a:spcPts val="600"/>
              </a:spcAft>
              <a:buClrTx/>
              <a:buSzTx/>
              <a:buNone/>
            </a:pPr>
            <a:r>
              <a:rPr lang="en-US" sz="1600" b="1" dirty="0" smtClean="0">
                <a:solidFill>
                  <a:schemeClr val="accent1"/>
                </a:solidFill>
                <a:latin typeface="+mj-lt"/>
              </a:rPr>
              <a:t>Implement</a:t>
            </a:r>
            <a:endParaRPr lang="en-US" sz="1600" dirty="0" smtClean="0">
              <a:latin typeface="+mj-lt"/>
            </a:endParaRPr>
          </a:p>
          <a:p>
            <a:pPr marL="230188" indent="-230188">
              <a:spcBef>
                <a:spcPct val="0"/>
              </a:spcBef>
              <a:spcAft>
                <a:spcPts val="600"/>
              </a:spcAft>
              <a:buClr>
                <a:schemeClr val="tx2"/>
              </a:buClr>
              <a:buSzPct val="70000"/>
              <a:buFont typeface="Wingdings" panose="05000000000000000000" pitchFamily="2" charset="2"/>
              <a:buChar char="§"/>
            </a:pPr>
            <a:r>
              <a:rPr lang="en-US" sz="1400" b="1" dirty="0" smtClean="0">
                <a:latin typeface="+mj-lt"/>
              </a:rPr>
              <a:t>Kick Start Service</a:t>
            </a:r>
            <a:br>
              <a:rPr lang="en-US" sz="1400" b="1" dirty="0" smtClean="0">
                <a:latin typeface="+mj-lt"/>
              </a:rPr>
            </a:br>
            <a:r>
              <a:rPr lang="en-US" sz="1200" dirty="0" smtClean="0">
                <a:solidFill>
                  <a:schemeClr val="accent4">
                    <a:lumMod val="50000"/>
                  </a:schemeClr>
                </a:solidFill>
                <a:latin typeface="+mj-lt"/>
              </a:rPr>
              <a:t>Training, alarm </a:t>
            </a:r>
            <a:r>
              <a:rPr lang="en-US" sz="1200" dirty="0">
                <a:solidFill>
                  <a:schemeClr val="accent4">
                    <a:lumMod val="50000"/>
                  </a:schemeClr>
                </a:solidFill>
                <a:latin typeface="+mj-lt"/>
              </a:rPr>
              <a:t>p</a:t>
            </a:r>
            <a:r>
              <a:rPr lang="en-US" sz="1200" dirty="0" smtClean="0">
                <a:solidFill>
                  <a:schemeClr val="accent4">
                    <a:lumMod val="50000"/>
                  </a:schemeClr>
                </a:solidFill>
                <a:latin typeface="+mj-lt"/>
              </a:rPr>
              <a:t>hilosophy, basic alarm logging/reporting and nuisance alarm management</a:t>
            </a:r>
            <a:endParaRPr lang="en-US" sz="1600" dirty="0" smtClean="0">
              <a:latin typeface="+mj-lt"/>
            </a:endParaRPr>
          </a:p>
          <a:p>
            <a:pPr marL="230188" indent="-230188">
              <a:spcBef>
                <a:spcPct val="0"/>
              </a:spcBef>
              <a:spcAft>
                <a:spcPts val="600"/>
              </a:spcAft>
              <a:buClr>
                <a:schemeClr val="tx2"/>
              </a:buClr>
              <a:buSzPct val="70000"/>
              <a:buFont typeface="Wingdings" panose="05000000000000000000" pitchFamily="2" charset="2"/>
              <a:buChar char="§"/>
            </a:pPr>
            <a:r>
              <a:rPr lang="en-US" sz="1400" b="1" dirty="0" smtClean="0">
                <a:latin typeface="+mj-lt"/>
              </a:rPr>
              <a:t>Standard Alarm Rationalization Service</a:t>
            </a:r>
            <a:br>
              <a:rPr lang="en-US" sz="1400" b="1" dirty="0" smtClean="0">
                <a:latin typeface="+mj-lt"/>
              </a:rPr>
            </a:br>
            <a:r>
              <a:rPr lang="en-US" sz="1200" dirty="0" smtClean="0">
                <a:solidFill>
                  <a:schemeClr val="accent4">
                    <a:lumMod val="50000"/>
                  </a:schemeClr>
                </a:solidFill>
                <a:latin typeface="+mj-lt"/>
              </a:rPr>
              <a:t>Full Alarm Rationalization chaired by ABB, setting alarm priorities and </a:t>
            </a:r>
            <a:r>
              <a:rPr lang="en-US" sz="1200" dirty="0">
                <a:solidFill>
                  <a:schemeClr val="accent4">
                    <a:lumMod val="50000"/>
                  </a:schemeClr>
                </a:solidFill>
                <a:latin typeface="+mj-lt"/>
              </a:rPr>
              <a:t>o</a:t>
            </a:r>
            <a:r>
              <a:rPr lang="en-US" sz="1200" dirty="0" smtClean="0">
                <a:solidFill>
                  <a:schemeClr val="accent4">
                    <a:lumMod val="50000"/>
                  </a:schemeClr>
                </a:solidFill>
                <a:latin typeface="+mj-lt"/>
              </a:rPr>
              <a:t>perator response</a:t>
            </a:r>
            <a:r>
              <a:rPr lang="en-US" sz="1200" dirty="0">
                <a:solidFill>
                  <a:schemeClr val="accent4">
                    <a:lumMod val="50000"/>
                  </a:schemeClr>
                </a:solidFill>
                <a:latin typeface="+mj-lt"/>
              </a:rPr>
              <a:t>,</a:t>
            </a:r>
            <a:r>
              <a:rPr lang="en-US" sz="1200" dirty="0" smtClean="0">
                <a:solidFill>
                  <a:schemeClr val="accent4">
                    <a:lumMod val="50000"/>
                  </a:schemeClr>
                </a:solidFill>
                <a:latin typeface="+mj-lt"/>
              </a:rPr>
              <a:t> </a:t>
            </a:r>
            <a:r>
              <a:rPr lang="en-US" sz="1200" dirty="0">
                <a:solidFill>
                  <a:schemeClr val="accent4">
                    <a:lumMod val="50000"/>
                  </a:schemeClr>
                </a:solidFill>
                <a:latin typeface="+mj-lt"/>
              </a:rPr>
              <a:t>i</a:t>
            </a:r>
            <a:r>
              <a:rPr lang="en-US" sz="1200" dirty="0" smtClean="0">
                <a:solidFill>
                  <a:schemeClr val="accent4">
                    <a:lumMod val="50000"/>
                  </a:schemeClr>
                </a:solidFill>
                <a:latin typeface="+mj-lt"/>
              </a:rPr>
              <a:t>nput for Alarm Helper and DCS bulk updates (using ART)</a:t>
            </a:r>
            <a:endParaRPr lang="en-US" sz="1200" dirty="0">
              <a:solidFill>
                <a:schemeClr val="accent4">
                  <a:lumMod val="50000"/>
                </a:schemeClr>
              </a:solidFill>
              <a:latin typeface="+mj-lt"/>
            </a:endParaRPr>
          </a:p>
          <a:p>
            <a:pPr marL="230188" lvl="1" indent="-230188">
              <a:spcBef>
                <a:spcPct val="0"/>
              </a:spcBef>
              <a:spcAft>
                <a:spcPts val="600"/>
              </a:spcAft>
              <a:buClr>
                <a:schemeClr val="tx2"/>
              </a:buClr>
              <a:buSzPct val="70000"/>
              <a:buFont typeface="Wingdings" panose="05000000000000000000" pitchFamily="2" charset="2"/>
              <a:buChar char="§"/>
            </a:pPr>
            <a:r>
              <a:rPr lang="en-US" sz="1400" b="1" dirty="0">
                <a:latin typeface="+mj-lt"/>
              </a:rPr>
              <a:t>Advanced Alarm Rationalization </a:t>
            </a:r>
            <a:r>
              <a:rPr lang="en-US" sz="1400" b="1" dirty="0" smtClean="0">
                <a:latin typeface="+mj-lt"/>
              </a:rPr>
              <a:t>Service</a:t>
            </a:r>
            <a:br>
              <a:rPr lang="en-US" sz="1400" b="1" dirty="0" smtClean="0">
                <a:latin typeface="+mj-lt"/>
              </a:rPr>
            </a:br>
            <a:r>
              <a:rPr lang="en-US" sz="1200" dirty="0" smtClean="0">
                <a:solidFill>
                  <a:schemeClr val="accent4">
                    <a:lumMod val="50000"/>
                  </a:schemeClr>
                </a:solidFill>
                <a:latin typeface="+mj-lt"/>
              </a:rPr>
              <a:t>Grouping, state-based alarming and suppression (using ART, Expert Tool Alarm Analysis)</a:t>
            </a:r>
            <a:endParaRPr lang="en-US" sz="1400" u="sng" dirty="0" smtClean="0">
              <a:latin typeface="+mj-lt"/>
            </a:endParaRPr>
          </a:p>
          <a:p>
            <a:pPr marL="230188" lvl="1" indent="-230188">
              <a:spcBef>
                <a:spcPct val="0"/>
              </a:spcBef>
              <a:spcAft>
                <a:spcPts val="600"/>
              </a:spcAft>
              <a:buClr>
                <a:schemeClr val="tx2"/>
              </a:buClr>
              <a:buSzPct val="70000"/>
              <a:buFont typeface="Wingdings" panose="05000000000000000000" pitchFamily="2" charset="2"/>
              <a:buChar char="§"/>
            </a:pPr>
            <a:r>
              <a:rPr lang="en-US" sz="1400" b="1" dirty="0" smtClean="0">
                <a:latin typeface="+mj-lt"/>
              </a:rPr>
              <a:t>AlarmInsight Software</a:t>
            </a:r>
            <a:br>
              <a:rPr lang="en-US" sz="1400" b="1" dirty="0" smtClean="0">
                <a:latin typeface="+mj-lt"/>
              </a:rPr>
            </a:br>
            <a:r>
              <a:rPr lang="en-US" sz="1200" dirty="0" smtClean="0">
                <a:latin typeface="+mj-lt"/>
              </a:rPr>
              <a:t>I</a:t>
            </a:r>
            <a:r>
              <a:rPr lang="en-US" sz="1200" dirty="0" smtClean="0">
                <a:solidFill>
                  <a:schemeClr val="accent4">
                    <a:lumMod val="50000"/>
                  </a:schemeClr>
                </a:solidFill>
                <a:latin typeface="+mj-lt"/>
              </a:rPr>
              <a:t>nstalled on-site, IT project delivery, enables efficient alarm management throughout the lifecycle of the plant</a:t>
            </a:r>
            <a:endParaRPr lang="en-US" sz="1200" i="1" dirty="0">
              <a:latin typeface="+mj-lt"/>
            </a:endParaRPr>
          </a:p>
        </p:txBody>
      </p:sp>
      <p:sp>
        <p:nvSpPr>
          <p:cNvPr id="4" name="Rounded Rectangle 3"/>
          <p:cNvSpPr/>
          <p:nvPr/>
        </p:nvSpPr>
        <p:spPr bwMode="gray">
          <a:xfrm>
            <a:off x="8320546" y="1622853"/>
            <a:ext cx="3624319" cy="3983857"/>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216000" tIns="72000" rIns="216000" bIns="72000" numCol="1" spcCol="0" rtlCol="0" fromWordArt="0" anchor="t" anchorCtr="0" forceAA="0" compatLnSpc="1">
            <a:prstTxWarp prst="textNoShape">
              <a:avLst/>
            </a:prstTxWarp>
            <a:noAutofit/>
          </a:bodyPr>
          <a:lstStyle/>
          <a:p>
            <a:pPr>
              <a:spcBef>
                <a:spcPct val="0"/>
              </a:spcBef>
              <a:spcAft>
                <a:spcPts val="600"/>
              </a:spcAft>
              <a:buClrTx/>
              <a:buSzTx/>
              <a:buNone/>
            </a:pPr>
            <a:r>
              <a:rPr lang="en-US" sz="1600" b="1" dirty="0" smtClean="0">
                <a:solidFill>
                  <a:schemeClr val="accent1"/>
                </a:solidFill>
                <a:latin typeface="+mj-lt"/>
              </a:rPr>
              <a:t>Sustain</a:t>
            </a:r>
            <a:endParaRPr lang="en-US" sz="1600" dirty="0" smtClean="0">
              <a:latin typeface="+mj-lt"/>
            </a:endParaRPr>
          </a:p>
          <a:p>
            <a:pPr marL="230188" indent="-230188">
              <a:spcBef>
                <a:spcPct val="0"/>
              </a:spcBef>
              <a:spcAft>
                <a:spcPts val="600"/>
              </a:spcAft>
              <a:buClr>
                <a:schemeClr val="tx2"/>
              </a:buClr>
              <a:buSzPct val="70000"/>
              <a:buFont typeface="Wingdings" panose="05000000000000000000" pitchFamily="2" charset="2"/>
              <a:buChar char="§"/>
            </a:pPr>
            <a:r>
              <a:rPr lang="en-US" sz="1400" b="1" dirty="0" smtClean="0">
                <a:latin typeface="+mj-lt"/>
              </a:rPr>
              <a:t>Continuous Alarm Optimization</a:t>
            </a:r>
            <a:br>
              <a:rPr lang="en-US" sz="1400" b="1" dirty="0" smtClean="0">
                <a:latin typeface="+mj-lt"/>
              </a:rPr>
            </a:br>
            <a:r>
              <a:rPr lang="en-US" sz="1200" dirty="0" smtClean="0">
                <a:solidFill>
                  <a:schemeClr val="accent4">
                    <a:lumMod val="50000"/>
                  </a:schemeClr>
                </a:solidFill>
                <a:latin typeface="+mj-lt"/>
              </a:rPr>
              <a:t>Periodic </a:t>
            </a:r>
            <a:r>
              <a:rPr lang="en-US" sz="1200" dirty="0">
                <a:solidFill>
                  <a:schemeClr val="accent4">
                    <a:lumMod val="50000"/>
                  </a:schemeClr>
                </a:solidFill>
                <a:latin typeface="+mj-lt"/>
              </a:rPr>
              <a:t>reviews and </a:t>
            </a:r>
            <a:r>
              <a:rPr lang="en-US" sz="1200" dirty="0" smtClean="0">
                <a:solidFill>
                  <a:schemeClr val="accent4">
                    <a:lumMod val="50000"/>
                  </a:schemeClr>
                </a:solidFill>
                <a:latin typeface="+mj-lt"/>
              </a:rPr>
              <a:t>support to ensure adoption of  AlarmInsight Software and alarm management processes</a:t>
            </a:r>
            <a:endParaRPr lang="en-US" sz="1200" dirty="0">
              <a:solidFill>
                <a:schemeClr val="accent4">
                  <a:lumMod val="50000"/>
                </a:schemeClr>
              </a:solidFill>
              <a:latin typeface="+mj-lt"/>
            </a:endParaRPr>
          </a:p>
          <a:p>
            <a:pPr marL="230188" indent="-230188">
              <a:spcBef>
                <a:spcPct val="0"/>
              </a:spcBef>
              <a:spcAft>
                <a:spcPts val="600"/>
              </a:spcAft>
              <a:buClr>
                <a:schemeClr val="tx2"/>
              </a:buClr>
              <a:buSzPct val="70000"/>
              <a:buFont typeface="Wingdings" panose="05000000000000000000" pitchFamily="2" charset="2"/>
              <a:buChar char="§"/>
            </a:pPr>
            <a:r>
              <a:rPr lang="en-US" sz="1400" b="1" dirty="0" smtClean="0">
                <a:latin typeface="+mj-lt"/>
              </a:rPr>
              <a:t>Alarm System Maintenance</a:t>
            </a:r>
            <a:r>
              <a:rPr lang="en-US" sz="1400" b="1" dirty="0">
                <a:latin typeface="+mj-lt"/>
              </a:rPr>
              <a:t/>
            </a:r>
            <a:br>
              <a:rPr lang="en-US" sz="1400" b="1" dirty="0">
                <a:latin typeface="+mj-lt"/>
              </a:rPr>
            </a:br>
            <a:r>
              <a:rPr lang="en-US" sz="1200" dirty="0" smtClean="0">
                <a:solidFill>
                  <a:schemeClr val="accent4">
                    <a:lumMod val="50000"/>
                  </a:schemeClr>
                </a:solidFill>
                <a:latin typeface="+mj-lt"/>
              </a:rPr>
              <a:t>Periodic health checks, product support</a:t>
            </a:r>
            <a:endParaRPr lang="en-US" sz="1600" dirty="0">
              <a:latin typeface="+mj-lt"/>
            </a:endParaRPr>
          </a:p>
        </p:txBody>
      </p:sp>
    </p:spTree>
    <p:extLst>
      <p:ext uri="{BB962C8B-B14F-4D97-AF65-F5344CB8AC3E}">
        <p14:creationId xmlns:p14="http://schemas.microsoft.com/office/powerpoint/2010/main" val="889481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Basic Benchmarking Service</a:t>
            </a:r>
            <a:endParaRPr lang="en-US" dirty="0"/>
          </a:p>
        </p:txBody>
      </p:sp>
      <p:sp>
        <p:nvSpPr>
          <p:cNvPr id="11" name="Text Placeholder 10"/>
          <p:cNvSpPr>
            <a:spLocks noGrp="1"/>
          </p:cNvSpPr>
          <p:nvPr>
            <p:ph type="body" sz="quarter" idx="12"/>
          </p:nvPr>
        </p:nvSpPr>
        <p:spPr/>
        <p:txBody>
          <a:bodyPr/>
          <a:lstStyle/>
          <a:p>
            <a:r>
              <a:rPr lang="en-US" dirty="0"/>
              <a:t>Predefined package</a:t>
            </a:r>
          </a:p>
        </p:txBody>
      </p:sp>
      <p:graphicFrame>
        <p:nvGraphicFramePr>
          <p:cNvPr id="4" name="Diagram 3"/>
          <p:cNvGraphicFramePr/>
          <p:nvPr>
            <p:extLst>
              <p:ext uri="{D42A27DB-BD31-4B8C-83A1-F6EECF244321}">
                <p14:modId xmlns:p14="http://schemas.microsoft.com/office/powerpoint/2010/main" val="3653758949"/>
              </p:ext>
            </p:extLst>
          </p:nvPr>
        </p:nvGraphicFramePr>
        <p:xfrm>
          <a:off x="601980" y="1291565"/>
          <a:ext cx="10988040" cy="4625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Bildeforklaring med linje 1 5"/>
          <p:cNvSpPr/>
          <p:nvPr/>
        </p:nvSpPr>
        <p:spPr bwMode="gray">
          <a:xfrm>
            <a:off x="9431398" y="5135944"/>
            <a:ext cx="1981200" cy="850900"/>
          </a:xfrm>
          <a:prstGeom prst="borderCallout1">
            <a:avLst>
              <a:gd name="adj1" fmla="val 18750"/>
              <a:gd name="adj2" fmla="val -8333"/>
              <a:gd name="adj3" fmla="val -96455"/>
              <a:gd name="adj4" fmla="val -33846"/>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square" lIns="67465" tIns="35082" rIns="67465" bIns="35082" numCol="1" rtlCol="0" anchor="ctr" anchorCtr="0" compatLnSpc="1">
            <a:prstTxWarp prst="textNoShape">
              <a:avLst/>
            </a:prstTxWarp>
          </a:bodyPr>
          <a:lstStyle/>
          <a:p>
            <a:pPr algn="ctr" defTabSz="685434">
              <a:spcBef>
                <a:spcPct val="0"/>
              </a:spcBef>
            </a:pPr>
            <a:r>
              <a:rPr lang="en-US" sz="1050" kern="0" dirty="0" smtClean="0">
                <a:solidFill>
                  <a:schemeClr val="bg2"/>
                </a:solidFill>
              </a:rPr>
              <a:t>Comparing customer alarm rates with best practices and recommending next steps</a:t>
            </a:r>
            <a:endParaRPr lang="en-US" sz="1050" kern="0" dirty="0">
              <a:solidFill>
                <a:schemeClr val="bg2"/>
              </a:solidFill>
            </a:endParaRPr>
          </a:p>
        </p:txBody>
      </p:sp>
      <p:sp>
        <p:nvSpPr>
          <p:cNvPr id="7" name="Bildeforklaring med linje 1 6"/>
          <p:cNvSpPr/>
          <p:nvPr/>
        </p:nvSpPr>
        <p:spPr bwMode="gray">
          <a:xfrm>
            <a:off x="6096000" y="5135944"/>
            <a:ext cx="1981200" cy="850900"/>
          </a:xfrm>
          <a:prstGeom prst="borderCallout1">
            <a:avLst>
              <a:gd name="adj1" fmla="val 18750"/>
              <a:gd name="adj2" fmla="val -8333"/>
              <a:gd name="adj3" fmla="val -96455"/>
              <a:gd name="adj4" fmla="val -33846"/>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square" lIns="67465" tIns="35082" rIns="67465" bIns="35082" numCol="1" rtlCol="0" anchor="ctr" anchorCtr="0" compatLnSpc="1">
            <a:prstTxWarp prst="textNoShape">
              <a:avLst/>
            </a:prstTxWarp>
          </a:bodyPr>
          <a:lstStyle/>
          <a:p>
            <a:pPr algn="ctr" defTabSz="685434">
              <a:spcBef>
                <a:spcPct val="0"/>
              </a:spcBef>
            </a:pPr>
            <a:r>
              <a:rPr lang="en-US" sz="1050" kern="0" dirty="0" smtClean="0">
                <a:solidFill>
                  <a:schemeClr val="bg2"/>
                </a:solidFill>
              </a:rPr>
              <a:t>Making use of  AlarmInsight Expert </a:t>
            </a:r>
            <a:r>
              <a:rPr lang="en-US" sz="1050" kern="0" dirty="0">
                <a:solidFill>
                  <a:schemeClr val="bg2"/>
                </a:solidFill>
              </a:rPr>
              <a:t>T</a:t>
            </a:r>
            <a:r>
              <a:rPr lang="en-US" sz="1050" kern="0" dirty="0" smtClean="0">
                <a:solidFill>
                  <a:schemeClr val="bg2"/>
                </a:solidFill>
              </a:rPr>
              <a:t>ool or similar </a:t>
            </a:r>
            <a:endParaRPr lang="en-US" sz="1050" kern="0" dirty="0">
              <a:solidFill>
                <a:schemeClr val="bg2"/>
              </a:solidFill>
            </a:endParaRPr>
          </a:p>
        </p:txBody>
      </p:sp>
      <p:sp>
        <p:nvSpPr>
          <p:cNvPr id="8" name="Bildeforklaring med linje 1 7"/>
          <p:cNvSpPr/>
          <p:nvPr/>
        </p:nvSpPr>
        <p:spPr bwMode="gray">
          <a:xfrm>
            <a:off x="2760602" y="5135944"/>
            <a:ext cx="1981200" cy="850900"/>
          </a:xfrm>
          <a:prstGeom prst="borderCallout1">
            <a:avLst>
              <a:gd name="adj1" fmla="val 18750"/>
              <a:gd name="adj2" fmla="val -8333"/>
              <a:gd name="adj3" fmla="val -96455"/>
              <a:gd name="adj4" fmla="val -33846"/>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square" lIns="67465" tIns="35082" rIns="67465" bIns="35082" numCol="1" rtlCol="0" anchor="ctr" anchorCtr="0" compatLnSpc="1">
            <a:prstTxWarp prst="textNoShape">
              <a:avLst/>
            </a:prstTxWarp>
          </a:bodyPr>
          <a:lstStyle/>
          <a:p>
            <a:pPr algn="ctr" defTabSz="685434">
              <a:spcBef>
                <a:spcPct val="0"/>
              </a:spcBef>
            </a:pPr>
            <a:r>
              <a:rPr lang="en-US" sz="1050" kern="0" dirty="0" smtClean="0">
                <a:solidFill>
                  <a:schemeClr val="bg2"/>
                </a:solidFill>
              </a:rPr>
              <a:t>1 month of data (or similar)</a:t>
            </a:r>
            <a:endParaRPr lang="en-US" sz="1050" kern="0" dirty="0">
              <a:solidFill>
                <a:schemeClr val="bg2"/>
              </a:solidFill>
            </a:endParaRPr>
          </a:p>
        </p:txBody>
      </p:sp>
    </p:spTree>
    <p:extLst>
      <p:ext uri="{BB962C8B-B14F-4D97-AF65-F5344CB8AC3E}">
        <p14:creationId xmlns:p14="http://schemas.microsoft.com/office/powerpoint/2010/main" val="364101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chor="ctr"/>
          <a:lstStyle/>
          <a:p>
            <a:pPr>
              <a:spcBef>
                <a:spcPts val="0"/>
              </a:spcBef>
            </a:pPr>
            <a:r>
              <a:rPr lang="en-US" sz="2000" dirty="0" smtClean="0"/>
              <a:t>Alarm performance monitoring and nuisance    alarm management </a:t>
            </a:r>
          </a:p>
          <a:p>
            <a:pPr>
              <a:spcBef>
                <a:spcPts val="0"/>
              </a:spcBef>
            </a:pPr>
            <a:endParaRPr lang="en-US" sz="2000" dirty="0" smtClean="0"/>
          </a:p>
          <a:p>
            <a:pPr>
              <a:spcBef>
                <a:spcPts val="0"/>
              </a:spcBef>
            </a:pPr>
            <a:r>
              <a:rPr lang="en-US" sz="2000" dirty="0" smtClean="0"/>
              <a:t>Bulk alarm rationalization</a:t>
            </a:r>
          </a:p>
          <a:p>
            <a:pPr>
              <a:lnSpc>
                <a:spcPct val="150000"/>
              </a:lnSpc>
            </a:pPr>
            <a:r>
              <a:rPr lang="en-US" sz="2000" dirty="0" smtClean="0"/>
              <a:t>Real-time alarm information for operators</a:t>
            </a:r>
          </a:p>
          <a:p>
            <a:pPr>
              <a:lnSpc>
                <a:spcPct val="150000"/>
              </a:lnSpc>
            </a:pPr>
            <a:endParaRPr lang="en-US" sz="2000" i="1" kern="0" dirty="0"/>
          </a:p>
          <a:p>
            <a:pPr marL="0" indent="0" defTabSz="931774">
              <a:buNone/>
              <a:defRPr/>
            </a:pPr>
            <a:r>
              <a:rPr lang="en-US" sz="2000" dirty="0">
                <a:solidFill>
                  <a:schemeClr val="accent1"/>
                </a:solidFill>
              </a:rPr>
              <a:t>Software is integrated and proven with 800xA </a:t>
            </a:r>
            <a:r>
              <a:rPr lang="en-US" sz="2000" dirty="0" smtClean="0">
                <a:solidFill>
                  <a:schemeClr val="accent1"/>
                </a:solidFill>
              </a:rPr>
              <a:t>today </a:t>
            </a:r>
            <a:r>
              <a:rPr lang="en-US" sz="2000" dirty="0">
                <a:solidFill>
                  <a:schemeClr val="accent1"/>
                </a:solidFill>
              </a:rPr>
              <a:t>and in the future</a:t>
            </a:r>
            <a:r>
              <a:rPr lang="en-US" sz="2000" dirty="0" smtClean="0">
                <a:solidFill>
                  <a:schemeClr val="accent1"/>
                </a:solidFill>
              </a:rPr>
              <a:t>.</a:t>
            </a:r>
            <a:endParaRPr lang="en-US" sz="2000" dirty="0">
              <a:solidFill>
                <a:schemeClr val="accent1"/>
              </a:solidFill>
            </a:endParaRPr>
          </a:p>
        </p:txBody>
      </p:sp>
      <p:sp>
        <p:nvSpPr>
          <p:cNvPr id="3" name="Title 2"/>
          <p:cNvSpPr>
            <a:spLocks noGrp="1"/>
          </p:cNvSpPr>
          <p:nvPr>
            <p:ph type="title"/>
          </p:nvPr>
        </p:nvSpPr>
        <p:spPr/>
        <p:txBody>
          <a:bodyPr/>
          <a:lstStyle/>
          <a:p>
            <a:r>
              <a:rPr lang="en-US" noProof="0" dirty="0" err="1" smtClean="0"/>
              <a:t>AlarmInsight</a:t>
            </a:r>
            <a:endParaRPr lang="en-US" dirty="0">
              <a:solidFill>
                <a:schemeClr val="accent1"/>
              </a:solidFill>
            </a:endParaRPr>
          </a:p>
        </p:txBody>
      </p:sp>
      <p:sp>
        <p:nvSpPr>
          <p:cNvPr id="13" name="Picture Placeholder 12"/>
          <p:cNvSpPr>
            <a:spLocks noGrp="1"/>
          </p:cNvSpPr>
          <p:nvPr>
            <p:ph type="pic" sz="quarter" idx="13"/>
          </p:nvPr>
        </p:nvSpPr>
        <p:spPr/>
      </p:sp>
      <p:sp>
        <p:nvSpPr>
          <p:cNvPr id="12" name="Text Placeholder 11"/>
          <p:cNvSpPr>
            <a:spLocks noGrp="1"/>
          </p:cNvSpPr>
          <p:nvPr>
            <p:ph type="body" sz="quarter" idx="12"/>
          </p:nvPr>
        </p:nvSpPr>
        <p:spPr/>
        <p:txBody>
          <a:bodyPr/>
          <a:lstStyle/>
          <a:p>
            <a:r>
              <a:rPr lang="en-US" dirty="0"/>
              <a:t>Software for the entire alarm management lifecycle</a:t>
            </a:r>
          </a:p>
        </p:txBody>
      </p:sp>
      <p:sp>
        <p:nvSpPr>
          <p:cNvPr id="10" name="Rectangle 9"/>
          <p:cNvSpPr/>
          <p:nvPr/>
        </p:nvSpPr>
        <p:spPr bwMode="gray">
          <a:xfrm>
            <a:off x="1963554" y="1628774"/>
            <a:ext cx="4032983" cy="453707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US" sz="4400" dirty="0" smtClean="0">
                <a:solidFill>
                  <a:schemeClr val="bg1"/>
                </a:solidFill>
              </a:rPr>
              <a:t>AlarmInsight</a:t>
            </a:r>
            <a:r>
              <a:rPr lang="nb-NO" sz="4400" baseline="30000" dirty="0" smtClean="0">
                <a:solidFill>
                  <a:schemeClr val="bg1"/>
                </a:solidFill>
                <a:cs typeface="Arial"/>
              </a:rPr>
              <a:t>®</a:t>
            </a:r>
            <a:endParaRPr lang="en-US" sz="4400" dirty="0">
              <a:solidFill>
                <a:schemeClr val="bg1"/>
              </a:solidFill>
            </a:endParaRPr>
          </a:p>
        </p:txBody>
      </p:sp>
    </p:spTree>
    <p:extLst>
      <p:ext uri="{BB962C8B-B14F-4D97-AF65-F5344CB8AC3E}">
        <p14:creationId xmlns:p14="http://schemas.microsoft.com/office/powerpoint/2010/main" val="3785778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AlarmInsight</a:t>
            </a:r>
            <a:endParaRPr lang="en-US" sz="1599" i="1" dirty="0">
              <a:solidFill>
                <a:schemeClr val="accent1"/>
              </a:solidFill>
            </a:endParaRPr>
          </a:p>
        </p:txBody>
      </p:sp>
      <p:sp>
        <p:nvSpPr>
          <p:cNvPr id="8" name="Text Placeholder 7"/>
          <p:cNvSpPr>
            <a:spLocks noGrp="1"/>
          </p:cNvSpPr>
          <p:nvPr>
            <p:ph type="body" sz="quarter" idx="12"/>
          </p:nvPr>
        </p:nvSpPr>
        <p:spPr/>
        <p:txBody>
          <a:bodyPr/>
          <a:lstStyle/>
          <a:p>
            <a:r>
              <a:rPr lang="en-US" dirty="0" smtClean="0">
                <a:latin typeface="+mj-lt"/>
              </a:rPr>
              <a:t>Software overview</a:t>
            </a:r>
            <a:r>
              <a:rPr lang="en-US" sz="2399" dirty="0">
                <a:latin typeface="+mj-lt"/>
              </a:rPr>
              <a:t/>
            </a:r>
            <a:br>
              <a:rPr lang="en-US" sz="2399" dirty="0">
                <a:latin typeface="+mj-lt"/>
              </a:rPr>
            </a:br>
            <a:endParaRPr lang="en-US" dirty="0">
              <a:latin typeface="+mj-lt"/>
            </a:endParaRPr>
          </a:p>
        </p:txBody>
      </p:sp>
      <p:sp>
        <p:nvSpPr>
          <p:cNvPr id="3" name="Rektangel 2"/>
          <p:cNvSpPr/>
          <p:nvPr/>
        </p:nvSpPr>
        <p:spPr>
          <a:xfrm>
            <a:off x="935672" y="5467149"/>
            <a:ext cx="10232879" cy="6987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50000"/>
              </a:lnSpc>
              <a:spcBef>
                <a:spcPct val="0"/>
              </a:spcBef>
              <a:buClr>
                <a:srgbClr val="002897"/>
              </a:buClr>
              <a:buNone/>
            </a:pPr>
            <a:r>
              <a:rPr lang="en-US" altLang="en-US" sz="1400" b="1" i="1" kern="0" dirty="0" smtClean="0">
                <a:latin typeface="+mj-lt"/>
              </a:rPr>
              <a:t>Basic:</a:t>
            </a:r>
            <a:r>
              <a:rPr lang="en-US" altLang="en-US" sz="1400" i="1" kern="0" dirty="0" smtClean="0">
                <a:latin typeface="+mj-lt"/>
              </a:rPr>
              <a:t> Logging and </a:t>
            </a:r>
            <a:r>
              <a:rPr lang="en-US" altLang="en-US" sz="1400" i="1" kern="0" dirty="0">
                <a:latin typeface="+mj-lt"/>
              </a:rPr>
              <a:t>a</a:t>
            </a:r>
            <a:r>
              <a:rPr lang="en-US" altLang="en-US" sz="1400" i="1" kern="0" dirty="0" smtClean="0">
                <a:latin typeface="+mj-lt"/>
              </a:rPr>
              <a:t>larm KPI reporting</a:t>
            </a:r>
            <a:r>
              <a:rPr lang="en-US" altLang="en-US" sz="1400" i="1" kern="0" dirty="0">
                <a:latin typeface="+mj-lt"/>
              </a:rPr>
              <a:t> </a:t>
            </a:r>
            <a:r>
              <a:rPr lang="en-US" altLang="en-US" sz="1400" i="1" kern="0" dirty="0" smtClean="0">
                <a:latin typeface="+mj-lt"/>
              </a:rPr>
              <a:t>, log collection from multiple sources </a:t>
            </a:r>
          </a:p>
          <a:p>
            <a:pPr algn="ctr">
              <a:lnSpc>
                <a:spcPct val="150000"/>
              </a:lnSpc>
              <a:spcBef>
                <a:spcPct val="0"/>
              </a:spcBef>
              <a:buClr>
                <a:srgbClr val="002897"/>
              </a:buClr>
              <a:buNone/>
            </a:pPr>
            <a:r>
              <a:rPr lang="en-US" altLang="en-US" sz="1400" b="1" i="1" kern="0" dirty="0" smtClean="0">
                <a:latin typeface="+mj-lt"/>
              </a:rPr>
              <a:t>Enterprise features:</a:t>
            </a:r>
            <a:r>
              <a:rPr lang="en-US" altLang="en-US" sz="1400" i="1" kern="0" dirty="0" smtClean="0">
                <a:latin typeface="+mj-lt"/>
              </a:rPr>
              <a:t> Multi-site alarm consolidation, office </a:t>
            </a:r>
            <a:r>
              <a:rPr lang="en-US" altLang="en-US" sz="1400" i="1" kern="0" dirty="0">
                <a:latin typeface="+mj-lt"/>
              </a:rPr>
              <a:t>n</a:t>
            </a:r>
            <a:r>
              <a:rPr lang="en-US" altLang="en-US" sz="1400" i="1" kern="0" dirty="0" smtClean="0">
                <a:latin typeface="+mj-lt"/>
              </a:rPr>
              <a:t>etwork </a:t>
            </a:r>
            <a:r>
              <a:rPr lang="en-US" altLang="en-US" sz="1400" i="1" kern="0" dirty="0">
                <a:latin typeface="+mj-lt"/>
              </a:rPr>
              <a:t>r</a:t>
            </a:r>
            <a:r>
              <a:rPr lang="en-US" altLang="en-US" sz="1400" i="1" kern="0" dirty="0" smtClean="0">
                <a:latin typeface="+mj-lt"/>
              </a:rPr>
              <a:t>eports, large datasets</a:t>
            </a:r>
            <a:endParaRPr lang="en-US" altLang="en-US" sz="1400" i="1" kern="0" dirty="0">
              <a:latin typeface="+mj-lt"/>
            </a:endParaRPr>
          </a:p>
        </p:txBody>
      </p:sp>
      <p:sp>
        <p:nvSpPr>
          <p:cNvPr id="10" name="Rounded Rectangle 9"/>
          <p:cNvSpPr/>
          <p:nvPr/>
        </p:nvSpPr>
        <p:spPr bwMode="gray">
          <a:xfrm>
            <a:off x="935672" y="1630611"/>
            <a:ext cx="3498426" cy="3730662"/>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216000" tIns="72000" rIns="216000" bIns="72000" numCol="1" spcCol="0" rtlCol="0" fromWordArt="0" anchor="t" anchorCtr="0" forceAA="0" compatLnSpc="1">
            <a:prstTxWarp prst="textNoShape">
              <a:avLst/>
            </a:prstTxWarp>
            <a:noAutofit/>
          </a:bodyPr>
          <a:lstStyle/>
          <a:p>
            <a:pPr>
              <a:spcBef>
                <a:spcPct val="0"/>
              </a:spcBef>
              <a:spcAft>
                <a:spcPts val="600"/>
              </a:spcAft>
              <a:buClrTx/>
              <a:buSzTx/>
              <a:buNone/>
            </a:pPr>
            <a:r>
              <a:rPr lang="en-US" sz="1600" b="1" dirty="0">
                <a:solidFill>
                  <a:schemeClr val="accent1"/>
                </a:solidFill>
                <a:latin typeface="+mj-lt"/>
              </a:rPr>
              <a:t>Alarm m</a:t>
            </a:r>
            <a:r>
              <a:rPr lang="en-US" sz="1600" b="1" dirty="0" smtClean="0">
                <a:solidFill>
                  <a:schemeClr val="accent1"/>
                </a:solidFill>
                <a:latin typeface="+mj-lt"/>
              </a:rPr>
              <a:t>onitoring and analysis</a:t>
            </a:r>
            <a:r>
              <a:rPr lang="en-US" sz="1600" b="1" dirty="0">
                <a:solidFill>
                  <a:schemeClr val="accent1"/>
                </a:solidFill>
                <a:latin typeface="+mj-lt"/>
              </a:rPr>
              <a:t/>
            </a:r>
            <a:br>
              <a:rPr lang="en-US" sz="1600" b="1" dirty="0">
                <a:solidFill>
                  <a:schemeClr val="accent1"/>
                </a:solidFill>
                <a:latin typeface="+mj-lt"/>
              </a:rPr>
            </a:br>
            <a:r>
              <a:rPr lang="en-US" sz="1400" dirty="0" smtClean="0">
                <a:solidFill>
                  <a:schemeClr val="accent1"/>
                </a:solidFill>
                <a:latin typeface="+mj-lt"/>
              </a:rPr>
              <a:t>Basic and enterprise data logging</a:t>
            </a:r>
            <a:endParaRPr lang="en-US" sz="1600" dirty="0">
              <a:latin typeface="+mj-lt"/>
            </a:endParaRPr>
          </a:p>
          <a:p>
            <a:pPr marL="230188" indent="-230188">
              <a:spcBef>
                <a:spcPct val="0"/>
              </a:spcBef>
              <a:spcAft>
                <a:spcPts val="600"/>
              </a:spcAft>
              <a:buClr>
                <a:schemeClr val="tx2"/>
              </a:buClr>
              <a:buSzPct val="70000"/>
              <a:buFont typeface="Wingdings" panose="05000000000000000000" pitchFamily="2" charset="2"/>
              <a:buChar char="§"/>
            </a:pPr>
            <a:r>
              <a:rPr lang="en-US" sz="1400" b="1" dirty="0" smtClean="0">
                <a:latin typeface="+mj-lt"/>
              </a:rPr>
              <a:t>KPI-Report/.</a:t>
            </a:r>
            <a:r>
              <a:rPr lang="en-US" sz="1400" b="1" dirty="0">
                <a:latin typeface="+mj-lt"/>
              </a:rPr>
              <a:t>pdf (KPI)</a:t>
            </a:r>
          </a:p>
          <a:p>
            <a:pPr marL="461963" lvl="2" indent="-231775">
              <a:spcBef>
                <a:spcPct val="0"/>
              </a:spcBef>
              <a:spcAft>
                <a:spcPts val="600"/>
              </a:spcAft>
              <a:buClr>
                <a:schemeClr val="tx2"/>
              </a:buClr>
              <a:buSzPct val="70000"/>
              <a:buFont typeface="Wingdings" panose="05000000000000000000" pitchFamily="2" charset="2"/>
              <a:buChar char="§"/>
            </a:pPr>
            <a:r>
              <a:rPr lang="en-US" sz="1200" dirty="0">
                <a:solidFill>
                  <a:schemeClr val="accent4">
                    <a:lumMod val="50000"/>
                  </a:schemeClr>
                </a:solidFill>
                <a:latin typeface="+mj-lt"/>
              </a:rPr>
              <a:t>Automatically generated KPI </a:t>
            </a:r>
            <a:r>
              <a:rPr lang="en-US" sz="1200" dirty="0" smtClean="0">
                <a:solidFill>
                  <a:schemeClr val="accent4">
                    <a:lumMod val="50000"/>
                  </a:schemeClr>
                </a:solidFill>
                <a:latin typeface="+mj-lt"/>
              </a:rPr>
              <a:t>reports: </a:t>
            </a:r>
            <a:r>
              <a:rPr lang="en-US" sz="1200" dirty="0">
                <a:solidFill>
                  <a:schemeClr val="accent4">
                    <a:lumMod val="50000"/>
                  </a:schemeClr>
                </a:solidFill>
                <a:latin typeface="+mj-lt"/>
              </a:rPr>
              <a:t>daily, weekly, </a:t>
            </a:r>
            <a:r>
              <a:rPr lang="en-US" sz="1200" dirty="0" smtClean="0">
                <a:solidFill>
                  <a:schemeClr val="accent4">
                    <a:lumMod val="50000"/>
                  </a:schemeClr>
                </a:solidFill>
                <a:latin typeface="+mj-lt"/>
              </a:rPr>
              <a:t>monthly</a:t>
            </a:r>
            <a:endParaRPr lang="en-US" sz="1200" dirty="0">
              <a:solidFill>
                <a:schemeClr val="accent4">
                  <a:lumMod val="50000"/>
                </a:schemeClr>
              </a:solidFill>
              <a:latin typeface="+mj-lt"/>
            </a:endParaRPr>
          </a:p>
          <a:p>
            <a:pPr marL="230188" indent="-230188">
              <a:spcBef>
                <a:spcPct val="0"/>
              </a:spcBef>
              <a:spcAft>
                <a:spcPts val="600"/>
              </a:spcAft>
              <a:buClr>
                <a:schemeClr val="tx2"/>
              </a:buClr>
              <a:buSzPct val="70000"/>
              <a:buFont typeface="Wingdings" panose="05000000000000000000" pitchFamily="2" charset="2"/>
              <a:buChar char="§"/>
            </a:pPr>
            <a:r>
              <a:rPr lang="en-US" sz="1400" b="1" dirty="0">
                <a:latin typeface="+mj-lt"/>
              </a:rPr>
              <a:t>AlarmAnalysis (AA)</a:t>
            </a:r>
          </a:p>
          <a:p>
            <a:pPr marL="461963" lvl="1" indent="-231775">
              <a:spcBef>
                <a:spcPct val="0"/>
              </a:spcBef>
              <a:spcAft>
                <a:spcPts val="600"/>
              </a:spcAft>
              <a:buClr>
                <a:schemeClr val="tx2"/>
              </a:buClr>
              <a:buSzPct val="70000"/>
              <a:buFont typeface="Wingdings" panose="05000000000000000000" pitchFamily="2" charset="2"/>
              <a:buChar char="§"/>
            </a:pPr>
            <a:r>
              <a:rPr lang="en-US" sz="1200" dirty="0" smtClean="0">
                <a:solidFill>
                  <a:schemeClr val="accent4">
                    <a:lumMod val="50000"/>
                  </a:schemeClr>
                </a:solidFill>
                <a:latin typeface="+mj-lt"/>
              </a:rPr>
              <a:t>Manually set filters, analyze and </a:t>
            </a:r>
            <a:r>
              <a:rPr lang="en-US" sz="1200" dirty="0">
                <a:solidFill>
                  <a:schemeClr val="accent4">
                    <a:lumMod val="50000"/>
                  </a:schemeClr>
                </a:solidFill>
                <a:latin typeface="+mj-lt"/>
              </a:rPr>
              <a:t>generate </a:t>
            </a:r>
            <a:r>
              <a:rPr lang="en-US" sz="1200" dirty="0" smtClean="0">
                <a:solidFill>
                  <a:schemeClr val="accent4">
                    <a:lumMod val="50000"/>
                  </a:schemeClr>
                </a:solidFill>
                <a:latin typeface="+mj-lt"/>
              </a:rPr>
              <a:t>reports</a:t>
            </a:r>
            <a:endParaRPr lang="en-US" sz="1200" dirty="0">
              <a:solidFill>
                <a:schemeClr val="accent4">
                  <a:lumMod val="50000"/>
                </a:schemeClr>
              </a:solidFill>
              <a:latin typeface="+mj-lt"/>
            </a:endParaRPr>
          </a:p>
          <a:p>
            <a:pPr marL="230188" indent="-230188">
              <a:spcBef>
                <a:spcPct val="0"/>
              </a:spcBef>
              <a:spcAft>
                <a:spcPts val="600"/>
              </a:spcAft>
              <a:buClr>
                <a:schemeClr val="tx2"/>
              </a:buClr>
              <a:buSzPct val="70000"/>
              <a:buFont typeface="Wingdings" panose="05000000000000000000" pitchFamily="2" charset="2"/>
              <a:buChar char="§"/>
            </a:pPr>
            <a:r>
              <a:rPr lang="en-US" sz="1400" b="1" dirty="0">
                <a:latin typeface="+mj-lt"/>
              </a:rPr>
              <a:t>EventLog Viewer (EL)</a:t>
            </a:r>
          </a:p>
          <a:p>
            <a:pPr marL="461963" lvl="2" indent="-231775">
              <a:spcBef>
                <a:spcPct val="0"/>
              </a:spcBef>
              <a:spcAft>
                <a:spcPts val="600"/>
              </a:spcAft>
              <a:buClr>
                <a:schemeClr val="tx2"/>
              </a:buClr>
              <a:buSzPct val="70000"/>
              <a:buFont typeface="Wingdings" panose="05000000000000000000" pitchFamily="2" charset="2"/>
              <a:buChar char="§"/>
            </a:pPr>
            <a:r>
              <a:rPr lang="en-US" sz="1200" dirty="0" smtClean="0">
                <a:solidFill>
                  <a:schemeClr val="accent4">
                    <a:lumMod val="50000"/>
                  </a:schemeClr>
                </a:solidFill>
                <a:latin typeface="+mj-lt"/>
              </a:rPr>
              <a:t>Manually set filters, find </a:t>
            </a:r>
            <a:r>
              <a:rPr lang="en-US" sz="1200" dirty="0">
                <a:solidFill>
                  <a:schemeClr val="accent4">
                    <a:lumMod val="50000"/>
                  </a:schemeClr>
                </a:solidFill>
                <a:latin typeface="+mj-lt"/>
              </a:rPr>
              <a:t>root cause </a:t>
            </a:r>
            <a:r>
              <a:rPr lang="en-US" sz="1200" dirty="0" smtClean="0">
                <a:solidFill>
                  <a:schemeClr val="accent4">
                    <a:lumMod val="50000"/>
                  </a:schemeClr>
                </a:solidFill>
                <a:latin typeface="+mj-lt"/>
              </a:rPr>
              <a:t>and </a:t>
            </a:r>
            <a:r>
              <a:rPr lang="en-US" sz="1200" dirty="0">
                <a:solidFill>
                  <a:schemeClr val="accent4">
                    <a:lumMod val="50000"/>
                  </a:schemeClr>
                </a:solidFill>
                <a:latin typeface="+mj-lt"/>
              </a:rPr>
              <a:t>sequence of </a:t>
            </a:r>
            <a:r>
              <a:rPr lang="en-US" sz="1200" dirty="0" smtClean="0">
                <a:solidFill>
                  <a:schemeClr val="accent4">
                    <a:lumMod val="50000"/>
                  </a:schemeClr>
                </a:solidFill>
                <a:latin typeface="+mj-lt"/>
              </a:rPr>
              <a:t>events</a:t>
            </a:r>
            <a:endParaRPr lang="en-US" sz="1200" dirty="0">
              <a:solidFill>
                <a:schemeClr val="accent4">
                  <a:lumMod val="50000"/>
                </a:schemeClr>
              </a:solidFill>
              <a:latin typeface="+mj-lt"/>
            </a:endParaRPr>
          </a:p>
          <a:p>
            <a:pPr marL="230188" indent="-230188">
              <a:spcBef>
                <a:spcPct val="0"/>
              </a:spcBef>
              <a:spcAft>
                <a:spcPts val="600"/>
              </a:spcAft>
              <a:buClr>
                <a:schemeClr val="tx2"/>
              </a:buClr>
              <a:buSzPct val="70000"/>
              <a:buFont typeface="Wingdings" panose="05000000000000000000" pitchFamily="2" charset="2"/>
              <a:buChar char="§"/>
            </a:pPr>
            <a:r>
              <a:rPr lang="en-US" sz="1400" b="1" dirty="0">
                <a:latin typeface="+mj-lt"/>
              </a:rPr>
              <a:t>Expert Tool </a:t>
            </a:r>
            <a:r>
              <a:rPr lang="en-US" sz="1400" b="1" dirty="0" smtClean="0">
                <a:latin typeface="+mj-lt"/>
              </a:rPr>
              <a:t>(</a:t>
            </a:r>
            <a:r>
              <a:rPr lang="en-US" sz="1400" b="1" dirty="0">
                <a:latin typeface="+mj-lt"/>
              </a:rPr>
              <a:t>ET)</a:t>
            </a:r>
          </a:p>
          <a:p>
            <a:pPr marL="461963" lvl="2" indent="-231775">
              <a:spcBef>
                <a:spcPct val="0"/>
              </a:spcBef>
              <a:spcAft>
                <a:spcPts val="600"/>
              </a:spcAft>
              <a:buClr>
                <a:schemeClr val="tx2"/>
              </a:buClr>
              <a:buSzPct val="70000"/>
              <a:buFont typeface="Wingdings" panose="05000000000000000000" pitchFamily="2" charset="2"/>
              <a:buChar char="§"/>
            </a:pPr>
            <a:r>
              <a:rPr lang="en-US" sz="1200" dirty="0">
                <a:solidFill>
                  <a:schemeClr val="accent4">
                    <a:lumMod val="50000"/>
                  </a:schemeClr>
                </a:solidFill>
                <a:latin typeface="+mj-lt"/>
              </a:rPr>
              <a:t>Service tool for ad-hoc </a:t>
            </a:r>
            <a:r>
              <a:rPr lang="en-US" sz="1200" dirty="0" smtClean="0">
                <a:solidFill>
                  <a:schemeClr val="accent4">
                    <a:lumMod val="50000"/>
                  </a:schemeClr>
                </a:solidFill>
                <a:latin typeface="+mj-lt"/>
              </a:rPr>
              <a:t>,deep-dive analysis supporting improvement work: </a:t>
            </a:r>
            <a:r>
              <a:rPr lang="en-US" sz="1200" dirty="0">
                <a:solidFill>
                  <a:schemeClr val="accent4">
                    <a:lumMod val="50000"/>
                  </a:schemeClr>
                </a:solidFill>
                <a:latin typeface="+mj-lt"/>
              </a:rPr>
              <a:t>u</a:t>
            </a:r>
            <a:r>
              <a:rPr lang="en-US" sz="1200" dirty="0" smtClean="0">
                <a:solidFill>
                  <a:schemeClr val="accent4">
                    <a:lumMod val="50000"/>
                  </a:schemeClr>
                </a:solidFill>
                <a:latin typeface="+mj-lt"/>
              </a:rPr>
              <a:t>sed in all phases (client)</a:t>
            </a:r>
            <a:endParaRPr lang="en-US" sz="1600" dirty="0">
              <a:solidFill>
                <a:schemeClr val="accent4">
                  <a:lumMod val="50000"/>
                </a:schemeClr>
              </a:solidFill>
              <a:latin typeface="+mj-lt"/>
            </a:endParaRPr>
          </a:p>
        </p:txBody>
      </p:sp>
      <p:sp>
        <p:nvSpPr>
          <p:cNvPr id="12" name="Rounded Rectangle 11"/>
          <p:cNvSpPr/>
          <p:nvPr/>
        </p:nvSpPr>
        <p:spPr bwMode="gray">
          <a:xfrm>
            <a:off x="4641447" y="1630611"/>
            <a:ext cx="3633051" cy="3730662"/>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216000" tIns="72000" rIns="216000" bIns="72000" numCol="1" spcCol="0" rtlCol="0" fromWordArt="0" anchor="t" anchorCtr="0" forceAA="0" compatLnSpc="1">
            <a:prstTxWarp prst="textNoShape">
              <a:avLst/>
            </a:prstTxWarp>
            <a:noAutofit/>
          </a:bodyPr>
          <a:lstStyle/>
          <a:p>
            <a:pPr>
              <a:spcBef>
                <a:spcPct val="0"/>
              </a:spcBef>
              <a:spcAft>
                <a:spcPts val="600"/>
              </a:spcAft>
              <a:buClrTx/>
              <a:buSzTx/>
              <a:buNone/>
            </a:pPr>
            <a:r>
              <a:rPr lang="en-US" sz="1600" b="1" dirty="0" smtClean="0">
                <a:solidFill>
                  <a:schemeClr val="accent1"/>
                </a:solidFill>
                <a:latin typeface="+mj-lt"/>
              </a:rPr>
              <a:t>Alarm management</a:t>
            </a:r>
            <a:r>
              <a:rPr lang="en-US" sz="1600" b="1" dirty="0">
                <a:solidFill>
                  <a:schemeClr val="accent1"/>
                </a:solidFill>
                <a:latin typeface="+mj-lt"/>
              </a:rPr>
              <a:t/>
            </a:r>
            <a:br>
              <a:rPr lang="en-US" sz="1600" b="1" dirty="0">
                <a:solidFill>
                  <a:schemeClr val="accent1"/>
                </a:solidFill>
                <a:latin typeface="+mj-lt"/>
              </a:rPr>
            </a:br>
            <a:r>
              <a:rPr lang="en-US" sz="1400" dirty="0" smtClean="0">
                <a:solidFill>
                  <a:schemeClr val="accent1"/>
                </a:solidFill>
                <a:latin typeface="+mj-lt"/>
              </a:rPr>
              <a:t>Lifecycle management</a:t>
            </a:r>
            <a:endParaRPr lang="en-US" sz="1600" dirty="0" smtClean="0">
              <a:latin typeface="+mj-lt"/>
            </a:endParaRPr>
          </a:p>
          <a:p>
            <a:pPr marL="230188" indent="-230188">
              <a:spcBef>
                <a:spcPct val="0"/>
              </a:spcBef>
              <a:spcAft>
                <a:spcPts val="600"/>
              </a:spcAft>
              <a:buClr>
                <a:schemeClr val="tx2"/>
              </a:buClr>
              <a:buSzPct val="70000"/>
              <a:buFont typeface="Wingdings" panose="05000000000000000000" pitchFamily="2" charset="2"/>
              <a:buChar char="§"/>
            </a:pPr>
            <a:r>
              <a:rPr lang="en-US" sz="1400" b="1" dirty="0">
                <a:latin typeface="+mj-lt"/>
              </a:rPr>
              <a:t>Alarm Rationalization Tool </a:t>
            </a:r>
          </a:p>
          <a:p>
            <a:pPr marL="461963" lvl="1" indent="-231775">
              <a:spcBef>
                <a:spcPct val="0"/>
              </a:spcBef>
              <a:spcAft>
                <a:spcPts val="600"/>
              </a:spcAft>
              <a:buClr>
                <a:schemeClr val="tx2"/>
              </a:buClr>
              <a:buSzPct val="70000"/>
              <a:buFont typeface="Wingdings" panose="05000000000000000000" pitchFamily="2" charset="2"/>
              <a:buChar char="§"/>
            </a:pPr>
            <a:r>
              <a:rPr lang="en-US" sz="1200" dirty="0">
                <a:solidFill>
                  <a:schemeClr val="accent4">
                    <a:lumMod val="50000"/>
                  </a:schemeClr>
                </a:solidFill>
                <a:latin typeface="+mj-lt"/>
              </a:rPr>
              <a:t>Alarm Rationalization and Continuous Alarm reviews, Management of change/ Master Alarm Database (SQL</a:t>
            </a:r>
            <a:r>
              <a:rPr lang="en-US" sz="1200" dirty="0" smtClean="0">
                <a:solidFill>
                  <a:schemeClr val="accent4">
                    <a:lumMod val="50000"/>
                  </a:schemeClr>
                </a:solidFill>
                <a:latin typeface="+mj-lt"/>
              </a:rPr>
              <a:t>) </a:t>
            </a:r>
          </a:p>
          <a:p>
            <a:pPr marL="461963" lvl="1" indent="-231775">
              <a:spcBef>
                <a:spcPct val="0"/>
              </a:spcBef>
              <a:spcAft>
                <a:spcPts val="600"/>
              </a:spcAft>
              <a:buClr>
                <a:schemeClr val="tx2"/>
              </a:buClr>
              <a:buSzPct val="70000"/>
              <a:buFont typeface="Wingdings" panose="05000000000000000000" pitchFamily="2" charset="2"/>
              <a:buChar char="§"/>
            </a:pPr>
            <a:r>
              <a:rPr lang="en-US" sz="1200" dirty="0" smtClean="0">
                <a:solidFill>
                  <a:schemeClr val="accent4">
                    <a:lumMod val="50000"/>
                  </a:schemeClr>
                </a:solidFill>
                <a:latin typeface="+mj-lt"/>
              </a:rPr>
              <a:t>Input </a:t>
            </a:r>
            <a:r>
              <a:rPr lang="en-US" sz="1200" dirty="0">
                <a:solidFill>
                  <a:schemeClr val="accent4">
                    <a:lumMod val="50000"/>
                  </a:schemeClr>
                </a:solidFill>
                <a:latin typeface="+mj-lt"/>
              </a:rPr>
              <a:t>for </a:t>
            </a:r>
            <a:r>
              <a:rPr lang="en-US" sz="1200" dirty="0" smtClean="0">
                <a:solidFill>
                  <a:schemeClr val="accent4">
                    <a:lumMod val="50000"/>
                  </a:schemeClr>
                </a:solidFill>
                <a:latin typeface="+mj-lt"/>
              </a:rPr>
              <a:t>Alarm Helper and </a:t>
            </a:r>
            <a:r>
              <a:rPr lang="en-US" sz="1200" dirty="0">
                <a:solidFill>
                  <a:schemeClr val="accent4">
                    <a:lumMod val="50000"/>
                  </a:schemeClr>
                </a:solidFill>
                <a:latin typeface="+mj-lt"/>
              </a:rPr>
              <a:t>DCS </a:t>
            </a:r>
            <a:r>
              <a:rPr lang="en-US" sz="1200" dirty="0" smtClean="0">
                <a:solidFill>
                  <a:schemeClr val="accent4">
                    <a:lumMod val="50000"/>
                  </a:schemeClr>
                </a:solidFill>
                <a:latin typeface="+mj-lt"/>
              </a:rPr>
              <a:t>bulk </a:t>
            </a:r>
            <a:r>
              <a:rPr lang="en-US" sz="1200" dirty="0">
                <a:solidFill>
                  <a:schemeClr val="accent4">
                    <a:lumMod val="50000"/>
                  </a:schemeClr>
                </a:solidFill>
                <a:latin typeface="+mj-lt"/>
              </a:rPr>
              <a:t>updates</a:t>
            </a:r>
          </a:p>
          <a:p>
            <a:pPr marL="461963" lvl="1" indent="-231775">
              <a:spcBef>
                <a:spcPct val="0"/>
              </a:spcBef>
              <a:spcAft>
                <a:spcPts val="600"/>
              </a:spcAft>
              <a:buClr>
                <a:schemeClr val="tx2"/>
              </a:buClr>
              <a:buSzPct val="70000"/>
              <a:buFont typeface="Wingdings" panose="05000000000000000000" pitchFamily="2" charset="2"/>
              <a:buChar char="§"/>
            </a:pPr>
            <a:r>
              <a:rPr lang="en-US" sz="1200" i="1" dirty="0">
                <a:solidFill>
                  <a:schemeClr val="accent4">
                    <a:lumMod val="50000"/>
                  </a:schemeClr>
                </a:solidFill>
                <a:latin typeface="+mj-lt"/>
              </a:rPr>
              <a:t>Both a </a:t>
            </a:r>
            <a:r>
              <a:rPr lang="en-US" sz="1200" i="1" dirty="0" smtClean="0">
                <a:solidFill>
                  <a:schemeClr val="accent4">
                    <a:lumMod val="50000"/>
                  </a:schemeClr>
                </a:solidFill>
                <a:latin typeface="+mj-lt"/>
              </a:rPr>
              <a:t>services </a:t>
            </a:r>
            <a:r>
              <a:rPr lang="en-US" sz="1200" i="1" dirty="0">
                <a:solidFill>
                  <a:schemeClr val="accent4">
                    <a:lumMod val="50000"/>
                  </a:schemeClr>
                </a:solidFill>
                <a:latin typeface="+mj-lt"/>
              </a:rPr>
              <a:t>tool </a:t>
            </a:r>
            <a:r>
              <a:rPr lang="en-US" sz="1200" i="1" dirty="0" smtClean="0">
                <a:solidFill>
                  <a:schemeClr val="accent4">
                    <a:lumMod val="50000"/>
                  </a:schemeClr>
                </a:solidFill>
                <a:latin typeface="+mj-lt"/>
              </a:rPr>
              <a:t>and on-site </a:t>
            </a:r>
            <a:r>
              <a:rPr lang="en-US" sz="1200" i="1" dirty="0">
                <a:solidFill>
                  <a:schemeClr val="accent4">
                    <a:lumMod val="50000"/>
                  </a:schemeClr>
                </a:solidFill>
                <a:latin typeface="+mj-lt"/>
              </a:rPr>
              <a:t>server </a:t>
            </a:r>
            <a:r>
              <a:rPr lang="en-US" sz="1200" i="1" dirty="0" smtClean="0">
                <a:solidFill>
                  <a:schemeClr val="accent4">
                    <a:lumMod val="50000"/>
                  </a:schemeClr>
                </a:solidFill>
                <a:latin typeface="+mj-lt"/>
              </a:rPr>
              <a:t>implementation</a:t>
            </a:r>
            <a:endParaRPr lang="en-US" sz="1200" i="1" dirty="0">
              <a:solidFill>
                <a:schemeClr val="accent4">
                  <a:lumMod val="50000"/>
                </a:schemeClr>
              </a:solidFill>
              <a:latin typeface="+mj-lt"/>
            </a:endParaRPr>
          </a:p>
          <a:p>
            <a:pPr marL="230188" indent="-230188">
              <a:spcBef>
                <a:spcPct val="0"/>
              </a:spcBef>
              <a:spcAft>
                <a:spcPts val="600"/>
              </a:spcAft>
              <a:buClr>
                <a:schemeClr val="tx2"/>
              </a:buClr>
              <a:buSzPct val="70000"/>
              <a:buFont typeface="Wingdings" panose="05000000000000000000" pitchFamily="2" charset="2"/>
              <a:buChar char="§"/>
            </a:pPr>
            <a:r>
              <a:rPr lang="en-US" sz="1400" b="1" dirty="0" smtClean="0">
                <a:latin typeface="+mj-lt"/>
              </a:rPr>
              <a:t>Alarm Change Recorder (ACR)</a:t>
            </a:r>
          </a:p>
          <a:p>
            <a:pPr marL="461963" lvl="3" indent="-231775">
              <a:spcBef>
                <a:spcPct val="0"/>
              </a:spcBef>
              <a:spcAft>
                <a:spcPts val="600"/>
              </a:spcAft>
              <a:buClr>
                <a:schemeClr val="tx2"/>
              </a:buClr>
              <a:buSzPct val="70000"/>
              <a:buFont typeface="Wingdings" panose="05000000000000000000" pitchFamily="2" charset="2"/>
              <a:buChar char="§"/>
            </a:pPr>
            <a:r>
              <a:rPr lang="en-US" sz="1200" dirty="0" smtClean="0">
                <a:solidFill>
                  <a:schemeClr val="accent4">
                    <a:lumMod val="50000"/>
                  </a:schemeClr>
                </a:solidFill>
                <a:latin typeface="+mj-lt"/>
              </a:rPr>
              <a:t>Monitor </a:t>
            </a:r>
            <a:r>
              <a:rPr lang="en-US" sz="1200" dirty="0">
                <a:solidFill>
                  <a:schemeClr val="accent4">
                    <a:lumMod val="50000"/>
                  </a:schemeClr>
                </a:solidFill>
                <a:latin typeface="+mj-lt"/>
              </a:rPr>
              <a:t>changes to alarm attributes/ values in the </a:t>
            </a:r>
            <a:r>
              <a:rPr lang="en-US" sz="1200" dirty="0" smtClean="0">
                <a:solidFill>
                  <a:schemeClr val="accent4">
                    <a:lumMod val="50000"/>
                  </a:schemeClr>
                </a:solidFill>
                <a:latin typeface="+mj-lt"/>
              </a:rPr>
              <a:t>distributed control system</a:t>
            </a:r>
            <a:endParaRPr lang="nb-NO" sz="1200" dirty="0" smtClean="0">
              <a:solidFill>
                <a:schemeClr val="bg2"/>
              </a:solidFill>
              <a:latin typeface="+mj-lt"/>
              <a:cs typeface="Arial" pitchFamily="34" charset="0"/>
            </a:endParaRPr>
          </a:p>
          <a:p>
            <a:pPr marL="461963" lvl="3" indent="-231775">
              <a:spcBef>
                <a:spcPct val="0"/>
              </a:spcBef>
              <a:spcAft>
                <a:spcPts val="600"/>
              </a:spcAft>
              <a:buClr>
                <a:schemeClr val="tx2"/>
              </a:buClr>
              <a:buSzPct val="70000"/>
              <a:buFont typeface="Wingdings" panose="05000000000000000000" pitchFamily="2" charset="2"/>
              <a:buChar char="§"/>
            </a:pPr>
            <a:r>
              <a:rPr lang="nb-NO" sz="1200" dirty="0" smtClean="0">
                <a:solidFill>
                  <a:schemeClr val="bg2"/>
                </a:solidFill>
                <a:latin typeface="+mj-lt"/>
                <a:cs typeface="Arial" pitchFamily="34" charset="0"/>
              </a:rPr>
              <a:t>Track </a:t>
            </a:r>
            <a:r>
              <a:rPr lang="nb-NO" sz="1200" dirty="0">
                <a:solidFill>
                  <a:schemeClr val="bg2"/>
                </a:solidFill>
                <a:latin typeface="+mj-lt"/>
                <a:cs typeface="Arial" pitchFamily="34" charset="0"/>
              </a:rPr>
              <a:t>changes during operation and </a:t>
            </a:r>
            <a:r>
              <a:rPr lang="nb-NO" sz="1200" dirty="0" smtClean="0">
                <a:solidFill>
                  <a:schemeClr val="bg2"/>
                </a:solidFill>
                <a:latin typeface="+mj-lt"/>
                <a:cs typeface="Arial" pitchFamily="34" charset="0"/>
              </a:rPr>
              <a:t>modifications</a:t>
            </a:r>
            <a:endParaRPr lang="en-US" sz="1200" i="1" dirty="0">
              <a:solidFill>
                <a:schemeClr val="accent4">
                  <a:lumMod val="50000"/>
                </a:schemeClr>
              </a:solidFill>
              <a:latin typeface="+mj-lt"/>
            </a:endParaRPr>
          </a:p>
        </p:txBody>
      </p:sp>
      <p:sp>
        <p:nvSpPr>
          <p:cNvPr id="4" name="Rounded Rectangle 3"/>
          <p:cNvSpPr/>
          <p:nvPr/>
        </p:nvSpPr>
        <p:spPr bwMode="gray">
          <a:xfrm>
            <a:off x="8481847" y="1622850"/>
            <a:ext cx="2686703" cy="3737722"/>
          </a:xfrm>
          <a:prstGeom prst="roundRect">
            <a:avLst>
              <a:gd name="adj" fmla="val 0"/>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216000" tIns="72000" rIns="216000" bIns="72000" numCol="1" spcCol="0" rtlCol="0" fromWordArt="0" anchor="t" anchorCtr="0" forceAA="0" compatLnSpc="1">
            <a:prstTxWarp prst="textNoShape">
              <a:avLst/>
            </a:prstTxWarp>
            <a:noAutofit/>
          </a:bodyPr>
          <a:lstStyle/>
          <a:p>
            <a:pPr>
              <a:spcBef>
                <a:spcPct val="0"/>
              </a:spcBef>
              <a:buClrTx/>
              <a:buSzTx/>
              <a:buNone/>
            </a:pPr>
            <a:r>
              <a:rPr lang="en-US" sz="1600" b="1" dirty="0" smtClean="0">
                <a:solidFill>
                  <a:schemeClr val="accent1"/>
                </a:solidFill>
                <a:latin typeface="+mj-lt"/>
              </a:rPr>
              <a:t>Real-time information</a:t>
            </a:r>
            <a:r>
              <a:rPr lang="en-US" sz="1600" dirty="0">
                <a:latin typeface="+mj-lt"/>
              </a:rPr>
              <a:t/>
            </a:r>
            <a:br>
              <a:rPr lang="en-US" sz="1600" dirty="0">
                <a:latin typeface="+mj-lt"/>
              </a:rPr>
            </a:br>
            <a:r>
              <a:rPr lang="en-US" sz="1400" dirty="0" smtClean="0">
                <a:solidFill>
                  <a:schemeClr val="accent1"/>
                </a:solidFill>
                <a:latin typeface="+mj-lt"/>
              </a:rPr>
              <a:t>Per site / for </a:t>
            </a:r>
            <a:r>
              <a:rPr lang="en-US" sz="1400" dirty="0">
                <a:solidFill>
                  <a:schemeClr val="accent1"/>
                </a:solidFill>
                <a:latin typeface="+mj-lt"/>
              </a:rPr>
              <a:t>c</a:t>
            </a:r>
            <a:r>
              <a:rPr lang="en-US" sz="1400" dirty="0" smtClean="0">
                <a:solidFill>
                  <a:schemeClr val="accent1"/>
                </a:solidFill>
                <a:latin typeface="+mj-lt"/>
              </a:rPr>
              <a:t>ontrol </a:t>
            </a:r>
          </a:p>
          <a:p>
            <a:pPr>
              <a:spcBef>
                <a:spcPct val="0"/>
              </a:spcBef>
              <a:buClrTx/>
              <a:buSzTx/>
              <a:buNone/>
            </a:pPr>
            <a:r>
              <a:rPr lang="en-US" sz="1400" dirty="0" smtClean="0">
                <a:solidFill>
                  <a:schemeClr val="accent1"/>
                </a:solidFill>
                <a:latin typeface="+mj-lt"/>
              </a:rPr>
              <a:t>room operator</a:t>
            </a:r>
            <a:endParaRPr lang="en-US" sz="1600" dirty="0" smtClean="0">
              <a:latin typeface="+mj-lt"/>
            </a:endParaRPr>
          </a:p>
          <a:p>
            <a:pPr marL="230188" indent="-230188">
              <a:spcBef>
                <a:spcPct val="0"/>
              </a:spcBef>
              <a:spcAft>
                <a:spcPts val="600"/>
              </a:spcAft>
              <a:buClr>
                <a:schemeClr val="tx2"/>
              </a:buClr>
              <a:buSzPct val="70000"/>
              <a:buFont typeface="Wingdings" panose="05000000000000000000" pitchFamily="2" charset="2"/>
              <a:buChar char="§"/>
            </a:pPr>
            <a:r>
              <a:rPr lang="en-US" sz="1400" b="1" dirty="0" smtClean="0">
                <a:latin typeface="+mj-lt"/>
              </a:rPr>
              <a:t>AlarmHelper (AH)</a:t>
            </a:r>
          </a:p>
          <a:p>
            <a:pPr marL="461963" lvl="1" indent="-231775">
              <a:spcBef>
                <a:spcPct val="0"/>
              </a:spcBef>
              <a:spcAft>
                <a:spcPts val="600"/>
              </a:spcAft>
              <a:buClr>
                <a:schemeClr val="tx2"/>
              </a:buClr>
              <a:buSzPct val="70000"/>
              <a:buFont typeface="Wingdings" panose="05000000000000000000" pitchFamily="2" charset="2"/>
              <a:buChar char="§"/>
            </a:pPr>
            <a:r>
              <a:rPr lang="en-US" sz="1200" dirty="0" smtClean="0">
                <a:solidFill>
                  <a:schemeClr val="accent4">
                    <a:lumMod val="50000"/>
                  </a:schemeClr>
                </a:solidFill>
                <a:latin typeface="+mj-lt"/>
              </a:rPr>
              <a:t>Operator support: How to react to an alarm and collect feedback from operators</a:t>
            </a:r>
            <a:endParaRPr lang="en-US" sz="1200" i="1" dirty="0" smtClean="0">
              <a:solidFill>
                <a:schemeClr val="accent4">
                  <a:lumMod val="50000"/>
                </a:schemeClr>
              </a:solidFill>
              <a:latin typeface="+mj-lt"/>
            </a:endParaRPr>
          </a:p>
          <a:p>
            <a:pPr marL="461963" lvl="1" indent="-231775">
              <a:spcBef>
                <a:spcPct val="0"/>
              </a:spcBef>
              <a:spcAft>
                <a:spcPts val="600"/>
              </a:spcAft>
              <a:buClr>
                <a:schemeClr val="tx2"/>
              </a:buClr>
              <a:buSzPct val="70000"/>
              <a:buFont typeface="Wingdings" panose="05000000000000000000" pitchFamily="2" charset="2"/>
              <a:buChar char="§"/>
            </a:pPr>
            <a:r>
              <a:rPr lang="en-US" sz="1200" i="1" dirty="0" smtClean="0">
                <a:solidFill>
                  <a:schemeClr val="accent4">
                    <a:lumMod val="50000"/>
                  </a:schemeClr>
                </a:solidFill>
                <a:latin typeface="+mj-lt"/>
              </a:rPr>
              <a:t>Context-sensitive presentation of input from Rationalization, design and modification work</a:t>
            </a:r>
            <a:endParaRPr lang="en-US" sz="1600" dirty="0">
              <a:latin typeface="+mj-lt"/>
            </a:endParaRPr>
          </a:p>
        </p:txBody>
      </p:sp>
    </p:spTree>
    <p:extLst>
      <p:ext uri="{BB962C8B-B14F-4D97-AF65-F5344CB8AC3E}">
        <p14:creationId xmlns:p14="http://schemas.microsoft.com/office/powerpoint/2010/main" val="3433733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en-US" dirty="0" smtClean="0"/>
              <a:t>Introducing the human factor</a:t>
            </a:r>
            <a:endParaRPr lang="en-US" dirty="0"/>
          </a:p>
        </p:txBody>
      </p:sp>
      <p:sp>
        <p:nvSpPr>
          <p:cNvPr id="2" name="Text Placeholder 1"/>
          <p:cNvSpPr>
            <a:spLocks noGrp="1"/>
          </p:cNvSpPr>
          <p:nvPr>
            <p:ph type="body" sz="quarter" idx="12"/>
          </p:nvPr>
        </p:nvSpPr>
        <p:spPr/>
        <p:txBody>
          <a:bodyPr/>
          <a:lstStyle/>
          <a:p>
            <a:r>
              <a:rPr lang="en-US" dirty="0" smtClean="0"/>
              <a:t>Control room operator behavior</a:t>
            </a:r>
            <a:endParaRPr lang="en-US" dirty="0"/>
          </a:p>
        </p:txBody>
      </p:sp>
      <p:grpSp>
        <p:nvGrpSpPr>
          <p:cNvPr id="6" name="Group 5"/>
          <p:cNvGrpSpPr/>
          <p:nvPr/>
        </p:nvGrpSpPr>
        <p:grpSpPr>
          <a:xfrm>
            <a:off x="2414588" y="2025159"/>
            <a:ext cx="7362825" cy="3732276"/>
            <a:chOff x="2365375" y="1908556"/>
            <a:chExt cx="7362825" cy="3732276"/>
          </a:xfrm>
        </p:grpSpPr>
        <p:sp>
          <p:nvSpPr>
            <p:cNvPr id="3" name="Bildeforklaring formet som et rektangel 2"/>
            <p:cNvSpPr/>
            <p:nvPr/>
          </p:nvSpPr>
          <p:spPr bwMode="gray">
            <a:xfrm>
              <a:off x="4314952" y="1908556"/>
              <a:ext cx="5413248" cy="1865376"/>
            </a:xfrm>
            <a:prstGeom prst="wedgeRectCallout">
              <a:avLst>
                <a:gd name="adj1" fmla="val -54786"/>
                <a:gd name="adj2" fmla="val 75215"/>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3200" i="1" dirty="0" smtClean="0">
                  <a:solidFill>
                    <a:schemeClr val="tx1"/>
                  </a:solidFill>
                  <a:latin typeface="Arial" pitchFamily="34" charset="0"/>
                  <a:cs typeface="Arial" pitchFamily="34" charset="0"/>
                </a:rPr>
                <a:t>“I think with my spine.”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75" y="3773932"/>
              <a:ext cx="18478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3153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chor="ctr"/>
          <a:lstStyle/>
          <a:p>
            <a:pPr marL="0" indent="0" fontAlgn="base">
              <a:spcBef>
                <a:spcPts val="1100"/>
              </a:spcBef>
              <a:spcAft>
                <a:spcPct val="0"/>
              </a:spcAft>
              <a:buNone/>
            </a:pPr>
            <a:r>
              <a:rPr lang="en-US" dirty="0">
                <a:cs typeface="Arial" pitchFamily="34" charset="0"/>
              </a:rPr>
              <a:t>Called up directly from the alarm list on 800xA control panel</a:t>
            </a:r>
          </a:p>
          <a:p>
            <a:pPr marL="0" indent="0" fontAlgn="base">
              <a:spcBef>
                <a:spcPts val="1100"/>
              </a:spcBef>
              <a:spcAft>
                <a:spcPct val="0"/>
              </a:spcAft>
              <a:buNone/>
            </a:pPr>
            <a:r>
              <a:rPr lang="en-US" dirty="0">
                <a:cs typeface="Arial" pitchFamily="34" charset="0"/>
              </a:rPr>
              <a:t>Alarm Help for operators:</a:t>
            </a:r>
          </a:p>
          <a:p>
            <a:pPr marL="342900" indent="-342900" fontAlgn="base">
              <a:spcBef>
                <a:spcPts val="1100"/>
              </a:spcBef>
              <a:spcAft>
                <a:spcPct val="0"/>
              </a:spcAft>
              <a:buSzPct val="100000"/>
              <a:buFont typeface="+mj-lt"/>
              <a:buAutoNum type="arabicPeriod"/>
            </a:pPr>
            <a:r>
              <a:rPr lang="en-US" dirty="0">
                <a:cs typeface="Arial" pitchFamily="34" charset="0"/>
              </a:rPr>
              <a:t>What does the alarm mean and how to remedy the issue</a:t>
            </a:r>
          </a:p>
          <a:p>
            <a:pPr marL="342900" indent="-342900" fontAlgn="base">
              <a:spcBef>
                <a:spcPts val="1100"/>
              </a:spcBef>
              <a:spcAft>
                <a:spcPct val="0"/>
              </a:spcAft>
              <a:buSzPct val="100000"/>
              <a:buFont typeface="+mj-lt"/>
              <a:buAutoNum type="arabicPeriod"/>
            </a:pPr>
            <a:r>
              <a:rPr lang="en-GB" dirty="0"/>
              <a:t>Capture operator feedback (for future alarm reviews)</a:t>
            </a:r>
            <a:endParaRPr lang="en-US" dirty="0">
              <a:cs typeface="Arial" pitchFamily="34" charset="0"/>
            </a:endParaRPr>
          </a:p>
          <a:p>
            <a:pPr marL="0" indent="0" fontAlgn="base">
              <a:spcBef>
                <a:spcPts val="1100"/>
              </a:spcBef>
              <a:spcAft>
                <a:spcPct val="0"/>
              </a:spcAft>
              <a:buNone/>
            </a:pPr>
            <a:r>
              <a:rPr lang="en-US" dirty="0" smtClean="0">
                <a:cs typeface="Arial" pitchFamily="34" charset="0"/>
              </a:rPr>
              <a:t>Can </a:t>
            </a:r>
            <a:r>
              <a:rPr lang="en-US" dirty="0">
                <a:cs typeface="Arial" pitchFamily="34" charset="0"/>
              </a:rPr>
              <a:t>include change recorder historical alarm attribute values</a:t>
            </a:r>
          </a:p>
          <a:p>
            <a:pPr marL="0" indent="0" fontAlgn="base">
              <a:spcBef>
                <a:spcPts val="1100"/>
              </a:spcBef>
              <a:spcAft>
                <a:spcPct val="0"/>
              </a:spcAft>
              <a:buNone/>
            </a:pPr>
            <a:r>
              <a:rPr lang="en-US" dirty="0">
                <a:cs typeface="Arial" pitchFamily="34" charset="0"/>
              </a:rPr>
              <a:t>Populated/updated via </a:t>
            </a:r>
            <a:r>
              <a:rPr lang="en-US" dirty="0" err="1">
                <a:cs typeface="Arial" pitchFamily="34" charset="0"/>
              </a:rPr>
              <a:t>AlarmInsight</a:t>
            </a:r>
            <a:r>
              <a:rPr lang="en-US" dirty="0">
                <a:cs typeface="Arial" pitchFamily="34" charset="0"/>
              </a:rPr>
              <a:t> Alarm Rationalization </a:t>
            </a:r>
            <a:r>
              <a:rPr lang="en-US" dirty="0" smtClean="0">
                <a:cs typeface="Arial" pitchFamily="34" charset="0"/>
              </a:rPr>
              <a:t>Tool</a:t>
            </a:r>
            <a:endParaRPr lang="en-US" dirty="0">
              <a:cs typeface="Arial" pitchFamily="34" charset="0"/>
            </a:endParaRPr>
          </a:p>
        </p:txBody>
      </p:sp>
      <p:sp>
        <p:nvSpPr>
          <p:cNvPr id="2" name="Tittel 1"/>
          <p:cNvSpPr>
            <a:spLocks noGrp="1"/>
          </p:cNvSpPr>
          <p:nvPr>
            <p:ph type="title"/>
          </p:nvPr>
        </p:nvSpPr>
        <p:spPr/>
        <p:txBody>
          <a:bodyPr/>
          <a:lstStyle/>
          <a:p>
            <a:r>
              <a:rPr lang="en-US" dirty="0" err="1" smtClean="0"/>
              <a:t>AlarmInsight</a:t>
            </a:r>
            <a:r>
              <a:rPr lang="en-US" sz="2800" dirty="0">
                <a:latin typeface="Arial" pitchFamily="34" charset="0"/>
                <a:cs typeface="Arial" pitchFamily="34" charset="0"/>
              </a:rPr>
              <a:t/>
            </a:r>
            <a:br>
              <a:rPr lang="en-US" sz="2800" dirty="0">
                <a:latin typeface="Arial" pitchFamily="34" charset="0"/>
                <a:cs typeface="Arial" pitchFamily="34" charset="0"/>
              </a:rPr>
            </a:br>
            <a:endParaRPr lang="en-US" dirty="0">
              <a:solidFill>
                <a:schemeClr val="accent1"/>
              </a:solidFill>
            </a:endParaRPr>
          </a:p>
        </p:txBody>
      </p:sp>
      <p:sp>
        <p:nvSpPr>
          <p:cNvPr id="12" name="Text Placeholder 11"/>
          <p:cNvSpPr>
            <a:spLocks noGrp="1"/>
          </p:cNvSpPr>
          <p:nvPr>
            <p:ph type="body" sz="quarter" idx="12"/>
          </p:nvPr>
        </p:nvSpPr>
        <p:spPr/>
        <p:txBody>
          <a:bodyPr/>
          <a:lstStyle/>
          <a:p>
            <a:r>
              <a:rPr lang="en-US" dirty="0"/>
              <a:t>Real-time information</a:t>
            </a:r>
          </a:p>
        </p:txBody>
      </p:sp>
      <p:grpSp>
        <p:nvGrpSpPr>
          <p:cNvPr id="15" name="Group 14"/>
          <p:cNvGrpSpPr/>
          <p:nvPr/>
        </p:nvGrpSpPr>
        <p:grpSpPr>
          <a:xfrm>
            <a:off x="2095883" y="1592026"/>
            <a:ext cx="3747233" cy="4602981"/>
            <a:chOff x="572623" y="1359263"/>
            <a:chExt cx="4984160" cy="6122383"/>
          </a:xfrm>
        </p:grpSpPr>
        <p:sp>
          <p:nvSpPr>
            <p:cNvPr id="4" name="Rektangel 3"/>
            <p:cNvSpPr/>
            <p:nvPr/>
          </p:nvSpPr>
          <p:spPr bwMode="gray">
            <a:xfrm>
              <a:off x="1710665" y="3746770"/>
              <a:ext cx="67459" cy="101223"/>
            </a:xfrm>
            <a:prstGeom prst="rect">
              <a:avLst/>
            </a:pr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smtClean="0">
                <a:solidFill>
                  <a:schemeClr val="bg1"/>
                </a:solidFill>
                <a:latin typeface="Arial" pitchFamily="34" charset="0"/>
                <a:cs typeface="Arial" pitchFamily="34" charset="0"/>
              </a:endParaRPr>
            </a:p>
          </p:txBody>
        </p:sp>
        <p:pic>
          <p:nvPicPr>
            <p:cNvPr id="7" name="Picture 1"/>
            <p:cNvPicPr/>
            <p:nvPr/>
          </p:nvPicPr>
          <p:blipFill>
            <a:blip r:embed="rId3"/>
            <a:stretch>
              <a:fillRect/>
            </a:stretch>
          </p:blipFill>
          <p:spPr>
            <a:xfrm>
              <a:off x="572623" y="1359263"/>
              <a:ext cx="4984160" cy="6122383"/>
            </a:xfrm>
            <a:prstGeom prst="rect">
              <a:avLst/>
            </a:prstGeom>
          </p:spPr>
        </p:pic>
        <p:pic>
          <p:nvPicPr>
            <p:cNvPr id="3" name="Bilde 2"/>
            <p:cNvPicPr>
              <a:picLocks noChangeAspect="1"/>
            </p:cNvPicPr>
            <p:nvPr/>
          </p:nvPicPr>
          <p:blipFill>
            <a:blip r:embed="rId4"/>
            <a:stretch>
              <a:fillRect/>
            </a:stretch>
          </p:blipFill>
          <p:spPr>
            <a:xfrm>
              <a:off x="705850" y="2008095"/>
              <a:ext cx="4717705" cy="5290247"/>
            </a:xfrm>
            <a:prstGeom prst="rect">
              <a:avLst/>
            </a:prstGeom>
          </p:spPr>
        </p:pic>
        <p:pic>
          <p:nvPicPr>
            <p:cNvPr id="9" name="Bilde 8"/>
            <p:cNvPicPr>
              <a:picLocks noChangeAspect="1"/>
            </p:cNvPicPr>
            <p:nvPr/>
          </p:nvPicPr>
          <p:blipFill rotWithShape="1">
            <a:blip r:embed="rId5"/>
            <a:srcRect l="9623" t="959"/>
            <a:stretch/>
          </p:blipFill>
          <p:spPr>
            <a:xfrm>
              <a:off x="1778124" y="2039654"/>
              <a:ext cx="2638674" cy="420381"/>
            </a:xfrm>
            <a:prstGeom prst="rect">
              <a:avLst/>
            </a:prstGeom>
          </p:spPr>
        </p:pic>
        <p:sp>
          <p:nvSpPr>
            <p:cNvPr id="8" name="Rektangel 7"/>
            <p:cNvSpPr/>
            <p:nvPr/>
          </p:nvSpPr>
          <p:spPr>
            <a:xfrm>
              <a:off x="1678308" y="1977139"/>
              <a:ext cx="2838304" cy="545413"/>
            </a:xfrm>
            <a:prstGeom prst="rect">
              <a:avLst/>
            </a:prstGeom>
          </p:spPr>
          <p:txBody>
            <a:bodyPr wrap="none">
              <a:spAutoFit/>
            </a:bodyPr>
            <a:lstStyle/>
            <a:p>
              <a:r>
                <a:rPr lang="en-GB" sz="1400" b="1" dirty="0">
                  <a:latin typeface="Calibri" panose="020F0502020204030204" pitchFamily="34" charset="0"/>
                  <a:ea typeface="Calibri" panose="020F0502020204030204" pitchFamily="34" charset="0"/>
                </a:rPr>
                <a:t>LAH – 123456 </a:t>
              </a:r>
              <a:endParaRPr lang="en-GB" sz="1400" b="1" dirty="0" smtClean="0">
                <a:latin typeface="Calibri" panose="020F0502020204030204" pitchFamily="34" charset="0"/>
                <a:ea typeface="Calibri" panose="020F0502020204030204" pitchFamily="34" charset="0"/>
              </a:endParaRPr>
            </a:p>
            <a:p>
              <a:r>
                <a:rPr lang="en-GB" sz="1400" b="1" dirty="0" smtClean="0">
                  <a:latin typeface="Calibri" panose="020F0502020204030204" pitchFamily="34" charset="0"/>
                  <a:ea typeface="Calibri" panose="020F0502020204030204" pitchFamily="34" charset="0"/>
                </a:rPr>
                <a:t>Flare </a:t>
              </a:r>
              <a:r>
                <a:rPr lang="en-GB" sz="1400" b="1" dirty="0">
                  <a:latin typeface="Calibri" panose="020F0502020204030204" pitchFamily="34" charset="0"/>
                  <a:ea typeface="Calibri" panose="020F0502020204030204" pitchFamily="34" charset="0"/>
                </a:rPr>
                <a:t>Knock Out </a:t>
              </a:r>
              <a:r>
                <a:rPr lang="en-GB" sz="1400" b="1" dirty="0" smtClean="0">
                  <a:latin typeface="Calibri" panose="020F0502020204030204" pitchFamily="34" charset="0"/>
                  <a:ea typeface="Calibri" panose="020F0502020204030204" pitchFamily="34" charset="0"/>
                </a:rPr>
                <a:t>Drum – High level</a:t>
              </a:r>
              <a:endParaRPr lang="en-US" sz="1400" b="1" dirty="0"/>
            </a:p>
          </p:txBody>
        </p:sp>
        <p:sp>
          <p:nvSpPr>
            <p:cNvPr id="10" name="TekstSylinder 9"/>
            <p:cNvSpPr txBox="1"/>
            <p:nvPr/>
          </p:nvSpPr>
          <p:spPr bwMode="gray">
            <a:xfrm>
              <a:off x="1523805" y="6646981"/>
              <a:ext cx="952854" cy="403271"/>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050" kern="1200" dirty="0" smtClean="0">
                  <a:solidFill>
                    <a:schemeClr val="tx1">
                      <a:lumMod val="65000"/>
                      <a:lumOff val="35000"/>
                    </a:schemeClr>
                  </a:solidFill>
                  <a:latin typeface="Arial" pitchFamily="34" charset="0"/>
                  <a:ea typeface="+mn-ea"/>
                  <a:cs typeface="Arial" pitchFamily="34" charset="0"/>
                </a:rPr>
                <a:t>5 min</a:t>
              </a:r>
            </a:p>
          </p:txBody>
        </p:sp>
        <p:sp>
          <p:nvSpPr>
            <p:cNvPr id="11" name="Rektangel 10"/>
            <p:cNvSpPr/>
            <p:nvPr/>
          </p:nvSpPr>
          <p:spPr bwMode="gray">
            <a:xfrm>
              <a:off x="1315759" y="6588366"/>
              <a:ext cx="3962400" cy="45016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smtClean="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1662131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AlarmInsight</a:t>
            </a:r>
            <a:endParaRPr lang="en-US" dirty="0">
              <a:solidFill>
                <a:schemeClr val="accent1"/>
              </a:solidFill>
            </a:endParaRPr>
          </a:p>
        </p:txBody>
      </p:sp>
      <p:sp>
        <p:nvSpPr>
          <p:cNvPr id="3" name="Text Placeholder 2"/>
          <p:cNvSpPr>
            <a:spLocks noGrp="1"/>
          </p:cNvSpPr>
          <p:nvPr>
            <p:ph type="body" sz="quarter" idx="12"/>
          </p:nvPr>
        </p:nvSpPr>
        <p:spPr/>
        <p:txBody>
          <a:bodyPr/>
          <a:lstStyle/>
          <a:p>
            <a:r>
              <a:rPr lang="en-US" dirty="0"/>
              <a:t>Alarm reporting</a:t>
            </a:r>
          </a:p>
        </p:txBody>
      </p:sp>
      <p:pic>
        <p:nvPicPr>
          <p:cNvPr id="8" name="Bilde 7"/>
          <p:cNvPicPr>
            <a:picLocks noChangeAspect="1"/>
          </p:cNvPicPr>
          <p:nvPr/>
        </p:nvPicPr>
        <p:blipFill>
          <a:blip r:embed="rId2"/>
          <a:stretch>
            <a:fillRect/>
          </a:stretch>
        </p:blipFill>
        <p:spPr>
          <a:xfrm>
            <a:off x="273134" y="1613701"/>
            <a:ext cx="7455952" cy="4565587"/>
          </a:xfrm>
          <a:prstGeom prst="rect">
            <a:avLst/>
          </a:prstGeom>
        </p:spPr>
      </p:pic>
      <p:sp>
        <p:nvSpPr>
          <p:cNvPr id="6" name="Text Placeholder 2"/>
          <p:cNvSpPr txBox="1">
            <a:spLocks/>
          </p:cNvSpPr>
          <p:nvPr/>
        </p:nvSpPr>
        <p:spPr>
          <a:xfrm>
            <a:off x="7729086" y="3105551"/>
            <a:ext cx="4206240" cy="1581886"/>
          </a:xfrm>
          <a:prstGeom prst="rect">
            <a:avLst/>
          </a:prstGeom>
        </p:spPr>
        <p:txBody>
          <a:bodyPr/>
          <a:lstStyle>
            <a:lvl1pPr marL="180885" indent="-180885" algn="l" defTabSz="913943" rtl="0" eaLnBrk="1" latinLnBrk="0" hangingPunct="1">
              <a:spcBef>
                <a:spcPts val="1099"/>
              </a:spcBef>
              <a:spcAft>
                <a:spcPts val="0"/>
              </a:spcAft>
              <a:buClr>
                <a:schemeClr val="tx2"/>
              </a:buClr>
              <a:buSzPct val="70000"/>
              <a:buFont typeface="Wingdings" pitchFamily="2" charset="2"/>
              <a:buChar char="§"/>
              <a:defRPr sz="1799" kern="1200">
                <a:solidFill>
                  <a:schemeClr val="tx1"/>
                </a:solidFill>
                <a:latin typeface="+mn-lt"/>
                <a:ea typeface="+mn-ea"/>
                <a:cs typeface="+mn-cs"/>
              </a:defRPr>
            </a:lvl1pPr>
            <a:lvl2pPr marL="539730" indent="-180885" algn="l" defTabSz="913943" rtl="0" eaLnBrk="1" latinLnBrk="0" hangingPunct="1">
              <a:spcBef>
                <a:spcPts val="1099"/>
              </a:spcBef>
              <a:spcAft>
                <a:spcPts val="400"/>
              </a:spcAft>
              <a:buClr>
                <a:schemeClr val="tx2"/>
              </a:buClr>
              <a:buSzPct val="70000"/>
              <a:buFont typeface="Wingdings" pitchFamily="2" charset="2"/>
              <a:buChar char="§"/>
              <a:tabLst/>
              <a:defRPr sz="1799" kern="1200">
                <a:solidFill>
                  <a:schemeClr val="tx1"/>
                </a:solidFill>
                <a:latin typeface="+mn-lt"/>
                <a:ea typeface="+mn-ea"/>
                <a:cs typeface="+mn-cs"/>
              </a:defRPr>
            </a:lvl2pPr>
            <a:lvl3pPr marL="899550" indent="-179910" algn="l" defTabSz="913943" rtl="0" eaLnBrk="1" latinLnBrk="0" hangingPunct="1">
              <a:spcBef>
                <a:spcPts val="1099"/>
              </a:spcBef>
              <a:spcAft>
                <a:spcPts val="400"/>
              </a:spcAft>
              <a:buClr>
                <a:schemeClr val="tx2"/>
              </a:buClr>
              <a:buSzPct val="70000"/>
              <a:buFont typeface="Wingdings" pitchFamily="2" charset="2"/>
              <a:buChar char="§"/>
              <a:tabLst/>
              <a:defRPr sz="1599" kern="1200">
                <a:solidFill>
                  <a:schemeClr val="tx1"/>
                </a:solidFill>
                <a:latin typeface="+mn-lt"/>
                <a:ea typeface="+mn-ea"/>
                <a:cs typeface="+mn-cs"/>
              </a:defRPr>
            </a:lvl3pPr>
            <a:lvl4pPr marL="0" indent="0" algn="l" defTabSz="913943" rtl="0" eaLnBrk="1" latinLnBrk="0" hangingPunct="1">
              <a:spcBef>
                <a:spcPts val="1099"/>
              </a:spcBef>
              <a:spcAft>
                <a:spcPts val="400"/>
              </a:spcAft>
              <a:buClr>
                <a:schemeClr val="tx2"/>
              </a:buClr>
              <a:buSzPct val="70000"/>
              <a:buFont typeface="Wingdings" pitchFamily="2" charset="2"/>
              <a:buNone/>
              <a:tabLst/>
              <a:defRPr sz="1799" kern="1200">
                <a:solidFill>
                  <a:schemeClr val="tx1"/>
                </a:solidFill>
                <a:latin typeface="+mn-lt"/>
                <a:ea typeface="+mn-ea"/>
                <a:cs typeface="+mn-cs"/>
              </a:defRPr>
            </a:lvl4pPr>
            <a:lvl5pPr marL="0" indent="0" algn="l" defTabSz="913943" rtl="0" eaLnBrk="1" latinLnBrk="0" hangingPunct="1">
              <a:spcBef>
                <a:spcPts val="1099"/>
              </a:spcBef>
              <a:spcAft>
                <a:spcPts val="400"/>
              </a:spcAft>
              <a:buClr>
                <a:schemeClr val="tx2"/>
              </a:buClr>
              <a:buSzPct val="70000"/>
              <a:buFont typeface="Wingdings" pitchFamily="2" charset="2"/>
              <a:buNone/>
              <a:defRPr sz="1799" b="1" kern="1200">
                <a:solidFill>
                  <a:schemeClr val="tx1"/>
                </a:solidFill>
                <a:latin typeface="+mn-lt"/>
                <a:ea typeface="+mn-ea"/>
                <a:cs typeface="+mn-cs"/>
              </a:defRPr>
            </a:lvl5pPr>
            <a:lvl6pPr marL="0" indent="0" algn="l" defTabSz="913943" rtl="0" eaLnBrk="1" latinLnBrk="0" hangingPunct="1">
              <a:spcBef>
                <a:spcPts val="1099"/>
              </a:spcBef>
              <a:buClr>
                <a:schemeClr val="tx2"/>
              </a:buClr>
              <a:buSzPct val="70000"/>
              <a:buFont typeface="Arial" pitchFamily="34" charset="0"/>
              <a:buNone/>
              <a:defRPr sz="1799" b="1" kern="1200">
                <a:solidFill>
                  <a:schemeClr val="accent1"/>
                </a:solidFill>
                <a:latin typeface="+mn-lt"/>
                <a:ea typeface="+mn-ea"/>
                <a:cs typeface="+mn-cs"/>
              </a:defRPr>
            </a:lvl6pPr>
            <a:lvl7pPr marL="0" indent="0" algn="l" defTabSz="913943" rtl="0" eaLnBrk="1" latinLnBrk="0" hangingPunct="1">
              <a:spcBef>
                <a:spcPts val="1099"/>
              </a:spcBef>
              <a:buFont typeface="Arial" pitchFamily="34" charset="0"/>
              <a:buNone/>
              <a:defRPr sz="900"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buFont typeface="Wingdings" pitchFamily="2" charset="2"/>
              <a:buNone/>
            </a:pPr>
            <a:r>
              <a:rPr lang="en-US" sz="1800" dirty="0" smtClean="0">
                <a:latin typeface="Arial" pitchFamily="34" charset="0"/>
                <a:cs typeface="Arial" pitchFamily="34" charset="0"/>
              </a:rPr>
              <a:t>Monitor and benchmark alarm performance through predefined KPI Report, including collection of </a:t>
            </a:r>
            <a:br>
              <a:rPr lang="en-US" sz="1800" dirty="0" smtClean="0">
                <a:latin typeface="Arial" pitchFamily="34" charset="0"/>
                <a:cs typeface="Arial" pitchFamily="34" charset="0"/>
              </a:rPr>
            </a:br>
            <a:r>
              <a:rPr lang="en-US" sz="1800" dirty="0" smtClean="0">
                <a:latin typeface="Arial" pitchFamily="34" charset="0"/>
                <a:cs typeface="Arial" pitchFamily="34" charset="0"/>
              </a:rPr>
              <a:t>historical data</a:t>
            </a:r>
          </a:p>
          <a:p>
            <a:pPr marL="0" indent="0">
              <a:buFont typeface="Wingdings" pitchFamily="2" charset="2"/>
              <a:buNone/>
            </a:pPr>
            <a:r>
              <a:rPr lang="en-US" sz="1800" dirty="0" smtClean="0">
                <a:latin typeface="Arial" pitchFamily="34" charset="0"/>
                <a:cs typeface="Arial" pitchFamily="34" charset="0"/>
              </a:rPr>
              <a:t>Web based</a:t>
            </a:r>
          </a:p>
          <a:p>
            <a:endParaRPr lang="en-US" dirty="0"/>
          </a:p>
        </p:txBody>
      </p:sp>
    </p:spTree>
    <p:extLst>
      <p:ext uri="{BB962C8B-B14F-4D97-AF65-F5344CB8AC3E}">
        <p14:creationId xmlns:p14="http://schemas.microsoft.com/office/powerpoint/2010/main" val="1763559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AlarmInsight</a:t>
            </a:r>
            <a:endParaRPr lang="en-US" dirty="0">
              <a:solidFill>
                <a:schemeClr val="accent1"/>
              </a:solidFill>
            </a:endParaRPr>
          </a:p>
        </p:txBody>
      </p:sp>
      <p:sp>
        <p:nvSpPr>
          <p:cNvPr id="3" name="Text Placeholder 2"/>
          <p:cNvSpPr>
            <a:spLocks noGrp="1"/>
          </p:cNvSpPr>
          <p:nvPr>
            <p:ph type="body" sz="quarter" idx="12"/>
          </p:nvPr>
        </p:nvSpPr>
        <p:spPr/>
        <p:txBody>
          <a:bodyPr/>
          <a:lstStyle/>
          <a:p>
            <a:r>
              <a:rPr lang="en-US" dirty="0"/>
              <a:t>Analysis and drill down I</a:t>
            </a:r>
          </a:p>
        </p:txBody>
      </p:sp>
      <p:pic>
        <p:nvPicPr>
          <p:cNvPr id="5" name="Content Placeholder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874277" y="1611514"/>
            <a:ext cx="7058526" cy="4359357"/>
          </a:xfrm>
          <a:prstGeom prst="rect">
            <a:avLst/>
          </a:prstGeom>
          <a:noFill/>
          <a:ln w="9525">
            <a:solidFill>
              <a:schemeClr val="accent5"/>
            </a:solidFill>
            <a:miter lim="800000"/>
            <a:headEnd/>
            <a:tailEnd/>
          </a:ln>
          <a:extLst>
            <a:ext uri="{909E8E84-426E-40DD-AFC4-6F175D3DCCD1}">
              <a14:hiddenFill xmlns:a14="http://schemas.microsoft.com/office/drawing/2010/main">
                <a:solidFill>
                  <a:srgbClr val="FFFFFF"/>
                </a:solidFill>
              </a14:hiddenFill>
            </a:ext>
          </a:extLst>
        </p:spPr>
      </p:pic>
      <p:sp>
        <p:nvSpPr>
          <p:cNvPr id="6" name="TekstSylinder 5"/>
          <p:cNvSpPr txBox="1"/>
          <p:nvPr/>
        </p:nvSpPr>
        <p:spPr bwMode="gray">
          <a:xfrm>
            <a:off x="283674" y="2701353"/>
            <a:ext cx="4297951" cy="2179678"/>
          </a:xfrm>
          <a:prstGeom prst="rect">
            <a:avLst/>
          </a:prstGeom>
          <a:noFill/>
          <a:ln w="9525">
            <a:noFill/>
            <a:miter lim="800000"/>
            <a:headEnd/>
            <a:tailEnd/>
          </a:ln>
        </p:spPr>
        <p:txBody>
          <a:bodyPr vert="horz" wrap="squar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kern="1200" dirty="0" smtClean="0">
                <a:solidFill>
                  <a:schemeClr val="tx1"/>
                </a:solidFill>
                <a:latin typeface="Arial" pitchFamily="34" charset="0"/>
                <a:cs typeface="Arial" pitchFamily="34" charset="0"/>
              </a:rPr>
              <a:t>Find most frequent alarms, longest standing alarms, etc., and plan improvement activities with Alarm Analysis/Expert Tool  Ad–Hoc reports, manual filter settings, and </a:t>
            </a:r>
            <a:r>
              <a:rPr lang="en-US" dirty="0">
                <a:latin typeface="Arial" pitchFamily="34" charset="0"/>
                <a:cs typeface="Arial" pitchFamily="34" charset="0"/>
              </a:rPr>
              <a:t>h</a:t>
            </a:r>
            <a:r>
              <a:rPr lang="en-US" kern="1200" dirty="0" smtClean="0">
                <a:solidFill>
                  <a:schemeClr val="tx1"/>
                </a:solidFill>
                <a:latin typeface="Arial" pitchFamily="34" charset="0"/>
                <a:cs typeface="Arial" pitchFamily="34" charset="0"/>
              </a:rPr>
              <a:t>istorical data</a:t>
            </a:r>
          </a:p>
          <a:p>
            <a:pPr fontAlgn="base">
              <a:spcBef>
                <a:spcPts val="1100"/>
              </a:spcBef>
              <a:spcAft>
                <a:spcPct val="0"/>
              </a:spcAft>
              <a:buClr>
                <a:schemeClr val="tx2"/>
              </a:buClr>
              <a:buSzPct val="70000"/>
            </a:pPr>
            <a:r>
              <a:rPr lang="en-US" dirty="0">
                <a:latin typeface="Arial" pitchFamily="34" charset="0"/>
                <a:cs typeface="Arial" pitchFamily="34" charset="0"/>
              </a:rPr>
              <a:t>Web based</a:t>
            </a:r>
          </a:p>
          <a:p>
            <a:pPr marL="0" indent="0" algn="l" rtl="0" fontAlgn="base">
              <a:spcBef>
                <a:spcPts val="1100"/>
              </a:spcBef>
              <a:spcAft>
                <a:spcPct val="0"/>
              </a:spcAft>
              <a:buClr>
                <a:schemeClr val="tx2"/>
              </a:buClr>
              <a:buSzPct val="70000"/>
              <a:buFont typeface="Arial" pitchFamily="34" charset="0"/>
              <a:buNone/>
            </a:pPr>
            <a:endParaRPr lang="en-US" kern="1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73747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AlarmInsight</a:t>
            </a:r>
            <a:endParaRPr lang="en-US" dirty="0">
              <a:solidFill>
                <a:schemeClr val="accent1"/>
              </a:solidFill>
            </a:endParaRPr>
          </a:p>
        </p:txBody>
      </p:sp>
      <p:sp>
        <p:nvSpPr>
          <p:cNvPr id="3" name="Text Placeholder 2"/>
          <p:cNvSpPr>
            <a:spLocks noGrp="1"/>
          </p:cNvSpPr>
          <p:nvPr>
            <p:ph type="body" sz="quarter" idx="12"/>
          </p:nvPr>
        </p:nvSpPr>
        <p:spPr/>
        <p:txBody>
          <a:bodyPr/>
          <a:lstStyle/>
          <a:p>
            <a:r>
              <a:rPr lang="en-US" dirty="0"/>
              <a:t>Analysis and drill down II</a:t>
            </a:r>
          </a:p>
        </p:txBody>
      </p:sp>
      <p:pic>
        <p:nvPicPr>
          <p:cNvPr id="9" name="Bilde 16"/>
          <p:cNvPicPr>
            <a:picLocks noChangeAspect="1"/>
          </p:cNvPicPr>
          <p:nvPr/>
        </p:nvPicPr>
        <p:blipFill>
          <a:blip r:embed="rId2"/>
          <a:stretch>
            <a:fillRect/>
          </a:stretch>
        </p:blipFill>
        <p:spPr>
          <a:xfrm>
            <a:off x="4227456" y="1616742"/>
            <a:ext cx="7697984" cy="4553051"/>
          </a:xfrm>
          <a:prstGeom prst="rect">
            <a:avLst/>
          </a:prstGeom>
          <a:ln>
            <a:solidFill>
              <a:schemeClr val="accent5"/>
            </a:solidFill>
          </a:ln>
        </p:spPr>
      </p:pic>
      <p:sp>
        <p:nvSpPr>
          <p:cNvPr id="5" name="TekstSylinder 4"/>
          <p:cNvSpPr txBox="1"/>
          <p:nvPr/>
        </p:nvSpPr>
        <p:spPr bwMode="gray">
          <a:xfrm>
            <a:off x="266561" y="3079782"/>
            <a:ext cx="3835400" cy="1626971"/>
          </a:xfrm>
          <a:prstGeom prst="rect">
            <a:avLst/>
          </a:prstGeom>
          <a:noFill/>
          <a:ln w="9525">
            <a:noFill/>
            <a:miter lim="800000"/>
            <a:headEnd/>
            <a:tailEnd/>
          </a:ln>
        </p:spPr>
        <p:txBody>
          <a:bodyPr vert="horz" wrap="squar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kern="1200" dirty="0" smtClean="0">
                <a:solidFill>
                  <a:schemeClr val="tx1"/>
                </a:solidFill>
                <a:latin typeface="Arial" pitchFamily="34" charset="0"/>
                <a:cs typeface="Arial" pitchFamily="34" charset="0"/>
              </a:rPr>
              <a:t>Exclude alarms already</a:t>
            </a:r>
            <a:r>
              <a:rPr lang="en-US" dirty="0" smtClean="0">
                <a:latin typeface="Arial" pitchFamily="34" charset="0"/>
                <a:cs typeface="Arial" pitchFamily="34" charset="0"/>
              </a:rPr>
              <a:t> identified for rationalization and drill down further to find the next set of bad alarms </a:t>
            </a:r>
          </a:p>
          <a:p>
            <a:pPr marL="0" indent="0" algn="l" rtl="0" fontAlgn="base">
              <a:spcBef>
                <a:spcPts val="1100"/>
              </a:spcBef>
              <a:spcAft>
                <a:spcPct val="0"/>
              </a:spcAft>
              <a:buClr>
                <a:schemeClr val="tx2"/>
              </a:buClr>
              <a:buSzPct val="70000"/>
              <a:buFont typeface="Arial" pitchFamily="34" charset="0"/>
              <a:buNone/>
            </a:pPr>
            <a:r>
              <a:rPr lang="en-US" dirty="0" smtClean="0">
                <a:latin typeface="Arial" pitchFamily="34" charset="0"/>
                <a:cs typeface="Arial" pitchFamily="34" charset="0"/>
              </a:rPr>
              <a:t>“Preview” impact (on KPIs) of “fixing” a particular nuisance alarm</a:t>
            </a:r>
            <a:endParaRPr lang="en-US" kern="1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2830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AlarmInsight</a:t>
            </a:r>
            <a:endParaRPr lang="en-US" dirty="0">
              <a:solidFill>
                <a:schemeClr val="accent1"/>
              </a:solidFill>
            </a:endParaRPr>
          </a:p>
        </p:txBody>
      </p:sp>
      <p:sp>
        <p:nvSpPr>
          <p:cNvPr id="4" name="Text Placeholder 3"/>
          <p:cNvSpPr>
            <a:spLocks noGrp="1"/>
          </p:cNvSpPr>
          <p:nvPr>
            <p:ph type="body" sz="quarter" idx="12"/>
          </p:nvPr>
        </p:nvSpPr>
        <p:spPr/>
        <p:txBody>
          <a:bodyPr/>
          <a:lstStyle/>
          <a:p>
            <a:r>
              <a:rPr lang="en-US" dirty="0"/>
              <a:t>Lifecycle Alarm design, rationalization and optimization</a:t>
            </a:r>
          </a:p>
        </p:txBody>
      </p:sp>
      <p:sp>
        <p:nvSpPr>
          <p:cNvPr id="7" name="TekstSylinder 6"/>
          <p:cNvSpPr txBox="1"/>
          <p:nvPr/>
        </p:nvSpPr>
        <p:spPr bwMode="gray">
          <a:xfrm>
            <a:off x="266561" y="1953629"/>
            <a:ext cx="2726896" cy="3898531"/>
          </a:xfrm>
          <a:prstGeom prst="rect">
            <a:avLst/>
          </a:prstGeom>
          <a:noFill/>
          <a:ln w="9525">
            <a:noFill/>
            <a:miter lim="800000"/>
            <a:headEnd/>
            <a:tailEnd/>
          </a:ln>
        </p:spPr>
        <p:txBody>
          <a:bodyPr vert="horz" wrap="square" lIns="72000" tIns="72000" rIns="72000" bIns="72000" numCol="1" rtlCol="0" anchor="t" anchorCtr="0" compatLnSpc="1">
            <a:prstTxWarp prst="textNoShape">
              <a:avLst/>
            </a:prstTxWarp>
            <a:noAutofit/>
          </a:bodyPr>
          <a:lstStyle/>
          <a:p>
            <a:pPr marL="0" indent="0" algn="l" rtl="0" fontAlgn="base">
              <a:spcAft>
                <a:spcPct val="0"/>
              </a:spcAft>
              <a:buClr>
                <a:schemeClr val="tx2"/>
              </a:buClr>
              <a:buSzPct val="70000"/>
              <a:buFont typeface="Arial" pitchFamily="34" charset="0"/>
              <a:buNone/>
            </a:pPr>
            <a:r>
              <a:rPr lang="en-US" kern="1200" dirty="0" smtClean="0">
                <a:solidFill>
                  <a:schemeClr val="tx1"/>
                </a:solidFill>
                <a:latin typeface="Arial" pitchFamily="34" charset="0"/>
                <a:cs typeface="Arial" pitchFamily="34" charset="0"/>
              </a:rPr>
              <a:t>Document the alarm settings </a:t>
            </a:r>
          </a:p>
          <a:p>
            <a:pPr marL="0" indent="0" algn="l" rtl="0" fontAlgn="base">
              <a:spcAft>
                <a:spcPct val="0"/>
              </a:spcAft>
              <a:buClr>
                <a:schemeClr val="tx2"/>
              </a:buClr>
              <a:buSzPct val="70000"/>
              <a:buFont typeface="Arial" pitchFamily="34" charset="0"/>
              <a:buNone/>
            </a:pPr>
            <a:r>
              <a:rPr lang="en-US" kern="1200" dirty="0" smtClean="0">
                <a:solidFill>
                  <a:schemeClr val="tx1"/>
                </a:solidFill>
                <a:latin typeface="Arial" pitchFamily="34" charset="0"/>
                <a:cs typeface="Arial" pitchFamily="34" charset="0"/>
              </a:rPr>
              <a:t>in the master alarm database</a:t>
            </a:r>
          </a:p>
          <a:p>
            <a:pPr marL="0" indent="0" algn="l" rtl="0" fontAlgn="base">
              <a:spcBef>
                <a:spcPts val="1100"/>
              </a:spcBef>
              <a:spcAft>
                <a:spcPct val="0"/>
              </a:spcAft>
              <a:buClr>
                <a:schemeClr val="tx2"/>
              </a:buClr>
              <a:buSzPct val="70000"/>
              <a:buFont typeface="Arial" pitchFamily="34" charset="0"/>
              <a:buNone/>
            </a:pPr>
            <a:r>
              <a:rPr lang="en-US" kern="1200" dirty="0" smtClean="0">
                <a:solidFill>
                  <a:schemeClr val="tx1"/>
                </a:solidFill>
                <a:latin typeface="Arial" pitchFamily="34" charset="0"/>
                <a:cs typeface="Arial" pitchFamily="34" charset="0"/>
              </a:rPr>
              <a:t>Use the Alarm Rationalization Tool to efficiently </a:t>
            </a:r>
            <a:r>
              <a:rPr lang="en-US" b="1" kern="1200" dirty="0" smtClean="0">
                <a:solidFill>
                  <a:schemeClr val="tx1"/>
                </a:solidFill>
                <a:latin typeface="Arial" pitchFamily="34" charset="0"/>
                <a:cs typeface="Arial" pitchFamily="34" charset="0"/>
              </a:rPr>
              <a:t>rationalize alarms</a:t>
            </a:r>
            <a:r>
              <a:rPr lang="en-US" kern="1200" dirty="0" smtClean="0">
                <a:solidFill>
                  <a:schemeClr val="tx1"/>
                </a:solidFill>
                <a:latin typeface="Arial" pitchFamily="34" charset="0"/>
                <a:cs typeface="Arial" pitchFamily="34" charset="0"/>
              </a:rPr>
              <a:t> and </a:t>
            </a:r>
            <a:r>
              <a:rPr lang="en-US" b="1" kern="1200" dirty="0" smtClean="0">
                <a:solidFill>
                  <a:schemeClr val="tx1"/>
                </a:solidFill>
                <a:latin typeface="Arial" pitchFamily="34" charset="0"/>
                <a:cs typeface="Arial" pitchFamily="34" charset="0"/>
              </a:rPr>
              <a:t>optimize alarm settings and operator response texts throughout the lifecycle</a:t>
            </a:r>
          </a:p>
          <a:p>
            <a:pPr fontAlgn="base">
              <a:spcBef>
                <a:spcPts val="1100"/>
              </a:spcBef>
              <a:spcAft>
                <a:spcPct val="0"/>
              </a:spcAft>
              <a:buClr>
                <a:schemeClr val="tx2"/>
              </a:buClr>
              <a:buSzPct val="70000"/>
            </a:pPr>
            <a:r>
              <a:rPr lang="en-US" dirty="0">
                <a:latin typeface="Arial" pitchFamily="34" charset="0"/>
                <a:cs typeface="Arial" pitchFamily="34" charset="0"/>
              </a:rPr>
              <a:t>Web </a:t>
            </a:r>
            <a:r>
              <a:rPr lang="en-US" dirty="0" smtClean="0">
                <a:latin typeface="Arial" pitchFamily="34" charset="0"/>
                <a:cs typeface="Arial" pitchFamily="34" charset="0"/>
              </a:rPr>
              <a:t>based</a:t>
            </a:r>
            <a:endParaRPr lang="en-US" kern="1200" dirty="0" smtClean="0">
              <a:solidFill>
                <a:schemeClr val="tx1"/>
              </a:solidFill>
              <a:latin typeface="Arial" pitchFamily="34" charset="0"/>
              <a:cs typeface="Arial" pitchFamily="34" charset="0"/>
            </a:endParaRPr>
          </a:p>
        </p:txBody>
      </p:sp>
      <p:pic>
        <p:nvPicPr>
          <p:cNvPr id="3" name="Bilde 2"/>
          <p:cNvPicPr>
            <a:picLocks noChangeAspect="1"/>
          </p:cNvPicPr>
          <p:nvPr/>
        </p:nvPicPr>
        <p:blipFill>
          <a:blip r:embed="rId3"/>
          <a:stretch>
            <a:fillRect/>
          </a:stretch>
        </p:blipFill>
        <p:spPr>
          <a:xfrm>
            <a:off x="3225503" y="1616745"/>
            <a:ext cx="8699936" cy="4572299"/>
          </a:xfrm>
          <a:prstGeom prst="rect">
            <a:avLst/>
          </a:prstGeom>
        </p:spPr>
      </p:pic>
    </p:spTree>
    <p:extLst>
      <p:ext uri="{BB962C8B-B14F-4D97-AF65-F5344CB8AC3E}">
        <p14:creationId xmlns:p14="http://schemas.microsoft.com/office/powerpoint/2010/main" val="3202747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AlarmInsight</a:t>
            </a:r>
            <a:endParaRPr lang="en-US" dirty="0">
              <a:solidFill>
                <a:schemeClr val="accent1"/>
              </a:solidFill>
            </a:endParaRPr>
          </a:p>
        </p:txBody>
      </p:sp>
      <p:sp>
        <p:nvSpPr>
          <p:cNvPr id="4" name="Text Placeholder 3"/>
          <p:cNvSpPr>
            <a:spLocks noGrp="1"/>
          </p:cNvSpPr>
          <p:nvPr>
            <p:ph type="body" sz="quarter" idx="12"/>
          </p:nvPr>
        </p:nvSpPr>
        <p:spPr/>
        <p:txBody>
          <a:bodyPr/>
          <a:lstStyle/>
          <a:p>
            <a:r>
              <a:rPr lang="en-US" dirty="0"/>
              <a:t>Alarm Change - </a:t>
            </a:r>
            <a:r>
              <a:rPr lang="en-US" dirty="0" err="1"/>
              <a:t>MoC</a:t>
            </a:r>
            <a:endParaRPr lang="en-US" dirty="0"/>
          </a:p>
        </p:txBody>
      </p:sp>
      <p:pic>
        <p:nvPicPr>
          <p:cNvPr id="5" name="Plassholder for innhold 5"/>
          <p:cNvPicPr>
            <a:picLocks noChangeAspect="1"/>
          </p:cNvPicPr>
          <p:nvPr/>
        </p:nvPicPr>
        <p:blipFill rotWithShape="1">
          <a:blip r:embed="rId2"/>
          <a:srcRect r="38902"/>
          <a:stretch/>
        </p:blipFill>
        <p:spPr bwMode="gray">
          <a:xfrm>
            <a:off x="4555620" y="1616744"/>
            <a:ext cx="7369820" cy="4553050"/>
          </a:xfrm>
          <a:prstGeom prst="rect">
            <a:avLst/>
          </a:prstGeom>
          <a:ln>
            <a:solidFill>
              <a:schemeClr val="accent5"/>
            </a:solidFill>
          </a:ln>
        </p:spPr>
      </p:pic>
      <p:sp>
        <p:nvSpPr>
          <p:cNvPr id="3" name="TekstSylinder 2"/>
          <p:cNvSpPr txBox="1"/>
          <p:nvPr/>
        </p:nvSpPr>
        <p:spPr bwMode="gray">
          <a:xfrm>
            <a:off x="266560" y="2924836"/>
            <a:ext cx="3987805" cy="1932923"/>
          </a:xfrm>
          <a:prstGeom prst="rect">
            <a:avLst/>
          </a:prstGeom>
          <a:noFill/>
          <a:ln w="9525">
            <a:noFill/>
            <a:miter lim="800000"/>
            <a:headEnd/>
            <a:tailEnd/>
          </a:ln>
        </p:spPr>
        <p:txBody>
          <a:bodyPr vert="horz" wrap="square" lIns="72000" tIns="72000" rIns="72000" bIns="72000" numCol="1" rtlCol="0" anchor="ctr"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kern="1200" dirty="0" smtClean="0">
                <a:solidFill>
                  <a:schemeClr val="tx1"/>
                </a:solidFill>
                <a:latin typeface="Arial" pitchFamily="34" charset="0"/>
                <a:cs typeface="Arial" pitchFamily="34" charset="0"/>
              </a:rPr>
              <a:t>Alarm system audits and alarm setting enforcement</a:t>
            </a:r>
          </a:p>
          <a:p>
            <a:pPr marL="0" indent="0" algn="l" rtl="0" fontAlgn="base">
              <a:spcBef>
                <a:spcPts val="1100"/>
              </a:spcBef>
              <a:spcAft>
                <a:spcPct val="0"/>
              </a:spcAft>
              <a:buClr>
                <a:schemeClr val="tx2"/>
              </a:buClr>
              <a:buSzPct val="70000"/>
              <a:buFont typeface="Arial" pitchFamily="34" charset="0"/>
              <a:buNone/>
            </a:pPr>
            <a:r>
              <a:rPr lang="en-US" kern="1200" dirty="0" smtClean="0">
                <a:solidFill>
                  <a:schemeClr val="tx1"/>
                </a:solidFill>
                <a:latin typeface="Arial" pitchFamily="34" charset="0"/>
                <a:cs typeface="Arial" pitchFamily="34" charset="0"/>
              </a:rPr>
              <a:t>Monitor c</a:t>
            </a:r>
            <a:r>
              <a:rPr lang="en-US" dirty="0" smtClean="0">
                <a:latin typeface="Arial" pitchFamily="34" charset="0"/>
                <a:cs typeface="Arial" pitchFamily="34" charset="0"/>
              </a:rPr>
              <a:t>hanges to alarm attributes directly from 800xA.</a:t>
            </a:r>
          </a:p>
          <a:p>
            <a:pPr marL="0" indent="0" algn="l" rtl="0" fontAlgn="base">
              <a:spcBef>
                <a:spcPts val="1100"/>
              </a:spcBef>
              <a:spcAft>
                <a:spcPct val="0"/>
              </a:spcAft>
              <a:buClr>
                <a:schemeClr val="tx2"/>
              </a:buClr>
              <a:buSzPct val="70000"/>
              <a:buFont typeface="Arial" pitchFamily="34" charset="0"/>
              <a:buNone/>
            </a:pPr>
            <a:r>
              <a:rPr lang="en-US" dirty="0" smtClean="0">
                <a:latin typeface="Arial" pitchFamily="34" charset="0"/>
                <a:cs typeface="Arial" pitchFamily="34" charset="0"/>
              </a:rPr>
              <a:t>Add references to work orders</a:t>
            </a:r>
          </a:p>
          <a:p>
            <a:pPr fontAlgn="base">
              <a:spcBef>
                <a:spcPts val="1100"/>
              </a:spcBef>
              <a:spcAft>
                <a:spcPct val="0"/>
              </a:spcAft>
              <a:buClr>
                <a:schemeClr val="tx2"/>
              </a:buClr>
              <a:buSzPct val="70000"/>
            </a:pPr>
            <a:r>
              <a:rPr lang="en-US" dirty="0">
                <a:latin typeface="Arial" pitchFamily="34" charset="0"/>
                <a:cs typeface="Arial" pitchFamily="34" charset="0"/>
              </a:rPr>
              <a:t>Web </a:t>
            </a:r>
            <a:r>
              <a:rPr lang="en-US" dirty="0" smtClean="0">
                <a:latin typeface="Arial" pitchFamily="34" charset="0"/>
                <a:cs typeface="Arial" pitchFamily="34" charset="0"/>
              </a:rPr>
              <a:t>based</a:t>
            </a:r>
            <a:endParaRPr lang="en-US" kern="1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293959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AlarmInsight</a:t>
            </a:r>
            <a:r>
              <a:rPr lang="en-US" baseline="30000" dirty="0" smtClean="0">
                <a:cs typeface="Arial"/>
              </a:rPr>
              <a:t> </a:t>
            </a:r>
            <a:r>
              <a:rPr lang="en-US" dirty="0" smtClean="0"/>
              <a:t> </a:t>
            </a:r>
            <a:endParaRPr lang="en-US" dirty="0"/>
          </a:p>
        </p:txBody>
      </p:sp>
      <p:sp>
        <p:nvSpPr>
          <p:cNvPr id="4" name="Plassholder for tekst 3"/>
          <p:cNvSpPr>
            <a:spLocks noGrp="1"/>
          </p:cNvSpPr>
          <p:nvPr>
            <p:ph type="body" sz="quarter" idx="12"/>
          </p:nvPr>
        </p:nvSpPr>
        <p:spPr/>
        <p:txBody>
          <a:bodyPr/>
          <a:lstStyle/>
          <a:p>
            <a:r>
              <a:rPr lang="en-US" dirty="0" smtClean="0"/>
              <a:t>Alarm Rationalization Workflow </a:t>
            </a:r>
            <a:endParaRPr lang="en-US" dirty="0"/>
          </a:p>
        </p:txBody>
      </p:sp>
      <p:graphicFrame>
        <p:nvGraphicFramePr>
          <p:cNvPr id="6" name="Diagram 5"/>
          <p:cNvGraphicFramePr/>
          <p:nvPr>
            <p:extLst>
              <p:ext uri="{D42A27DB-BD31-4B8C-83A1-F6EECF244321}">
                <p14:modId xmlns:p14="http://schemas.microsoft.com/office/powerpoint/2010/main" val="1451278032"/>
              </p:ext>
            </p:extLst>
          </p:nvPr>
        </p:nvGraphicFramePr>
        <p:xfrm>
          <a:off x="259882" y="1626669"/>
          <a:ext cx="11665819" cy="4543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Bildeforklaring med linje 1 6"/>
          <p:cNvSpPr/>
          <p:nvPr/>
        </p:nvSpPr>
        <p:spPr bwMode="gray">
          <a:xfrm>
            <a:off x="7521575" y="4927600"/>
            <a:ext cx="1981200" cy="850900"/>
          </a:xfrm>
          <a:prstGeom prst="borderCallout1">
            <a:avLst>
              <a:gd name="adj1" fmla="val 18750"/>
              <a:gd name="adj2" fmla="val -8333"/>
              <a:gd name="adj3" fmla="val -96455"/>
              <a:gd name="adj4" fmla="val -33846"/>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none" lIns="67465" tIns="35082" rIns="67465" bIns="35082" numCol="1" rtlCol="0" anchor="ctr" anchorCtr="0" compatLnSpc="1">
            <a:prstTxWarp prst="textNoShape">
              <a:avLst/>
            </a:prstTxWarp>
          </a:bodyPr>
          <a:lstStyle/>
          <a:p>
            <a:pPr algn="ctr" defTabSz="685434">
              <a:spcBef>
                <a:spcPct val="0"/>
              </a:spcBef>
            </a:pPr>
            <a:r>
              <a:rPr lang="en-US" sz="1100" kern="0" dirty="0">
                <a:solidFill>
                  <a:schemeClr val="tx1">
                    <a:lumMod val="75000"/>
                    <a:lumOff val="25000"/>
                  </a:schemeClr>
                </a:solidFill>
              </a:rPr>
              <a:t>AlarmInsight </a:t>
            </a:r>
            <a:endParaRPr lang="en-US" sz="1100" kern="0" dirty="0" smtClean="0">
              <a:solidFill>
                <a:schemeClr val="tx1">
                  <a:lumMod val="75000"/>
                  <a:lumOff val="25000"/>
                </a:schemeClr>
              </a:solidFill>
            </a:endParaRPr>
          </a:p>
          <a:p>
            <a:pPr algn="ctr" defTabSz="685434">
              <a:spcBef>
                <a:spcPct val="0"/>
              </a:spcBef>
            </a:pPr>
            <a:r>
              <a:rPr lang="en-US" sz="1100" kern="0" dirty="0" smtClean="0">
                <a:solidFill>
                  <a:schemeClr val="tx1">
                    <a:lumMod val="75000"/>
                    <a:lumOff val="25000"/>
                  </a:schemeClr>
                </a:solidFill>
              </a:rPr>
              <a:t>Alarm </a:t>
            </a:r>
            <a:r>
              <a:rPr lang="en-US" sz="1100" kern="0" dirty="0">
                <a:solidFill>
                  <a:schemeClr val="tx1">
                    <a:lumMod val="75000"/>
                    <a:lumOff val="25000"/>
                  </a:schemeClr>
                </a:solidFill>
              </a:rPr>
              <a:t>Rationalization Tool</a:t>
            </a:r>
          </a:p>
        </p:txBody>
      </p:sp>
      <p:sp>
        <p:nvSpPr>
          <p:cNvPr id="8" name="Bildeforklaring med linje 1 7"/>
          <p:cNvSpPr/>
          <p:nvPr/>
        </p:nvSpPr>
        <p:spPr bwMode="gray">
          <a:xfrm>
            <a:off x="4619625" y="4927600"/>
            <a:ext cx="1981200" cy="850900"/>
          </a:xfrm>
          <a:prstGeom prst="borderCallout1">
            <a:avLst>
              <a:gd name="adj1" fmla="val 18750"/>
              <a:gd name="adj2" fmla="val -8333"/>
              <a:gd name="adj3" fmla="val -96455"/>
              <a:gd name="adj4" fmla="val -33846"/>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none" lIns="67465" tIns="35082" rIns="67465" bIns="35082" numCol="1" rtlCol="0" anchor="ctr" anchorCtr="0" compatLnSpc="1">
            <a:prstTxWarp prst="textNoShape">
              <a:avLst/>
            </a:prstTxWarp>
          </a:bodyPr>
          <a:lstStyle/>
          <a:p>
            <a:pPr algn="ctr" defTabSz="685434">
              <a:spcBef>
                <a:spcPct val="0"/>
              </a:spcBef>
            </a:pPr>
            <a:r>
              <a:rPr lang="en-US" sz="1100" kern="0" dirty="0">
                <a:solidFill>
                  <a:schemeClr val="tx1">
                    <a:lumMod val="75000"/>
                    <a:lumOff val="25000"/>
                  </a:schemeClr>
                </a:solidFill>
              </a:rPr>
              <a:t>800xA</a:t>
            </a:r>
          </a:p>
        </p:txBody>
      </p:sp>
      <p:sp>
        <p:nvSpPr>
          <p:cNvPr id="9" name="Bildeforklaring med linje 1 8"/>
          <p:cNvSpPr/>
          <p:nvPr/>
        </p:nvSpPr>
        <p:spPr bwMode="gray">
          <a:xfrm>
            <a:off x="5142401" y="2044220"/>
            <a:ext cx="1233371" cy="525969"/>
          </a:xfrm>
          <a:prstGeom prst="borderCallout1">
            <a:avLst>
              <a:gd name="adj1" fmla="val 18750"/>
              <a:gd name="adj2" fmla="val -8333"/>
              <a:gd name="adj3" fmla="val 233335"/>
              <a:gd name="adj4" fmla="val -50618"/>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none" lIns="67465" tIns="35082" rIns="67465" bIns="35082" numCol="1" rtlCol="0" anchor="ctr" anchorCtr="0" compatLnSpc="1">
            <a:prstTxWarp prst="textNoShape">
              <a:avLst/>
            </a:prstTxWarp>
          </a:bodyPr>
          <a:lstStyle/>
          <a:p>
            <a:pPr algn="ctr" defTabSz="685434">
              <a:spcBef>
                <a:spcPct val="0"/>
              </a:spcBef>
            </a:pPr>
            <a:r>
              <a:rPr lang="en-US" sz="1100" kern="0" dirty="0" smtClean="0">
                <a:solidFill>
                  <a:schemeClr val="tx1">
                    <a:lumMod val="75000"/>
                    <a:lumOff val="25000"/>
                  </a:schemeClr>
                </a:solidFill>
              </a:rPr>
              <a:t>Manual work</a:t>
            </a:r>
            <a:endParaRPr lang="en-US" sz="1100" kern="0" dirty="0">
              <a:solidFill>
                <a:schemeClr val="tx1">
                  <a:lumMod val="75000"/>
                  <a:lumOff val="25000"/>
                </a:schemeClr>
              </a:solidFill>
            </a:endParaRPr>
          </a:p>
        </p:txBody>
      </p:sp>
      <p:sp>
        <p:nvSpPr>
          <p:cNvPr id="10" name="Bildeforklaring med linje 1 9"/>
          <p:cNvSpPr/>
          <p:nvPr/>
        </p:nvSpPr>
        <p:spPr bwMode="gray">
          <a:xfrm>
            <a:off x="10590455" y="1540861"/>
            <a:ext cx="1233371" cy="999620"/>
          </a:xfrm>
          <a:prstGeom prst="borderCallout1">
            <a:avLst>
              <a:gd name="adj1" fmla="val 18750"/>
              <a:gd name="adj2" fmla="val -8333"/>
              <a:gd name="adj3" fmla="val 187287"/>
              <a:gd name="adj4" fmla="val -37351"/>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square" lIns="67465" tIns="35082" rIns="67465" bIns="35082" numCol="1" rtlCol="0" anchor="ctr" anchorCtr="0" compatLnSpc="1">
            <a:prstTxWarp prst="textNoShape">
              <a:avLst/>
            </a:prstTxWarp>
          </a:bodyPr>
          <a:lstStyle/>
          <a:p>
            <a:pPr algn="ctr" defTabSz="685434">
              <a:spcBef>
                <a:spcPct val="0"/>
              </a:spcBef>
            </a:pPr>
            <a:r>
              <a:rPr lang="en-US" sz="1100" kern="0" dirty="0">
                <a:solidFill>
                  <a:schemeClr val="tx1">
                    <a:lumMod val="75000"/>
                    <a:lumOff val="25000"/>
                  </a:schemeClr>
                </a:solidFill>
              </a:rPr>
              <a:t>Bulk upload </a:t>
            </a:r>
            <a:endParaRPr lang="en-US" sz="1100" kern="0" dirty="0" smtClean="0">
              <a:solidFill>
                <a:schemeClr val="tx1">
                  <a:lumMod val="75000"/>
                  <a:lumOff val="25000"/>
                </a:schemeClr>
              </a:solidFill>
            </a:endParaRPr>
          </a:p>
          <a:p>
            <a:pPr algn="ctr" defTabSz="685434">
              <a:spcBef>
                <a:spcPct val="0"/>
              </a:spcBef>
            </a:pPr>
            <a:r>
              <a:rPr lang="en-US" sz="1100" kern="0" dirty="0" smtClean="0">
                <a:solidFill>
                  <a:schemeClr val="tx1">
                    <a:lumMod val="75000"/>
                    <a:lumOff val="25000"/>
                  </a:schemeClr>
                </a:solidFill>
              </a:rPr>
              <a:t>or </a:t>
            </a:r>
          </a:p>
          <a:p>
            <a:pPr algn="ctr" defTabSz="685434">
              <a:spcBef>
                <a:spcPct val="0"/>
              </a:spcBef>
            </a:pPr>
            <a:r>
              <a:rPr lang="en-US" sz="1100" kern="0" dirty="0" smtClean="0">
                <a:solidFill>
                  <a:schemeClr val="tx1">
                    <a:lumMod val="75000"/>
                    <a:lumOff val="25000"/>
                  </a:schemeClr>
                </a:solidFill>
              </a:rPr>
              <a:t>implement </a:t>
            </a:r>
            <a:r>
              <a:rPr lang="en-US" sz="1100" kern="0" dirty="0">
                <a:solidFill>
                  <a:schemeClr val="tx1">
                    <a:lumMod val="75000"/>
                    <a:lumOff val="25000"/>
                  </a:schemeClr>
                </a:solidFill>
              </a:rPr>
              <a:t>manually into </a:t>
            </a:r>
            <a:r>
              <a:rPr lang="en-US" sz="1100" kern="0" dirty="0" smtClean="0">
                <a:solidFill>
                  <a:schemeClr val="tx1">
                    <a:lumMod val="75000"/>
                    <a:lumOff val="25000"/>
                  </a:schemeClr>
                </a:solidFill>
              </a:rPr>
              <a:t>DCS</a:t>
            </a:r>
            <a:endParaRPr lang="en-US" sz="1100" kern="0" dirty="0">
              <a:solidFill>
                <a:schemeClr val="tx1">
                  <a:lumMod val="75000"/>
                  <a:lumOff val="25000"/>
                </a:schemeClr>
              </a:solidFill>
            </a:endParaRPr>
          </a:p>
        </p:txBody>
      </p:sp>
      <p:sp>
        <p:nvSpPr>
          <p:cNvPr id="11" name="Bildeforklaring med linje 1 10"/>
          <p:cNvSpPr/>
          <p:nvPr/>
        </p:nvSpPr>
        <p:spPr bwMode="gray">
          <a:xfrm>
            <a:off x="10087134" y="4937225"/>
            <a:ext cx="1736692" cy="850900"/>
          </a:xfrm>
          <a:prstGeom prst="borderCallout1">
            <a:avLst>
              <a:gd name="adj1" fmla="val -6786"/>
              <a:gd name="adj2" fmla="val 23988"/>
              <a:gd name="adj3" fmla="val -56662"/>
              <a:gd name="adj4" fmla="val 14900"/>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square" lIns="67465" tIns="35082" rIns="67465" bIns="35082" numCol="1" rtlCol="0" anchor="ctr" anchorCtr="0" compatLnSpc="1">
            <a:prstTxWarp prst="textNoShape">
              <a:avLst/>
            </a:prstTxWarp>
          </a:bodyPr>
          <a:lstStyle/>
          <a:p>
            <a:pPr lvl="0" algn="ctr" defTabSz="685434">
              <a:spcBef>
                <a:spcPct val="0"/>
              </a:spcBef>
            </a:pPr>
            <a:r>
              <a:rPr lang="en-US" sz="1100" kern="0" dirty="0" smtClean="0">
                <a:solidFill>
                  <a:schemeClr val="tx1">
                    <a:lumMod val="75000"/>
                    <a:lumOff val="25000"/>
                  </a:schemeClr>
                </a:solidFill>
              </a:rPr>
              <a:t> </a:t>
            </a:r>
            <a:r>
              <a:rPr lang="en-US" sz="1100" dirty="0">
                <a:solidFill>
                  <a:schemeClr val="tx1">
                    <a:lumMod val="75000"/>
                    <a:lumOff val="25000"/>
                  </a:schemeClr>
                </a:solidFill>
              </a:rPr>
              <a:t>AlarmInsight Alarm </a:t>
            </a:r>
            <a:r>
              <a:rPr lang="en-US" sz="1100" dirty="0" smtClean="0">
                <a:solidFill>
                  <a:schemeClr val="tx1">
                    <a:lumMod val="75000"/>
                    <a:lumOff val="25000"/>
                  </a:schemeClr>
                </a:solidFill>
              </a:rPr>
              <a:t>Helper population</a:t>
            </a:r>
            <a:endParaRPr lang="en-US" sz="1100" dirty="0">
              <a:solidFill>
                <a:schemeClr val="tx1">
                  <a:lumMod val="75000"/>
                  <a:lumOff val="25000"/>
                </a:schemeClr>
              </a:solidFill>
            </a:endParaRPr>
          </a:p>
        </p:txBody>
      </p:sp>
      <p:sp>
        <p:nvSpPr>
          <p:cNvPr id="12" name="Bildeforklaring med linje 1 11"/>
          <p:cNvSpPr/>
          <p:nvPr/>
        </p:nvSpPr>
        <p:spPr bwMode="gray">
          <a:xfrm>
            <a:off x="7895489" y="1940312"/>
            <a:ext cx="1849402" cy="525969"/>
          </a:xfrm>
          <a:prstGeom prst="borderCallout1">
            <a:avLst>
              <a:gd name="adj1" fmla="val 18750"/>
              <a:gd name="adj2" fmla="val -8333"/>
              <a:gd name="adj3" fmla="val 262615"/>
              <a:gd name="adj4" fmla="val -39432"/>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none" lIns="67465" tIns="35082" rIns="67465" bIns="35082" numCol="1" rtlCol="0" anchor="ctr" anchorCtr="0" compatLnSpc="1">
            <a:prstTxWarp prst="textNoShape">
              <a:avLst/>
            </a:prstTxWarp>
          </a:bodyPr>
          <a:lstStyle/>
          <a:p>
            <a:pPr algn="ctr" defTabSz="685434">
              <a:spcBef>
                <a:spcPct val="0"/>
              </a:spcBef>
            </a:pPr>
            <a:r>
              <a:rPr lang="en-US" sz="1100" kern="0" dirty="0" smtClean="0">
                <a:solidFill>
                  <a:schemeClr val="tx1">
                    <a:lumMod val="75000"/>
                    <a:lumOff val="25000"/>
                  </a:schemeClr>
                </a:solidFill>
              </a:rPr>
              <a:t>Meetings chaired by ABB</a:t>
            </a:r>
            <a:endParaRPr lang="en-US" sz="1100" kern="0" dirty="0">
              <a:solidFill>
                <a:schemeClr val="tx1">
                  <a:lumMod val="75000"/>
                  <a:lumOff val="25000"/>
                </a:schemeClr>
              </a:solidFill>
            </a:endParaRPr>
          </a:p>
        </p:txBody>
      </p:sp>
    </p:spTree>
    <p:extLst>
      <p:ext uri="{BB962C8B-B14F-4D97-AF65-F5344CB8AC3E}">
        <p14:creationId xmlns:p14="http://schemas.microsoft.com/office/powerpoint/2010/main" val="2392058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Sustain</a:t>
            </a:r>
            <a:endParaRPr lang="en-US" dirty="0"/>
          </a:p>
        </p:txBody>
      </p:sp>
      <p:sp>
        <p:nvSpPr>
          <p:cNvPr id="6" name="Text Placeholder 5"/>
          <p:cNvSpPr>
            <a:spLocks noGrp="1"/>
          </p:cNvSpPr>
          <p:nvPr>
            <p:ph type="body" sz="quarter" idx="12"/>
          </p:nvPr>
        </p:nvSpPr>
        <p:spPr/>
        <p:txBody>
          <a:bodyPr/>
          <a:lstStyle/>
          <a:p>
            <a:r>
              <a:rPr lang="en-US" dirty="0" smtClean="0"/>
              <a:t>Continuous improvement</a:t>
            </a:r>
            <a:endParaRPr lang="en-US" dirty="0"/>
          </a:p>
        </p:txBody>
      </p:sp>
      <p:sp>
        <p:nvSpPr>
          <p:cNvPr id="11" name="Rectangle 1"/>
          <p:cNvSpPr/>
          <p:nvPr/>
        </p:nvSpPr>
        <p:spPr bwMode="auto">
          <a:xfrm>
            <a:off x="266561" y="1710465"/>
            <a:ext cx="3414261" cy="2620235"/>
          </a:xfrm>
          <a:prstGeom prst="rect">
            <a:avLst/>
          </a:prstGeom>
          <a:solidFill>
            <a:schemeClr val="bg1"/>
          </a:solidFill>
          <a:ln w="12700">
            <a:solidFill>
              <a:schemeClr val="bg1">
                <a:lumMod val="75000"/>
              </a:schemeClr>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72000" bIns="72000" numCol="1" spcCol="0" rtlCol="0" fromWordArt="0" anchor="t" anchorCtr="0" forceAA="0" compatLnSpc="1">
            <a:prstTxWarp prst="textNoShape">
              <a:avLst/>
            </a:prstTxWarp>
            <a:noAutofit/>
          </a:bodyPr>
          <a:lstStyle/>
          <a:p>
            <a:pPr>
              <a:spcBef>
                <a:spcPts val="300"/>
              </a:spcBef>
              <a:spcAft>
                <a:spcPts val="600"/>
              </a:spcAft>
              <a:buClr>
                <a:srgbClr val="002897"/>
              </a:buClr>
              <a:buSzPct val="70000"/>
              <a:buNone/>
            </a:pPr>
            <a:endParaRPr lang="en-US" sz="1400" dirty="0">
              <a:solidFill>
                <a:schemeClr val="tx1"/>
              </a:solidFill>
            </a:endParaRPr>
          </a:p>
        </p:txBody>
      </p:sp>
      <p:sp>
        <p:nvSpPr>
          <p:cNvPr id="8" name="Pentagon 44"/>
          <p:cNvSpPr/>
          <p:nvPr/>
        </p:nvSpPr>
        <p:spPr bwMode="gray">
          <a:xfrm>
            <a:off x="266561" y="5647765"/>
            <a:ext cx="11689716" cy="518086"/>
          </a:xfrm>
          <a:prstGeom prst="homePlate">
            <a:avLst>
              <a:gd name="adj" fmla="val 0"/>
            </a:avLst>
          </a:prstGeom>
          <a:solidFill>
            <a:schemeClr val="tx2"/>
          </a:solid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37" tIns="60437" rIns="60437" bIns="60437" numCol="1" spcCol="0" rtlCol="0" fromWordArt="0" anchor="ctr" anchorCtr="0" forceAA="0" compatLnSpc="1">
            <a:prstTxWarp prst="textNoShape">
              <a:avLst/>
            </a:prstTxWarp>
            <a:noAutofit/>
          </a:bodyPr>
          <a:lstStyle/>
          <a:p>
            <a:pPr algn="ctr">
              <a:spcBef>
                <a:spcPts val="1100"/>
              </a:spcBef>
            </a:pPr>
            <a:r>
              <a:rPr lang="en-US" sz="2000" b="1" dirty="0">
                <a:solidFill>
                  <a:schemeClr val="bg1"/>
                </a:solidFill>
                <a:latin typeface="Arial" pitchFamily="34" charset="0"/>
                <a:cs typeface="Arial" pitchFamily="34" charset="0"/>
              </a:rPr>
              <a:t>Alarms should change as the plant changes. </a:t>
            </a:r>
          </a:p>
        </p:txBody>
      </p:sp>
      <p:grpSp>
        <p:nvGrpSpPr>
          <p:cNvPr id="14" name="Group 13"/>
          <p:cNvGrpSpPr/>
          <p:nvPr/>
        </p:nvGrpSpPr>
        <p:grpSpPr>
          <a:xfrm>
            <a:off x="266561" y="1710466"/>
            <a:ext cx="3414261" cy="2056586"/>
            <a:chOff x="266700" y="1613766"/>
            <a:chExt cx="3416039" cy="2056586"/>
          </a:xfrm>
        </p:grpSpPr>
        <p:sp>
          <p:nvSpPr>
            <p:cNvPr id="9" name="Pentagon 44"/>
            <p:cNvSpPr/>
            <p:nvPr/>
          </p:nvSpPr>
          <p:spPr bwMode="gray">
            <a:xfrm>
              <a:off x="266700" y="1613766"/>
              <a:ext cx="3416039" cy="354883"/>
            </a:xfrm>
            <a:prstGeom prst="homePlate">
              <a:avLst>
                <a:gd name="adj" fmla="val 0"/>
              </a:avLst>
            </a:prstGeom>
            <a:solidFill>
              <a:schemeClr val="accent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31" tIns="71931" rIns="71931" bIns="71931" numCol="1" spcCol="0" rtlCol="0" fromWordArt="0" anchor="ctr" anchorCtr="0" forceAA="0" compatLnSpc="1">
              <a:prstTxWarp prst="textNoShape">
                <a:avLst/>
              </a:prstTxWarp>
              <a:noAutofit/>
            </a:bodyPr>
            <a:lstStyle/>
            <a:p>
              <a:pPr algn="ctr">
                <a:lnSpc>
                  <a:spcPct val="95000"/>
                </a:lnSpc>
                <a:spcBef>
                  <a:spcPct val="15000"/>
                </a:spcBef>
                <a:buNone/>
                <a:defRPr/>
              </a:pPr>
              <a:r>
                <a:rPr lang="en-US" b="1" kern="0" dirty="0" smtClean="0">
                  <a:solidFill>
                    <a:schemeClr val="bg1"/>
                  </a:solidFill>
                </a:rPr>
                <a:t>Consider:</a:t>
              </a:r>
              <a:endParaRPr lang="en-US" b="1" kern="0" dirty="0">
                <a:solidFill>
                  <a:schemeClr val="bg1"/>
                </a:solidFill>
              </a:endParaRPr>
            </a:p>
          </p:txBody>
        </p:sp>
        <p:sp>
          <p:nvSpPr>
            <p:cNvPr id="10" name="Rectangle 9"/>
            <p:cNvSpPr/>
            <p:nvPr/>
          </p:nvSpPr>
          <p:spPr>
            <a:xfrm>
              <a:off x="266700" y="2069914"/>
              <a:ext cx="3416039" cy="1600438"/>
            </a:xfrm>
            <a:prstGeom prst="rect">
              <a:avLst/>
            </a:prstGeom>
          </p:spPr>
          <p:txBody>
            <a:bodyPr wrap="square">
              <a:spAutoFit/>
            </a:bodyPr>
            <a:lstStyle/>
            <a:p>
              <a:pPr marL="0" lvl="1">
                <a:lnSpc>
                  <a:spcPct val="95000"/>
                </a:lnSpc>
                <a:spcBef>
                  <a:spcPct val="15000"/>
                </a:spcBef>
                <a:defRPr/>
              </a:pPr>
              <a:r>
                <a:rPr lang="en-US" sz="2000" kern="0" dirty="0" smtClean="0"/>
                <a:t>Plant conditions and equipment are in a constant state of flux</a:t>
              </a:r>
            </a:p>
            <a:p>
              <a:pPr marL="0" lvl="1">
                <a:lnSpc>
                  <a:spcPct val="95000"/>
                </a:lnSpc>
                <a:spcBef>
                  <a:spcPct val="15000"/>
                </a:spcBef>
                <a:defRPr/>
              </a:pPr>
              <a:r>
                <a:rPr lang="en-US" sz="2000" kern="0" dirty="0" smtClean="0"/>
                <a:t>It </a:t>
              </a:r>
              <a:r>
                <a:rPr lang="en-US" sz="2000" kern="0" dirty="0"/>
                <a:t>is a continuous job to monitor and </a:t>
              </a:r>
              <a:r>
                <a:rPr lang="en-US" sz="2000" kern="0" dirty="0" smtClean="0"/>
                <a:t>optimize</a:t>
              </a:r>
            </a:p>
          </p:txBody>
        </p:sp>
      </p:grpSp>
      <p:sp>
        <p:nvSpPr>
          <p:cNvPr id="19" name="Rectangle 1"/>
          <p:cNvSpPr/>
          <p:nvPr/>
        </p:nvSpPr>
        <p:spPr bwMode="auto">
          <a:xfrm>
            <a:off x="3913745" y="1710466"/>
            <a:ext cx="3877587" cy="1757808"/>
          </a:xfrm>
          <a:prstGeom prst="rect">
            <a:avLst/>
          </a:prstGeom>
          <a:solidFill>
            <a:schemeClr val="bg1"/>
          </a:solidFill>
          <a:ln w="12700">
            <a:solidFill>
              <a:schemeClr val="bg1">
                <a:lumMod val="75000"/>
              </a:schemeClr>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p>
            <a:pPr algn="ctr">
              <a:spcBef>
                <a:spcPts val="300"/>
              </a:spcBef>
              <a:spcAft>
                <a:spcPts val="600"/>
              </a:spcAft>
              <a:buClr>
                <a:srgbClr val="002897"/>
              </a:buClr>
              <a:buNone/>
            </a:pPr>
            <a:r>
              <a:rPr lang="en-US" sz="1600" dirty="0" smtClean="0">
                <a:solidFill>
                  <a:schemeClr val="tx1"/>
                </a:solidFill>
              </a:rPr>
              <a:t>Processes change over time </a:t>
            </a:r>
            <a:endParaRPr lang="en-US" sz="1600" dirty="0">
              <a:solidFill>
                <a:schemeClr val="tx1"/>
              </a:solidFill>
            </a:endParaRPr>
          </a:p>
        </p:txBody>
      </p:sp>
      <p:sp>
        <p:nvSpPr>
          <p:cNvPr id="27" name="Rectangle 1"/>
          <p:cNvSpPr/>
          <p:nvPr/>
        </p:nvSpPr>
        <p:spPr bwMode="auto">
          <a:xfrm>
            <a:off x="8078690" y="1710466"/>
            <a:ext cx="3877587" cy="1757808"/>
          </a:xfrm>
          <a:prstGeom prst="rect">
            <a:avLst/>
          </a:prstGeom>
          <a:solidFill>
            <a:schemeClr val="bg1"/>
          </a:solidFill>
          <a:ln w="12700">
            <a:solidFill>
              <a:schemeClr val="bg1">
                <a:lumMod val="75000"/>
              </a:schemeClr>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p>
            <a:pPr algn="ctr">
              <a:spcBef>
                <a:spcPts val="300"/>
              </a:spcBef>
              <a:spcAft>
                <a:spcPts val="600"/>
              </a:spcAft>
              <a:buClr>
                <a:srgbClr val="002897"/>
              </a:buClr>
              <a:buNone/>
            </a:pPr>
            <a:r>
              <a:rPr lang="en-US" sz="1600" dirty="0">
                <a:solidFill>
                  <a:schemeClr val="tx1"/>
                </a:solidFill>
              </a:rPr>
              <a:t>Equipment wear and tear</a:t>
            </a:r>
          </a:p>
        </p:txBody>
      </p:sp>
      <p:sp>
        <p:nvSpPr>
          <p:cNvPr id="30" name="Rectangle 1"/>
          <p:cNvSpPr/>
          <p:nvPr/>
        </p:nvSpPr>
        <p:spPr bwMode="auto">
          <a:xfrm>
            <a:off x="3913744" y="3742601"/>
            <a:ext cx="3877587" cy="1757808"/>
          </a:xfrm>
          <a:prstGeom prst="rect">
            <a:avLst/>
          </a:prstGeom>
          <a:solidFill>
            <a:schemeClr val="bg1"/>
          </a:solidFill>
          <a:ln w="12700">
            <a:solidFill>
              <a:schemeClr val="bg1">
                <a:lumMod val="75000"/>
              </a:schemeClr>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p>
            <a:pPr algn="ctr">
              <a:buClr>
                <a:srgbClr val="002897"/>
              </a:buClr>
              <a:buNone/>
            </a:pPr>
            <a:r>
              <a:rPr lang="en-US" sz="1600" dirty="0">
                <a:solidFill>
                  <a:schemeClr val="tx1"/>
                </a:solidFill>
              </a:rPr>
              <a:t>New extensions or </a:t>
            </a:r>
            <a:r>
              <a:rPr lang="en-US" sz="1600" dirty="0" smtClean="0">
                <a:solidFill>
                  <a:schemeClr val="tx1"/>
                </a:solidFill>
              </a:rPr>
              <a:t>upgrades </a:t>
            </a:r>
          </a:p>
          <a:p>
            <a:pPr algn="ctr">
              <a:buClr>
                <a:srgbClr val="002897"/>
              </a:buClr>
              <a:buNone/>
            </a:pPr>
            <a:r>
              <a:rPr lang="en-US" sz="1600" dirty="0" smtClean="0">
                <a:solidFill>
                  <a:schemeClr val="tx1"/>
                </a:solidFill>
              </a:rPr>
              <a:t>within </a:t>
            </a:r>
            <a:r>
              <a:rPr lang="en-US" sz="1600" dirty="0">
                <a:solidFill>
                  <a:schemeClr val="tx1"/>
                </a:solidFill>
              </a:rPr>
              <a:t>the plant </a:t>
            </a:r>
          </a:p>
        </p:txBody>
      </p:sp>
      <p:sp>
        <p:nvSpPr>
          <p:cNvPr id="33" name="Rectangle 1"/>
          <p:cNvSpPr/>
          <p:nvPr/>
        </p:nvSpPr>
        <p:spPr bwMode="auto">
          <a:xfrm>
            <a:off x="8078689" y="3741066"/>
            <a:ext cx="3877587" cy="1757808"/>
          </a:xfrm>
          <a:prstGeom prst="rect">
            <a:avLst/>
          </a:prstGeom>
          <a:solidFill>
            <a:schemeClr val="bg1"/>
          </a:solidFill>
          <a:ln w="12700">
            <a:solidFill>
              <a:schemeClr val="bg1">
                <a:lumMod val="75000"/>
              </a:schemeClr>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72000" bIns="72000" numCol="1" spcCol="0" rtlCol="0" fromWordArt="0" anchor="ctr" anchorCtr="0" forceAA="0" compatLnSpc="1">
            <a:prstTxWarp prst="textNoShape">
              <a:avLst/>
            </a:prstTxWarp>
            <a:noAutofit/>
          </a:bodyPr>
          <a:lstStyle/>
          <a:p>
            <a:pPr algn="ctr">
              <a:buClr>
                <a:srgbClr val="002897"/>
              </a:buClr>
              <a:buNone/>
            </a:pPr>
            <a:r>
              <a:rPr lang="en-US" sz="1600" dirty="0">
                <a:solidFill>
                  <a:schemeClr val="tx1"/>
                </a:solidFill>
              </a:rPr>
              <a:t>Change of equipment that </a:t>
            </a:r>
            <a:endParaRPr lang="en-US" sz="1600" dirty="0" smtClean="0">
              <a:solidFill>
                <a:schemeClr val="tx1"/>
              </a:solidFill>
            </a:endParaRPr>
          </a:p>
          <a:p>
            <a:pPr algn="ctr">
              <a:buClr>
                <a:srgbClr val="002897"/>
              </a:buClr>
              <a:buNone/>
            </a:pPr>
            <a:r>
              <a:rPr lang="en-US" sz="1600" dirty="0" smtClean="0">
                <a:solidFill>
                  <a:schemeClr val="tx1"/>
                </a:solidFill>
              </a:rPr>
              <a:t>affects </a:t>
            </a:r>
            <a:r>
              <a:rPr lang="en-US" sz="1600" dirty="0">
                <a:solidFill>
                  <a:schemeClr val="tx1"/>
                </a:solidFill>
              </a:rPr>
              <a:t>alarm settings </a:t>
            </a:r>
          </a:p>
        </p:txBody>
      </p:sp>
      <p:sp>
        <p:nvSpPr>
          <p:cNvPr id="24" name="Oval 23"/>
          <p:cNvSpPr/>
          <p:nvPr/>
        </p:nvSpPr>
        <p:spPr>
          <a:xfrm>
            <a:off x="3833143" y="1624524"/>
            <a:ext cx="517792" cy="518062"/>
          </a:xfrm>
          <a:prstGeom prst="ellipse">
            <a:avLst/>
          </a:prstGeom>
          <a:solidFill>
            <a:schemeClr val="accent1"/>
          </a:solidFill>
          <a:ln>
            <a:noFill/>
          </a:ln>
          <a:effectLst/>
        </p:spPr>
        <p:style>
          <a:lnRef idx="1">
            <a:schemeClr val="dk1"/>
          </a:lnRef>
          <a:fillRef idx="2">
            <a:schemeClr val="dk1"/>
          </a:fillRef>
          <a:effectRef idx="1">
            <a:schemeClr val="dk1"/>
          </a:effectRef>
          <a:fontRef idx="minor">
            <a:schemeClr val="dk1"/>
          </a:fontRef>
        </p:style>
        <p:txBody>
          <a:bodyPr lIns="0" tIns="0" rIns="0" bIns="0" rtlCol="0" anchor="ctr" anchorCtr="0"/>
          <a:lstStyle/>
          <a:p>
            <a:pPr algn="ctr">
              <a:buNone/>
            </a:pPr>
            <a:r>
              <a:rPr lang="en-AU" sz="2400" b="1" dirty="0">
                <a:solidFill>
                  <a:schemeClr val="bg1"/>
                </a:solidFill>
                <a:latin typeface="+mj-lt"/>
                <a:cs typeface="Arial" panose="020B0604020202020204" pitchFamily="34" charset="0"/>
              </a:rPr>
              <a:t>1</a:t>
            </a:r>
            <a:endParaRPr lang="en-AU" sz="2400" dirty="0" smtClean="0">
              <a:latin typeface="+mj-lt"/>
            </a:endParaRPr>
          </a:p>
        </p:txBody>
      </p:sp>
      <p:sp>
        <p:nvSpPr>
          <p:cNvPr id="28" name="Oval 27"/>
          <p:cNvSpPr/>
          <p:nvPr/>
        </p:nvSpPr>
        <p:spPr>
          <a:xfrm>
            <a:off x="8012529" y="1624524"/>
            <a:ext cx="517792" cy="518062"/>
          </a:xfrm>
          <a:prstGeom prst="ellipse">
            <a:avLst/>
          </a:prstGeom>
          <a:solidFill>
            <a:schemeClr val="accent1"/>
          </a:solidFill>
          <a:ln>
            <a:noFill/>
          </a:ln>
          <a:effectLst/>
        </p:spPr>
        <p:style>
          <a:lnRef idx="1">
            <a:schemeClr val="dk1"/>
          </a:lnRef>
          <a:fillRef idx="2">
            <a:schemeClr val="dk1"/>
          </a:fillRef>
          <a:effectRef idx="1">
            <a:schemeClr val="dk1"/>
          </a:effectRef>
          <a:fontRef idx="minor">
            <a:schemeClr val="dk1"/>
          </a:fontRef>
        </p:style>
        <p:txBody>
          <a:bodyPr lIns="0" tIns="0" rIns="0" bIns="0" rtlCol="0" anchor="ctr" anchorCtr="0"/>
          <a:lstStyle/>
          <a:p>
            <a:pPr algn="ctr">
              <a:buNone/>
            </a:pPr>
            <a:r>
              <a:rPr lang="en-AU" sz="2400" b="1" dirty="0" smtClean="0">
                <a:solidFill>
                  <a:schemeClr val="bg1"/>
                </a:solidFill>
                <a:latin typeface="+mj-lt"/>
                <a:cs typeface="Arial" panose="020B0604020202020204" pitchFamily="34" charset="0"/>
              </a:rPr>
              <a:t>2</a:t>
            </a:r>
            <a:endParaRPr lang="en-AU" sz="2400" dirty="0" smtClean="0">
              <a:latin typeface="+mj-lt"/>
            </a:endParaRPr>
          </a:p>
        </p:txBody>
      </p:sp>
      <p:sp>
        <p:nvSpPr>
          <p:cNvPr id="31" name="Oval 30"/>
          <p:cNvSpPr/>
          <p:nvPr/>
        </p:nvSpPr>
        <p:spPr>
          <a:xfrm>
            <a:off x="8012529" y="3656875"/>
            <a:ext cx="517792" cy="518062"/>
          </a:xfrm>
          <a:prstGeom prst="ellipse">
            <a:avLst/>
          </a:prstGeom>
          <a:solidFill>
            <a:schemeClr val="accent1"/>
          </a:solidFill>
          <a:ln>
            <a:noFill/>
          </a:ln>
          <a:effectLst/>
        </p:spPr>
        <p:style>
          <a:lnRef idx="1">
            <a:schemeClr val="dk1"/>
          </a:lnRef>
          <a:fillRef idx="2">
            <a:schemeClr val="dk1"/>
          </a:fillRef>
          <a:effectRef idx="1">
            <a:schemeClr val="dk1"/>
          </a:effectRef>
          <a:fontRef idx="minor">
            <a:schemeClr val="dk1"/>
          </a:fontRef>
        </p:style>
        <p:txBody>
          <a:bodyPr lIns="0" tIns="0" rIns="0" bIns="0" rtlCol="0" anchor="ctr" anchorCtr="0"/>
          <a:lstStyle/>
          <a:p>
            <a:pPr algn="ctr">
              <a:buNone/>
            </a:pPr>
            <a:r>
              <a:rPr lang="en-AU" sz="2400" b="1" dirty="0" smtClean="0">
                <a:solidFill>
                  <a:schemeClr val="bg1"/>
                </a:solidFill>
                <a:latin typeface="+mj-lt"/>
                <a:cs typeface="Arial" panose="020B0604020202020204" pitchFamily="34" charset="0"/>
              </a:rPr>
              <a:t>3</a:t>
            </a:r>
            <a:endParaRPr lang="en-AU" sz="2400" dirty="0" smtClean="0">
              <a:latin typeface="+mj-lt"/>
            </a:endParaRPr>
          </a:p>
        </p:txBody>
      </p:sp>
      <p:sp>
        <p:nvSpPr>
          <p:cNvPr id="34" name="Oval 33"/>
          <p:cNvSpPr/>
          <p:nvPr/>
        </p:nvSpPr>
        <p:spPr>
          <a:xfrm>
            <a:off x="3833143" y="3656875"/>
            <a:ext cx="517792" cy="518062"/>
          </a:xfrm>
          <a:prstGeom prst="ellipse">
            <a:avLst/>
          </a:prstGeom>
          <a:solidFill>
            <a:schemeClr val="accent1"/>
          </a:solidFill>
          <a:ln>
            <a:noFill/>
          </a:ln>
          <a:effectLst/>
        </p:spPr>
        <p:style>
          <a:lnRef idx="1">
            <a:schemeClr val="dk1"/>
          </a:lnRef>
          <a:fillRef idx="2">
            <a:schemeClr val="dk1"/>
          </a:fillRef>
          <a:effectRef idx="1">
            <a:schemeClr val="dk1"/>
          </a:effectRef>
          <a:fontRef idx="minor">
            <a:schemeClr val="dk1"/>
          </a:fontRef>
        </p:style>
        <p:txBody>
          <a:bodyPr lIns="0" tIns="0" rIns="0" bIns="0" rtlCol="0" anchor="ctr" anchorCtr="0"/>
          <a:lstStyle/>
          <a:p>
            <a:pPr algn="ctr">
              <a:buNone/>
            </a:pPr>
            <a:r>
              <a:rPr lang="en-AU" sz="2400" b="1" dirty="0" smtClean="0">
                <a:solidFill>
                  <a:schemeClr val="bg1"/>
                </a:solidFill>
                <a:latin typeface="+mj-lt"/>
              </a:rPr>
              <a:t>4</a:t>
            </a:r>
          </a:p>
        </p:txBody>
      </p:sp>
      <p:sp>
        <p:nvSpPr>
          <p:cNvPr id="17" name="Right Arrow 16"/>
          <p:cNvSpPr/>
          <p:nvPr/>
        </p:nvSpPr>
        <p:spPr bwMode="gray">
          <a:xfrm>
            <a:off x="7795390" y="2589370"/>
            <a:ext cx="494611" cy="433529"/>
          </a:xfrm>
          <a:prstGeom prst="rightArrow">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
        <p:nvSpPr>
          <p:cNvPr id="18" name="Right Arrow 17"/>
          <p:cNvSpPr/>
          <p:nvPr/>
        </p:nvSpPr>
        <p:spPr bwMode="gray">
          <a:xfrm rot="5400000">
            <a:off x="9992159" y="3492149"/>
            <a:ext cx="494611" cy="433529"/>
          </a:xfrm>
          <a:prstGeom prst="rightArrow">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
        <p:nvSpPr>
          <p:cNvPr id="20" name="Right Arrow 19"/>
          <p:cNvSpPr/>
          <p:nvPr/>
        </p:nvSpPr>
        <p:spPr bwMode="gray">
          <a:xfrm rot="10800000">
            <a:off x="7588286" y="4594671"/>
            <a:ext cx="494611" cy="433529"/>
          </a:xfrm>
          <a:prstGeom prst="rightArrow">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28976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lang="en-US" b="1" smtClean="0"/>
              <a:t>UK North Sea:</a:t>
            </a:r>
          </a:p>
          <a:p>
            <a:pPr lvl="1"/>
            <a:r>
              <a:rPr lang="en-US" i="1" smtClean="0"/>
              <a:t>“A number of shutdowns have been avoided due to the low level of alarms the operators now have to deal with, which enables them to react in a more timely and proactive manner. Several instances of savings in the region of USD 0.2–0.5M  in lost production have been recorded.”</a:t>
            </a:r>
          </a:p>
          <a:p>
            <a:r>
              <a:rPr lang="en-US" b="1" smtClean="0"/>
              <a:t>Rashid Petroleum Company (Egypt):</a:t>
            </a:r>
          </a:p>
          <a:p>
            <a:pPr lvl="1"/>
            <a:r>
              <a:rPr lang="en-US" i="1" smtClean="0"/>
              <a:t> “This is what success looks like. WDDM alone had only 6 trips in 2008 compared to 25 in 2007, and 17 in just the second half of 2006. This has significant business value.” </a:t>
            </a:r>
          </a:p>
          <a:p>
            <a:pPr lvl="1"/>
            <a:endParaRPr lang="en-US" smtClean="0"/>
          </a:p>
          <a:p>
            <a:pPr lvl="1"/>
            <a:endParaRPr lang="en-US" smtClean="0"/>
          </a:p>
          <a:p>
            <a:endParaRPr lang="en-US" dirty="0"/>
          </a:p>
        </p:txBody>
      </p:sp>
      <p:sp>
        <p:nvSpPr>
          <p:cNvPr id="10" name="Title 9"/>
          <p:cNvSpPr>
            <a:spLocks noGrp="1"/>
          </p:cNvSpPr>
          <p:nvPr>
            <p:ph type="title"/>
          </p:nvPr>
        </p:nvSpPr>
        <p:spPr/>
        <p:txBody>
          <a:bodyPr/>
          <a:lstStyle/>
          <a:p>
            <a:r>
              <a:rPr lang="en-US" smtClean="0"/>
              <a:t>What customers say about ABB Services</a:t>
            </a:r>
            <a:endParaRPr lang="en-US" dirty="0"/>
          </a:p>
        </p:txBody>
      </p:sp>
      <p:pic>
        <p:nvPicPr>
          <p:cNvPr id="14" name="Picture Placeholder 9"/>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20331" r="20331"/>
          <a:stretch/>
        </p:blipFill>
        <p:spPr/>
      </p:pic>
    </p:spTree>
    <p:extLst>
      <p:ext uri="{BB962C8B-B14F-4D97-AF65-F5344CB8AC3E}">
        <p14:creationId xmlns:p14="http://schemas.microsoft.com/office/powerpoint/2010/main" val="1539427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customers say about ABB </a:t>
            </a:r>
            <a:r>
              <a:rPr lang="en-US" dirty="0" err="1" smtClean="0"/>
              <a:t>AlarmInsight</a:t>
            </a:r>
            <a:r>
              <a:rPr lang="en-US" dirty="0" smtClean="0"/>
              <a:t> software</a:t>
            </a:r>
            <a:endParaRPr lang="en-US" dirty="0"/>
          </a:p>
        </p:txBody>
      </p:sp>
      <p:sp>
        <p:nvSpPr>
          <p:cNvPr id="23" name="Picture Placeholder 22"/>
          <p:cNvSpPr>
            <a:spLocks noGrp="1"/>
          </p:cNvSpPr>
          <p:nvPr>
            <p:ph type="pic" sz="quarter" idx="16"/>
          </p:nvPr>
        </p:nvSpPr>
        <p:spPr/>
      </p:sp>
      <p:sp>
        <p:nvSpPr>
          <p:cNvPr id="25" name="Picture Placeholder 24"/>
          <p:cNvSpPr>
            <a:spLocks noGrp="1"/>
          </p:cNvSpPr>
          <p:nvPr>
            <p:ph type="pic" sz="quarter" idx="18"/>
          </p:nvPr>
        </p:nvSpPr>
        <p:spPr>
          <a:solidFill>
            <a:schemeClr val="accent4"/>
          </a:solidFill>
        </p:spPr>
      </p:sp>
      <p:sp>
        <p:nvSpPr>
          <p:cNvPr id="26" name="Picture Placeholder 25"/>
          <p:cNvSpPr>
            <a:spLocks noGrp="1"/>
          </p:cNvSpPr>
          <p:nvPr>
            <p:ph type="pic" sz="quarter" idx="13"/>
          </p:nvPr>
        </p:nvSpPr>
        <p:spPr/>
      </p:sp>
      <p:sp>
        <p:nvSpPr>
          <p:cNvPr id="27" name="Picture Placeholder 26"/>
          <p:cNvSpPr>
            <a:spLocks noGrp="1" noChangeAspect="1"/>
          </p:cNvSpPr>
          <p:nvPr>
            <p:ph type="pic" sz="quarter" idx="14"/>
          </p:nvPr>
        </p:nvSpPr>
        <p:spPr/>
      </p:sp>
      <p:sp>
        <p:nvSpPr>
          <p:cNvPr id="21" name="Rectangle 20"/>
          <p:cNvSpPr>
            <a:spLocks noChangeAspect="1"/>
          </p:cNvSpPr>
          <p:nvPr/>
        </p:nvSpPr>
        <p:spPr>
          <a:xfrm>
            <a:off x="4786606" y="1639014"/>
            <a:ext cx="5441025" cy="2165338"/>
          </a:xfrm>
          <a:prstGeom prst="rect">
            <a:avLst/>
          </a:prstGeom>
          <a:solidFill>
            <a:schemeClr val="accent1"/>
          </a:solidFill>
        </p:spPr>
        <p:txBody>
          <a:bodyPr wrap="square" anchor="ctr">
            <a:noAutofit/>
          </a:bodyPr>
          <a:lstStyle/>
          <a:p>
            <a:pPr marL="180000" lvl="1" indent="0">
              <a:buClr>
                <a:srgbClr val="002897"/>
              </a:buClr>
              <a:buNone/>
            </a:pPr>
            <a:r>
              <a:rPr lang="en-US" sz="1600" dirty="0" smtClean="0">
                <a:solidFill>
                  <a:srgbClr val="FFFFFF"/>
                </a:solidFill>
              </a:rPr>
              <a:t>Houston, United States of America:  </a:t>
            </a:r>
            <a:br>
              <a:rPr lang="en-US" sz="1600" dirty="0" smtClean="0">
                <a:solidFill>
                  <a:srgbClr val="FFFFFF"/>
                </a:solidFill>
              </a:rPr>
            </a:br>
            <a:endParaRPr lang="en-US" sz="1600" dirty="0" smtClean="0">
              <a:solidFill>
                <a:srgbClr val="FFFFFF"/>
              </a:solidFill>
            </a:endParaRPr>
          </a:p>
          <a:p>
            <a:pPr marL="180000" lvl="1" indent="0">
              <a:buClr>
                <a:srgbClr val="002897"/>
              </a:buClr>
              <a:buNone/>
            </a:pPr>
            <a:endParaRPr lang="en-US" sz="800" dirty="0">
              <a:solidFill>
                <a:srgbClr val="FFFFFF"/>
              </a:solidFill>
              <a:effectLst>
                <a:outerShdw blurRad="38100" dist="38100" dir="2700000" algn="tl">
                  <a:srgbClr val="000000">
                    <a:alpha val="43137"/>
                  </a:srgbClr>
                </a:outerShdw>
              </a:effectLst>
            </a:endParaRPr>
          </a:p>
          <a:p>
            <a:pPr marL="180000" lvl="1" indent="0">
              <a:buClr>
                <a:srgbClr val="002897"/>
              </a:buClr>
              <a:buNone/>
            </a:pPr>
            <a:r>
              <a:rPr lang="en-US" sz="1600" i="1" dirty="0" smtClean="0">
                <a:solidFill>
                  <a:srgbClr val="FFFFFF"/>
                </a:solidFill>
              </a:rPr>
              <a:t>“The future Alarm Analysis capabilities and Master Alarm Database are all very interesting to us.”</a:t>
            </a:r>
          </a:p>
          <a:p>
            <a:pPr marL="180000" lvl="1" indent="0">
              <a:buClr>
                <a:srgbClr val="002897"/>
              </a:buClr>
              <a:buNone/>
            </a:pPr>
            <a:endParaRPr lang="nb-NO" sz="1600" i="1" dirty="0" smtClean="0">
              <a:solidFill>
                <a:srgbClr val="FFFFFF"/>
              </a:solidFill>
              <a:effectLst>
                <a:outerShdw blurRad="38100" dist="38100" dir="2700000" algn="tl">
                  <a:srgbClr val="000000">
                    <a:alpha val="43137"/>
                  </a:srgbClr>
                </a:outerShdw>
              </a:effectLst>
            </a:endParaRPr>
          </a:p>
        </p:txBody>
      </p:sp>
      <p:sp>
        <p:nvSpPr>
          <p:cNvPr id="11" name="Rectangle 10"/>
          <p:cNvSpPr>
            <a:spLocks noChangeAspect="1"/>
          </p:cNvSpPr>
          <p:nvPr/>
        </p:nvSpPr>
        <p:spPr>
          <a:xfrm>
            <a:off x="7629198" y="4005261"/>
            <a:ext cx="2598433" cy="2173762"/>
          </a:xfrm>
          <a:prstGeom prst="rect">
            <a:avLst/>
          </a:prstGeom>
          <a:solidFill>
            <a:schemeClr val="accent4"/>
          </a:solidFill>
        </p:spPr>
        <p:txBody>
          <a:bodyPr wrap="square" anchor="ctr">
            <a:noAutofit/>
          </a:bodyPr>
          <a:lstStyle/>
          <a:p>
            <a:pPr marL="180000" lvl="1" indent="0">
              <a:buClr>
                <a:srgbClr val="002897"/>
              </a:buClr>
              <a:buNone/>
            </a:pPr>
            <a:r>
              <a:rPr lang="en-US" sz="1600" dirty="0" smtClean="0">
                <a:ln w="0"/>
                <a:solidFill>
                  <a:schemeClr val="bg1"/>
                </a:solidFill>
                <a:effectLst>
                  <a:outerShdw blurRad="38100" dist="25400" dir="5400000" algn="ctr" rotWithShape="0">
                    <a:srgbClr val="6E747A">
                      <a:alpha val="43000"/>
                    </a:srgbClr>
                  </a:outerShdw>
                </a:effectLst>
              </a:rPr>
              <a:t>Burlington, Canada:</a:t>
            </a:r>
          </a:p>
          <a:p>
            <a:pPr marL="180000" lvl="1" indent="0">
              <a:buClr>
                <a:srgbClr val="002897"/>
              </a:buClr>
              <a:buNone/>
            </a:pPr>
            <a:endParaRPr lang="en-US" sz="1600" dirty="0" smtClean="0">
              <a:ln w="0"/>
              <a:solidFill>
                <a:schemeClr val="bg1"/>
              </a:solidFill>
              <a:effectLst>
                <a:outerShdw blurRad="38100" dist="25400" dir="5400000" algn="ctr" rotWithShape="0">
                  <a:srgbClr val="6E747A">
                    <a:alpha val="43000"/>
                  </a:srgbClr>
                </a:outerShdw>
              </a:effectLst>
            </a:endParaRPr>
          </a:p>
          <a:p>
            <a:pPr marL="180000" lvl="1" indent="0">
              <a:buClr>
                <a:srgbClr val="002897"/>
              </a:buClr>
              <a:buNone/>
            </a:pPr>
            <a:r>
              <a:rPr lang="en-US" sz="1600" dirty="0" smtClean="0">
                <a:ln w="0"/>
                <a:solidFill>
                  <a:schemeClr val="bg1"/>
                </a:solidFill>
                <a:effectLst>
                  <a:outerShdw blurRad="38100" dist="25400" dir="5400000" algn="ctr" rotWithShape="0">
                    <a:srgbClr val="6E747A">
                      <a:alpha val="43000"/>
                    </a:srgbClr>
                  </a:outerShdw>
                </a:effectLst>
              </a:rPr>
              <a:t>“</a:t>
            </a:r>
            <a:r>
              <a:rPr lang="en-US" sz="1600" i="1" dirty="0" smtClean="0">
                <a:ln w="0"/>
                <a:solidFill>
                  <a:schemeClr val="bg1"/>
                </a:solidFill>
                <a:effectLst>
                  <a:outerShdw blurRad="38100" dist="25400" dir="5400000" algn="ctr" rotWithShape="0">
                    <a:srgbClr val="6E747A">
                      <a:alpha val="43000"/>
                    </a:srgbClr>
                  </a:outerShdw>
                </a:effectLst>
              </a:rPr>
              <a:t>This </a:t>
            </a:r>
            <a:r>
              <a:rPr lang="en-US" sz="1600" i="1" dirty="0">
                <a:ln w="0"/>
                <a:solidFill>
                  <a:schemeClr val="bg1"/>
                </a:solidFill>
                <a:effectLst>
                  <a:outerShdw blurRad="38100" dist="25400" dir="5400000" algn="ctr" rotWithShape="0">
                    <a:srgbClr val="6E747A">
                      <a:alpha val="43000"/>
                    </a:srgbClr>
                  </a:outerShdw>
                </a:effectLst>
              </a:rPr>
              <a:t>is a great </a:t>
            </a:r>
            <a:r>
              <a:rPr lang="en-US" sz="1600" i="1" dirty="0" smtClean="0">
                <a:ln w="0"/>
                <a:solidFill>
                  <a:schemeClr val="bg1"/>
                </a:solidFill>
                <a:effectLst>
                  <a:outerShdw blurRad="38100" dist="25400" dir="5400000" algn="ctr" rotWithShape="0">
                    <a:srgbClr val="6E747A">
                      <a:alpha val="43000"/>
                    </a:srgbClr>
                  </a:outerShdw>
                </a:effectLst>
              </a:rPr>
              <a:t>package.”</a:t>
            </a:r>
          </a:p>
          <a:p>
            <a:pPr marL="180000" lvl="1" indent="0">
              <a:buClr>
                <a:srgbClr val="002897"/>
              </a:buClr>
              <a:buNone/>
            </a:pPr>
            <a:endParaRPr lang="nb-NO" sz="1600" i="1" dirty="0">
              <a:ln w="0"/>
              <a:solidFill>
                <a:schemeClr val="bg1"/>
              </a:solidFill>
              <a:effectLst>
                <a:outerShdw blurRad="38100" dist="25400" dir="5400000" algn="ctr" rotWithShape="0">
                  <a:srgbClr val="6E747A">
                    <a:alpha val="43000"/>
                  </a:srgbClr>
                </a:outerShdw>
              </a:effectLst>
            </a:endParaRPr>
          </a:p>
          <a:p>
            <a:pPr marL="180000" lvl="1" indent="0">
              <a:buClr>
                <a:srgbClr val="002897"/>
              </a:buClr>
              <a:buNone/>
            </a:pPr>
            <a:endParaRPr lang="en-US" sz="1600" i="1" dirty="0">
              <a:ln w="0"/>
              <a:solidFill>
                <a:schemeClr val="bg1"/>
              </a:solidFill>
              <a:effectLst>
                <a:outerShdw blurRad="38100" dist="25400" dir="5400000" algn="ctr" rotWithShape="0">
                  <a:srgbClr val="6E747A">
                    <a:alpha val="43000"/>
                  </a:srgbClr>
                </a:outerShdw>
              </a:effectLst>
            </a:endParaRPr>
          </a:p>
        </p:txBody>
      </p:sp>
      <p:sp>
        <p:nvSpPr>
          <p:cNvPr id="22" name="Rectangle 21"/>
          <p:cNvSpPr>
            <a:spLocks noChangeAspect="1"/>
          </p:cNvSpPr>
          <p:nvPr/>
        </p:nvSpPr>
        <p:spPr>
          <a:xfrm>
            <a:off x="1936567" y="1621266"/>
            <a:ext cx="2643075" cy="2187464"/>
          </a:xfrm>
          <a:prstGeom prst="rect">
            <a:avLst/>
          </a:prstGeom>
          <a:solidFill>
            <a:schemeClr val="tx2"/>
          </a:solidFill>
        </p:spPr>
        <p:txBody>
          <a:bodyPr wrap="square" anchor="ctr">
            <a:noAutofit/>
          </a:bodyPr>
          <a:lstStyle/>
          <a:p>
            <a:pPr marL="180000" lvl="1" indent="0">
              <a:buClr>
                <a:srgbClr val="002897"/>
              </a:buClr>
              <a:buNone/>
            </a:pPr>
            <a:r>
              <a:rPr lang="en-US" sz="1600" dirty="0" smtClean="0">
                <a:solidFill>
                  <a:srgbClr val="FFFFFF"/>
                </a:solidFill>
              </a:rPr>
              <a:t>Calgary, Canada:</a:t>
            </a:r>
          </a:p>
          <a:p>
            <a:pPr marL="180000" lvl="1" indent="0">
              <a:buClr>
                <a:srgbClr val="002897"/>
              </a:buClr>
              <a:buNone/>
            </a:pPr>
            <a:endParaRPr lang="en-US" sz="1600" dirty="0" smtClean="0">
              <a:solidFill>
                <a:srgbClr val="FFFFFF"/>
              </a:solidFill>
            </a:endParaRPr>
          </a:p>
          <a:p>
            <a:pPr marL="180000" lvl="1" indent="0">
              <a:buClr>
                <a:srgbClr val="002897"/>
              </a:buClr>
              <a:buNone/>
            </a:pPr>
            <a:r>
              <a:rPr lang="en-US" sz="1600" dirty="0" smtClean="0">
                <a:solidFill>
                  <a:srgbClr val="FFFFFF"/>
                </a:solidFill>
              </a:rPr>
              <a:t>“</a:t>
            </a:r>
            <a:r>
              <a:rPr lang="en-US" sz="1600" i="1" dirty="0" smtClean="0">
                <a:solidFill>
                  <a:srgbClr val="FFFFFF"/>
                </a:solidFill>
              </a:rPr>
              <a:t>AlarmInsight AlarmAnalysis </a:t>
            </a:r>
            <a:r>
              <a:rPr lang="en-US" sz="1600" i="1" dirty="0">
                <a:solidFill>
                  <a:srgbClr val="FFFFFF"/>
                </a:solidFill>
              </a:rPr>
              <a:t>is </a:t>
            </a:r>
            <a:r>
              <a:rPr lang="en-US" sz="1600" i="1" dirty="0" smtClean="0">
                <a:solidFill>
                  <a:srgbClr val="FFFFFF"/>
                </a:solidFill>
              </a:rPr>
              <a:t/>
            </a:r>
            <a:br>
              <a:rPr lang="en-US" sz="1600" i="1" dirty="0" smtClean="0">
                <a:solidFill>
                  <a:srgbClr val="FFFFFF"/>
                </a:solidFill>
              </a:rPr>
            </a:br>
            <a:r>
              <a:rPr lang="en-US" sz="1600" i="1" dirty="0" smtClean="0">
                <a:solidFill>
                  <a:srgbClr val="FFFFFF"/>
                </a:solidFill>
              </a:rPr>
              <a:t>far </a:t>
            </a:r>
            <a:r>
              <a:rPr lang="en-US" sz="1600" i="1" dirty="0">
                <a:solidFill>
                  <a:srgbClr val="FFFFFF"/>
                </a:solidFill>
              </a:rPr>
              <a:t>beyond </a:t>
            </a:r>
            <a:r>
              <a:rPr lang="en-US" sz="1600" i="1" dirty="0" smtClean="0">
                <a:solidFill>
                  <a:srgbClr val="FFFFFF"/>
                </a:solidFill>
              </a:rPr>
              <a:t>competitors capabilities.”</a:t>
            </a:r>
            <a:endParaRPr lang="en-US" sz="1600" i="1" dirty="0">
              <a:solidFill>
                <a:srgbClr val="FFFFFF"/>
              </a:solidFill>
            </a:endParaRPr>
          </a:p>
        </p:txBody>
      </p:sp>
      <p:sp>
        <p:nvSpPr>
          <p:cNvPr id="30" name="Rectangle 29"/>
          <p:cNvSpPr/>
          <p:nvPr/>
        </p:nvSpPr>
        <p:spPr>
          <a:xfrm>
            <a:off x="1967403" y="4005261"/>
            <a:ext cx="2612240" cy="2173762"/>
          </a:xfrm>
          <a:prstGeom prst="rect">
            <a:avLst/>
          </a:prstGeom>
          <a:solidFill>
            <a:schemeClr val="accent2"/>
          </a:solidFill>
        </p:spPr>
        <p:txBody>
          <a:bodyPr wrap="square" anchor="ctr">
            <a:noAutofit/>
          </a:bodyPr>
          <a:lstStyle/>
          <a:p>
            <a:pPr marL="180000" lvl="1" indent="0">
              <a:buClr>
                <a:srgbClr val="002897"/>
              </a:buClr>
              <a:buNone/>
            </a:pPr>
            <a:r>
              <a:rPr lang="en-US" sz="1600" dirty="0" smtClean="0">
                <a:solidFill>
                  <a:srgbClr val="FFFFFF"/>
                </a:solidFill>
              </a:rPr>
              <a:t>Calgary, Canada:</a:t>
            </a:r>
            <a:endParaRPr lang="en-US" sz="1600" dirty="0">
              <a:solidFill>
                <a:srgbClr val="FFFFFF"/>
              </a:solidFill>
            </a:endParaRPr>
          </a:p>
          <a:p>
            <a:pPr marL="180000" lvl="1" indent="0">
              <a:buClr>
                <a:srgbClr val="002897"/>
              </a:buClr>
              <a:buNone/>
            </a:pPr>
            <a:r>
              <a:rPr lang="en-US" sz="1600" b="1" dirty="0" smtClean="0">
                <a:solidFill>
                  <a:srgbClr val="FFFFFF"/>
                </a:solidFill>
              </a:rPr>
              <a:t> </a:t>
            </a:r>
            <a:endParaRPr lang="en-US" sz="1600" b="1" i="1" dirty="0">
              <a:solidFill>
                <a:srgbClr val="FFFFFF"/>
              </a:solidFill>
            </a:endParaRPr>
          </a:p>
          <a:p>
            <a:pPr marL="180000" lvl="1" indent="0">
              <a:buClr>
                <a:srgbClr val="002897"/>
              </a:buClr>
              <a:buNone/>
            </a:pPr>
            <a:r>
              <a:rPr lang="en-US" sz="1600" i="1" dirty="0" smtClean="0">
                <a:solidFill>
                  <a:srgbClr val="FFFFFF"/>
                </a:solidFill>
              </a:rPr>
              <a:t>“This </a:t>
            </a:r>
            <a:r>
              <a:rPr lang="en-US" sz="1600" i="1" dirty="0">
                <a:solidFill>
                  <a:srgbClr val="FFFFFF"/>
                </a:solidFill>
              </a:rPr>
              <a:t>is what we are looking </a:t>
            </a:r>
            <a:r>
              <a:rPr lang="en-US" sz="1600" i="1" dirty="0" smtClean="0">
                <a:solidFill>
                  <a:srgbClr val="FFFFFF"/>
                </a:solidFill>
              </a:rPr>
              <a:t>for–we are interested in </a:t>
            </a:r>
            <a:r>
              <a:rPr lang="en-US" sz="1600" i="1" dirty="0">
                <a:solidFill>
                  <a:srgbClr val="FFFFFF"/>
                </a:solidFill>
              </a:rPr>
              <a:t>the whole </a:t>
            </a:r>
            <a:r>
              <a:rPr lang="en-US" sz="1600" i="1" dirty="0" smtClean="0">
                <a:solidFill>
                  <a:srgbClr val="FFFFFF"/>
                </a:solidFill>
              </a:rPr>
              <a:t>package.”</a:t>
            </a:r>
            <a:r>
              <a:rPr lang="en-US" sz="1600" i="1" dirty="0" smtClean="0">
                <a:solidFill>
                  <a:srgbClr val="FFFFFF"/>
                </a:solidFill>
                <a:effectLst>
                  <a:outerShdw blurRad="38100" dist="38100" dir="2700000" algn="tl">
                    <a:srgbClr val="000000">
                      <a:alpha val="43137"/>
                    </a:srgbClr>
                  </a:outerShdw>
                </a:effectLst>
              </a:rPr>
              <a:t> </a:t>
            </a:r>
            <a:endParaRPr lang="en-US" sz="1600" i="1" dirty="0">
              <a:solidFill>
                <a:srgbClr val="FFFFFF"/>
              </a:solidFill>
              <a:effectLst>
                <a:outerShdw blurRad="38100" dist="38100" dir="2700000" algn="tl">
                  <a:srgbClr val="000000">
                    <a:alpha val="43137"/>
                  </a:srgbClr>
                </a:outerShdw>
              </a:effectLst>
            </a:endParaRPr>
          </a:p>
        </p:txBody>
      </p:sp>
      <p:sp>
        <p:nvSpPr>
          <p:cNvPr id="31" name="Rectangle 30"/>
          <p:cNvSpPr>
            <a:spLocks noChangeAspect="1"/>
          </p:cNvSpPr>
          <p:nvPr/>
        </p:nvSpPr>
        <p:spPr>
          <a:xfrm>
            <a:off x="4798300" y="4005261"/>
            <a:ext cx="2613600" cy="2173762"/>
          </a:xfrm>
          <a:prstGeom prst="rect">
            <a:avLst/>
          </a:prstGeom>
          <a:solidFill>
            <a:schemeClr val="accent3"/>
          </a:solidFill>
        </p:spPr>
        <p:txBody>
          <a:bodyPr wrap="square" anchor="ctr">
            <a:noAutofit/>
          </a:bodyPr>
          <a:lstStyle/>
          <a:p>
            <a:pPr marL="180000" lvl="1" indent="0">
              <a:buClr>
                <a:srgbClr val="002897"/>
              </a:buClr>
              <a:buNone/>
            </a:pPr>
            <a:r>
              <a:rPr lang="en-US" sz="1600" dirty="0" smtClean="0">
                <a:solidFill>
                  <a:srgbClr val="FFFFFF"/>
                </a:solidFill>
              </a:rPr>
              <a:t>Oslo, Norway:</a:t>
            </a:r>
            <a:endParaRPr lang="en-US" sz="1600" dirty="0">
              <a:solidFill>
                <a:srgbClr val="FFFFFF"/>
              </a:solidFill>
            </a:endParaRPr>
          </a:p>
          <a:p>
            <a:pPr marL="180000" lvl="1" indent="0">
              <a:buClr>
                <a:srgbClr val="002897"/>
              </a:buClr>
              <a:buNone/>
            </a:pPr>
            <a:endParaRPr lang="en-US" sz="1600" i="1" dirty="0">
              <a:solidFill>
                <a:srgbClr val="FFFFFF"/>
              </a:solidFill>
            </a:endParaRPr>
          </a:p>
          <a:p>
            <a:pPr marL="180000" lvl="1" indent="0">
              <a:buClr>
                <a:srgbClr val="002897"/>
              </a:buClr>
              <a:buNone/>
            </a:pPr>
            <a:r>
              <a:rPr lang="en-US" sz="1600" i="1" dirty="0" smtClean="0">
                <a:solidFill>
                  <a:srgbClr val="FFFFFF"/>
                </a:solidFill>
              </a:rPr>
              <a:t>“The </a:t>
            </a:r>
            <a:r>
              <a:rPr lang="en-US" sz="1600" i="1" dirty="0">
                <a:solidFill>
                  <a:srgbClr val="FFFFFF"/>
                </a:solidFill>
              </a:rPr>
              <a:t>alarm exclusion feature will be really useful to </a:t>
            </a:r>
            <a:r>
              <a:rPr lang="en-US" sz="1600" i="1" dirty="0" smtClean="0">
                <a:solidFill>
                  <a:srgbClr val="FFFFFF"/>
                </a:solidFill>
              </a:rPr>
              <a:t>us.”</a:t>
            </a:r>
            <a:endParaRPr lang="nb-NO" sz="1000" i="1" dirty="0" smtClean="0">
              <a:solidFill>
                <a:srgbClr val="FFFFFF"/>
              </a:solidFill>
              <a:effectLst>
                <a:outerShdw blurRad="38100" dist="38100" dir="2700000" algn="tl">
                  <a:srgbClr val="000000">
                    <a:alpha val="43137"/>
                  </a:srgbClr>
                </a:outerShdw>
              </a:effectLst>
            </a:endParaRPr>
          </a:p>
          <a:p>
            <a:pPr marL="180000">
              <a:buClr>
                <a:srgbClr val="002897"/>
              </a:buClr>
            </a:pPr>
            <a:endParaRPr lang="nb-NO" sz="1600" i="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8492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en-US" dirty="0" smtClean="0"/>
              <a:t>Overwhelmed operators may not react quickly or correctly</a:t>
            </a:r>
            <a:endParaRPr lang="en-US" dirty="0"/>
          </a:p>
        </p:txBody>
      </p:sp>
      <p:sp>
        <p:nvSpPr>
          <p:cNvPr id="7" name="Text Placeholder 6"/>
          <p:cNvSpPr>
            <a:spLocks noGrp="1"/>
          </p:cNvSpPr>
          <p:nvPr>
            <p:ph type="body" sz="quarter" idx="12"/>
          </p:nvPr>
        </p:nvSpPr>
        <p:spPr/>
        <p:txBody>
          <a:bodyPr/>
          <a:lstStyle/>
          <a:p>
            <a:endParaRPr lang="en-US"/>
          </a:p>
        </p:txBody>
      </p:sp>
      <p:pic>
        <p:nvPicPr>
          <p:cNvPr id="8" name="Picture Placeholder 5"/>
          <p:cNvPicPr>
            <a:picLocks noChangeAspect="1"/>
          </p:cNvPicPr>
          <p:nvPr/>
        </p:nvPicPr>
        <p:blipFill>
          <a:blip r:embed="rId3">
            <a:extLst>
              <a:ext uri="{28A0092B-C50C-407E-A947-70E740481C1C}">
                <a14:useLocalDpi xmlns:a14="http://schemas.microsoft.com/office/drawing/2010/main" val="0"/>
              </a:ext>
            </a:extLst>
          </a:blip>
          <a:srcRect t="20747" b="20747"/>
          <a:stretch>
            <a:fillRect/>
          </a:stretch>
        </p:blipFill>
        <p:spPr>
          <a:xfrm>
            <a:off x="266700" y="1616744"/>
            <a:ext cx="11664950" cy="4549106"/>
          </a:xfrm>
          <a:prstGeom prst="rect">
            <a:avLst/>
          </a:prstGeom>
        </p:spPr>
      </p:pic>
      <p:sp>
        <p:nvSpPr>
          <p:cNvPr id="9" name="Text Placeholder 4"/>
          <p:cNvSpPr txBox="1">
            <a:spLocks/>
          </p:cNvSpPr>
          <p:nvPr/>
        </p:nvSpPr>
        <p:spPr>
          <a:xfrm>
            <a:off x="268941" y="3479800"/>
            <a:ext cx="11662709" cy="1423590"/>
          </a:xfrm>
          <a:prstGeom prst="rect">
            <a:avLst/>
          </a:prstGeom>
          <a:solidFill>
            <a:srgbClr val="005ADE">
              <a:alpha val="80000"/>
            </a:srgbClr>
          </a:solidFill>
        </p:spPr>
        <p:txBody>
          <a:bodyPr anchor="ctr"/>
          <a:lstStyle>
            <a:lvl1pPr marL="180975" indent="-180975" algn="l" defTabSz="914400" rtl="0" eaLnBrk="1" latinLnBrk="0" hangingPunct="1">
              <a:spcBef>
                <a:spcPts val="1100"/>
              </a:spcBef>
              <a:spcAft>
                <a:spcPts val="0"/>
              </a:spcAft>
              <a:buClr>
                <a:schemeClr val="tx2"/>
              </a:buClr>
              <a:buSzPct val="70000"/>
              <a:buFont typeface="Wingdings" pitchFamily="2" charset="2"/>
              <a:buChar char="§"/>
              <a:defRPr sz="1800" kern="1200">
                <a:solidFill>
                  <a:schemeClr val="tx1"/>
                </a:solidFill>
                <a:latin typeface="+mn-lt"/>
                <a:ea typeface="+mn-ea"/>
                <a:cs typeface="+mn-cs"/>
              </a:defRPr>
            </a:lvl1pPr>
            <a:lvl2pPr marL="540000" indent="-180975" algn="l" defTabSz="914400" rtl="0" eaLnBrk="1" latinLnBrk="0" hangingPunct="1">
              <a:spcBef>
                <a:spcPts val="1100"/>
              </a:spcBef>
              <a:spcAft>
                <a:spcPts val="400"/>
              </a:spcAft>
              <a:buClr>
                <a:schemeClr val="tx2"/>
              </a:buClr>
              <a:buSzPct val="70000"/>
              <a:buFont typeface="Wingdings" pitchFamily="2" charset="2"/>
              <a:buChar char="§"/>
              <a:tabLst/>
              <a:defRPr sz="1800" kern="1200">
                <a:solidFill>
                  <a:schemeClr val="tx1"/>
                </a:solidFill>
                <a:latin typeface="+mn-lt"/>
                <a:ea typeface="+mn-ea"/>
                <a:cs typeface="+mn-cs"/>
              </a:defRPr>
            </a:lvl2pPr>
            <a:lvl3pPr marL="900000" indent="-180000" algn="l" defTabSz="914400" rtl="0" eaLnBrk="1" latinLnBrk="0" hangingPunct="1">
              <a:spcBef>
                <a:spcPts val="1100"/>
              </a:spcBef>
              <a:spcAft>
                <a:spcPts val="400"/>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914400" rtl="0" eaLnBrk="1" latinLnBrk="0" hangingPunct="1">
              <a:spcBef>
                <a:spcPts val="1100"/>
              </a:spcBef>
              <a:spcAft>
                <a:spcPts val="400"/>
              </a:spcAft>
              <a:buClr>
                <a:schemeClr val="tx2"/>
              </a:buClr>
              <a:buSzPct val="70000"/>
              <a:buFont typeface="Wingdings" pitchFamily="2" charset="2"/>
              <a:buNone/>
              <a:tabLst/>
              <a:defRPr sz="1800" kern="1200">
                <a:solidFill>
                  <a:schemeClr val="tx1"/>
                </a:solidFill>
                <a:latin typeface="+mn-lt"/>
                <a:ea typeface="+mn-ea"/>
                <a:cs typeface="+mn-cs"/>
              </a:defRPr>
            </a:lvl4pPr>
            <a:lvl5pPr marL="0" indent="0" algn="l" defTabSz="914400" rtl="0" eaLnBrk="1" latinLnBrk="0" hangingPunct="1">
              <a:spcBef>
                <a:spcPts val="1100"/>
              </a:spcBef>
              <a:spcAft>
                <a:spcPts val="400"/>
              </a:spcAft>
              <a:buClr>
                <a:schemeClr val="tx2"/>
              </a:buClr>
              <a:buSzPct val="70000"/>
              <a:buFont typeface="Wingdings" pitchFamily="2" charset="2"/>
              <a:buNone/>
              <a:defRPr sz="1800" b="1" kern="1200">
                <a:solidFill>
                  <a:schemeClr val="tx1"/>
                </a:solidFill>
                <a:latin typeface="+mn-lt"/>
                <a:ea typeface="+mn-ea"/>
                <a:cs typeface="+mn-cs"/>
              </a:defRPr>
            </a:lvl5pPr>
            <a:lvl6pPr marL="0" indent="0" algn="l" defTabSz="914400" rtl="0" eaLnBrk="1" latinLnBrk="0" hangingPunct="1">
              <a:spcBef>
                <a:spcPts val="1100"/>
              </a:spcBef>
              <a:buClr>
                <a:schemeClr val="tx2"/>
              </a:buClr>
              <a:buSzPct val="70000"/>
              <a:buFont typeface="Arial" pitchFamily="34" charset="0"/>
              <a:buNone/>
              <a:defRPr sz="1800" b="1" kern="1200">
                <a:solidFill>
                  <a:schemeClr val="accent1"/>
                </a:solidFill>
                <a:latin typeface="+mn-lt"/>
                <a:ea typeface="+mn-ea"/>
                <a:cs typeface="+mn-cs"/>
              </a:defRPr>
            </a:lvl6pPr>
            <a:lvl7pPr marL="0" indent="0" algn="l" defTabSz="914400" rtl="0" eaLnBrk="1" latinLnBrk="0" hangingPunct="1">
              <a:spcBef>
                <a:spcPts val="1100"/>
              </a:spcBef>
              <a:buFont typeface="Arial" pitchFamily="34" charset="0"/>
              <a:buNone/>
              <a:defRPr sz="9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buNone/>
            </a:pPr>
            <a:r>
              <a:rPr lang="en-US" sz="3200" b="1" dirty="0">
                <a:solidFill>
                  <a:schemeClr val="bg1"/>
                </a:solidFill>
              </a:rPr>
              <a:t>In the process automation industry, </a:t>
            </a:r>
            <a:r>
              <a:rPr lang="en-US" sz="3200" b="1" dirty="0" smtClean="0">
                <a:solidFill>
                  <a:schemeClr val="bg1"/>
                </a:solidFill>
              </a:rPr>
              <a:t>up to 90% of accidents are attributable to human error.</a:t>
            </a:r>
            <a:endParaRPr lang="en-US" sz="3200" b="1" dirty="0">
              <a:solidFill>
                <a:schemeClr val="bg1"/>
              </a:solidFill>
            </a:endParaRPr>
          </a:p>
        </p:txBody>
      </p:sp>
    </p:spTree>
    <p:extLst>
      <p:ext uri="{BB962C8B-B14F-4D97-AF65-F5344CB8AC3E}">
        <p14:creationId xmlns:p14="http://schemas.microsoft.com/office/powerpoint/2010/main" val="372379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957955" y="1628776"/>
            <a:ext cx="4030151" cy="4537075"/>
          </a:xfrm>
        </p:spPr>
        <p:txBody>
          <a:bodyPr/>
          <a:lstStyle/>
          <a:p>
            <a:pPr marL="0" indent="0">
              <a:spcBef>
                <a:spcPts val="600"/>
              </a:spcBef>
              <a:buNone/>
            </a:pPr>
            <a:r>
              <a:rPr lang="da-DK" sz="900" b="1" dirty="0" smtClean="0"/>
              <a:t>BP</a:t>
            </a:r>
          </a:p>
          <a:p>
            <a:pPr>
              <a:spcBef>
                <a:spcPts val="600"/>
              </a:spcBef>
            </a:pPr>
            <a:r>
              <a:rPr lang="en-US" sz="900" b="1" dirty="0" smtClean="0"/>
              <a:t>Aberdeen/North Sea</a:t>
            </a:r>
          </a:p>
          <a:p>
            <a:pPr lvl="1">
              <a:spcBef>
                <a:spcPts val="600"/>
              </a:spcBef>
            </a:pPr>
            <a:r>
              <a:rPr lang="en-US" sz="900" dirty="0" smtClean="0"/>
              <a:t>Support to alarm improvement and rationalization projects</a:t>
            </a:r>
          </a:p>
          <a:p>
            <a:pPr lvl="1">
              <a:spcBef>
                <a:spcPts val="600"/>
              </a:spcBef>
            </a:pPr>
            <a:r>
              <a:rPr lang="en-US" sz="900" dirty="0" smtClean="0"/>
              <a:t>Benchmark assessments</a:t>
            </a:r>
          </a:p>
          <a:p>
            <a:pPr lvl="1">
              <a:spcBef>
                <a:spcPts val="600"/>
              </a:spcBef>
            </a:pPr>
            <a:r>
              <a:rPr lang="en-US" sz="900" dirty="0" smtClean="0"/>
              <a:t>Alarm strategy documents</a:t>
            </a:r>
          </a:p>
          <a:p>
            <a:pPr>
              <a:spcBef>
                <a:spcPts val="600"/>
              </a:spcBef>
            </a:pPr>
            <a:r>
              <a:rPr lang="en-US" sz="900" b="1" dirty="0" smtClean="0"/>
              <a:t>Projects, Aberdeen/GPO</a:t>
            </a:r>
          </a:p>
          <a:p>
            <a:pPr lvl="1">
              <a:spcBef>
                <a:spcPts val="600"/>
              </a:spcBef>
            </a:pPr>
            <a:r>
              <a:rPr lang="en-US" sz="900" dirty="0" smtClean="0"/>
              <a:t>Alarm rationalization reviews (Quad 204, SCPX and SD-2 projects)</a:t>
            </a:r>
          </a:p>
          <a:p>
            <a:pPr>
              <a:spcBef>
                <a:spcPts val="600"/>
              </a:spcBef>
            </a:pPr>
            <a:r>
              <a:rPr lang="en-US" sz="900" b="1" dirty="0" smtClean="0"/>
              <a:t>Corporate, Sunbury</a:t>
            </a:r>
          </a:p>
          <a:p>
            <a:pPr lvl="1">
              <a:spcBef>
                <a:spcPts val="600"/>
              </a:spcBef>
            </a:pPr>
            <a:r>
              <a:rPr lang="en-US" sz="900" dirty="0" smtClean="0"/>
              <a:t>Preparation and delivery of global alarm management training program</a:t>
            </a:r>
          </a:p>
          <a:p>
            <a:pPr lvl="1">
              <a:spcBef>
                <a:spcPts val="600"/>
              </a:spcBef>
            </a:pPr>
            <a:r>
              <a:rPr lang="en-US" sz="900" dirty="0" smtClean="0"/>
              <a:t>Alarm management consulting support</a:t>
            </a:r>
          </a:p>
          <a:p>
            <a:pPr lvl="1">
              <a:spcBef>
                <a:spcPts val="600"/>
              </a:spcBef>
            </a:pPr>
            <a:r>
              <a:rPr lang="en-US" sz="900" dirty="0" smtClean="0"/>
              <a:t>Alarm rationalization reviews</a:t>
            </a:r>
          </a:p>
          <a:p>
            <a:pPr>
              <a:spcBef>
                <a:spcPts val="600"/>
              </a:spcBef>
            </a:pPr>
            <a:r>
              <a:rPr lang="en-US" sz="900" b="1" dirty="0" smtClean="0"/>
              <a:t>Sharjah</a:t>
            </a:r>
          </a:p>
          <a:p>
            <a:pPr lvl="1">
              <a:spcBef>
                <a:spcPts val="600"/>
              </a:spcBef>
            </a:pPr>
            <a:r>
              <a:rPr lang="en-US" sz="900" dirty="0" smtClean="0"/>
              <a:t>Benchmark assessment</a:t>
            </a:r>
          </a:p>
          <a:p>
            <a:pPr lvl="1">
              <a:spcBef>
                <a:spcPts val="600"/>
              </a:spcBef>
            </a:pPr>
            <a:r>
              <a:rPr lang="en-US" sz="900" dirty="0" smtClean="0"/>
              <a:t>Alarm rationalization reviews</a:t>
            </a:r>
          </a:p>
          <a:p>
            <a:pPr>
              <a:spcBef>
                <a:spcPts val="600"/>
              </a:spcBef>
            </a:pPr>
            <a:r>
              <a:rPr lang="en-US" sz="900" b="1" dirty="0" smtClean="0"/>
              <a:t>Azerbaijan</a:t>
            </a:r>
          </a:p>
          <a:p>
            <a:pPr lvl="1">
              <a:spcBef>
                <a:spcPts val="600"/>
              </a:spcBef>
            </a:pPr>
            <a:r>
              <a:rPr lang="en-US" sz="900" dirty="0" smtClean="0"/>
              <a:t>Alarm management FEED scoping studies</a:t>
            </a:r>
          </a:p>
          <a:p>
            <a:pPr lvl="1">
              <a:spcBef>
                <a:spcPts val="600"/>
              </a:spcBef>
            </a:pPr>
            <a:r>
              <a:rPr lang="en-US" sz="900" dirty="0" smtClean="0"/>
              <a:t>Customized operations and maintenance training</a:t>
            </a:r>
          </a:p>
          <a:p>
            <a:pPr lvl="1">
              <a:spcBef>
                <a:spcPts val="600"/>
              </a:spcBef>
            </a:pPr>
            <a:r>
              <a:rPr lang="en-US" sz="900" dirty="0" smtClean="0"/>
              <a:t>Full lifecycle alarm rationalization and offshore implementation</a:t>
            </a:r>
            <a:endParaRPr lang="da-DK" sz="900" dirty="0"/>
          </a:p>
        </p:txBody>
      </p:sp>
      <p:sp>
        <p:nvSpPr>
          <p:cNvPr id="9" name="Title 8"/>
          <p:cNvSpPr>
            <a:spLocks noGrp="1"/>
          </p:cNvSpPr>
          <p:nvPr>
            <p:ph type="title"/>
          </p:nvPr>
        </p:nvSpPr>
        <p:spPr/>
        <p:txBody>
          <a:bodyPr/>
          <a:lstStyle/>
          <a:p>
            <a:r>
              <a:rPr lang="da-DK" smtClean="0"/>
              <a:t>Consulting services r</a:t>
            </a:r>
            <a:r>
              <a:rPr lang="nb-NO" smtClean="0"/>
              <a:t>eferences </a:t>
            </a:r>
            <a:endParaRPr lang="en-US" dirty="0"/>
          </a:p>
        </p:txBody>
      </p:sp>
      <p:sp>
        <p:nvSpPr>
          <p:cNvPr id="12" name="Text Placeholder 11"/>
          <p:cNvSpPr>
            <a:spLocks noGrp="1"/>
          </p:cNvSpPr>
          <p:nvPr>
            <p:ph type="body" sz="quarter" idx="13"/>
          </p:nvPr>
        </p:nvSpPr>
        <p:spPr/>
        <p:txBody>
          <a:bodyPr/>
          <a:lstStyle/>
          <a:p>
            <a:pPr>
              <a:spcBef>
                <a:spcPts val="600"/>
              </a:spcBef>
            </a:pPr>
            <a:r>
              <a:rPr lang="en-US" sz="900" b="1" dirty="0" smtClean="0"/>
              <a:t>BG Group, Aberdeen, Egypt and Tunisia</a:t>
            </a:r>
            <a:endParaRPr lang="en-GB" sz="900" b="1" dirty="0" smtClean="0"/>
          </a:p>
          <a:p>
            <a:pPr lvl="1">
              <a:spcBef>
                <a:spcPts val="600"/>
              </a:spcBef>
            </a:pPr>
            <a:r>
              <a:rPr lang="en-US" sz="900" dirty="0" smtClean="0"/>
              <a:t>Full lifecycle alarm rationalization and management</a:t>
            </a:r>
          </a:p>
          <a:p>
            <a:pPr lvl="1">
              <a:spcBef>
                <a:spcPts val="600"/>
              </a:spcBef>
            </a:pPr>
            <a:r>
              <a:rPr lang="en-US" sz="900" dirty="0" smtClean="0"/>
              <a:t>Benchmark assessment</a:t>
            </a:r>
          </a:p>
          <a:p>
            <a:pPr lvl="1">
              <a:spcBef>
                <a:spcPts val="600"/>
              </a:spcBef>
            </a:pPr>
            <a:r>
              <a:rPr lang="en-US" sz="900" dirty="0" smtClean="0"/>
              <a:t>Alarm philosophy documents </a:t>
            </a:r>
          </a:p>
          <a:p>
            <a:pPr lvl="1">
              <a:spcBef>
                <a:spcPts val="600"/>
              </a:spcBef>
            </a:pPr>
            <a:r>
              <a:rPr lang="en-US" sz="900" dirty="0" smtClean="0"/>
              <a:t>Alarm management mentoring and coaching	</a:t>
            </a:r>
          </a:p>
          <a:p>
            <a:pPr lvl="1">
              <a:spcBef>
                <a:spcPts val="600"/>
              </a:spcBef>
            </a:pPr>
            <a:r>
              <a:rPr lang="en-US" sz="900" dirty="0" smtClean="0"/>
              <a:t>Continuous improvement services</a:t>
            </a:r>
          </a:p>
          <a:p>
            <a:pPr lvl="1">
              <a:spcBef>
                <a:spcPts val="600"/>
              </a:spcBef>
            </a:pPr>
            <a:r>
              <a:rPr lang="en-US" sz="900" dirty="0" smtClean="0"/>
              <a:t>Periodic audits</a:t>
            </a:r>
          </a:p>
          <a:p>
            <a:pPr lvl="1">
              <a:spcBef>
                <a:spcPts val="600"/>
              </a:spcBef>
            </a:pPr>
            <a:r>
              <a:rPr lang="en-US" sz="900" dirty="0" smtClean="0"/>
              <a:t>Alarm flood management services</a:t>
            </a:r>
          </a:p>
          <a:p>
            <a:pPr>
              <a:spcBef>
                <a:spcPts val="600"/>
              </a:spcBef>
            </a:pPr>
            <a:endParaRPr lang="en-GB" sz="900" dirty="0" smtClean="0"/>
          </a:p>
          <a:p>
            <a:pPr>
              <a:spcBef>
                <a:spcPts val="600"/>
              </a:spcBef>
            </a:pPr>
            <a:endParaRPr lang="en-GB" sz="900" dirty="0" smtClean="0"/>
          </a:p>
          <a:p>
            <a:pPr>
              <a:spcBef>
                <a:spcPts val="600"/>
              </a:spcBef>
            </a:pPr>
            <a:endParaRPr lang="da-DK" sz="900" dirty="0" smtClean="0"/>
          </a:p>
          <a:p>
            <a:pPr>
              <a:spcBef>
                <a:spcPts val="600"/>
              </a:spcBef>
            </a:pPr>
            <a:endParaRPr lang="da-DK" sz="900" dirty="0" smtClean="0"/>
          </a:p>
          <a:p>
            <a:pPr>
              <a:spcBef>
                <a:spcPts val="600"/>
              </a:spcBef>
            </a:pPr>
            <a:endParaRPr lang="en-US" sz="900" dirty="0"/>
          </a:p>
        </p:txBody>
      </p:sp>
      <p:sp>
        <p:nvSpPr>
          <p:cNvPr id="11" name="Text Placeholder 10"/>
          <p:cNvSpPr>
            <a:spLocks noGrp="1"/>
          </p:cNvSpPr>
          <p:nvPr>
            <p:ph type="body" sz="quarter" idx="12"/>
          </p:nvPr>
        </p:nvSpPr>
        <p:spPr/>
        <p:txBody>
          <a:bodyPr/>
          <a:lstStyle/>
          <a:p>
            <a:r>
              <a:rPr lang="da-DK" smtClean="0"/>
              <a:t>Highlights</a:t>
            </a:r>
            <a:endParaRPr lang="en-US" dirty="0"/>
          </a:p>
        </p:txBody>
      </p:sp>
      <p:cxnSp>
        <p:nvCxnSpPr>
          <p:cNvPr id="13" name="Rett linje 2"/>
          <p:cNvCxnSpPr/>
          <p:nvPr/>
        </p:nvCxnSpPr>
        <p:spPr bwMode="gray">
          <a:xfrm>
            <a:off x="6096000" y="1628776"/>
            <a:ext cx="0" cy="453542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433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pPr>
              <a:spcBef>
                <a:spcPts val="600"/>
              </a:spcBef>
            </a:pPr>
            <a:r>
              <a:rPr lang="en-GB" sz="1100" b="1" dirty="0" smtClean="0"/>
              <a:t>Huntsman, UK</a:t>
            </a:r>
          </a:p>
          <a:p>
            <a:pPr lvl="1">
              <a:spcBef>
                <a:spcPts val="600"/>
              </a:spcBef>
            </a:pPr>
            <a:r>
              <a:rPr lang="en-US" sz="1100" dirty="0" smtClean="0"/>
              <a:t>Full lifecycle alarm rationalization and management</a:t>
            </a:r>
          </a:p>
          <a:p>
            <a:pPr lvl="1">
              <a:spcBef>
                <a:spcPts val="600"/>
              </a:spcBef>
            </a:pPr>
            <a:r>
              <a:rPr lang="en-US" sz="1100" dirty="0" smtClean="0"/>
              <a:t>Continuous improvement support</a:t>
            </a:r>
          </a:p>
          <a:p>
            <a:pPr>
              <a:spcBef>
                <a:spcPts val="600"/>
              </a:spcBef>
            </a:pPr>
            <a:r>
              <a:rPr lang="en-GB" sz="1100" b="1" dirty="0" smtClean="0"/>
              <a:t>ICI Polyurethanes, Wilton, UK</a:t>
            </a:r>
          </a:p>
          <a:p>
            <a:pPr lvl="1">
              <a:spcBef>
                <a:spcPts val="600"/>
              </a:spcBef>
            </a:pPr>
            <a:r>
              <a:rPr lang="en-US" sz="1100" dirty="0" smtClean="0"/>
              <a:t>Trip and alarm design, full lifecycle alarm rationalization and management</a:t>
            </a:r>
          </a:p>
          <a:p>
            <a:pPr>
              <a:spcBef>
                <a:spcPts val="600"/>
              </a:spcBef>
            </a:pPr>
            <a:r>
              <a:rPr lang="en-GB" sz="1100" b="1" dirty="0" smtClean="0"/>
              <a:t>ConocoPhillips, Norway</a:t>
            </a:r>
          </a:p>
          <a:p>
            <a:pPr lvl="1">
              <a:spcBef>
                <a:spcPts val="600"/>
              </a:spcBef>
            </a:pPr>
            <a:r>
              <a:rPr lang="en-US" sz="1100" dirty="0" smtClean="0"/>
              <a:t>Alarm management support </a:t>
            </a:r>
          </a:p>
          <a:p>
            <a:pPr>
              <a:spcBef>
                <a:spcPts val="600"/>
              </a:spcBef>
            </a:pPr>
            <a:r>
              <a:rPr lang="en-GB" sz="1100" b="1" dirty="0" smtClean="0"/>
              <a:t>ConocoPhillips, Aberdeen</a:t>
            </a:r>
          </a:p>
          <a:p>
            <a:pPr lvl="1">
              <a:spcBef>
                <a:spcPts val="600"/>
              </a:spcBef>
            </a:pPr>
            <a:r>
              <a:rPr lang="en-US" sz="1100" dirty="0" smtClean="0"/>
              <a:t>Benchmark assessment</a:t>
            </a:r>
          </a:p>
          <a:p>
            <a:pPr lvl="1">
              <a:spcBef>
                <a:spcPts val="600"/>
              </a:spcBef>
            </a:pPr>
            <a:r>
              <a:rPr lang="en-US" sz="1100" dirty="0" smtClean="0"/>
              <a:t>Full lifecycle alarm rationalization and management support</a:t>
            </a:r>
          </a:p>
          <a:p>
            <a:pPr>
              <a:spcBef>
                <a:spcPts val="600"/>
              </a:spcBef>
            </a:pPr>
            <a:endParaRPr lang="da-DK" sz="1100" dirty="0"/>
          </a:p>
        </p:txBody>
      </p:sp>
      <p:sp>
        <p:nvSpPr>
          <p:cNvPr id="9" name="Title 8"/>
          <p:cNvSpPr>
            <a:spLocks noGrp="1"/>
          </p:cNvSpPr>
          <p:nvPr>
            <p:ph type="title"/>
          </p:nvPr>
        </p:nvSpPr>
        <p:spPr/>
        <p:txBody>
          <a:bodyPr/>
          <a:lstStyle/>
          <a:p>
            <a:r>
              <a:rPr lang="da-DK" smtClean="0"/>
              <a:t>Consulting services </a:t>
            </a:r>
            <a:r>
              <a:rPr lang="nb-NO" smtClean="0"/>
              <a:t>references </a:t>
            </a:r>
            <a:endParaRPr lang="en-US" dirty="0"/>
          </a:p>
        </p:txBody>
      </p:sp>
      <p:sp>
        <p:nvSpPr>
          <p:cNvPr id="12" name="Text Placeholder 11"/>
          <p:cNvSpPr>
            <a:spLocks noGrp="1"/>
          </p:cNvSpPr>
          <p:nvPr>
            <p:ph type="body" sz="quarter" idx="13"/>
          </p:nvPr>
        </p:nvSpPr>
        <p:spPr/>
        <p:txBody>
          <a:bodyPr/>
          <a:lstStyle/>
          <a:p>
            <a:pPr>
              <a:spcBef>
                <a:spcPts val="600"/>
              </a:spcBef>
            </a:pPr>
            <a:r>
              <a:rPr lang="en-GB" sz="1100" b="1" dirty="0" smtClean="0"/>
              <a:t>Britannia Operator Ltd, UK</a:t>
            </a:r>
            <a:r>
              <a:rPr lang="en-GB" sz="1100" dirty="0" smtClean="0"/>
              <a:t> – </a:t>
            </a:r>
            <a:r>
              <a:rPr lang="en-US" sz="1100" dirty="0" smtClean="0"/>
              <a:t>Alarm management health check</a:t>
            </a:r>
          </a:p>
          <a:p>
            <a:pPr>
              <a:spcBef>
                <a:spcPts val="600"/>
              </a:spcBef>
            </a:pPr>
            <a:r>
              <a:rPr lang="en-GB" sz="1100" b="1" dirty="0" smtClean="0"/>
              <a:t>Chevron, UK</a:t>
            </a:r>
            <a:r>
              <a:rPr lang="en-GB" sz="1100" dirty="0" smtClean="0"/>
              <a:t> – </a:t>
            </a:r>
            <a:r>
              <a:rPr lang="en-US" sz="1100" dirty="0" smtClean="0"/>
              <a:t>Alarm management health check</a:t>
            </a:r>
          </a:p>
          <a:p>
            <a:pPr>
              <a:spcBef>
                <a:spcPts val="600"/>
              </a:spcBef>
            </a:pPr>
            <a:r>
              <a:rPr lang="en-GB" sz="1100" b="1" dirty="0" smtClean="0"/>
              <a:t>ExxonMobil, UK, NO</a:t>
            </a:r>
            <a:r>
              <a:rPr lang="en-GB" sz="1100" dirty="0" smtClean="0"/>
              <a:t> – Training </a:t>
            </a:r>
          </a:p>
          <a:p>
            <a:pPr>
              <a:spcBef>
                <a:spcPts val="600"/>
              </a:spcBef>
            </a:pPr>
            <a:r>
              <a:rPr lang="en-GB" sz="1100" b="1" dirty="0" smtClean="0"/>
              <a:t>Maersk, DK</a:t>
            </a:r>
            <a:r>
              <a:rPr lang="en-GB" sz="1100" dirty="0" smtClean="0"/>
              <a:t> – Training</a:t>
            </a:r>
          </a:p>
          <a:p>
            <a:pPr>
              <a:spcBef>
                <a:spcPts val="600"/>
              </a:spcBef>
            </a:pPr>
            <a:r>
              <a:rPr lang="en-GB" sz="1100" b="1" dirty="0" err="1" smtClean="0"/>
              <a:t>Nexen</a:t>
            </a:r>
            <a:r>
              <a:rPr lang="en-GB" sz="1100" b="1" dirty="0" smtClean="0"/>
              <a:t>, UK</a:t>
            </a:r>
            <a:r>
              <a:rPr lang="en-GB" sz="1100" dirty="0" smtClean="0"/>
              <a:t> – </a:t>
            </a:r>
            <a:r>
              <a:rPr lang="en-US" sz="1100" dirty="0" smtClean="0"/>
              <a:t>Alarm management health check</a:t>
            </a:r>
          </a:p>
          <a:p>
            <a:pPr>
              <a:spcBef>
                <a:spcPts val="600"/>
              </a:spcBef>
            </a:pPr>
            <a:r>
              <a:rPr lang="en-US" sz="1100" b="1" dirty="0" smtClean="0"/>
              <a:t>Shell, UK</a:t>
            </a:r>
            <a:r>
              <a:rPr lang="en-US" sz="1100" dirty="0" smtClean="0"/>
              <a:t> </a:t>
            </a:r>
            <a:r>
              <a:rPr lang="en-GB" sz="1100" dirty="0" smtClean="0"/>
              <a:t>–</a:t>
            </a:r>
            <a:r>
              <a:rPr lang="en-US" sz="1100" dirty="0" smtClean="0"/>
              <a:t> Alarm management assessment</a:t>
            </a:r>
          </a:p>
          <a:p>
            <a:pPr>
              <a:spcBef>
                <a:spcPts val="600"/>
              </a:spcBef>
            </a:pPr>
            <a:r>
              <a:rPr lang="en-GB" sz="1100" b="1" dirty="0" smtClean="0"/>
              <a:t>TAQA</a:t>
            </a:r>
            <a:r>
              <a:rPr lang="en-GB" sz="1100" dirty="0" smtClean="0"/>
              <a:t> – </a:t>
            </a:r>
            <a:r>
              <a:rPr lang="en-US" sz="1100" dirty="0" smtClean="0"/>
              <a:t>Alarm management health check</a:t>
            </a:r>
          </a:p>
          <a:p>
            <a:pPr>
              <a:spcBef>
                <a:spcPts val="600"/>
              </a:spcBef>
            </a:pPr>
            <a:r>
              <a:rPr lang="en-GB" sz="1100" b="1" dirty="0" smtClean="0"/>
              <a:t>E.ON, UK </a:t>
            </a:r>
          </a:p>
          <a:p>
            <a:pPr lvl="1">
              <a:spcBef>
                <a:spcPts val="600"/>
              </a:spcBef>
            </a:pPr>
            <a:r>
              <a:rPr lang="en-US" sz="1100" dirty="0" smtClean="0"/>
              <a:t>Alarm management software installation and support</a:t>
            </a:r>
          </a:p>
          <a:p>
            <a:pPr lvl="1">
              <a:spcBef>
                <a:spcPts val="600"/>
              </a:spcBef>
            </a:pPr>
            <a:r>
              <a:rPr lang="en-US" sz="1100" dirty="0" smtClean="0"/>
              <a:t>Customized alarm management training</a:t>
            </a:r>
          </a:p>
          <a:p>
            <a:pPr>
              <a:spcBef>
                <a:spcPts val="600"/>
              </a:spcBef>
            </a:pPr>
            <a:r>
              <a:rPr lang="en-GB" sz="1100" b="1" dirty="0" smtClean="0"/>
              <a:t>ADCO, Abu Dhabi</a:t>
            </a:r>
            <a:r>
              <a:rPr lang="en-GB" sz="1100" dirty="0" smtClean="0"/>
              <a:t> – </a:t>
            </a:r>
            <a:r>
              <a:rPr lang="en-US" sz="1100" dirty="0" smtClean="0"/>
              <a:t>Benchmark assessment and software</a:t>
            </a:r>
          </a:p>
          <a:p>
            <a:pPr>
              <a:spcBef>
                <a:spcPts val="600"/>
              </a:spcBef>
            </a:pPr>
            <a:r>
              <a:rPr lang="en-GB" sz="1100" b="1" dirty="0" err="1" smtClean="0"/>
              <a:t>Gasco</a:t>
            </a:r>
            <a:r>
              <a:rPr lang="en-GB" sz="1100" b="1" dirty="0" smtClean="0"/>
              <a:t>, Abu Dhabi</a:t>
            </a:r>
            <a:r>
              <a:rPr lang="en-GB" sz="1100" dirty="0" smtClean="0"/>
              <a:t> – </a:t>
            </a:r>
            <a:r>
              <a:rPr lang="en-US" sz="1100" dirty="0" smtClean="0"/>
              <a:t>Benchmark assessment and software</a:t>
            </a:r>
          </a:p>
          <a:p>
            <a:pPr>
              <a:spcBef>
                <a:spcPts val="600"/>
              </a:spcBef>
            </a:pPr>
            <a:r>
              <a:rPr lang="en-GB" sz="1100" b="1" dirty="0" smtClean="0"/>
              <a:t>GlaxoSmithKline, Singapore</a:t>
            </a:r>
            <a:r>
              <a:rPr lang="en-GB" sz="1100" dirty="0" smtClean="0"/>
              <a:t> – </a:t>
            </a:r>
            <a:r>
              <a:rPr lang="en-US" sz="1100" dirty="0" smtClean="0"/>
              <a:t>Benchmark assessment</a:t>
            </a:r>
          </a:p>
          <a:p>
            <a:pPr>
              <a:spcBef>
                <a:spcPts val="600"/>
              </a:spcBef>
            </a:pPr>
            <a:r>
              <a:rPr lang="en-GB" sz="1100" b="1" dirty="0" smtClean="0"/>
              <a:t>Apache, AU</a:t>
            </a:r>
            <a:r>
              <a:rPr lang="en-GB" sz="1100" dirty="0" smtClean="0"/>
              <a:t> – </a:t>
            </a:r>
            <a:r>
              <a:rPr lang="en-US" sz="1100" dirty="0" smtClean="0"/>
              <a:t>Alarm Rationalization reviews</a:t>
            </a:r>
          </a:p>
          <a:p>
            <a:pPr>
              <a:spcBef>
                <a:spcPts val="600"/>
              </a:spcBef>
            </a:pPr>
            <a:r>
              <a:rPr lang="en-GB" sz="1100" b="1" dirty="0" smtClean="0"/>
              <a:t>QGC/BG, AU</a:t>
            </a:r>
            <a:r>
              <a:rPr lang="en-GB" sz="1100" dirty="0" smtClean="0"/>
              <a:t> – Alarm Rationalization</a:t>
            </a:r>
          </a:p>
          <a:p>
            <a:pPr>
              <a:spcBef>
                <a:spcPts val="600"/>
              </a:spcBef>
            </a:pPr>
            <a:r>
              <a:rPr lang="en-GB" sz="1100" b="1" dirty="0" smtClean="0"/>
              <a:t>BlueScope Steel, AU</a:t>
            </a:r>
            <a:r>
              <a:rPr lang="en-GB" sz="1100" dirty="0" smtClean="0"/>
              <a:t> – </a:t>
            </a:r>
            <a:r>
              <a:rPr lang="en-US" sz="1100" dirty="0" smtClean="0"/>
              <a:t>Alarm management strategy and benchmark</a:t>
            </a:r>
          </a:p>
          <a:p>
            <a:pPr>
              <a:spcBef>
                <a:spcPts val="600"/>
              </a:spcBef>
            </a:pPr>
            <a:endParaRPr lang="en-GB" sz="1100" dirty="0" smtClean="0"/>
          </a:p>
          <a:p>
            <a:pPr>
              <a:spcBef>
                <a:spcPts val="600"/>
              </a:spcBef>
            </a:pPr>
            <a:endParaRPr lang="en-GB" sz="1100" dirty="0" smtClean="0"/>
          </a:p>
          <a:p>
            <a:pPr>
              <a:spcBef>
                <a:spcPts val="600"/>
              </a:spcBef>
            </a:pPr>
            <a:endParaRPr lang="da-DK" sz="1100" dirty="0" smtClean="0"/>
          </a:p>
          <a:p>
            <a:pPr>
              <a:spcBef>
                <a:spcPts val="600"/>
              </a:spcBef>
            </a:pPr>
            <a:endParaRPr lang="da-DK" sz="1100" dirty="0" smtClean="0"/>
          </a:p>
          <a:p>
            <a:pPr>
              <a:spcBef>
                <a:spcPts val="600"/>
              </a:spcBef>
            </a:pPr>
            <a:endParaRPr lang="en-US" sz="1100" dirty="0"/>
          </a:p>
        </p:txBody>
      </p:sp>
      <p:sp>
        <p:nvSpPr>
          <p:cNvPr id="11" name="Text Placeholder 10"/>
          <p:cNvSpPr>
            <a:spLocks noGrp="1"/>
          </p:cNvSpPr>
          <p:nvPr>
            <p:ph type="body" sz="quarter" idx="12"/>
          </p:nvPr>
        </p:nvSpPr>
        <p:spPr/>
        <p:txBody>
          <a:bodyPr/>
          <a:lstStyle/>
          <a:p>
            <a:r>
              <a:rPr lang="da-DK" smtClean="0"/>
              <a:t>Highlights</a:t>
            </a:r>
            <a:endParaRPr lang="en-US" dirty="0"/>
          </a:p>
        </p:txBody>
      </p:sp>
      <p:cxnSp>
        <p:nvCxnSpPr>
          <p:cNvPr id="14" name="Rett linje 2"/>
          <p:cNvCxnSpPr/>
          <p:nvPr/>
        </p:nvCxnSpPr>
        <p:spPr bwMode="gray">
          <a:xfrm>
            <a:off x="6096000" y="1628776"/>
            <a:ext cx="0" cy="453542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599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pPr marL="0" indent="0">
              <a:spcBef>
                <a:spcPts val="600"/>
              </a:spcBef>
              <a:buNone/>
            </a:pPr>
            <a:r>
              <a:rPr lang="da-DK" sz="1100" b="1" dirty="0" smtClean="0"/>
              <a:t>North America</a:t>
            </a:r>
          </a:p>
          <a:p>
            <a:pPr>
              <a:spcBef>
                <a:spcPts val="600"/>
              </a:spcBef>
            </a:pPr>
            <a:r>
              <a:rPr lang="da-DK" sz="1100" dirty="0" smtClean="0"/>
              <a:t>ExxonMobil Hebron  	(KPI, AA, EL, BL, AH- CA/)</a:t>
            </a:r>
          </a:p>
          <a:p>
            <a:pPr>
              <a:spcBef>
                <a:spcPts val="600"/>
              </a:spcBef>
            </a:pPr>
            <a:r>
              <a:rPr lang="da-DK" sz="1100" dirty="0" smtClean="0"/>
              <a:t>ExxonMobil Pt.Thomson	(AA,BL,EL,ACR,AH - USA)</a:t>
            </a:r>
          </a:p>
          <a:p>
            <a:pPr>
              <a:spcBef>
                <a:spcPts val="600"/>
              </a:spcBef>
            </a:pPr>
            <a:r>
              <a:rPr lang="da-DK" sz="1100" dirty="0" smtClean="0"/>
              <a:t>Devon Energy JackFish2	(AA,EL, ACR, AH– CA)</a:t>
            </a:r>
          </a:p>
          <a:p>
            <a:pPr>
              <a:spcBef>
                <a:spcPts val="600"/>
              </a:spcBef>
            </a:pPr>
            <a:r>
              <a:rPr lang="da-DK" sz="1100" dirty="0" smtClean="0"/>
              <a:t>Devon Energy JackFish3  (AA,EL, ACR, AH– CA)</a:t>
            </a:r>
          </a:p>
          <a:p>
            <a:pPr>
              <a:spcBef>
                <a:spcPts val="600"/>
              </a:spcBef>
            </a:pPr>
            <a:endParaRPr lang="da-DK" sz="1100" dirty="0" smtClean="0"/>
          </a:p>
          <a:p>
            <a:pPr marL="0" indent="0">
              <a:spcBef>
                <a:spcPts val="600"/>
              </a:spcBef>
              <a:buNone/>
            </a:pPr>
            <a:r>
              <a:rPr lang="da-DK" sz="1100" b="1" dirty="0" smtClean="0"/>
              <a:t>Asia</a:t>
            </a:r>
          </a:p>
          <a:p>
            <a:pPr>
              <a:spcBef>
                <a:spcPts val="600"/>
              </a:spcBef>
            </a:pPr>
            <a:r>
              <a:rPr lang="da-DK" sz="1100" dirty="0" smtClean="0"/>
              <a:t>Maersk Oil Qatar 	Al Shaheen platform, Loc A</a:t>
            </a:r>
          </a:p>
          <a:p>
            <a:pPr>
              <a:spcBef>
                <a:spcPts val="600"/>
              </a:spcBef>
            </a:pPr>
            <a:r>
              <a:rPr lang="da-DK" sz="1100" dirty="0" smtClean="0"/>
              <a:t>Maersk Oil Qatar 	Al Shaheen platform, Loc B</a:t>
            </a:r>
          </a:p>
          <a:p>
            <a:pPr>
              <a:spcBef>
                <a:spcPts val="600"/>
              </a:spcBef>
            </a:pPr>
            <a:r>
              <a:rPr lang="da-DK" sz="1100" dirty="0" smtClean="0"/>
              <a:t>Gasco		Habshan complex</a:t>
            </a:r>
          </a:p>
          <a:p>
            <a:pPr>
              <a:spcBef>
                <a:spcPts val="600"/>
              </a:spcBef>
            </a:pPr>
            <a:r>
              <a:rPr lang="da-DK" sz="1100" dirty="0" smtClean="0"/>
              <a:t>Takreer		Ruwais Refinery</a:t>
            </a:r>
          </a:p>
          <a:p>
            <a:pPr>
              <a:spcBef>
                <a:spcPts val="600"/>
              </a:spcBef>
            </a:pPr>
            <a:endParaRPr lang="da-DK" sz="1100" dirty="0" smtClean="0"/>
          </a:p>
          <a:p>
            <a:pPr marL="0" indent="0">
              <a:spcBef>
                <a:spcPts val="600"/>
              </a:spcBef>
              <a:buNone/>
            </a:pPr>
            <a:r>
              <a:rPr lang="da-DK" sz="1100" b="1" dirty="0" smtClean="0"/>
              <a:t>Australia</a:t>
            </a:r>
          </a:p>
          <a:p>
            <a:pPr>
              <a:spcBef>
                <a:spcPts val="600"/>
              </a:spcBef>
            </a:pPr>
            <a:r>
              <a:rPr lang="da-DK" sz="1100" dirty="0" smtClean="0"/>
              <a:t>Visy Tumut 		Brisbane</a:t>
            </a:r>
          </a:p>
          <a:p>
            <a:pPr>
              <a:spcBef>
                <a:spcPts val="600"/>
              </a:spcBef>
            </a:pPr>
            <a:r>
              <a:rPr lang="en-US" sz="1100" dirty="0" smtClean="0"/>
              <a:t>Queensland Gas Company	Chinchilla, </a:t>
            </a:r>
            <a:br>
              <a:rPr lang="en-US" sz="1100" dirty="0" smtClean="0"/>
            </a:br>
            <a:r>
              <a:rPr lang="en-US" sz="1100" dirty="0" smtClean="0"/>
              <a:t>			Queensland</a:t>
            </a:r>
            <a:endParaRPr lang="da-DK" sz="1100" dirty="0"/>
          </a:p>
        </p:txBody>
      </p:sp>
      <p:sp>
        <p:nvSpPr>
          <p:cNvPr id="9" name="Title 8"/>
          <p:cNvSpPr>
            <a:spLocks noGrp="1"/>
          </p:cNvSpPr>
          <p:nvPr>
            <p:ph type="title"/>
          </p:nvPr>
        </p:nvSpPr>
        <p:spPr/>
        <p:txBody>
          <a:bodyPr/>
          <a:lstStyle/>
          <a:p>
            <a:r>
              <a:rPr lang="da-DK" smtClean="0"/>
              <a:t>System installation </a:t>
            </a:r>
            <a:r>
              <a:rPr lang="nb-NO" smtClean="0"/>
              <a:t>references </a:t>
            </a:r>
            <a:endParaRPr lang="en-US" dirty="0"/>
          </a:p>
        </p:txBody>
      </p:sp>
      <p:sp>
        <p:nvSpPr>
          <p:cNvPr id="12" name="Text Placeholder 11"/>
          <p:cNvSpPr>
            <a:spLocks noGrp="1"/>
          </p:cNvSpPr>
          <p:nvPr>
            <p:ph type="body" sz="quarter" idx="13"/>
          </p:nvPr>
        </p:nvSpPr>
        <p:spPr/>
        <p:txBody>
          <a:bodyPr/>
          <a:lstStyle/>
          <a:p>
            <a:pPr marL="0" indent="0">
              <a:spcBef>
                <a:spcPts val="600"/>
              </a:spcBef>
              <a:buNone/>
            </a:pPr>
            <a:r>
              <a:rPr lang="da-DK" sz="1100" b="1" dirty="0" smtClean="0"/>
              <a:t>Europe</a:t>
            </a:r>
          </a:p>
          <a:p>
            <a:pPr>
              <a:spcBef>
                <a:spcPts val="600"/>
              </a:spcBef>
            </a:pPr>
            <a:r>
              <a:rPr lang="da-DK" sz="1100" dirty="0" smtClean="0"/>
              <a:t>ConocoPhillips	J-Block (AA,EL, ET - UK)</a:t>
            </a:r>
          </a:p>
          <a:p>
            <a:pPr>
              <a:spcBef>
                <a:spcPts val="600"/>
              </a:spcBef>
            </a:pPr>
            <a:r>
              <a:rPr lang="da-DK" sz="1100" dirty="0" smtClean="0"/>
              <a:t>E.ON Benelux	Maasvlakte (NL)</a:t>
            </a:r>
          </a:p>
          <a:p>
            <a:pPr>
              <a:spcBef>
                <a:spcPts val="600"/>
              </a:spcBef>
            </a:pPr>
            <a:r>
              <a:rPr lang="da-DK" sz="1100" dirty="0" smtClean="0"/>
              <a:t>Indaver 		Antwerp (BE)</a:t>
            </a:r>
          </a:p>
          <a:p>
            <a:pPr>
              <a:spcBef>
                <a:spcPts val="600"/>
              </a:spcBef>
            </a:pPr>
            <a:r>
              <a:rPr lang="da-DK" sz="1100" dirty="0" smtClean="0"/>
              <a:t>Indaver 		Doel (BE)</a:t>
            </a:r>
          </a:p>
          <a:p>
            <a:pPr>
              <a:spcBef>
                <a:spcPts val="600"/>
              </a:spcBef>
            </a:pPr>
            <a:r>
              <a:rPr lang="da-DK" sz="1100" dirty="0" smtClean="0"/>
              <a:t>Indaver 		Ijmuiden (BE)</a:t>
            </a:r>
          </a:p>
          <a:p>
            <a:pPr>
              <a:spcBef>
                <a:spcPts val="600"/>
              </a:spcBef>
            </a:pPr>
            <a:r>
              <a:rPr lang="da-DK" sz="1100" dirty="0" smtClean="0"/>
              <a:t>Nexen 		Buzzard platform (UK)</a:t>
            </a:r>
          </a:p>
          <a:p>
            <a:pPr>
              <a:spcBef>
                <a:spcPts val="600"/>
              </a:spcBef>
            </a:pPr>
            <a:r>
              <a:rPr lang="da-DK" sz="1100" dirty="0" smtClean="0"/>
              <a:t>Petroplus		Antwerp (BE)</a:t>
            </a:r>
          </a:p>
          <a:p>
            <a:pPr>
              <a:spcBef>
                <a:spcPts val="600"/>
              </a:spcBef>
            </a:pPr>
            <a:r>
              <a:rPr lang="da-DK" sz="1100" dirty="0" smtClean="0"/>
              <a:t>Talisman Energy Inc.	Fulmar platform (UK)</a:t>
            </a:r>
          </a:p>
          <a:p>
            <a:pPr>
              <a:spcBef>
                <a:spcPts val="600"/>
              </a:spcBef>
            </a:pPr>
            <a:r>
              <a:rPr lang="da-DK" sz="1100" dirty="0" smtClean="0"/>
              <a:t>E.ON UK		Holford Gas Storage </a:t>
            </a:r>
            <a:br>
              <a:rPr lang="da-DK" sz="1100" dirty="0" smtClean="0"/>
            </a:br>
            <a:r>
              <a:rPr lang="da-DK" sz="1100" dirty="0" smtClean="0"/>
              <a:t>		(EC, ET,KPI, UK)</a:t>
            </a:r>
          </a:p>
          <a:p>
            <a:pPr>
              <a:spcBef>
                <a:spcPts val="600"/>
              </a:spcBef>
            </a:pPr>
            <a:r>
              <a:rPr lang="da-DK" sz="1100" dirty="0" smtClean="0"/>
              <a:t>BP		</a:t>
            </a:r>
            <a:r>
              <a:rPr lang="en-GB" sz="1100" dirty="0" err="1" smtClean="0"/>
              <a:t>Sangachal</a:t>
            </a:r>
            <a:r>
              <a:rPr lang="en-GB" sz="1100" dirty="0" smtClean="0"/>
              <a:t> Terminal – ACG  			Azerbaijan (AA, EL, ET, KPI – UK)</a:t>
            </a:r>
            <a:endParaRPr lang="da-DK" sz="1100" dirty="0" smtClean="0"/>
          </a:p>
          <a:p>
            <a:pPr>
              <a:spcBef>
                <a:spcPts val="600"/>
              </a:spcBef>
            </a:pPr>
            <a:endParaRPr lang="da-DK" sz="1100" dirty="0" smtClean="0"/>
          </a:p>
          <a:p>
            <a:pPr>
              <a:spcBef>
                <a:spcPts val="600"/>
              </a:spcBef>
            </a:pPr>
            <a:endParaRPr lang="da-DK" sz="1100" dirty="0" smtClean="0"/>
          </a:p>
          <a:p>
            <a:pPr>
              <a:spcBef>
                <a:spcPts val="600"/>
              </a:spcBef>
            </a:pPr>
            <a:endParaRPr lang="en-US" sz="1100" dirty="0"/>
          </a:p>
        </p:txBody>
      </p:sp>
      <p:sp>
        <p:nvSpPr>
          <p:cNvPr id="11" name="Text Placeholder 10"/>
          <p:cNvSpPr>
            <a:spLocks noGrp="1"/>
          </p:cNvSpPr>
          <p:nvPr>
            <p:ph type="body" sz="quarter" idx="12"/>
          </p:nvPr>
        </p:nvSpPr>
        <p:spPr/>
        <p:txBody>
          <a:bodyPr/>
          <a:lstStyle/>
          <a:p>
            <a:r>
              <a:rPr lang="da-DK" dirty="0" smtClean="0"/>
              <a:t>Various options of AlarmInsight – current versions</a:t>
            </a:r>
          </a:p>
          <a:p>
            <a:endParaRPr lang="en-US" dirty="0"/>
          </a:p>
        </p:txBody>
      </p:sp>
      <p:cxnSp>
        <p:nvCxnSpPr>
          <p:cNvPr id="7" name="Rett linje 2"/>
          <p:cNvCxnSpPr/>
          <p:nvPr/>
        </p:nvCxnSpPr>
        <p:spPr bwMode="gray">
          <a:xfrm>
            <a:off x="6096000" y="1628776"/>
            <a:ext cx="0" cy="453542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539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quarter" idx="10"/>
          </p:nvPr>
        </p:nvSpPr>
        <p:spPr/>
        <p:txBody>
          <a:bodyPr/>
          <a:lstStyle/>
          <a:p>
            <a:pPr marL="0" indent="0">
              <a:spcBef>
                <a:spcPts val="600"/>
              </a:spcBef>
              <a:buNone/>
            </a:pPr>
            <a:r>
              <a:rPr lang="da-DK" sz="900" b="1" dirty="0" smtClean="0"/>
              <a:t>Denmark</a:t>
            </a:r>
          </a:p>
          <a:p>
            <a:pPr>
              <a:spcBef>
                <a:spcPts val="600"/>
              </a:spcBef>
            </a:pPr>
            <a:r>
              <a:rPr lang="da-DK" sz="900" dirty="0" smtClean="0"/>
              <a:t>Amerada Hess		South Arne platform</a:t>
            </a:r>
          </a:p>
          <a:p>
            <a:pPr>
              <a:spcBef>
                <a:spcPts val="600"/>
              </a:spcBef>
            </a:pPr>
            <a:r>
              <a:rPr lang="da-DK" sz="900" dirty="0" smtClean="0"/>
              <a:t>Aarhus Karlshamn		Århus</a:t>
            </a:r>
          </a:p>
          <a:p>
            <a:pPr>
              <a:spcBef>
                <a:spcPts val="600"/>
              </a:spcBef>
            </a:pPr>
            <a:r>
              <a:rPr lang="da-DK" sz="900" dirty="0" smtClean="0"/>
              <a:t>Dalum Papir 			Odense </a:t>
            </a:r>
          </a:p>
          <a:p>
            <a:pPr>
              <a:spcBef>
                <a:spcPts val="600"/>
              </a:spcBef>
            </a:pPr>
            <a:r>
              <a:rPr lang="da-DK" sz="900" dirty="0" smtClean="0"/>
              <a:t>DONG E&amp;P 			Siri platform </a:t>
            </a:r>
          </a:p>
          <a:p>
            <a:pPr>
              <a:spcBef>
                <a:spcPts val="600"/>
              </a:spcBef>
            </a:pPr>
            <a:r>
              <a:rPr lang="da-DK" sz="900" dirty="0" smtClean="0"/>
              <a:t>Energinet.dk			Ll Torup</a:t>
            </a:r>
          </a:p>
          <a:p>
            <a:pPr>
              <a:spcBef>
                <a:spcPts val="600"/>
              </a:spcBef>
            </a:pPr>
            <a:r>
              <a:rPr lang="da-DK" sz="900" dirty="0" smtClean="0"/>
              <a:t>IS Vestforbrænding 		Glostrup </a:t>
            </a:r>
          </a:p>
          <a:p>
            <a:pPr>
              <a:spcBef>
                <a:spcPts val="600"/>
              </a:spcBef>
            </a:pPr>
            <a:r>
              <a:rPr lang="da-DK" sz="900" dirty="0" smtClean="0"/>
              <a:t>Haldor Topsøe		Frederikssund</a:t>
            </a:r>
          </a:p>
          <a:p>
            <a:pPr>
              <a:spcBef>
                <a:spcPts val="600"/>
              </a:spcBef>
            </a:pPr>
            <a:r>
              <a:rPr lang="da-DK" sz="900" dirty="0" smtClean="0"/>
              <a:t>Maersk Oil &amp; Gas AS 		Dan B Platform  </a:t>
            </a:r>
          </a:p>
          <a:p>
            <a:pPr>
              <a:spcBef>
                <a:spcPts val="600"/>
              </a:spcBef>
            </a:pPr>
            <a:r>
              <a:rPr lang="da-DK" sz="900" dirty="0" smtClean="0"/>
              <a:t>Maersk Oil &amp; Gas AS 		Dan F platform  </a:t>
            </a:r>
          </a:p>
          <a:p>
            <a:pPr>
              <a:spcBef>
                <a:spcPts val="600"/>
              </a:spcBef>
            </a:pPr>
            <a:r>
              <a:rPr lang="da-DK" sz="900" dirty="0" smtClean="0"/>
              <a:t>Maersk Oil &amp; Gas AS 		Dan FG platform </a:t>
            </a:r>
          </a:p>
          <a:p>
            <a:pPr>
              <a:spcBef>
                <a:spcPts val="600"/>
              </a:spcBef>
            </a:pPr>
            <a:r>
              <a:rPr lang="da-DK" sz="900" dirty="0" smtClean="0"/>
              <a:t>Maersk Oil &amp; Gas AS 		Dan Utility </a:t>
            </a:r>
          </a:p>
          <a:p>
            <a:pPr>
              <a:spcBef>
                <a:spcPts val="600"/>
              </a:spcBef>
            </a:pPr>
            <a:r>
              <a:rPr lang="da-DK" sz="900" dirty="0" smtClean="0"/>
              <a:t>Maersk Oil &amp; Gas AS 		Esbjerg </a:t>
            </a:r>
          </a:p>
          <a:p>
            <a:pPr>
              <a:spcBef>
                <a:spcPts val="600"/>
              </a:spcBef>
            </a:pPr>
            <a:r>
              <a:rPr lang="da-DK" sz="900" dirty="0" smtClean="0"/>
              <a:t>Maersk Oil &amp; Gas AS 		Gorm platform </a:t>
            </a:r>
          </a:p>
          <a:p>
            <a:pPr>
              <a:spcBef>
                <a:spcPts val="600"/>
              </a:spcBef>
            </a:pPr>
            <a:r>
              <a:rPr lang="da-DK" sz="900" dirty="0" smtClean="0"/>
              <a:t>Maersk Oil &amp; Gas AS 		Halfdan platform </a:t>
            </a:r>
          </a:p>
          <a:p>
            <a:pPr>
              <a:spcBef>
                <a:spcPts val="600"/>
              </a:spcBef>
            </a:pPr>
            <a:r>
              <a:rPr lang="da-DK" sz="900" dirty="0" smtClean="0"/>
              <a:t>Maersk Oil &amp; Gas AS 		Harald platform </a:t>
            </a:r>
          </a:p>
          <a:p>
            <a:pPr>
              <a:spcBef>
                <a:spcPts val="600"/>
              </a:spcBef>
            </a:pPr>
            <a:r>
              <a:rPr lang="da-DK" sz="900" dirty="0" smtClean="0"/>
              <a:t>Maersk Oil &amp; Gas AS 		Rolf platform  </a:t>
            </a:r>
          </a:p>
          <a:p>
            <a:pPr>
              <a:spcBef>
                <a:spcPts val="600"/>
              </a:spcBef>
            </a:pPr>
            <a:r>
              <a:rPr lang="da-DK" sz="900" dirty="0" smtClean="0"/>
              <a:t>Maersk Oil &amp; Gas AS 		Skjold platform  </a:t>
            </a:r>
          </a:p>
          <a:p>
            <a:pPr>
              <a:spcBef>
                <a:spcPts val="600"/>
              </a:spcBef>
            </a:pPr>
            <a:r>
              <a:rPr lang="da-DK" sz="900" dirty="0" smtClean="0"/>
              <a:t>Maersk Oil &amp; Gas AS 		Tyra East platform  </a:t>
            </a:r>
          </a:p>
          <a:p>
            <a:pPr>
              <a:spcBef>
                <a:spcPts val="600"/>
              </a:spcBef>
            </a:pPr>
            <a:r>
              <a:rPr lang="da-DK" sz="900" dirty="0" smtClean="0"/>
              <a:t>Maersk Oil &amp; Gas AS 		Tyra SE platform  </a:t>
            </a:r>
          </a:p>
          <a:p>
            <a:pPr>
              <a:spcBef>
                <a:spcPts val="600"/>
              </a:spcBef>
            </a:pPr>
            <a:r>
              <a:rPr lang="da-DK" sz="900" dirty="0" smtClean="0"/>
              <a:t>Maersk Oil &amp; Gas AS 		Tyra West platform </a:t>
            </a:r>
          </a:p>
          <a:p>
            <a:pPr>
              <a:spcBef>
                <a:spcPts val="600"/>
              </a:spcBef>
            </a:pPr>
            <a:endParaRPr lang="da-DK" sz="900" dirty="0" smtClean="0"/>
          </a:p>
          <a:p>
            <a:pPr>
              <a:spcBef>
                <a:spcPts val="600"/>
              </a:spcBef>
            </a:pPr>
            <a:endParaRPr lang="da-DK" sz="900" dirty="0"/>
          </a:p>
        </p:txBody>
      </p:sp>
      <p:sp>
        <p:nvSpPr>
          <p:cNvPr id="11266" name="Rectangle 2"/>
          <p:cNvSpPr>
            <a:spLocks noGrp="1" noChangeArrowheads="1"/>
          </p:cNvSpPr>
          <p:nvPr>
            <p:ph type="title"/>
          </p:nvPr>
        </p:nvSpPr>
        <p:spPr/>
        <p:txBody>
          <a:bodyPr/>
          <a:lstStyle/>
          <a:p>
            <a:r>
              <a:rPr lang="da-DK" smtClean="0"/>
              <a:t>System installation references </a:t>
            </a:r>
            <a:endParaRPr lang="en-GB" dirty="0"/>
          </a:p>
        </p:txBody>
      </p:sp>
      <p:sp>
        <p:nvSpPr>
          <p:cNvPr id="6" name="Text Placeholder 5"/>
          <p:cNvSpPr>
            <a:spLocks noGrp="1"/>
          </p:cNvSpPr>
          <p:nvPr>
            <p:ph type="body" sz="quarter" idx="13"/>
          </p:nvPr>
        </p:nvSpPr>
        <p:spPr/>
        <p:txBody>
          <a:bodyPr/>
          <a:lstStyle/>
          <a:p>
            <a:pPr marL="0" indent="0">
              <a:spcBef>
                <a:spcPts val="600"/>
              </a:spcBef>
              <a:buNone/>
            </a:pPr>
            <a:r>
              <a:rPr lang="da-DK" sz="900" b="1" dirty="0" smtClean="0"/>
              <a:t>Norway</a:t>
            </a:r>
          </a:p>
          <a:p>
            <a:pPr>
              <a:spcBef>
                <a:spcPts val="600"/>
              </a:spcBef>
            </a:pPr>
            <a:r>
              <a:rPr lang="da-DK" sz="900" dirty="0" smtClean="0"/>
              <a:t>Shell		Ormen Lange (ACR,AH, BL)</a:t>
            </a:r>
          </a:p>
          <a:p>
            <a:pPr>
              <a:spcBef>
                <a:spcPts val="600"/>
              </a:spcBef>
            </a:pPr>
            <a:r>
              <a:rPr lang="da-DK" sz="900" dirty="0" smtClean="0"/>
              <a:t>Statoil		Snøhvit (BL,EL,AA)</a:t>
            </a:r>
          </a:p>
          <a:p>
            <a:pPr>
              <a:spcBef>
                <a:spcPts val="600"/>
              </a:spcBef>
            </a:pPr>
            <a:r>
              <a:rPr lang="da-DK" sz="900" dirty="0" smtClean="0"/>
              <a:t>Statoil		Sleipner (ACR, AA,EL, BL)</a:t>
            </a:r>
          </a:p>
          <a:p>
            <a:pPr>
              <a:spcBef>
                <a:spcPts val="600"/>
              </a:spcBef>
            </a:pPr>
            <a:r>
              <a:rPr lang="da-DK" sz="900" dirty="0" smtClean="0"/>
              <a:t>Statoil		Gudrun (ACR, AA,EL, BL)</a:t>
            </a:r>
          </a:p>
          <a:p>
            <a:pPr>
              <a:spcBef>
                <a:spcPts val="600"/>
              </a:spcBef>
            </a:pPr>
            <a:r>
              <a:rPr lang="da-DK" sz="900" dirty="0" smtClean="0"/>
              <a:t>Statoil		Aasta Hansteen (AA,KPI,EL,BL,ACR,AH)</a:t>
            </a:r>
          </a:p>
          <a:p>
            <a:pPr>
              <a:spcBef>
                <a:spcPts val="600"/>
              </a:spcBef>
            </a:pPr>
            <a:r>
              <a:rPr lang="da-DK" sz="900" dirty="0" smtClean="0"/>
              <a:t>Shell		Draugen (AH, ACR,EL, BL)</a:t>
            </a:r>
          </a:p>
          <a:p>
            <a:pPr>
              <a:spcBef>
                <a:spcPts val="600"/>
              </a:spcBef>
            </a:pPr>
            <a:r>
              <a:rPr lang="da-DK" sz="900" dirty="0" smtClean="0"/>
              <a:t>Maersk		Vincent (AA,EL)</a:t>
            </a:r>
          </a:p>
          <a:p>
            <a:pPr>
              <a:spcBef>
                <a:spcPts val="600"/>
              </a:spcBef>
            </a:pPr>
            <a:r>
              <a:rPr lang="da-DK" sz="900" dirty="0" smtClean="0"/>
              <a:t>ConocoPhillips	Ekofisk (KPI, BL)</a:t>
            </a:r>
          </a:p>
          <a:p>
            <a:pPr>
              <a:spcBef>
                <a:spcPts val="600"/>
              </a:spcBef>
            </a:pPr>
            <a:r>
              <a:rPr lang="da-DK" sz="900" dirty="0" smtClean="0"/>
              <a:t>ENI		Goliat  (AA,EL,AH,ACR, BL, </a:t>
            </a:r>
            <a:br>
              <a:rPr lang="da-DK" sz="900" dirty="0" smtClean="0"/>
            </a:br>
            <a:r>
              <a:rPr lang="da-DK" sz="900" dirty="0" smtClean="0"/>
              <a:t>		not commisioned)</a:t>
            </a:r>
          </a:p>
          <a:p>
            <a:pPr>
              <a:spcBef>
                <a:spcPts val="600"/>
              </a:spcBef>
            </a:pPr>
            <a:r>
              <a:rPr lang="da-DK" sz="900" dirty="0" smtClean="0"/>
              <a:t>Statoil		Kårstø</a:t>
            </a:r>
          </a:p>
          <a:p>
            <a:pPr>
              <a:spcBef>
                <a:spcPts val="600"/>
              </a:spcBef>
            </a:pPr>
            <a:r>
              <a:rPr lang="da-DK" sz="900" dirty="0" smtClean="0"/>
              <a:t>BP		Ula (EL, AH)</a:t>
            </a:r>
          </a:p>
          <a:p>
            <a:pPr>
              <a:spcBef>
                <a:spcPts val="600"/>
              </a:spcBef>
            </a:pPr>
            <a:r>
              <a:rPr lang="da-DK" sz="900" dirty="0" smtClean="0"/>
              <a:t>BP		Valhall (EL,BL )</a:t>
            </a:r>
          </a:p>
          <a:p>
            <a:pPr>
              <a:spcBef>
                <a:spcPts val="600"/>
              </a:spcBef>
            </a:pPr>
            <a:r>
              <a:rPr lang="da-DK" sz="900" dirty="0" smtClean="0"/>
              <a:t>Statoil		Sture (BL)</a:t>
            </a:r>
          </a:p>
          <a:p>
            <a:pPr>
              <a:spcBef>
                <a:spcPts val="600"/>
              </a:spcBef>
            </a:pPr>
            <a:r>
              <a:rPr lang="da-DK" sz="900" dirty="0" smtClean="0"/>
              <a:t>Statoil		Heimdal (KPI, EL)</a:t>
            </a:r>
          </a:p>
          <a:p>
            <a:pPr>
              <a:spcBef>
                <a:spcPts val="600"/>
              </a:spcBef>
            </a:pPr>
            <a:r>
              <a:rPr lang="da-DK" sz="900" dirty="0" smtClean="0"/>
              <a:t>Teekay		Knarr (BL, KPI)</a:t>
            </a:r>
          </a:p>
          <a:p>
            <a:pPr>
              <a:spcBef>
                <a:spcPts val="600"/>
              </a:spcBef>
            </a:pPr>
            <a:r>
              <a:rPr lang="da-DK" sz="900" dirty="0" smtClean="0"/>
              <a:t>Statoil		Grane (EL, BL)</a:t>
            </a:r>
          </a:p>
          <a:p>
            <a:pPr>
              <a:spcBef>
                <a:spcPts val="600"/>
              </a:spcBef>
            </a:pPr>
            <a:r>
              <a:rPr lang="da-DK" sz="900" dirty="0" smtClean="0"/>
              <a:t>Hess		Sedje Ceiba (AA,EL,BL,ACR )</a:t>
            </a:r>
          </a:p>
          <a:p>
            <a:pPr>
              <a:spcBef>
                <a:spcPts val="600"/>
              </a:spcBef>
            </a:pPr>
            <a:r>
              <a:rPr lang="da-DK" sz="900" dirty="0" smtClean="0"/>
              <a:t>Dana		WIDP (planned)</a:t>
            </a:r>
          </a:p>
          <a:p>
            <a:pPr>
              <a:spcBef>
                <a:spcPts val="600"/>
              </a:spcBef>
            </a:pPr>
            <a:endParaRPr lang="da-DK" sz="900" dirty="0" smtClean="0"/>
          </a:p>
          <a:p>
            <a:pPr marL="0" indent="0">
              <a:spcBef>
                <a:spcPts val="600"/>
              </a:spcBef>
              <a:buNone/>
            </a:pPr>
            <a:r>
              <a:rPr lang="da-DK" sz="900" b="1" dirty="0" smtClean="0"/>
              <a:t>Sweden</a:t>
            </a:r>
          </a:p>
          <a:p>
            <a:pPr>
              <a:spcBef>
                <a:spcPts val="600"/>
              </a:spcBef>
            </a:pPr>
            <a:r>
              <a:rPr lang="da-DK" sz="900" dirty="0" smtClean="0"/>
              <a:t>Korsnäs AB 		Gävle</a:t>
            </a:r>
          </a:p>
          <a:p>
            <a:pPr>
              <a:spcBef>
                <a:spcPts val="600"/>
              </a:spcBef>
            </a:pPr>
            <a:endParaRPr lang="en-US" sz="900" dirty="0"/>
          </a:p>
        </p:txBody>
      </p:sp>
      <p:sp>
        <p:nvSpPr>
          <p:cNvPr id="5" name="Text Placeholder 4"/>
          <p:cNvSpPr>
            <a:spLocks noGrp="1"/>
          </p:cNvSpPr>
          <p:nvPr>
            <p:ph type="body" sz="quarter" idx="12"/>
          </p:nvPr>
        </p:nvSpPr>
        <p:spPr/>
        <p:txBody>
          <a:bodyPr/>
          <a:lstStyle/>
          <a:p>
            <a:r>
              <a:rPr lang="da-DK" dirty="0" smtClean="0"/>
              <a:t>Various options of AlarmInsight – current versions</a:t>
            </a:r>
          </a:p>
          <a:p>
            <a:endParaRPr lang="en-US" dirty="0"/>
          </a:p>
        </p:txBody>
      </p:sp>
      <p:sp>
        <p:nvSpPr>
          <p:cNvPr id="11268" name="Rectangle 5"/>
          <p:cNvSpPr>
            <a:spLocks noChangeArrowheads="1"/>
          </p:cNvSpPr>
          <p:nvPr/>
        </p:nvSpPr>
        <p:spPr bwMode="auto">
          <a:xfrm>
            <a:off x="6868219" y="3208238"/>
            <a:ext cx="5407601" cy="5407384"/>
          </a:xfrm>
          <a:prstGeom prst="rect">
            <a:avLst/>
          </a:prstGeom>
          <a:noFill/>
          <a:ln w="9525">
            <a:noFill/>
            <a:miter lim="800000"/>
            <a:headEnd/>
            <a:tailEnd/>
          </a:ln>
        </p:spPr>
        <p:txBody>
          <a:bodyPr/>
          <a:lstStyle/>
          <a:p>
            <a:pPr marL="342729" indent="-342729">
              <a:spcBef>
                <a:spcPct val="40000"/>
              </a:spcBef>
              <a:buClr>
                <a:schemeClr val="accent1"/>
              </a:buClr>
              <a:buSzPct val="80000"/>
              <a:buFont typeface="Wingdings" pitchFamily="2" charset="2"/>
              <a:buChar char="n"/>
              <a:tabLst>
                <a:tab pos="2157921" algn="l"/>
                <a:tab pos="2513343" algn="l"/>
              </a:tabLst>
            </a:pPr>
            <a:endParaRPr kumimoji="1" lang="da-DK" sz="1050" dirty="0"/>
          </a:p>
        </p:txBody>
      </p:sp>
      <p:cxnSp>
        <p:nvCxnSpPr>
          <p:cNvPr id="20" name="Rett linje 2"/>
          <p:cNvCxnSpPr/>
          <p:nvPr/>
        </p:nvCxnSpPr>
        <p:spPr bwMode="gray">
          <a:xfrm>
            <a:off x="6096000" y="1628776"/>
            <a:ext cx="0" cy="453542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854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r>
              <a:rPr lang="en-US" dirty="0"/>
              <a:t/>
            </a:r>
            <a:br>
              <a:rPr lang="en-US" dirty="0"/>
            </a:br>
            <a:r>
              <a:rPr lang="en-US" dirty="0"/>
              <a:t> </a:t>
            </a:r>
            <a:endParaRPr lang="en-US" noProof="0" dirty="0">
              <a:solidFill>
                <a:schemeClr val="accent1"/>
              </a:solidFill>
            </a:endParaRPr>
          </a:p>
        </p:txBody>
      </p:sp>
      <p:sp>
        <p:nvSpPr>
          <p:cNvPr id="3" name="Text Placeholder 2"/>
          <p:cNvSpPr>
            <a:spLocks noGrp="1"/>
          </p:cNvSpPr>
          <p:nvPr>
            <p:ph type="body" sz="quarter" idx="10"/>
          </p:nvPr>
        </p:nvSpPr>
        <p:spPr/>
        <p:txBody>
          <a:bodyPr/>
          <a:lstStyle/>
          <a:p>
            <a:pPr marL="0" indent="0" fontAlgn="base">
              <a:spcBef>
                <a:spcPct val="50000"/>
              </a:spcBef>
              <a:spcAft>
                <a:spcPct val="0"/>
              </a:spcAft>
              <a:buClr>
                <a:srgbClr val="002897"/>
              </a:buClr>
              <a:buNone/>
            </a:pPr>
            <a:r>
              <a:rPr lang="nb-NO" dirty="0" smtClean="0"/>
              <a:t>Watch </a:t>
            </a:r>
            <a:r>
              <a:rPr lang="en-US" dirty="0" smtClean="0"/>
              <a:t>“</a:t>
            </a:r>
            <a:r>
              <a:rPr lang="en-US" b="1" dirty="0" smtClean="0"/>
              <a:t>Getting </a:t>
            </a:r>
            <a:r>
              <a:rPr lang="en-US" b="1" dirty="0"/>
              <a:t>Alarm Management Right First </a:t>
            </a:r>
            <a:r>
              <a:rPr lang="en-US" b="1" dirty="0" smtClean="0"/>
              <a:t>Time</a:t>
            </a:r>
            <a:r>
              <a:rPr lang="en-US" dirty="0" smtClean="0"/>
              <a:t>” webinar by </a:t>
            </a:r>
            <a:r>
              <a:rPr lang="en-US" dirty="0"/>
              <a:t>Colin </a:t>
            </a:r>
            <a:r>
              <a:rPr lang="en-US" dirty="0" err="1" smtClean="0"/>
              <a:t>Bartliff</a:t>
            </a:r>
            <a:r>
              <a:rPr lang="en-US" dirty="0" smtClean="0"/>
              <a:t/>
            </a:r>
            <a:br>
              <a:rPr lang="en-US" dirty="0" smtClean="0"/>
            </a:br>
            <a:r>
              <a:rPr lang="nb-NO" sz="1899" dirty="0" smtClean="0">
                <a:solidFill>
                  <a:srgbClr val="000000"/>
                </a:solidFill>
                <a:latin typeface="Arial" charset="0"/>
                <a:hlinkClick r:id="rId3"/>
              </a:rPr>
              <a:t>https</a:t>
            </a:r>
            <a:r>
              <a:rPr lang="nb-NO" sz="1899" dirty="0">
                <a:solidFill>
                  <a:srgbClr val="000000"/>
                </a:solidFill>
                <a:latin typeface="Arial" charset="0"/>
                <a:hlinkClick r:id="rId3"/>
              </a:rPr>
              <a:t>://www.youtube.com/watch?v=-Yp1uU4p5t8</a:t>
            </a:r>
            <a:r>
              <a:rPr lang="nb-NO" sz="1899" dirty="0">
                <a:solidFill>
                  <a:srgbClr val="000000"/>
                </a:solidFill>
                <a:latin typeface="Arial" charset="0"/>
              </a:rPr>
              <a:t> </a:t>
            </a:r>
          </a:p>
          <a:p>
            <a:pPr marL="0" indent="0" fontAlgn="base">
              <a:spcBef>
                <a:spcPct val="50000"/>
              </a:spcBef>
              <a:spcAft>
                <a:spcPct val="0"/>
              </a:spcAft>
              <a:buClr>
                <a:srgbClr val="002897"/>
              </a:buClr>
              <a:buNone/>
            </a:pPr>
            <a:r>
              <a:rPr lang="nb-NO" sz="1899" dirty="0">
                <a:solidFill>
                  <a:srgbClr val="000000"/>
                </a:solidFill>
                <a:latin typeface="Arial" charset="0"/>
              </a:rPr>
              <a:t> </a:t>
            </a:r>
          </a:p>
          <a:p>
            <a:pPr marL="0" indent="0" fontAlgn="base">
              <a:spcBef>
                <a:spcPct val="50000"/>
              </a:spcBef>
              <a:spcAft>
                <a:spcPct val="0"/>
              </a:spcAft>
              <a:buClr>
                <a:srgbClr val="002897"/>
              </a:buClr>
              <a:buNone/>
            </a:pPr>
            <a:r>
              <a:rPr lang="nb-NO" dirty="0"/>
              <a:t>Watch </a:t>
            </a:r>
            <a:r>
              <a:rPr lang="en-US" dirty="0" smtClean="0"/>
              <a:t>“</a:t>
            </a:r>
            <a:r>
              <a:rPr lang="en-US" b="1" dirty="0" smtClean="0"/>
              <a:t>Alarm </a:t>
            </a:r>
            <a:r>
              <a:rPr lang="en-US" b="1" dirty="0"/>
              <a:t>Management in the Regulatory </a:t>
            </a:r>
            <a:r>
              <a:rPr lang="en-US" b="1" dirty="0" smtClean="0"/>
              <a:t>Spotlight</a:t>
            </a:r>
            <a:r>
              <a:rPr lang="en-US" dirty="0" smtClean="0"/>
              <a:t>” webinar By </a:t>
            </a:r>
            <a:r>
              <a:rPr lang="en-US" dirty="0"/>
              <a:t>Joan </a:t>
            </a:r>
            <a:r>
              <a:rPr lang="en-US" dirty="0" smtClean="0"/>
              <a:t>Evans</a:t>
            </a:r>
            <a:br>
              <a:rPr lang="en-US" dirty="0" smtClean="0"/>
            </a:br>
            <a:r>
              <a:rPr lang="en-US" dirty="0" smtClean="0">
                <a:hlinkClick r:id="rId4"/>
              </a:rPr>
              <a:t>https</a:t>
            </a:r>
            <a:r>
              <a:rPr lang="en-US" dirty="0">
                <a:hlinkClick r:id="rId4"/>
              </a:rPr>
              <a:t>://www.youtube.com/watch?v=2rCt-slGm30</a:t>
            </a:r>
            <a:r>
              <a:rPr lang="en-US" dirty="0"/>
              <a:t> </a:t>
            </a:r>
          </a:p>
          <a:p>
            <a:pPr marL="0" indent="0" fontAlgn="base">
              <a:spcBef>
                <a:spcPct val="50000"/>
              </a:spcBef>
              <a:spcAft>
                <a:spcPct val="0"/>
              </a:spcAft>
              <a:buClr>
                <a:srgbClr val="002897"/>
              </a:buClr>
              <a:buNone/>
            </a:pPr>
            <a:endParaRPr lang="en-GB" dirty="0" smtClean="0"/>
          </a:p>
          <a:p>
            <a:pPr marL="0" indent="0" fontAlgn="base">
              <a:spcBef>
                <a:spcPct val="50000"/>
              </a:spcBef>
              <a:spcAft>
                <a:spcPct val="0"/>
              </a:spcAft>
              <a:buClr>
                <a:srgbClr val="002897"/>
              </a:buClr>
              <a:buNone/>
            </a:pPr>
            <a:r>
              <a:rPr lang="en-GB" dirty="0" smtClean="0"/>
              <a:t>Visit the “</a:t>
            </a:r>
            <a:r>
              <a:rPr lang="en-GB" b="1" dirty="0" smtClean="0"/>
              <a:t>Human Factors</a:t>
            </a:r>
            <a:r>
              <a:rPr lang="en-GB" dirty="0" smtClean="0"/>
              <a:t>” blog by Tony Atkinson</a:t>
            </a:r>
            <a:r>
              <a:rPr lang="en-GB" dirty="0"/>
              <a:t/>
            </a:r>
            <a:br>
              <a:rPr lang="en-GB" dirty="0"/>
            </a:br>
            <a:r>
              <a:rPr lang="en-GB" u="sng" dirty="0" smtClean="0">
                <a:hlinkClick r:id="rId5"/>
              </a:rPr>
              <a:t>www.tinyurl.com/humanfactorsblog</a:t>
            </a:r>
            <a:r>
              <a:rPr lang="en-GB" u="sng" dirty="0" smtClean="0"/>
              <a:t>  </a:t>
            </a:r>
            <a:r>
              <a:rPr lang="en-GB" sz="1200" u="sng" dirty="0" smtClean="0">
                <a:hlinkClick r:id="rId6"/>
              </a:rPr>
              <a:t>http</a:t>
            </a:r>
            <a:r>
              <a:rPr lang="en-GB" sz="1200" u="sng" dirty="0">
                <a:hlinkClick r:id="rId6"/>
              </a:rPr>
              <a:t>://</a:t>
            </a:r>
            <a:r>
              <a:rPr lang="en-GB" sz="1200" u="sng" dirty="0" smtClean="0">
                <a:hlinkClick r:id="rId6"/>
              </a:rPr>
              <a:t>uk.inside.abb.com/cawp/seitp202/db362514c262e753c1257bce004f4347.aspx</a:t>
            </a:r>
            <a:r>
              <a:rPr lang="en-GB" sz="1200" u="sng" dirty="0" smtClean="0"/>
              <a:t> </a:t>
            </a:r>
            <a:r>
              <a:rPr lang="en-GB" sz="1200" u="sng" dirty="0" smtClean="0">
                <a:hlinkClick r:id="rId7"/>
              </a:rPr>
              <a:t>http</a:t>
            </a:r>
            <a:r>
              <a:rPr lang="en-GB" sz="1200" u="sng" dirty="0">
                <a:hlinkClick r:id="rId7"/>
              </a:rPr>
              <a:t>://new.abb.com/docs/librariesprovider53/about-downloads/human-factors-in-the-workplace.pdf?sfvrsn=2</a:t>
            </a:r>
            <a:r>
              <a:rPr lang="en-GB" sz="1200" u="sng" dirty="0"/>
              <a:t> </a:t>
            </a:r>
            <a:r>
              <a:rPr lang="en-GB" dirty="0"/>
              <a:t/>
            </a:r>
            <a:br>
              <a:rPr lang="en-GB" dirty="0"/>
            </a:br>
            <a:r>
              <a:rPr lang="en-GB" dirty="0"/>
              <a:t/>
            </a:r>
            <a:br>
              <a:rPr lang="en-GB" dirty="0"/>
            </a:br>
            <a:r>
              <a:rPr lang="en-GB" dirty="0" smtClean="0"/>
              <a:t>Additional training </a:t>
            </a:r>
            <a:r>
              <a:rPr lang="en-GB" dirty="0"/>
              <a:t>courses and </a:t>
            </a:r>
            <a:r>
              <a:rPr lang="en-GB" dirty="0" smtClean="0"/>
              <a:t>seminars </a:t>
            </a:r>
            <a:r>
              <a:rPr lang="en-GB" dirty="0"/>
              <a:t/>
            </a:r>
            <a:br>
              <a:rPr lang="en-GB" dirty="0"/>
            </a:br>
            <a:r>
              <a:rPr lang="en-GB" u="sng" dirty="0">
                <a:hlinkClick r:id="rId8"/>
              </a:rPr>
              <a:t>http://</a:t>
            </a:r>
            <a:r>
              <a:rPr lang="en-GB" u="sng" dirty="0" smtClean="0">
                <a:hlinkClick r:id="rId8"/>
              </a:rPr>
              <a:t>new.abb.com/uk/about/our-businesses/process-automation-division/consulting/training-events</a:t>
            </a:r>
            <a:endParaRPr lang="en-GB" sz="1800" dirty="0">
              <a:solidFill>
                <a:srgbClr val="000000"/>
              </a:solidFill>
              <a:latin typeface="Arial" charset="0"/>
            </a:endParaRP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82348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Contact information</a:t>
            </a:r>
            <a:br>
              <a:rPr lang="en-US" smtClean="0"/>
            </a:br>
            <a:r>
              <a:rPr lang="en-US" smtClean="0"/>
              <a:t> </a:t>
            </a:r>
            <a:endParaRPr lang="en-US" noProof="0" dirty="0"/>
          </a:p>
        </p:txBody>
      </p:sp>
      <p:sp>
        <p:nvSpPr>
          <p:cNvPr id="3" name="Text Placeholder 2"/>
          <p:cNvSpPr>
            <a:spLocks noGrp="1"/>
          </p:cNvSpPr>
          <p:nvPr>
            <p:ph type="body" sz="quarter" idx="10"/>
          </p:nvPr>
        </p:nvSpPr>
        <p:spPr/>
        <p:txBody>
          <a:bodyPr/>
          <a:lstStyle/>
          <a:p>
            <a:pPr marL="0" indent="0">
              <a:buNone/>
            </a:pPr>
            <a:r>
              <a:rPr lang="en-US" dirty="0" smtClean="0"/>
              <a:t>Product manager: 		Thomas C </a:t>
            </a:r>
            <a:r>
              <a:rPr lang="en-US" dirty="0" err="1" smtClean="0"/>
              <a:t>Skovholt</a:t>
            </a:r>
            <a:r>
              <a:rPr lang="en-US" dirty="0" smtClean="0"/>
              <a:t> </a:t>
            </a:r>
          </a:p>
          <a:p>
            <a:pPr marL="0" indent="0">
              <a:buNone/>
            </a:pPr>
            <a:r>
              <a:rPr lang="nb-NO" dirty="0" smtClean="0"/>
              <a:t>Contact and support:  		</a:t>
            </a:r>
            <a:r>
              <a:rPr lang="en-US" dirty="0" smtClean="0">
                <a:hlinkClick r:id="rId3"/>
              </a:rPr>
              <a:t>NO-AlarmInsightSupport@abb.com</a:t>
            </a:r>
            <a:endParaRPr lang="en-US" dirty="0" smtClean="0"/>
          </a:p>
          <a:p>
            <a:pPr marL="0" indent="0">
              <a:buNone/>
            </a:pPr>
            <a:r>
              <a:rPr lang="nb-NO" dirty="0" smtClean="0"/>
              <a:t>Software Orders:			</a:t>
            </a:r>
            <a:r>
              <a:rPr lang="nb-NO" dirty="0" smtClean="0">
                <a:hlinkClick r:id="rId4"/>
              </a:rPr>
              <a:t>ogp.products@no.abb.com</a:t>
            </a:r>
            <a:r>
              <a:rPr lang="nb-NO" dirty="0" smtClean="0"/>
              <a:t> </a:t>
            </a:r>
            <a:endParaRPr lang="en-US" dirty="0" smtClean="0"/>
          </a:p>
          <a:p>
            <a:pPr marL="0" indent="0">
              <a:buNone/>
            </a:pPr>
            <a:endParaRPr lang="nb-NO" dirty="0" smtClean="0"/>
          </a:p>
          <a:p>
            <a:pPr marL="0" indent="0">
              <a:buNone/>
            </a:pPr>
            <a:r>
              <a:rPr lang="nb-NO" dirty="0" smtClean="0"/>
              <a:t>abb.com Alarm Services	 	</a:t>
            </a:r>
            <a:r>
              <a:rPr lang="nb-NO" dirty="0" smtClean="0">
                <a:hlinkClick r:id="rId5"/>
              </a:rPr>
              <a:t>Link</a:t>
            </a:r>
            <a:endParaRPr lang="en-US" dirty="0" smtClean="0"/>
          </a:p>
          <a:p>
            <a:pPr marL="0" indent="0">
              <a:buNone/>
            </a:pPr>
            <a:r>
              <a:rPr lang="nb-NO" dirty="0" smtClean="0"/>
              <a:t>abb.com Software	 	</a:t>
            </a:r>
            <a:r>
              <a:rPr lang="nb-NO" dirty="0" smtClean="0">
                <a:hlinkClick r:id="rId6"/>
              </a:rPr>
              <a:t>Link</a:t>
            </a:r>
            <a:endParaRPr lang="en-US" altLang="en-US" dirty="0" smtClean="0"/>
          </a:p>
          <a:p>
            <a:endParaRPr lang="en-US" noProof="0" dirty="0"/>
          </a:p>
        </p:txBody>
      </p:sp>
      <p:sp>
        <p:nvSpPr>
          <p:cNvPr id="6" name="Text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734792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958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Evolution and experience </a:t>
            </a:r>
            <a:endParaRPr lang="en-US" dirty="0"/>
          </a:p>
        </p:txBody>
      </p:sp>
      <p:sp>
        <p:nvSpPr>
          <p:cNvPr id="4" name="Text Placeholder 3"/>
          <p:cNvSpPr>
            <a:spLocks noGrp="1"/>
          </p:cNvSpPr>
          <p:nvPr>
            <p:ph type="body" sz="quarter" idx="12"/>
          </p:nvPr>
        </p:nvSpPr>
        <p:spPr/>
        <p:txBody>
          <a:bodyPr/>
          <a:lstStyle/>
          <a:p>
            <a:endParaRPr lang="en-US"/>
          </a:p>
        </p:txBody>
      </p:sp>
      <p:cxnSp>
        <p:nvCxnSpPr>
          <p:cNvPr id="5" name="Rett pil 4"/>
          <p:cNvCxnSpPr/>
          <p:nvPr/>
        </p:nvCxnSpPr>
        <p:spPr bwMode="gray">
          <a:xfrm>
            <a:off x="626301" y="3847851"/>
            <a:ext cx="11173420"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 name="TekstSylinder 5"/>
          <p:cNvSpPr txBox="1"/>
          <p:nvPr/>
        </p:nvSpPr>
        <p:spPr bwMode="gray">
          <a:xfrm>
            <a:off x="526247" y="3360563"/>
            <a:ext cx="914400" cy="487287"/>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1990s</a:t>
            </a:r>
          </a:p>
        </p:txBody>
      </p:sp>
      <p:sp>
        <p:nvSpPr>
          <p:cNvPr id="7" name="TekstSylinder 6"/>
          <p:cNvSpPr txBox="1"/>
          <p:nvPr/>
        </p:nvSpPr>
        <p:spPr bwMode="gray">
          <a:xfrm>
            <a:off x="3662229" y="3360563"/>
            <a:ext cx="914400" cy="487287"/>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2003</a:t>
            </a:r>
          </a:p>
        </p:txBody>
      </p:sp>
      <p:sp>
        <p:nvSpPr>
          <p:cNvPr id="8" name="TekstSylinder 7"/>
          <p:cNvSpPr txBox="1"/>
          <p:nvPr/>
        </p:nvSpPr>
        <p:spPr bwMode="gray">
          <a:xfrm>
            <a:off x="9730854" y="3360563"/>
            <a:ext cx="914400" cy="487287"/>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2015</a:t>
            </a:r>
          </a:p>
        </p:txBody>
      </p:sp>
      <p:sp>
        <p:nvSpPr>
          <p:cNvPr id="9" name="Rektangel 8"/>
          <p:cNvSpPr/>
          <p:nvPr/>
        </p:nvSpPr>
        <p:spPr>
          <a:xfrm>
            <a:off x="526247" y="1626627"/>
            <a:ext cx="3942896" cy="1200329"/>
          </a:xfrm>
          <a:prstGeom prst="rect">
            <a:avLst/>
          </a:prstGeom>
        </p:spPr>
        <p:txBody>
          <a:bodyPr wrap="square">
            <a:spAutoFit/>
          </a:bodyPr>
          <a:lstStyle/>
          <a:p>
            <a:r>
              <a:rPr lang="de-DE" dirty="0" smtClean="0"/>
              <a:t>Started </a:t>
            </a:r>
            <a:r>
              <a:rPr lang="de-DE" dirty="0"/>
              <a:t>in </a:t>
            </a:r>
            <a:r>
              <a:rPr lang="de-DE" dirty="0" smtClean="0"/>
              <a:t>late</a:t>
            </a:r>
            <a:r>
              <a:rPr lang="de-DE" dirty="0"/>
              <a:t> </a:t>
            </a:r>
            <a:r>
              <a:rPr lang="de-DE" dirty="0" smtClean="0"/>
              <a:t>1990s with the realization </a:t>
            </a:r>
            <a:r>
              <a:rPr lang="de-DE" dirty="0"/>
              <a:t>that spreadsheets could not handle the large amounts of alarm configuration </a:t>
            </a:r>
            <a:r>
              <a:rPr lang="de-DE" dirty="0" smtClean="0"/>
              <a:t>data</a:t>
            </a:r>
            <a:endParaRPr lang="de-DE" dirty="0"/>
          </a:p>
        </p:txBody>
      </p:sp>
      <p:pic>
        <p:nvPicPr>
          <p:cNvPr id="10" name="Picture 9"/>
          <p:cNvPicPr/>
          <p:nvPr/>
        </p:nvPicPr>
        <p:blipFill>
          <a:blip r:embed="rId3" cstate="print"/>
          <a:srcRect/>
          <a:stretch>
            <a:fillRect/>
          </a:stretch>
        </p:blipFill>
        <p:spPr bwMode="auto">
          <a:xfrm>
            <a:off x="626301" y="4001335"/>
            <a:ext cx="3202487" cy="1978371"/>
          </a:xfrm>
          <a:prstGeom prst="rect">
            <a:avLst/>
          </a:prstGeom>
          <a:noFill/>
          <a:ln w="9525">
            <a:noFill/>
            <a:miter lim="800000"/>
            <a:headEnd/>
            <a:tailEnd/>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134" y="3993728"/>
            <a:ext cx="3488817" cy="1978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ktangel 11"/>
          <p:cNvSpPr/>
          <p:nvPr/>
        </p:nvSpPr>
        <p:spPr>
          <a:xfrm>
            <a:off x="5489551" y="1624449"/>
            <a:ext cx="2761388" cy="1477328"/>
          </a:xfrm>
          <a:prstGeom prst="rect">
            <a:avLst/>
          </a:prstGeom>
        </p:spPr>
        <p:txBody>
          <a:bodyPr wrap="square">
            <a:spAutoFit/>
          </a:bodyPr>
          <a:lstStyle/>
          <a:p>
            <a:r>
              <a:rPr lang="de-DE" dirty="0" smtClean="0"/>
              <a:t>Redeveloped </a:t>
            </a:r>
            <a:r>
              <a:rPr lang="de-DE" dirty="0"/>
              <a:t>in 2012 to focus on Alarm Reviews as a follow on to work ABB undertook on EEMUA191 revision 3 </a:t>
            </a:r>
            <a:endParaRPr lang="en-US" dirty="0"/>
          </a:p>
        </p:txBody>
      </p:sp>
      <p:sp>
        <p:nvSpPr>
          <p:cNvPr id="14" name="Rektangel 13"/>
          <p:cNvSpPr/>
          <p:nvPr/>
        </p:nvSpPr>
        <p:spPr>
          <a:xfrm>
            <a:off x="9106625" y="1624449"/>
            <a:ext cx="2693096" cy="646331"/>
          </a:xfrm>
          <a:prstGeom prst="rect">
            <a:avLst/>
          </a:prstGeom>
        </p:spPr>
        <p:txBody>
          <a:bodyPr wrap="square">
            <a:spAutoFit/>
          </a:bodyPr>
          <a:lstStyle/>
          <a:p>
            <a:r>
              <a:rPr lang="de-DE" dirty="0" smtClean="0"/>
              <a:t>Integrated into AlarmInsight</a:t>
            </a:r>
            <a:endParaRPr lang="en-US" dirty="0"/>
          </a:p>
        </p:txBody>
      </p:sp>
      <p:sp>
        <p:nvSpPr>
          <p:cNvPr id="15" name="TekstSylinder 14"/>
          <p:cNvSpPr txBox="1"/>
          <p:nvPr/>
        </p:nvSpPr>
        <p:spPr bwMode="gray">
          <a:xfrm>
            <a:off x="6870245" y="3360563"/>
            <a:ext cx="914400" cy="487287"/>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2012</a:t>
            </a:r>
          </a:p>
        </p:txBody>
      </p:sp>
      <p:pic>
        <p:nvPicPr>
          <p:cNvPr id="3" name="Bilde 2"/>
          <p:cNvPicPr>
            <a:picLocks noChangeAspect="1"/>
          </p:cNvPicPr>
          <p:nvPr/>
        </p:nvPicPr>
        <p:blipFill>
          <a:blip r:embed="rId5"/>
          <a:stretch>
            <a:fillRect/>
          </a:stretch>
        </p:blipFill>
        <p:spPr>
          <a:xfrm>
            <a:off x="8077893" y="3993728"/>
            <a:ext cx="3721828" cy="1956027"/>
          </a:xfrm>
          <a:prstGeom prst="rect">
            <a:avLst/>
          </a:prstGeom>
        </p:spPr>
      </p:pic>
    </p:spTree>
    <p:extLst>
      <p:ext uri="{BB962C8B-B14F-4D97-AF65-F5344CB8AC3E}">
        <p14:creationId xmlns:p14="http://schemas.microsoft.com/office/powerpoint/2010/main" val="1262099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a:t>
            </a:r>
            <a:r>
              <a:rPr lang="en-US" baseline="30000" dirty="0" smtClean="0">
                <a:cs typeface="Arial"/>
              </a:rPr>
              <a:t>®</a:t>
            </a:r>
            <a:r>
              <a:rPr lang="en-US" dirty="0" smtClean="0"/>
              <a:t> </a:t>
            </a:r>
            <a:r>
              <a:rPr lang="en-US" dirty="0"/>
              <a:t>portfolio</a:t>
            </a:r>
            <a:endParaRPr lang="nb-NO" dirty="0"/>
          </a:p>
        </p:txBody>
      </p:sp>
      <p:sp>
        <p:nvSpPr>
          <p:cNvPr id="3" name="Text Placeholder 2"/>
          <p:cNvSpPr>
            <a:spLocks noGrp="1"/>
          </p:cNvSpPr>
          <p:nvPr>
            <p:ph type="body" sz="quarter" idx="12"/>
          </p:nvPr>
        </p:nvSpPr>
        <p:spPr/>
        <p:txBody>
          <a:bodyPr/>
          <a:lstStyle/>
          <a:p>
            <a:endParaRPr lang="en-US" dirty="0"/>
          </a:p>
        </p:txBody>
      </p:sp>
      <p:grpSp>
        <p:nvGrpSpPr>
          <p:cNvPr id="21" name="Group 20"/>
          <p:cNvGrpSpPr/>
          <p:nvPr/>
        </p:nvGrpSpPr>
        <p:grpSpPr>
          <a:xfrm>
            <a:off x="1737038" y="1640269"/>
            <a:ext cx="8717924" cy="4529514"/>
            <a:chOff x="1679998" y="1640269"/>
            <a:chExt cx="8717924" cy="4529514"/>
          </a:xfrm>
        </p:grpSpPr>
        <p:sp>
          <p:nvSpPr>
            <p:cNvPr id="5" name="Rounded Rectangle 4"/>
            <p:cNvSpPr/>
            <p:nvPr/>
          </p:nvSpPr>
          <p:spPr bwMode="gray">
            <a:xfrm>
              <a:off x="4784880" y="1640269"/>
              <a:ext cx="2485622" cy="746796"/>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pPr>
              <a:r>
                <a:rPr lang="nb-NO" sz="1600" dirty="0" smtClean="0">
                  <a:solidFill>
                    <a:schemeClr val="bg1"/>
                  </a:solidFill>
                  <a:latin typeface="Arial" pitchFamily="34" charset="0"/>
                  <a:cs typeface="Arial" pitchFamily="34" charset="0"/>
                </a:rPr>
                <a:t>Insight</a:t>
              </a:r>
              <a:r>
                <a:rPr lang="en-US" sz="1600" baseline="30000" dirty="0" smtClean="0">
                  <a:cs typeface="Arial"/>
                </a:rPr>
                <a:t>®</a:t>
              </a:r>
              <a:endParaRPr lang="en-US" sz="1600" baseline="30000" dirty="0">
                <a:cs typeface="Arial"/>
              </a:endParaRPr>
            </a:p>
          </p:txBody>
        </p:sp>
        <p:sp>
          <p:nvSpPr>
            <p:cNvPr id="6" name="Rounded Rectangle 5"/>
            <p:cNvSpPr/>
            <p:nvPr/>
          </p:nvSpPr>
          <p:spPr bwMode="gray">
            <a:xfrm>
              <a:off x="1679998" y="2885048"/>
              <a:ext cx="2163651" cy="875763"/>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pPr>
              <a:endParaRPr lang="nb-NO" sz="1600" dirty="0" smtClean="0">
                <a:solidFill>
                  <a:schemeClr val="bg1"/>
                </a:solidFill>
                <a:latin typeface="Arial" pitchFamily="34" charset="0"/>
                <a:cs typeface="Arial" pitchFamily="34" charset="0"/>
              </a:endParaRPr>
            </a:p>
            <a:p>
              <a:pPr algn="ctr">
                <a:spcBef>
                  <a:spcPts val="1100"/>
                </a:spcBef>
                <a:buClr>
                  <a:schemeClr val="tx2"/>
                </a:buClr>
                <a:buSzPct val="70000"/>
              </a:pPr>
              <a:endParaRPr lang="nb-NO" sz="1600" dirty="0">
                <a:solidFill>
                  <a:schemeClr val="bg1"/>
                </a:solidFill>
                <a:latin typeface="Arial" pitchFamily="34" charset="0"/>
                <a:cs typeface="Arial" pitchFamily="34" charset="0"/>
              </a:endParaRPr>
            </a:p>
            <a:p>
              <a:pPr algn="ctr">
                <a:spcBef>
                  <a:spcPts val="1100"/>
                </a:spcBef>
                <a:buClr>
                  <a:schemeClr val="tx2"/>
                </a:buClr>
                <a:buSzPct val="70000"/>
              </a:pPr>
              <a:r>
                <a:rPr lang="nb-NO" sz="1600" dirty="0" smtClean="0">
                  <a:solidFill>
                    <a:schemeClr val="bg1"/>
                  </a:solidFill>
                  <a:latin typeface="Arial" pitchFamily="34" charset="0"/>
                  <a:cs typeface="Arial" pitchFamily="34" charset="0"/>
                </a:rPr>
                <a:t>AlarmInsight</a:t>
              </a:r>
              <a:r>
                <a:rPr lang="en-US" sz="1600" b="1" baseline="30000" dirty="0" smtClean="0">
                  <a:cs typeface="Arial"/>
                </a:rPr>
                <a:t>®</a:t>
              </a:r>
              <a:endParaRPr lang="en-US" sz="1600" b="1" baseline="30000" dirty="0">
                <a:cs typeface="Arial"/>
              </a:endParaRPr>
            </a:p>
            <a:p>
              <a:pPr algn="ctr">
                <a:spcBef>
                  <a:spcPts val="1100"/>
                </a:spcBef>
                <a:buClr>
                  <a:schemeClr val="tx2"/>
                </a:buClr>
                <a:buSzPct val="70000"/>
              </a:pPr>
              <a:r>
                <a:rPr lang="nb-NO" sz="1600" dirty="0" smtClean="0">
                  <a:solidFill>
                    <a:schemeClr val="bg1"/>
                  </a:solidFill>
                  <a:latin typeface="Arial" pitchFamily="34" charset="0"/>
                  <a:cs typeface="Arial" pitchFamily="34" charset="0"/>
                </a:rPr>
                <a:t> </a:t>
              </a:r>
            </a:p>
            <a:p>
              <a:pPr algn="ctr">
                <a:spcBef>
                  <a:spcPts val="1100"/>
                </a:spcBef>
                <a:buClr>
                  <a:schemeClr val="tx2"/>
                </a:buClr>
                <a:buSzPct val="70000"/>
              </a:pPr>
              <a:r>
                <a:rPr lang="nb-NO" sz="1600" dirty="0" smtClean="0">
                  <a:solidFill>
                    <a:schemeClr val="bg1"/>
                  </a:solidFill>
                  <a:latin typeface="Arial" pitchFamily="34" charset="0"/>
                  <a:cs typeface="Arial" pitchFamily="34" charset="0"/>
                </a:rPr>
                <a:t> </a:t>
              </a:r>
            </a:p>
          </p:txBody>
        </p:sp>
        <p:sp>
          <p:nvSpPr>
            <p:cNvPr id="7" name="Rounded Rectangle 6"/>
            <p:cNvSpPr/>
            <p:nvPr/>
          </p:nvSpPr>
          <p:spPr bwMode="gray">
            <a:xfrm>
              <a:off x="4945866" y="2882901"/>
              <a:ext cx="2163651" cy="875763"/>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pPr>
              <a:endParaRPr lang="nb-NO" sz="1600" dirty="0" smtClean="0">
                <a:solidFill>
                  <a:schemeClr val="bg1"/>
                </a:solidFill>
                <a:latin typeface="Arial" pitchFamily="34" charset="0"/>
                <a:cs typeface="Arial" pitchFamily="34" charset="0"/>
              </a:endParaRPr>
            </a:p>
            <a:p>
              <a:pPr algn="ctr">
                <a:spcBef>
                  <a:spcPts val="1100"/>
                </a:spcBef>
                <a:buClr>
                  <a:schemeClr val="tx2"/>
                </a:buClr>
                <a:buSzPct val="70000"/>
              </a:pPr>
              <a:endParaRPr lang="nb-NO" sz="1600" dirty="0">
                <a:solidFill>
                  <a:schemeClr val="bg1"/>
                </a:solidFill>
                <a:latin typeface="Arial" pitchFamily="34" charset="0"/>
                <a:cs typeface="Arial" pitchFamily="34" charset="0"/>
              </a:endParaRPr>
            </a:p>
            <a:p>
              <a:pPr algn="ctr">
                <a:spcBef>
                  <a:spcPts val="1100"/>
                </a:spcBef>
                <a:buClr>
                  <a:schemeClr val="tx2"/>
                </a:buClr>
                <a:buSzPct val="70000"/>
              </a:pPr>
              <a:r>
                <a:rPr lang="nb-NO" sz="1600" dirty="0" smtClean="0">
                  <a:solidFill>
                    <a:schemeClr val="bg1"/>
                  </a:solidFill>
                  <a:latin typeface="Arial" pitchFamily="34" charset="0"/>
                  <a:cs typeface="Arial" pitchFamily="34" charset="0"/>
                </a:rPr>
                <a:t>SafetyInsight</a:t>
              </a:r>
              <a:r>
                <a:rPr lang="en-US" sz="1600" b="1" baseline="30000" dirty="0" smtClean="0">
                  <a:cs typeface="Arial"/>
                </a:rPr>
                <a:t>®</a:t>
              </a:r>
              <a:endParaRPr lang="en-US" sz="1600" b="1" baseline="30000" dirty="0">
                <a:cs typeface="Arial"/>
              </a:endParaRPr>
            </a:p>
            <a:p>
              <a:pPr algn="ctr">
                <a:spcBef>
                  <a:spcPts val="1100"/>
                </a:spcBef>
                <a:buClr>
                  <a:schemeClr val="tx2"/>
                </a:buClr>
                <a:buSzPct val="70000"/>
              </a:pPr>
              <a:r>
                <a:rPr lang="nb-NO" sz="1600" dirty="0" smtClean="0">
                  <a:solidFill>
                    <a:schemeClr val="bg1"/>
                  </a:solidFill>
                  <a:latin typeface="Arial" pitchFamily="34" charset="0"/>
                  <a:cs typeface="Arial" pitchFamily="34" charset="0"/>
                </a:rPr>
                <a:t> </a:t>
              </a:r>
            </a:p>
            <a:p>
              <a:pPr algn="ctr">
                <a:spcBef>
                  <a:spcPts val="1100"/>
                </a:spcBef>
                <a:buClr>
                  <a:schemeClr val="tx2"/>
                </a:buClr>
                <a:buSzPct val="70000"/>
              </a:pPr>
              <a:r>
                <a:rPr lang="nb-NO" sz="1600" dirty="0" smtClean="0">
                  <a:solidFill>
                    <a:schemeClr val="bg1"/>
                  </a:solidFill>
                  <a:latin typeface="Arial" pitchFamily="34" charset="0"/>
                  <a:cs typeface="Arial" pitchFamily="34" charset="0"/>
                </a:rPr>
                <a:t> </a:t>
              </a:r>
            </a:p>
          </p:txBody>
        </p:sp>
        <p:sp>
          <p:nvSpPr>
            <p:cNvPr id="8" name="Rounded Rectangle 7"/>
            <p:cNvSpPr/>
            <p:nvPr/>
          </p:nvSpPr>
          <p:spPr bwMode="gray">
            <a:xfrm>
              <a:off x="8234271" y="2895780"/>
              <a:ext cx="2163651" cy="875763"/>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pPr>
              <a:endParaRPr lang="nb-NO" sz="1600" dirty="0" smtClean="0">
                <a:solidFill>
                  <a:schemeClr val="bg1"/>
                </a:solidFill>
                <a:latin typeface="Arial" pitchFamily="34" charset="0"/>
                <a:cs typeface="Arial" pitchFamily="34" charset="0"/>
              </a:endParaRPr>
            </a:p>
            <a:p>
              <a:pPr algn="ctr">
                <a:spcBef>
                  <a:spcPts val="1100"/>
                </a:spcBef>
                <a:buClr>
                  <a:schemeClr val="tx2"/>
                </a:buClr>
                <a:buSzPct val="70000"/>
              </a:pPr>
              <a:endParaRPr lang="nb-NO" sz="1600" dirty="0">
                <a:solidFill>
                  <a:schemeClr val="bg1"/>
                </a:solidFill>
                <a:latin typeface="Arial" pitchFamily="34" charset="0"/>
                <a:cs typeface="Arial" pitchFamily="34" charset="0"/>
              </a:endParaRPr>
            </a:p>
            <a:p>
              <a:pPr algn="ctr">
                <a:spcBef>
                  <a:spcPts val="1100"/>
                </a:spcBef>
                <a:buClr>
                  <a:schemeClr val="tx2"/>
                </a:buClr>
                <a:buSzPct val="70000"/>
              </a:pPr>
              <a:r>
                <a:rPr lang="nb-NO" sz="1600" dirty="0" smtClean="0">
                  <a:solidFill>
                    <a:schemeClr val="bg1"/>
                  </a:solidFill>
                  <a:latin typeface="Arial" pitchFamily="34" charset="0"/>
                  <a:cs typeface="Arial" pitchFamily="34" charset="0"/>
                </a:rPr>
                <a:t>OperationInsight</a:t>
              </a:r>
              <a:r>
                <a:rPr lang="nb-NO" sz="1600" b="1" dirty="0" smtClean="0">
                  <a:solidFill>
                    <a:schemeClr val="bg1"/>
                  </a:solidFill>
                  <a:latin typeface="Arial" charset="0"/>
                </a:rPr>
                <a:t>™</a:t>
              </a:r>
              <a:r>
                <a:rPr lang="nb-NO" sz="1600" dirty="0" smtClean="0">
                  <a:solidFill>
                    <a:schemeClr val="bg1"/>
                  </a:solidFill>
                  <a:latin typeface="Arial" pitchFamily="34" charset="0"/>
                  <a:cs typeface="Arial" pitchFamily="34" charset="0"/>
                </a:rPr>
                <a:t>  </a:t>
              </a:r>
              <a:endParaRPr lang="en-US" sz="1600" b="1" baseline="30000" dirty="0">
                <a:cs typeface="Arial"/>
              </a:endParaRPr>
            </a:p>
            <a:p>
              <a:pPr algn="ctr">
                <a:spcBef>
                  <a:spcPts val="1100"/>
                </a:spcBef>
                <a:buClr>
                  <a:schemeClr val="tx2"/>
                </a:buClr>
                <a:buSzPct val="70000"/>
              </a:pPr>
              <a:r>
                <a:rPr lang="nb-NO" sz="1600" dirty="0" smtClean="0">
                  <a:solidFill>
                    <a:schemeClr val="bg1"/>
                  </a:solidFill>
                  <a:latin typeface="Arial" pitchFamily="34" charset="0"/>
                  <a:cs typeface="Arial" pitchFamily="34" charset="0"/>
                </a:rPr>
                <a:t> </a:t>
              </a:r>
            </a:p>
            <a:p>
              <a:pPr algn="ctr">
                <a:spcBef>
                  <a:spcPts val="1100"/>
                </a:spcBef>
                <a:buClr>
                  <a:schemeClr val="tx2"/>
                </a:buClr>
                <a:buSzPct val="70000"/>
              </a:pPr>
              <a:r>
                <a:rPr lang="nb-NO" sz="1600" dirty="0" smtClean="0">
                  <a:solidFill>
                    <a:schemeClr val="bg1"/>
                  </a:solidFill>
                  <a:latin typeface="Arial" pitchFamily="34" charset="0"/>
                  <a:cs typeface="Arial" pitchFamily="34" charset="0"/>
                </a:rPr>
                <a:t> </a:t>
              </a:r>
            </a:p>
          </p:txBody>
        </p:sp>
        <p:sp>
          <p:nvSpPr>
            <p:cNvPr id="12" name="Rounded Rectangle 11"/>
            <p:cNvSpPr/>
            <p:nvPr/>
          </p:nvSpPr>
          <p:spPr bwMode="gray">
            <a:xfrm>
              <a:off x="1679998" y="4034538"/>
              <a:ext cx="2163651" cy="2135245"/>
            </a:xfrm>
            <a:prstGeom prst="roundRect">
              <a:avLst>
                <a:gd name="adj" fmla="val 548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spcBef>
                  <a:spcPts val="600"/>
                </a:spcBef>
                <a:buClr>
                  <a:schemeClr val="tx2"/>
                </a:buClr>
                <a:buSzPct val="70000"/>
              </a:pPr>
              <a:r>
                <a:rPr lang="en-US" sz="1400" b="1" dirty="0" smtClean="0">
                  <a:solidFill>
                    <a:schemeClr val="tx1">
                      <a:lumMod val="85000"/>
                      <a:lumOff val="15000"/>
                    </a:schemeClr>
                  </a:solidFill>
                  <a:latin typeface="Arial" pitchFamily="34" charset="0"/>
                  <a:cs typeface="Arial" pitchFamily="34" charset="0"/>
                </a:rPr>
                <a:t>Manage and monitor the alarm system </a:t>
              </a:r>
            </a:p>
            <a:p>
              <a:pPr marL="285750" indent="-285750">
                <a:spcBef>
                  <a:spcPts val="600"/>
                </a:spcBef>
                <a:buClr>
                  <a:schemeClr val="tx2"/>
                </a:buClr>
                <a:buSzPct val="70000"/>
                <a:buFont typeface="Arial" panose="020B0604020202020204" pitchFamily="34" charset="0"/>
                <a:buChar char="•"/>
              </a:pPr>
              <a:r>
                <a:rPr lang="en-US" sz="1400" dirty="0" smtClean="0">
                  <a:solidFill>
                    <a:schemeClr val="tx1">
                      <a:lumMod val="85000"/>
                      <a:lumOff val="15000"/>
                    </a:schemeClr>
                  </a:solidFill>
                  <a:latin typeface="Arial" pitchFamily="34" charset="0"/>
                  <a:cs typeface="Arial" pitchFamily="34" charset="0"/>
                </a:rPr>
                <a:t>Analysis </a:t>
              </a:r>
              <a:r>
                <a:rPr lang="en-US" sz="1400" dirty="0">
                  <a:solidFill>
                    <a:schemeClr val="tx1">
                      <a:lumMod val="85000"/>
                      <a:lumOff val="15000"/>
                    </a:schemeClr>
                  </a:solidFill>
                  <a:latin typeface="Arial" pitchFamily="34" charset="0"/>
                  <a:cs typeface="Arial" pitchFamily="34" charset="0"/>
                </a:rPr>
                <a:t>and </a:t>
              </a:r>
              <a:r>
                <a:rPr lang="en-US" sz="1400" dirty="0" smtClean="0">
                  <a:solidFill>
                    <a:schemeClr val="tx1">
                      <a:lumMod val="85000"/>
                      <a:lumOff val="15000"/>
                    </a:schemeClr>
                  </a:solidFill>
                  <a:latin typeface="Arial" pitchFamily="34" charset="0"/>
                  <a:cs typeface="Arial" pitchFamily="34" charset="0"/>
                </a:rPr>
                <a:t>reporting </a:t>
              </a:r>
            </a:p>
            <a:p>
              <a:pPr marL="285750" indent="-285750">
                <a:spcBef>
                  <a:spcPts val="600"/>
                </a:spcBef>
                <a:buClr>
                  <a:schemeClr val="tx2"/>
                </a:buClr>
                <a:buSzPct val="70000"/>
                <a:buFont typeface="Arial" panose="020B0604020202020204" pitchFamily="34" charset="0"/>
                <a:buChar char="•"/>
              </a:pPr>
              <a:r>
                <a:rPr lang="en-US" sz="1400" dirty="0" smtClean="0">
                  <a:solidFill>
                    <a:schemeClr val="tx1">
                      <a:lumMod val="85000"/>
                      <a:lumOff val="15000"/>
                    </a:schemeClr>
                  </a:solidFill>
                  <a:latin typeface="Arial" pitchFamily="34" charset="0"/>
                  <a:cs typeface="Arial" pitchFamily="34" charset="0"/>
                </a:rPr>
                <a:t>Real-time </a:t>
              </a:r>
              <a:r>
                <a:rPr lang="en-US" sz="1400" dirty="0">
                  <a:solidFill>
                    <a:schemeClr val="tx1">
                      <a:lumMod val="85000"/>
                      <a:lumOff val="15000"/>
                    </a:schemeClr>
                  </a:solidFill>
                  <a:latin typeface="Arial" pitchFamily="34" charset="0"/>
                  <a:cs typeface="Arial" pitchFamily="34" charset="0"/>
                </a:rPr>
                <a:t>alarm </a:t>
              </a:r>
              <a:r>
                <a:rPr lang="en-US" sz="1400" dirty="0" smtClean="0">
                  <a:solidFill>
                    <a:schemeClr val="tx1">
                      <a:lumMod val="85000"/>
                      <a:lumOff val="15000"/>
                    </a:schemeClr>
                  </a:solidFill>
                  <a:latin typeface="Arial" pitchFamily="34" charset="0"/>
                  <a:cs typeface="Arial" pitchFamily="34" charset="0"/>
                </a:rPr>
                <a:t>information </a:t>
              </a:r>
            </a:p>
            <a:p>
              <a:pPr marL="285750" indent="-285750">
                <a:spcBef>
                  <a:spcPts val="600"/>
                </a:spcBef>
                <a:buClr>
                  <a:schemeClr val="tx2"/>
                </a:buClr>
                <a:buSzPct val="70000"/>
                <a:buFont typeface="Arial" panose="020B0604020202020204" pitchFamily="34" charset="0"/>
                <a:buChar char="•"/>
              </a:pPr>
              <a:r>
                <a:rPr lang="en-US" sz="1400" dirty="0" smtClean="0">
                  <a:solidFill>
                    <a:schemeClr val="tx1">
                      <a:lumMod val="85000"/>
                      <a:lumOff val="15000"/>
                    </a:schemeClr>
                  </a:solidFill>
                  <a:latin typeface="Arial" pitchFamily="34" charset="0"/>
                  <a:cs typeface="Arial" pitchFamily="34" charset="0"/>
                </a:rPr>
                <a:t>Managing </a:t>
              </a:r>
              <a:r>
                <a:rPr lang="en-US" sz="1400" dirty="0">
                  <a:solidFill>
                    <a:schemeClr val="tx1">
                      <a:lumMod val="85000"/>
                      <a:lumOff val="15000"/>
                    </a:schemeClr>
                  </a:solidFill>
                  <a:latin typeface="Arial" pitchFamily="34" charset="0"/>
                  <a:cs typeface="Arial" pitchFamily="34" charset="0"/>
                </a:rPr>
                <a:t>alarm </a:t>
              </a:r>
              <a:r>
                <a:rPr lang="en-US" sz="1400" dirty="0" smtClean="0">
                  <a:solidFill>
                    <a:schemeClr val="tx1">
                      <a:lumMod val="85000"/>
                      <a:lumOff val="15000"/>
                    </a:schemeClr>
                  </a:solidFill>
                  <a:latin typeface="Arial" pitchFamily="34" charset="0"/>
                  <a:cs typeface="Arial" pitchFamily="34" charset="0"/>
                </a:rPr>
                <a:t>settings</a:t>
              </a:r>
              <a:endParaRPr lang="en-US" sz="1400" dirty="0">
                <a:solidFill>
                  <a:schemeClr val="tx1">
                    <a:lumMod val="85000"/>
                    <a:lumOff val="15000"/>
                  </a:schemeClr>
                </a:solidFill>
                <a:latin typeface="Arial" pitchFamily="34" charset="0"/>
                <a:cs typeface="Arial" pitchFamily="34" charset="0"/>
              </a:endParaRPr>
            </a:p>
          </p:txBody>
        </p:sp>
        <p:sp>
          <p:nvSpPr>
            <p:cNvPr id="13" name="Rounded Rectangle 12"/>
            <p:cNvSpPr/>
            <p:nvPr/>
          </p:nvSpPr>
          <p:spPr bwMode="gray">
            <a:xfrm>
              <a:off x="4945866" y="4032391"/>
              <a:ext cx="2163651" cy="1710273"/>
            </a:xfrm>
            <a:prstGeom prst="roundRect">
              <a:avLst>
                <a:gd name="adj" fmla="val 7601"/>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600"/>
                </a:spcBef>
                <a:buClr>
                  <a:schemeClr val="tx2"/>
                </a:buClr>
                <a:buSzPct val="70000"/>
              </a:pPr>
              <a:r>
                <a:rPr lang="en-US" sz="1400" b="1" dirty="0" smtClean="0">
                  <a:solidFill>
                    <a:schemeClr val="tx1">
                      <a:lumMod val="85000"/>
                      <a:lumOff val="15000"/>
                    </a:schemeClr>
                  </a:solidFill>
                  <a:latin typeface="Arial" pitchFamily="34" charset="0"/>
                  <a:cs typeface="Arial" pitchFamily="34" charset="0"/>
                </a:rPr>
                <a:t>Manage and monitor the safety system</a:t>
              </a:r>
              <a:r>
                <a:rPr lang="nb-NO" sz="1400" b="1" dirty="0" smtClean="0">
                  <a:solidFill>
                    <a:schemeClr val="tx1">
                      <a:lumMod val="85000"/>
                      <a:lumOff val="15000"/>
                    </a:schemeClr>
                  </a:solidFill>
                  <a:latin typeface="Arial" pitchFamily="34" charset="0"/>
                  <a:cs typeface="Arial" pitchFamily="34" charset="0"/>
                </a:rPr>
                <a:t> </a:t>
              </a:r>
            </a:p>
            <a:p>
              <a:pPr marL="285750" indent="-285750">
                <a:spcBef>
                  <a:spcPts val="600"/>
                </a:spcBef>
                <a:buClr>
                  <a:schemeClr val="tx2"/>
                </a:buClr>
                <a:buSzPct val="70000"/>
                <a:buFont typeface="Arial" panose="020B0604020202020204" pitchFamily="34" charset="0"/>
                <a:buChar char="•"/>
              </a:pPr>
              <a:r>
                <a:rPr lang="en-US" sz="1400" dirty="0" smtClean="0">
                  <a:solidFill>
                    <a:schemeClr val="tx1">
                      <a:lumMod val="85000"/>
                      <a:lumOff val="15000"/>
                    </a:schemeClr>
                  </a:solidFill>
                  <a:latin typeface="Arial" pitchFamily="34" charset="0"/>
                  <a:cs typeface="Arial" pitchFamily="34" charset="0"/>
                </a:rPr>
                <a:t>Provide reports and documentation on safety functions </a:t>
              </a:r>
              <a:endParaRPr lang="en-US" sz="1400" dirty="0">
                <a:solidFill>
                  <a:schemeClr val="tx1">
                    <a:lumMod val="85000"/>
                    <a:lumOff val="15000"/>
                  </a:schemeClr>
                </a:solidFill>
                <a:latin typeface="Arial" pitchFamily="34" charset="0"/>
                <a:cs typeface="Arial" pitchFamily="34" charset="0"/>
              </a:endParaRPr>
            </a:p>
          </p:txBody>
        </p:sp>
        <p:sp>
          <p:nvSpPr>
            <p:cNvPr id="14" name="Rounded Rectangle 13"/>
            <p:cNvSpPr/>
            <p:nvPr/>
          </p:nvSpPr>
          <p:spPr bwMode="gray">
            <a:xfrm>
              <a:off x="8234271" y="4032390"/>
              <a:ext cx="2163651" cy="2137059"/>
            </a:xfrm>
            <a:prstGeom prst="roundRect">
              <a:avLst>
                <a:gd name="adj" fmla="val 6102"/>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ctr">
                <a:spcBef>
                  <a:spcPts val="600"/>
                </a:spcBef>
                <a:buClr>
                  <a:schemeClr val="tx2"/>
                </a:buClr>
                <a:buSzPct val="70000"/>
              </a:pPr>
              <a:r>
                <a:rPr lang="en-US" sz="1400" b="1" dirty="0" smtClean="0">
                  <a:solidFill>
                    <a:schemeClr val="tx1">
                      <a:lumMod val="85000"/>
                      <a:lumOff val="15000"/>
                    </a:schemeClr>
                  </a:solidFill>
                  <a:latin typeface="Arial" pitchFamily="34" charset="0"/>
                  <a:cs typeface="Arial" pitchFamily="34" charset="0"/>
                </a:rPr>
                <a:t>Manage the day-to-day operations in the control room </a:t>
              </a:r>
            </a:p>
            <a:p>
              <a:pPr marL="285750" indent="-285750">
                <a:spcBef>
                  <a:spcPts val="600"/>
                </a:spcBef>
                <a:buClr>
                  <a:schemeClr val="tx2"/>
                </a:buClr>
                <a:buSzPct val="70000"/>
                <a:buFont typeface="Arial" panose="020B0604020202020204" pitchFamily="34" charset="0"/>
                <a:buChar char="•"/>
              </a:pPr>
              <a:r>
                <a:rPr lang="en-US" sz="1400" dirty="0" smtClean="0">
                  <a:solidFill>
                    <a:schemeClr val="tx1">
                      <a:lumMod val="85000"/>
                      <a:lumOff val="15000"/>
                    </a:schemeClr>
                  </a:solidFill>
                </a:rPr>
                <a:t>Listing </a:t>
              </a:r>
              <a:r>
                <a:rPr lang="en-US" sz="1400" dirty="0">
                  <a:solidFill>
                    <a:schemeClr val="tx1">
                      <a:lumMod val="85000"/>
                      <a:lumOff val="15000"/>
                    </a:schemeClr>
                  </a:solidFill>
                </a:rPr>
                <a:t>of blocked, forced and </a:t>
              </a:r>
              <a:r>
                <a:rPr lang="en-US" sz="1400" dirty="0" smtClean="0">
                  <a:solidFill>
                    <a:schemeClr val="tx1">
                      <a:lumMod val="85000"/>
                      <a:lumOff val="15000"/>
                    </a:schemeClr>
                  </a:solidFill>
                </a:rPr>
                <a:t>suppressed alarms</a:t>
              </a:r>
            </a:p>
            <a:p>
              <a:pPr marL="285750" indent="-285750">
                <a:spcBef>
                  <a:spcPts val="600"/>
                </a:spcBef>
                <a:buClr>
                  <a:schemeClr val="tx2"/>
                </a:buClr>
                <a:buSzPct val="70000"/>
                <a:buFont typeface="Arial" panose="020B0604020202020204" pitchFamily="34" charset="0"/>
                <a:buChar char="•"/>
              </a:pPr>
              <a:r>
                <a:rPr lang="en-US" sz="1400" dirty="0" smtClean="0">
                  <a:solidFill>
                    <a:schemeClr val="tx1">
                      <a:lumMod val="85000"/>
                      <a:lumOff val="15000"/>
                    </a:schemeClr>
                  </a:solidFill>
                </a:rPr>
                <a:t>Record </a:t>
              </a:r>
              <a:r>
                <a:rPr lang="en-US" sz="1400" dirty="0">
                  <a:solidFill>
                    <a:schemeClr val="tx1">
                      <a:lumMod val="85000"/>
                      <a:lumOff val="15000"/>
                    </a:schemeClr>
                  </a:solidFill>
                </a:rPr>
                <a:t>and </a:t>
              </a:r>
              <a:r>
                <a:rPr lang="en-US" sz="1400" dirty="0" smtClean="0">
                  <a:solidFill>
                    <a:schemeClr val="tx1">
                      <a:lumMod val="85000"/>
                      <a:lumOff val="15000"/>
                    </a:schemeClr>
                  </a:solidFill>
                </a:rPr>
                <a:t>share </a:t>
              </a:r>
              <a:r>
                <a:rPr lang="en-US" sz="1400" dirty="0">
                  <a:solidFill>
                    <a:schemeClr val="tx1">
                      <a:lumMod val="85000"/>
                      <a:lumOff val="15000"/>
                    </a:schemeClr>
                  </a:solidFill>
                </a:rPr>
                <a:t>shift </a:t>
              </a:r>
              <a:r>
                <a:rPr lang="en-US" sz="1400" dirty="0" smtClean="0">
                  <a:solidFill>
                    <a:schemeClr val="tx1">
                      <a:lumMod val="85000"/>
                      <a:lumOff val="15000"/>
                    </a:schemeClr>
                  </a:solidFill>
                </a:rPr>
                <a:t>information</a:t>
              </a:r>
              <a:endParaRPr lang="en-US" sz="1400" dirty="0">
                <a:solidFill>
                  <a:schemeClr val="tx1">
                    <a:lumMod val="85000"/>
                    <a:lumOff val="15000"/>
                  </a:schemeClr>
                </a:solidFill>
              </a:endParaRPr>
            </a:p>
          </p:txBody>
        </p:sp>
        <p:cxnSp>
          <p:nvCxnSpPr>
            <p:cNvPr id="16" name="Straight Connector 15"/>
            <p:cNvCxnSpPr>
              <a:endCxn id="6" idx="0"/>
            </p:cNvCxnSpPr>
            <p:nvPr/>
          </p:nvCxnSpPr>
          <p:spPr bwMode="gray">
            <a:xfrm flipH="1">
              <a:off x="2761824" y="2387065"/>
              <a:ext cx="3247890" cy="49798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2"/>
              <a:endCxn id="7" idx="0"/>
            </p:cNvCxnSpPr>
            <p:nvPr/>
          </p:nvCxnSpPr>
          <p:spPr bwMode="gray">
            <a:xfrm>
              <a:off x="6027691" y="2387065"/>
              <a:ext cx="1" cy="49583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8" idx="0"/>
            </p:cNvCxnSpPr>
            <p:nvPr/>
          </p:nvCxnSpPr>
          <p:spPr bwMode="gray">
            <a:xfrm>
              <a:off x="6027692" y="2387065"/>
              <a:ext cx="3288405" cy="50871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 idx="2"/>
              <a:endCxn id="12" idx="0"/>
            </p:cNvCxnSpPr>
            <p:nvPr/>
          </p:nvCxnSpPr>
          <p:spPr bwMode="gray">
            <a:xfrm>
              <a:off x="2761824" y="3760811"/>
              <a:ext cx="0" cy="2737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2"/>
              <a:endCxn id="13" idx="0"/>
            </p:cNvCxnSpPr>
            <p:nvPr/>
          </p:nvCxnSpPr>
          <p:spPr bwMode="gray">
            <a:xfrm>
              <a:off x="6027692" y="3758664"/>
              <a:ext cx="0" cy="27372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8" idx="2"/>
              <a:endCxn id="14" idx="0"/>
            </p:cNvCxnSpPr>
            <p:nvPr/>
          </p:nvCxnSpPr>
          <p:spPr bwMode="gray">
            <a:xfrm>
              <a:off x="9316097" y="3771543"/>
              <a:ext cx="0" cy="26084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9092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en-US" dirty="0" smtClean="0"/>
              <a:t>Why ABB Alarm Management</a:t>
            </a:r>
            <a:endParaRPr lang="en-US" dirty="0"/>
          </a:p>
        </p:txBody>
      </p:sp>
      <p:sp>
        <p:nvSpPr>
          <p:cNvPr id="8" name="Plassholder for tekst 7"/>
          <p:cNvSpPr>
            <a:spLocks noGrp="1"/>
          </p:cNvSpPr>
          <p:nvPr>
            <p:ph type="body" sz="quarter" idx="12"/>
          </p:nvPr>
        </p:nvSpPr>
        <p:spPr/>
        <p:txBody>
          <a:bodyPr/>
          <a:lstStyle/>
          <a:p>
            <a:r>
              <a:rPr lang="en-US" dirty="0" smtClean="0"/>
              <a:t>One vendor, one complete solution</a:t>
            </a:r>
            <a:endParaRPr lang="en-US" dirty="0"/>
          </a:p>
        </p:txBody>
      </p:sp>
      <p:cxnSp>
        <p:nvCxnSpPr>
          <p:cNvPr id="11" name="Rett pil 10"/>
          <p:cNvCxnSpPr/>
          <p:nvPr/>
        </p:nvCxnSpPr>
        <p:spPr bwMode="gray">
          <a:xfrm>
            <a:off x="2992582" y="1680775"/>
            <a:ext cx="6483927"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kstSylinder 11"/>
          <p:cNvSpPr txBox="1"/>
          <p:nvPr/>
        </p:nvSpPr>
        <p:spPr bwMode="gray">
          <a:xfrm>
            <a:off x="3657599" y="1642275"/>
            <a:ext cx="914400" cy="448621"/>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Design</a:t>
            </a:r>
          </a:p>
        </p:txBody>
      </p:sp>
      <p:sp>
        <p:nvSpPr>
          <p:cNvPr id="13" name="TekstSylinder 12"/>
          <p:cNvSpPr txBox="1"/>
          <p:nvPr/>
        </p:nvSpPr>
        <p:spPr bwMode="gray">
          <a:xfrm>
            <a:off x="5729843" y="1642275"/>
            <a:ext cx="914400" cy="448621"/>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Implement</a:t>
            </a:r>
          </a:p>
        </p:txBody>
      </p:sp>
      <p:sp>
        <p:nvSpPr>
          <p:cNvPr id="14" name="TekstSylinder 13"/>
          <p:cNvSpPr txBox="1"/>
          <p:nvPr/>
        </p:nvSpPr>
        <p:spPr bwMode="gray">
          <a:xfrm>
            <a:off x="7802087" y="1642275"/>
            <a:ext cx="914400" cy="448621"/>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Operate</a:t>
            </a:r>
          </a:p>
        </p:txBody>
      </p:sp>
      <p:sp>
        <p:nvSpPr>
          <p:cNvPr id="24" name="TekstSylinder 23"/>
          <p:cNvSpPr txBox="1"/>
          <p:nvPr/>
        </p:nvSpPr>
        <p:spPr bwMode="gray">
          <a:xfrm>
            <a:off x="466214" y="3744446"/>
            <a:ext cx="914400" cy="914400"/>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Alarm System Services</a:t>
            </a:r>
          </a:p>
        </p:txBody>
      </p:sp>
      <p:sp>
        <p:nvSpPr>
          <p:cNvPr id="25" name="TekstSylinder 24"/>
          <p:cNvSpPr txBox="1"/>
          <p:nvPr/>
        </p:nvSpPr>
        <p:spPr bwMode="gray">
          <a:xfrm>
            <a:off x="1171720" y="5107780"/>
            <a:ext cx="914400" cy="665021"/>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Alarm Software</a:t>
            </a:r>
          </a:p>
        </p:txBody>
      </p:sp>
      <p:sp>
        <p:nvSpPr>
          <p:cNvPr id="26" name="TekstSylinder 25"/>
          <p:cNvSpPr txBox="1"/>
          <p:nvPr/>
        </p:nvSpPr>
        <p:spPr bwMode="gray">
          <a:xfrm>
            <a:off x="1078862" y="2489099"/>
            <a:ext cx="914400" cy="914400"/>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Alarm Consulting</a:t>
            </a:r>
          </a:p>
        </p:txBody>
      </p:sp>
      <p:sp>
        <p:nvSpPr>
          <p:cNvPr id="27" name="TekstSylinder 26"/>
          <p:cNvSpPr txBox="1"/>
          <p:nvPr/>
        </p:nvSpPr>
        <p:spPr bwMode="gray">
          <a:xfrm>
            <a:off x="3603663" y="5845185"/>
            <a:ext cx="6005617" cy="332510"/>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bg2"/>
                </a:solidFill>
                <a:latin typeface="Arial" pitchFamily="34" charset="0"/>
                <a:ea typeface="+mn-ea"/>
                <a:cs typeface="Arial" pitchFamily="34" charset="0"/>
              </a:rPr>
              <a:t>ABB 800xA and competitor Process Automation Control Systems </a:t>
            </a:r>
          </a:p>
        </p:txBody>
      </p:sp>
      <p:sp>
        <p:nvSpPr>
          <p:cNvPr id="28" name="TekstSylinder 1"/>
          <p:cNvSpPr txBox="1"/>
          <p:nvPr/>
        </p:nvSpPr>
        <p:spPr bwMode="gray">
          <a:xfrm>
            <a:off x="9681972" y="3462728"/>
            <a:ext cx="2243729" cy="914400"/>
          </a:xfrm>
          <a:prstGeom prst="rect">
            <a:avLst/>
          </a:prstGeom>
          <a:noFill/>
          <a:ln w="9525">
            <a:noFill/>
            <a:miter lim="800000"/>
            <a:headEnd/>
            <a:tailEnd/>
          </a:ln>
        </p:spPr>
        <p:txBody>
          <a:bodyPr vert="horz" wrap="square" lIns="72000" tIns="72000" rIns="72000" bIns="72000" numCol="1" rtlCol="0" anchor="ctr"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200" kern="1200" dirty="0" smtClean="0">
                <a:solidFill>
                  <a:schemeClr val="tx1"/>
                </a:solidFill>
                <a:latin typeface="Arial" pitchFamily="34" charset="0"/>
                <a:ea typeface="+mn-ea"/>
                <a:cs typeface="Arial" pitchFamily="34" charset="0"/>
              </a:rPr>
              <a:t>ABB is active in establishing best practices as part of international industry standards </a:t>
            </a:r>
            <a:r>
              <a:rPr lang="en-US" sz="1200" dirty="0" smtClean="0">
                <a:latin typeface="Arial" pitchFamily="34" charset="0"/>
                <a:cs typeface="Arial" pitchFamily="34" charset="0"/>
              </a:rPr>
              <a:t>such as the </a:t>
            </a:r>
            <a:r>
              <a:rPr lang="en-US" sz="1200" kern="1200" dirty="0" smtClean="0">
                <a:solidFill>
                  <a:schemeClr val="tx1"/>
                </a:solidFill>
                <a:latin typeface="Arial" pitchFamily="34" charset="0"/>
                <a:ea typeface="+mn-ea"/>
                <a:cs typeface="Arial" pitchFamily="34" charset="0"/>
              </a:rPr>
              <a:t>new IEC 62682</a:t>
            </a:r>
          </a:p>
        </p:txBody>
      </p:sp>
      <p:pic>
        <p:nvPicPr>
          <p:cNvPr id="1026" name="Picture 2" descr="C:\Users\Vinny.SIMARKETING\Documents\SI\ABB\1935  ABB  Alarm Insight Product Launch PPT\abb-puzz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981" y="1974996"/>
            <a:ext cx="6718300" cy="388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931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pPr marL="0" indent="0">
              <a:buNone/>
            </a:pPr>
            <a:r>
              <a:rPr lang="en-US" sz="2000" dirty="0"/>
              <a:t>In this situation, operators are supposed to perform a full safety and process evaluation before performing the corrective actions. And all of this needs to be completed in a limited amount of time</a:t>
            </a:r>
            <a:r>
              <a:rPr lang="en-US" sz="2000" dirty="0" smtClean="0"/>
              <a:t>.*</a:t>
            </a:r>
          </a:p>
          <a:p>
            <a:pPr marL="0" indent="0">
              <a:buNone/>
            </a:pPr>
            <a:endParaRPr lang="en-US" dirty="0"/>
          </a:p>
          <a:p>
            <a:pPr marL="0" indent="0">
              <a:buNone/>
            </a:pPr>
            <a:r>
              <a:rPr lang="en-US" sz="1600" dirty="0" smtClean="0"/>
              <a:t>*</a:t>
            </a:r>
            <a:r>
              <a:rPr lang="en-US" sz="1600" dirty="0"/>
              <a:t>Normally, this is performed by teams of experts—not just one operator</a:t>
            </a:r>
            <a:r>
              <a:rPr lang="en-US" sz="1600" dirty="0" smtClean="0"/>
              <a:t>.</a:t>
            </a:r>
            <a:endParaRPr lang="en-US" sz="1600" dirty="0"/>
          </a:p>
        </p:txBody>
      </p:sp>
      <p:sp>
        <p:nvSpPr>
          <p:cNvPr id="2" name="Tittel 1"/>
          <p:cNvSpPr>
            <a:spLocks noGrp="1"/>
          </p:cNvSpPr>
          <p:nvPr>
            <p:ph type="title"/>
          </p:nvPr>
        </p:nvSpPr>
        <p:spPr/>
        <p:txBody>
          <a:bodyPr/>
          <a:lstStyle/>
          <a:p>
            <a:r>
              <a:rPr lang="en-US" dirty="0"/>
              <a:t>Imagine this scenario </a:t>
            </a:r>
          </a:p>
        </p:txBody>
      </p:sp>
      <p:sp>
        <p:nvSpPr>
          <p:cNvPr id="8" name="Text Placeholder 7"/>
          <p:cNvSpPr>
            <a:spLocks noGrp="1"/>
          </p:cNvSpPr>
          <p:nvPr>
            <p:ph type="body" sz="quarter" idx="12"/>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2388250469"/>
              </p:ext>
            </p:extLst>
          </p:nvPr>
        </p:nvGraphicFramePr>
        <p:xfrm>
          <a:off x="1943100" y="1617664"/>
          <a:ext cx="8305800" cy="217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788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 name="Picture 2" descr="C:\Users\Vinny.SIMARKETING\Documents\SI\ABB\1935  ABB  Alarm Insight Product Launch PPT\abb-puzz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981" y="2003871"/>
            <a:ext cx="6718300" cy="3889865"/>
          </a:xfrm>
          <a:prstGeom prst="rect">
            <a:avLst/>
          </a:prstGeom>
          <a:noFill/>
          <a:extLst>
            <a:ext uri="{909E8E84-426E-40DD-AFC4-6F175D3DCCD1}">
              <a14:hiddenFill xmlns:a14="http://schemas.microsoft.com/office/drawing/2010/main">
                <a:solidFill>
                  <a:srgbClr val="FFFFFF"/>
                </a:solidFill>
              </a14:hiddenFill>
            </a:ext>
          </a:extLst>
        </p:spPr>
      </p:pic>
      <p:sp>
        <p:nvSpPr>
          <p:cNvPr id="6" name="Tittel 5"/>
          <p:cNvSpPr>
            <a:spLocks noGrp="1"/>
          </p:cNvSpPr>
          <p:nvPr>
            <p:ph type="title"/>
          </p:nvPr>
        </p:nvSpPr>
        <p:spPr/>
        <p:txBody>
          <a:bodyPr/>
          <a:lstStyle/>
          <a:p>
            <a:r>
              <a:rPr lang="en-US" smtClean="0"/>
              <a:t>Why ABB Alarm Management</a:t>
            </a:r>
            <a:endParaRPr lang="en-US" dirty="0"/>
          </a:p>
        </p:txBody>
      </p:sp>
      <p:sp>
        <p:nvSpPr>
          <p:cNvPr id="8" name="Plassholder for tekst 7"/>
          <p:cNvSpPr>
            <a:spLocks noGrp="1"/>
          </p:cNvSpPr>
          <p:nvPr>
            <p:ph type="body" sz="quarter" idx="12"/>
          </p:nvPr>
        </p:nvSpPr>
        <p:spPr/>
        <p:txBody>
          <a:bodyPr/>
          <a:lstStyle/>
          <a:p>
            <a:r>
              <a:rPr lang="en-US" smtClean="0"/>
              <a:t>One solution, continuous improvement</a:t>
            </a:r>
            <a:endParaRPr lang="en-US" dirty="0"/>
          </a:p>
        </p:txBody>
      </p:sp>
      <p:cxnSp>
        <p:nvCxnSpPr>
          <p:cNvPr id="11" name="Rett pil 10"/>
          <p:cNvCxnSpPr/>
          <p:nvPr/>
        </p:nvCxnSpPr>
        <p:spPr bwMode="gray">
          <a:xfrm>
            <a:off x="2992582" y="1651900"/>
            <a:ext cx="6483927" cy="0"/>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kstSylinder 11"/>
          <p:cNvSpPr txBox="1"/>
          <p:nvPr/>
        </p:nvSpPr>
        <p:spPr bwMode="gray">
          <a:xfrm>
            <a:off x="3657599" y="1651900"/>
            <a:ext cx="914400" cy="448621"/>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Diagnose</a:t>
            </a:r>
          </a:p>
        </p:txBody>
      </p:sp>
      <p:sp>
        <p:nvSpPr>
          <p:cNvPr id="13" name="TekstSylinder 12"/>
          <p:cNvSpPr txBox="1"/>
          <p:nvPr/>
        </p:nvSpPr>
        <p:spPr bwMode="gray">
          <a:xfrm>
            <a:off x="5729843" y="1651900"/>
            <a:ext cx="914400" cy="448621"/>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Implement</a:t>
            </a:r>
          </a:p>
        </p:txBody>
      </p:sp>
      <p:sp>
        <p:nvSpPr>
          <p:cNvPr id="14" name="TekstSylinder 13"/>
          <p:cNvSpPr txBox="1"/>
          <p:nvPr/>
        </p:nvSpPr>
        <p:spPr bwMode="gray">
          <a:xfrm>
            <a:off x="7802087" y="1651900"/>
            <a:ext cx="914400" cy="448621"/>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Sustain</a:t>
            </a:r>
          </a:p>
        </p:txBody>
      </p:sp>
      <p:sp>
        <p:nvSpPr>
          <p:cNvPr id="15" name="TekstSylinder 14"/>
          <p:cNvSpPr txBox="1"/>
          <p:nvPr/>
        </p:nvSpPr>
        <p:spPr bwMode="gray">
          <a:xfrm>
            <a:off x="3128487" y="2363452"/>
            <a:ext cx="1757548" cy="605642"/>
          </a:xfrm>
          <a:prstGeom prst="rect">
            <a:avLst/>
          </a:prstGeom>
          <a:noFill/>
          <a:ln w="9525">
            <a:noFill/>
            <a:miter lim="800000"/>
            <a:headEnd/>
            <a:tailEnd/>
          </a:ln>
          <a:effectLst>
            <a:softEdge rad="127000"/>
          </a:effectLst>
        </p:spPr>
        <p:txBody>
          <a:bodyPr vert="horz" wrap="none" lIns="72000" tIns="72000" rIns="72000" bIns="72000" numCol="1" rtlCol="0" anchor="ctr" anchorCtr="0" compatLnSpc="1">
            <a:prstTxWarp prst="textNoShape">
              <a:avLst/>
            </a:prstTxWarp>
            <a:noAutofit/>
          </a:bodyPr>
          <a:lstStyle/>
          <a:p>
            <a:pPr marL="0" indent="0" algn="ctr" rtl="0" fontAlgn="base">
              <a:spcAft>
                <a:spcPct val="0"/>
              </a:spcAft>
              <a:buClr>
                <a:schemeClr val="tx2"/>
              </a:buClr>
              <a:buSzPct val="70000"/>
              <a:buFont typeface="Arial" pitchFamily="34" charset="0"/>
              <a:buNone/>
            </a:pPr>
            <a:r>
              <a:rPr lang="en-US" sz="1200" kern="1200" dirty="0" smtClean="0">
                <a:solidFill>
                  <a:schemeClr val="tx1"/>
                </a:solidFill>
                <a:latin typeface="Arial" pitchFamily="34" charset="0"/>
                <a:ea typeface="+mn-ea"/>
                <a:cs typeface="Arial" pitchFamily="34" charset="0"/>
              </a:rPr>
              <a:t>Alarm Design</a:t>
            </a:r>
          </a:p>
        </p:txBody>
      </p:sp>
      <p:sp>
        <p:nvSpPr>
          <p:cNvPr id="16" name="TekstSylinder 15"/>
          <p:cNvSpPr txBox="1"/>
          <p:nvPr/>
        </p:nvSpPr>
        <p:spPr bwMode="gray">
          <a:xfrm>
            <a:off x="7809262" y="2204725"/>
            <a:ext cx="1644898" cy="853269"/>
          </a:xfrm>
          <a:prstGeom prst="rect">
            <a:avLst/>
          </a:prstGeom>
          <a:noFill/>
          <a:ln w="9525">
            <a:noFill/>
            <a:miter lim="800000"/>
            <a:headEnd/>
            <a:tailEnd/>
          </a:ln>
          <a:effectLst>
            <a:softEdge rad="127000"/>
          </a:effectLst>
        </p:spPr>
        <p:txBody>
          <a:bodyPr vert="horz" wrap="none" lIns="72000" tIns="72000" rIns="72000" bIns="72000" numCol="1" rtlCol="0" anchor="ctr" anchorCtr="0" compatLnSpc="1">
            <a:prstTxWarp prst="textNoShape">
              <a:avLst/>
            </a:prstTxWarp>
            <a:noAutofit/>
          </a:bodyPr>
          <a:lstStyle/>
          <a:p>
            <a:pPr marL="0" indent="0" algn="ctr" rtl="0" fontAlgn="base">
              <a:lnSpc>
                <a:spcPct val="125000"/>
              </a:lnSpc>
              <a:spcAft>
                <a:spcPct val="0"/>
              </a:spcAft>
              <a:buClr>
                <a:schemeClr val="tx2"/>
              </a:buClr>
              <a:buSzPct val="70000"/>
              <a:buFont typeface="Arial" pitchFamily="34" charset="0"/>
              <a:buNone/>
            </a:pPr>
            <a:r>
              <a:rPr lang="en-US" sz="1200" kern="1200" dirty="0" smtClean="0">
                <a:solidFill>
                  <a:schemeClr val="tx1"/>
                </a:solidFill>
                <a:latin typeface="Arial" pitchFamily="34" charset="0"/>
                <a:cs typeface="Arial" pitchFamily="34" charset="0"/>
              </a:rPr>
              <a:t>Alarm Rationalization </a:t>
            </a:r>
          </a:p>
          <a:p>
            <a:pPr marL="0" indent="0" algn="ctr" rtl="0" fontAlgn="base">
              <a:lnSpc>
                <a:spcPct val="125000"/>
              </a:lnSpc>
              <a:spcAft>
                <a:spcPct val="0"/>
              </a:spcAft>
              <a:buClr>
                <a:schemeClr val="tx2"/>
              </a:buClr>
              <a:buSzPct val="70000"/>
              <a:buFont typeface="Arial" pitchFamily="34" charset="0"/>
              <a:buNone/>
            </a:pPr>
            <a:r>
              <a:rPr lang="en-US" sz="1200" dirty="0" smtClean="0">
                <a:latin typeface="Arial" pitchFamily="34" charset="0"/>
                <a:cs typeface="Arial" pitchFamily="34" charset="0"/>
              </a:rPr>
              <a:t>Finger Print analysis</a:t>
            </a:r>
            <a:endParaRPr lang="en-US" sz="1200" kern="1200" dirty="0" smtClean="0">
              <a:solidFill>
                <a:schemeClr val="tx1"/>
              </a:solidFill>
              <a:latin typeface="Arial" pitchFamily="34" charset="0"/>
              <a:cs typeface="Arial" pitchFamily="34" charset="0"/>
            </a:endParaRPr>
          </a:p>
        </p:txBody>
      </p:sp>
      <p:sp>
        <p:nvSpPr>
          <p:cNvPr id="17" name="TekstSylinder 16"/>
          <p:cNvSpPr txBox="1"/>
          <p:nvPr/>
        </p:nvSpPr>
        <p:spPr bwMode="gray">
          <a:xfrm>
            <a:off x="5422765" y="3624879"/>
            <a:ext cx="1757548" cy="605642"/>
          </a:xfrm>
          <a:prstGeom prst="rect">
            <a:avLst/>
          </a:prstGeom>
          <a:noFill/>
          <a:ln w="9525">
            <a:noFill/>
            <a:miter lim="800000"/>
            <a:headEnd/>
            <a:tailEnd/>
          </a:ln>
          <a:effectLst>
            <a:softEdge rad="127000"/>
          </a:effectLst>
        </p:spPr>
        <p:txBody>
          <a:bodyPr vert="horz" wrap="none" lIns="72000" tIns="72000" rIns="72000" bIns="72000" numCol="1" rtlCol="0" anchor="ctr" anchorCtr="0" compatLnSpc="1">
            <a:prstTxWarp prst="textNoShape">
              <a:avLst/>
            </a:prstTxWarp>
            <a:noAutofit/>
          </a:bodyPr>
          <a:lstStyle/>
          <a:p>
            <a:pPr marL="0" indent="0" algn="ctr" rtl="0" fontAlgn="base">
              <a:spcAft>
                <a:spcPct val="0"/>
              </a:spcAft>
              <a:buClr>
                <a:schemeClr val="tx2"/>
              </a:buClr>
              <a:buSzPct val="70000"/>
              <a:buFont typeface="Arial" pitchFamily="34" charset="0"/>
              <a:buNone/>
            </a:pPr>
            <a:r>
              <a:rPr lang="en-US" sz="1200" kern="1200" dirty="0" smtClean="0">
                <a:solidFill>
                  <a:schemeClr val="tx1"/>
                </a:solidFill>
                <a:latin typeface="Arial" pitchFamily="34" charset="0"/>
                <a:ea typeface="+mn-ea"/>
                <a:cs typeface="Arial" pitchFamily="34" charset="0"/>
              </a:rPr>
              <a:t>System Delivery</a:t>
            </a:r>
          </a:p>
        </p:txBody>
      </p:sp>
      <p:sp>
        <p:nvSpPr>
          <p:cNvPr id="18" name="TekstSylinder 17"/>
          <p:cNvSpPr txBox="1"/>
          <p:nvPr/>
        </p:nvSpPr>
        <p:spPr bwMode="gray">
          <a:xfrm>
            <a:off x="5422765" y="2363452"/>
            <a:ext cx="1757548" cy="605642"/>
          </a:xfrm>
          <a:prstGeom prst="rect">
            <a:avLst/>
          </a:prstGeom>
          <a:noFill/>
          <a:ln w="9525">
            <a:noFill/>
            <a:miter lim="800000"/>
            <a:headEnd/>
            <a:tailEnd/>
          </a:ln>
          <a:effectLst>
            <a:softEdge rad="127000"/>
          </a:effectLst>
        </p:spPr>
        <p:txBody>
          <a:bodyPr vert="horz" wrap="none" lIns="72000" tIns="72000" rIns="72000" bIns="72000" numCol="1" rtlCol="0" anchor="ctr" anchorCtr="0" compatLnSpc="1">
            <a:prstTxWarp prst="textNoShape">
              <a:avLst/>
            </a:prstTxWarp>
            <a:noAutofit/>
          </a:bodyPr>
          <a:lstStyle/>
          <a:p>
            <a:pPr marL="0" indent="0" algn="ctr" rtl="0" fontAlgn="base">
              <a:spcAft>
                <a:spcPct val="0"/>
              </a:spcAft>
              <a:buClr>
                <a:schemeClr val="tx2"/>
              </a:buClr>
              <a:buSzPct val="70000"/>
              <a:buFont typeface="Arial" pitchFamily="34" charset="0"/>
              <a:buNone/>
            </a:pPr>
            <a:r>
              <a:rPr lang="en-US" sz="1200" kern="1200" dirty="0" smtClean="0">
                <a:solidFill>
                  <a:schemeClr val="tx1"/>
                </a:solidFill>
                <a:latin typeface="Arial" pitchFamily="34" charset="0"/>
                <a:ea typeface="+mn-ea"/>
                <a:cs typeface="Arial" pitchFamily="34" charset="0"/>
              </a:rPr>
              <a:t>DCS System </a:t>
            </a:r>
          </a:p>
          <a:p>
            <a:pPr marL="0" indent="0" algn="ctr" rtl="0" fontAlgn="base">
              <a:spcAft>
                <a:spcPct val="0"/>
              </a:spcAft>
              <a:buClr>
                <a:schemeClr val="tx2"/>
              </a:buClr>
              <a:buSzPct val="70000"/>
              <a:buFont typeface="Arial" pitchFamily="34" charset="0"/>
              <a:buNone/>
            </a:pPr>
            <a:r>
              <a:rPr lang="en-US" sz="1200" kern="1200" dirty="0" smtClean="0">
                <a:solidFill>
                  <a:schemeClr val="tx1"/>
                </a:solidFill>
                <a:latin typeface="Arial" pitchFamily="34" charset="0"/>
                <a:ea typeface="+mn-ea"/>
                <a:cs typeface="Arial" pitchFamily="34" charset="0"/>
              </a:rPr>
              <a:t>Configuration</a:t>
            </a:r>
          </a:p>
        </p:txBody>
      </p:sp>
      <p:sp>
        <p:nvSpPr>
          <p:cNvPr id="19" name="TekstSylinder 18"/>
          <p:cNvSpPr txBox="1"/>
          <p:nvPr/>
        </p:nvSpPr>
        <p:spPr bwMode="gray">
          <a:xfrm>
            <a:off x="3128487" y="3624879"/>
            <a:ext cx="1757548" cy="605642"/>
          </a:xfrm>
          <a:prstGeom prst="rect">
            <a:avLst/>
          </a:prstGeom>
          <a:noFill/>
          <a:ln w="9525">
            <a:noFill/>
            <a:miter lim="800000"/>
            <a:headEnd/>
            <a:tailEnd/>
          </a:ln>
          <a:effectLst>
            <a:softEdge rad="127000"/>
          </a:effectLst>
        </p:spPr>
        <p:txBody>
          <a:bodyPr vert="horz" wrap="none" lIns="72000" tIns="72000" rIns="72000" bIns="72000" numCol="1" rtlCol="0" anchor="ctr" anchorCtr="0" compatLnSpc="1">
            <a:prstTxWarp prst="textNoShape">
              <a:avLst/>
            </a:prstTxWarp>
            <a:noAutofit/>
          </a:bodyPr>
          <a:lstStyle/>
          <a:p>
            <a:pPr marL="0" indent="0" algn="ctr" rtl="0" fontAlgn="base">
              <a:spcAft>
                <a:spcPct val="0"/>
              </a:spcAft>
              <a:buClr>
                <a:schemeClr val="tx2"/>
              </a:buClr>
              <a:buSzPct val="70000"/>
              <a:buFont typeface="Arial" pitchFamily="34" charset="0"/>
              <a:buNone/>
            </a:pPr>
            <a:r>
              <a:rPr lang="en-US" sz="1200" kern="1200" dirty="0" smtClean="0">
                <a:solidFill>
                  <a:schemeClr val="tx1"/>
                </a:solidFill>
                <a:latin typeface="Arial" pitchFamily="34" charset="0"/>
                <a:ea typeface="+mn-ea"/>
                <a:cs typeface="Arial" pitchFamily="34" charset="0"/>
              </a:rPr>
              <a:t>System Design</a:t>
            </a:r>
          </a:p>
        </p:txBody>
      </p:sp>
      <p:sp>
        <p:nvSpPr>
          <p:cNvPr id="20" name="TekstSylinder 19"/>
          <p:cNvSpPr txBox="1"/>
          <p:nvPr/>
        </p:nvSpPr>
        <p:spPr bwMode="gray">
          <a:xfrm>
            <a:off x="7689437" y="3624879"/>
            <a:ext cx="1757548" cy="605642"/>
          </a:xfrm>
          <a:prstGeom prst="rect">
            <a:avLst/>
          </a:prstGeom>
          <a:noFill/>
          <a:ln w="9525">
            <a:noFill/>
            <a:miter lim="800000"/>
            <a:headEnd/>
            <a:tailEnd/>
          </a:ln>
          <a:effectLst>
            <a:softEdge rad="127000"/>
          </a:effectLst>
        </p:spPr>
        <p:txBody>
          <a:bodyPr vert="horz" wrap="none" lIns="72000" tIns="72000" rIns="72000" bIns="72000" numCol="1" rtlCol="0" anchor="ctr" anchorCtr="0" compatLnSpc="1">
            <a:prstTxWarp prst="textNoShape">
              <a:avLst/>
            </a:prstTxWarp>
            <a:noAutofit/>
          </a:bodyPr>
          <a:lstStyle/>
          <a:p>
            <a:pPr marL="0" indent="0" algn="ctr" rtl="0" fontAlgn="base">
              <a:spcAft>
                <a:spcPct val="0"/>
              </a:spcAft>
              <a:buClr>
                <a:schemeClr val="tx2"/>
              </a:buClr>
              <a:buSzPct val="70000"/>
              <a:buFont typeface="Arial" pitchFamily="34" charset="0"/>
              <a:buNone/>
            </a:pPr>
            <a:r>
              <a:rPr lang="en-US" sz="1200" kern="1200" dirty="0" smtClean="0">
                <a:solidFill>
                  <a:schemeClr val="tx1"/>
                </a:solidFill>
                <a:latin typeface="Arial" pitchFamily="34" charset="0"/>
                <a:ea typeface="+mn-ea"/>
                <a:cs typeface="Arial" pitchFamily="34" charset="0"/>
              </a:rPr>
              <a:t>System Health Services</a:t>
            </a:r>
          </a:p>
        </p:txBody>
      </p:sp>
      <p:sp>
        <p:nvSpPr>
          <p:cNvPr id="21" name="TekstSylinder 20"/>
          <p:cNvSpPr txBox="1"/>
          <p:nvPr/>
        </p:nvSpPr>
        <p:spPr bwMode="gray">
          <a:xfrm>
            <a:off x="3128487" y="4755681"/>
            <a:ext cx="1757548" cy="1040530"/>
          </a:xfrm>
          <a:prstGeom prst="rect">
            <a:avLst/>
          </a:prstGeom>
          <a:noFill/>
          <a:ln w="9525">
            <a:noFill/>
            <a:miter lim="800000"/>
            <a:headEnd/>
            <a:tailEnd/>
          </a:ln>
          <a:effectLst>
            <a:softEdge rad="127000"/>
          </a:effectLst>
        </p:spPr>
        <p:txBody>
          <a:bodyPr vert="horz" wrap="none" lIns="72000" tIns="72000" rIns="72000" bIns="72000" numCol="1" rtlCol="0" anchor="ctr" anchorCtr="0" compatLnSpc="1">
            <a:prstTxWarp prst="textNoShape">
              <a:avLst/>
            </a:prstTxWarp>
            <a:noAutofit/>
          </a:bodyPr>
          <a:lstStyle/>
          <a:p>
            <a:pPr marL="0" indent="0" algn="ctr" rtl="0" fontAlgn="base">
              <a:spcAft>
                <a:spcPct val="0"/>
              </a:spcAft>
              <a:buClr>
                <a:schemeClr val="tx2"/>
              </a:buClr>
              <a:buSzPct val="70000"/>
              <a:buFont typeface="Arial" pitchFamily="34" charset="0"/>
              <a:buNone/>
            </a:pPr>
            <a:r>
              <a:rPr lang="en-US" sz="1200" kern="1200" dirty="0" smtClean="0">
                <a:solidFill>
                  <a:schemeClr val="tx1"/>
                </a:solidFill>
                <a:latin typeface="Arial" pitchFamily="34" charset="0"/>
                <a:ea typeface="+mn-ea"/>
                <a:cs typeface="Arial" pitchFamily="34" charset="0"/>
              </a:rPr>
              <a:t>AlarmInsight </a:t>
            </a:r>
          </a:p>
          <a:p>
            <a:pPr marL="0" indent="0" algn="ctr" rtl="0" fontAlgn="base">
              <a:spcAft>
                <a:spcPct val="0"/>
              </a:spcAft>
              <a:buClr>
                <a:schemeClr val="tx2"/>
              </a:buClr>
              <a:buSzPct val="70000"/>
              <a:buFont typeface="Arial" pitchFamily="34" charset="0"/>
              <a:buNone/>
            </a:pPr>
            <a:r>
              <a:rPr lang="en-US" sz="1200" kern="1200" dirty="0" smtClean="0">
                <a:solidFill>
                  <a:schemeClr val="tx1"/>
                </a:solidFill>
                <a:latin typeface="Arial" pitchFamily="34" charset="0"/>
                <a:ea typeface="+mn-ea"/>
                <a:cs typeface="Arial" pitchFamily="34" charset="0"/>
              </a:rPr>
              <a:t>ART</a:t>
            </a:r>
          </a:p>
        </p:txBody>
      </p:sp>
      <p:sp>
        <p:nvSpPr>
          <p:cNvPr id="22" name="TekstSylinder 21"/>
          <p:cNvSpPr txBox="1"/>
          <p:nvPr/>
        </p:nvSpPr>
        <p:spPr bwMode="gray">
          <a:xfrm>
            <a:off x="5422765" y="4755681"/>
            <a:ext cx="1757548" cy="1040530"/>
          </a:xfrm>
          <a:prstGeom prst="rect">
            <a:avLst/>
          </a:prstGeom>
          <a:noFill/>
          <a:ln w="9525">
            <a:noFill/>
            <a:miter lim="800000"/>
            <a:headEnd/>
            <a:tailEnd/>
          </a:ln>
          <a:effectLst>
            <a:softEdge rad="317500"/>
          </a:effectLst>
        </p:spPr>
        <p:txBody>
          <a:bodyPr vert="horz" wrap="none" lIns="72000" tIns="72000" rIns="72000" bIns="72000" numCol="1" rtlCol="0" anchor="ctr" anchorCtr="0" compatLnSpc="1">
            <a:prstTxWarp prst="textNoShape">
              <a:avLst/>
            </a:prstTxWarp>
            <a:noAutofit/>
          </a:bodyPr>
          <a:lstStyle/>
          <a:p>
            <a:pPr marL="0" indent="0" algn="ctr" rtl="0" fontAlgn="base">
              <a:spcAft>
                <a:spcPct val="0"/>
              </a:spcAft>
              <a:buClr>
                <a:schemeClr val="tx2"/>
              </a:buClr>
              <a:buSzPct val="70000"/>
              <a:buFont typeface="Arial" pitchFamily="34" charset="0"/>
              <a:buNone/>
            </a:pPr>
            <a:r>
              <a:rPr lang="en-US" sz="1200" kern="1200" dirty="0" smtClean="0">
                <a:solidFill>
                  <a:schemeClr val="tx1"/>
                </a:solidFill>
                <a:latin typeface="Arial" pitchFamily="34" charset="0"/>
                <a:ea typeface="+mn-ea"/>
                <a:cs typeface="Arial" pitchFamily="34" charset="0"/>
              </a:rPr>
              <a:t>AlarmInsight </a:t>
            </a:r>
          </a:p>
          <a:p>
            <a:pPr marL="0" indent="0" algn="ctr" rtl="0" fontAlgn="base">
              <a:spcAft>
                <a:spcPct val="0"/>
              </a:spcAft>
              <a:buClr>
                <a:schemeClr val="tx2"/>
              </a:buClr>
              <a:buSzPct val="70000"/>
              <a:buFont typeface="Arial" pitchFamily="34" charset="0"/>
              <a:buNone/>
            </a:pPr>
            <a:r>
              <a:rPr lang="en-US" sz="1200" kern="1200" dirty="0" smtClean="0">
                <a:solidFill>
                  <a:schemeClr val="tx1"/>
                </a:solidFill>
                <a:latin typeface="Arial" pitchFamily="34" charset="0"/>
                <a:ea typeface="+mn-ea"/>
                <a:cs typeface="Arial" pitchFamily="34" charset="0"/>
              </a:rPr>
              <a:t>DCS integration</a:t>
            </a:r>
          </a:p>
        </p:txBody>
      </p:sp>
      <p:sp>
        <p:nvSpPr>
          <p:cNvPr id="23" name="TekstSylinder 22"/>
          <p:cNvSpPr txBox="1"/>
          <p:nvPr/>
        </p:nvSpPr>
        <p:spPr bwMode="gray">
          <a:xfrm>
            <a:off x="7689437" y="4755681"/>
            <a:ext cx="1757548" cy="1040530"/>
          </a:xfrm>
          <a:prstGeom prst="rect">
            <a:avLst/>
          </a:prstGeom>
          <a:noFill/>
          <a:ln w="9525">
            <a:noFill/>
            <a:miter lim="800000"/>
            <a:headEnd/>
            <a:tailEnd/>
          </a:ln>
          <a:effectLst>
            <a:softEdge rad="127000"/>
          </a:effectLst>
        </p:spPr>
        <p:txBody>
          <a:bodyPr vert="horz" wrap="none" lIns="72000" tIns="72000" rIns="72000" bIns="72000" numCol="1" rtlCol="0" anchor="ctr" anchorCtr="0" compatLnSpc="1">
            <a:prstTxWarp prst="textNoShape">
              <a:avLst/>
            </a:prstTxWarp>
            <a:noAutofit/>
          </a:bodyPr>
          <a:lstStyle/>
          <a:p>
            <a:pPr marL="0" indent="0" algn="ctr" rtl="0" fontAlgn="base">
              <a:spcAft>
                <a:spcPct val="0"/>
              </a:spcAft>
              <a:buClr>
                <a:schemeClr val="tx2"/>
              </a:buClr>
              <a:buSzPct val="70000"/>
              <a:buFont typeface="Arial" pitchFamily="34" charset="0"/>
              <a:buNone/>
            </a:pPr>
            <a:r>
              <a:rPr lang="en-US" sz="1200" kern="1200" dirty="0" smtClean="0">
                <a:solidFill>
                  <a:schemeClr val="tx1"/>
                </a:solidFill>
                <a:latin typeface="Arial" pitchFamily="34" charset="0"/>
                <a:ea typeface="+mn-ea"/>
                <a:cs typeface="Arial" pitchFamily="34" charset="0"/>
              </a:rPr>
              <a:t>AlarmInsight </a:t>
            </a:r>
          </a:p>
          <a:p>
            <a:pPr marL="0" indent="0" algn="ctr" rtl="0" fontAlgn="base">
              <a:spcAft>
                <a:spcPct val="0"/>
              </a:spcAft>
              <a:buClr>
                <a:schemeClr val="tx2"/>
              </a:buClr>
              <a:buSzPct val="70000"/>
              <a:buFont typeface="Arial" pitchFamily="34" charset="0"/>
              <a:buNone/>
            </a:pPr>
            <a:r>
              <a:rPr lang="en-US" sz="1200" kern="1200" dirty="0" smtClean="0">
                <a:solidFill>
                  <a:schemeClr val="tx1"/>
                </a:solidFill>
                <a:latin typeface="Arial" pitchFamily="34" charset="0"/>
                <a:ea typeface="+mn-ea"/>
                <a:cs typeface="Arial" pitchFamily="34" charset="0"/>
              </a:rPr>
              <a:t>Monitor and Optimize</a:t>
            </a:r>
          </a:p>
        </p:txBody>
      </p:sp>
      <p:sp>
        <p:nvSpPr>
          <p:cNvPr id="24" name="TekstSylinder 23"/>
          <p:cNvSpPr txBox="1"/>
          <p:nvPr/>
        </p:nvSpPr>
        <p:spPr bwMode="gray">
          <a:xfrm>
            <a:off x="466214" y="3773321"/>
            <a:ext cx="2365886" cy="914400"/>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fontAlgn="base">
              <a:spcBef>
                <a:spcPts val="1100"/>
              </a:spcBef>
              <a:spcAft>
                <a:spcPct val="0"/>
              </a:spcAft>
              <a:buClr>
                <a:schemeClr val="tx2"/>
              </a:buClr>
              <a:buSzPct val="70000"/>
            </a:pPr>
            <a:r>
              <a:rPr lang="en-US" sz="1600" dirty="0">
                <a:latin typeface="Arial" pitchFamily="34" charset="0"/>
                <a:cs typeface="Arial" pitchFamily="34" charset="0"/>
              </a:rPr>
              <a:t>Alarm System Services</a:t>
            </a:r>
          </a:p>
        </p:txBody>
      </p:sp>
      <p:sp>
        <p:nvSpPr>
          <p:cNvPr id="25" name="TekstSylinder 24"/>
          <p:cNvSpPr txBox="1"/>
          <p:nvPr/>
        </p:nvSpPr>
        <p:spPr bwMode="gray">
          <a:xfrm>
            <a:off x="1191957" y="5131190"/>
            <a:ext cx="914400" cy="665021"/>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fontAlgn="base">
              <a:spcBef>
                <a:spcPts val="1100"/>
              </a:spcBef>
              <a:spcAft>
                <a:spcPct val="0"/>
              </a:spcAft>
              <a:buClr>
                <a:schemeClr val="tx2"/>
              </a:buClr>
              <a:buSzPct val="70000"/>
            </a:pPr>
            <a:r>
              <a:rPr lang="en-US" sz="1600" dirty="0">
                <a:latin typeface="Arial" pitchFamily="34" charset="0"/>
                <a:cs typeface="Arial" pitchFamily="34" charset="0"/>
              </a:rPr>
              <a:t>Alarm Software</a:t>
            </a:r>
          </a:p>
        </p:txBody>
      </p:sp>
      <p:sp>
        <p:nvSpPr>
          <p:cNvPr id="26" name="TekstSylinder 25"/>
          <p:cNvSpPr txBox="1"/>
          <p:nvPr/>
        </p:nvSpPr>
        <p:spPr bwMode="gray">
          <a:xfrm>
            <a:off x="1078862" y="2517974"/>
            <a:ext cx="914400" cy="914400"/>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tx1"/>
                </a:solidFill>
                <a:latin typeface="Arial" pitchFamily="34" charset="0"/>
                <a:ea typeface="+mn-ea"/>
                <a:cs typeface="Arial" pitchFamily="34" charset="0"/>
              </a:rPr>
              <a:t>Alarm Consulting</a:t>
            </a:r>
          </a:p>
        </p:txBody>
      </p:sp>
      <p:sp>
        <p:nvSpPr>
          <p:cNvPr id="27" name="TekstSylinder 26"/>
          <p:cNvSpPr txBox="1"/>
          <p:nvPr/>
        </p:nvSpPr>
        <p:spPr bwMode="gray">
          <a:xfrm>
            <a:off x="3603664" y="5890243"/>
            <a:ext cx="5686798" cy="665021"/>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marL="0" indent="0" algn="l" rtl="0" fontAlgn="base">
              <a:spcBef>
                <a:spcPts val="1100"/>
              </a:spcBef>
              <a:spcAft>
                <a:spcPct val="0"/>
              </a:spcAft>
              <a:buClr>
                <a:schemeClr val="tx2"/>
              </a:buClr>
              <a:buSzPct val="70000"/>
              <a:buFont typeface="Arial" pitchFamily="34" charset="0"/>
              <a:buNone/>
            </a:pPr>
            <a:r>
              <a:rPr lang="en-US" sz="1600" kern="1200" dirty="0" smtClean="0">
                <a:solidFill>
                  <a:schemeClr val="bg2"/>
                </a:solidFill>
                <a:latin typeface="Arial" pitchFamily="34" charset="0"/>
                <a:ea typeface="+mn-ea"/>
                <a:cs typeface="Arial" pitchFamily="34" charset="0"/>
              </a:rPr>
              <a:t>ABB 800xA and competitor Process Automation Control Systems </a:t>
            </a:r>
          </a:p>
        </p:txBody>
      </p:sp>
      <p:sp>
        <p:nvSpPr>
          <p:cNvPr id="31" name="Bildeforklaring med linje 1 30"/>
          <p:cNvSpPr/>
          <p:nvPr/>
        </p:nvSpPr>
        <p:spPr bwMode="gray">
          <a:xfrm>
            <a:off x="9978035" y="1965771"/>
            <a:ext cx="1981200" cy="508148"/>
          </a:xfrm>
          <a:prstGeom prst="borderCallout1">
            <a:avLst>
              <a:gd name="adj1" fmla="val 18750"/>
              <a:gd name="adj2" fmla="val -8333"/>
              <a:gd name="adj3" fmla="val 42719"/>
              <a:gd name="adj4" fmla="val -33846"/>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none" lIns="67465" tIns="35082" rIns="67465" bIns="35082" numCol="1" rtlCol="0" anchor="ctr" anchorCtr="0" compatLnSpc="1">
            <a:prstTxWarp prst="textNoShape">
              <a:avLst/>
            </a:prstTxWarp>
          </a:bodyPr>
          <a:lstStyle/>
          <a:p>
            <a:pPr marL="285750" indent="-285750">
              <a:buFont typeface="Arial" panose="020B0604020202020204" pitchFamily="34" charset="0"/>
              <a:buChar char="•"/>
            </a:pPr>
            <a:endParaRPr lang="en-US" sz="1050" kern="0" dirty="0">
              <a:solidFill>
                <a:schemeClr val="bg2"/>
              </a:solidFill>
            </a:endParaRPr>
          </a:p>
          <a:p>
            <a:r>
              <a:rPr lang="en-US" sz="1050" kern="0" dirty="0" smtClean="0">
                <a:solidFill>
                  <a:schemeClr val="bg2"/>
                </a:solidFill>
              </a:rPr>
              <a:t>UK Consulting , </a:t>
            </a:r>
          </a:p>
          <a:p>
            <a:r>
              <a:rPr lang="en-US" sz="1050" kern="0" dirty="0" smtClean="0">
                <a:solidFill>
                  <a:schemeClr val="bg2"/>
                </a:solidFill>
              </a:rPr>
              <a:t>NO/ DK Advanced Services</a:t>
            </a:r>
            <a:endParaRPr lang="en-US" sz="1050" kern="0" dirty="0">
              <a:solidFill>
                <a:schemeClr val="bg2"/>
              </a:solidFill>
            </a:endParaRPr>
          </a:p>
          <a:p>
            <a:pPr algn="ctr" defTabSz="685434">
              <a:spcBef>
                <a:spcPct val="0"/>
              </a:spcBef>
            </a:pPr>
            <a:endParaRPr lang="en-US" sz="1050" kern="0" dirty="0">
              <a:solidFill>
                <a:schemeClr val="bg2"/>
              </a:solidFill>
            </a:endParaRPr>
          </a:p>
        </p:txBody>
      </p:sp>
      <p:sp>
        <p:nvSpPr>
          <p:cNvPr id="32" name="Bildeforklaring med linje 1 31"/>
          <p:cNvSpPr/>
          <p:nvPr/>
        </p:nvSpPr>
        <p:spPr bwMode="gray">
          <a:xfrm>
            <a:off x="9978035" y="3768945"/>
            <a:ext cx="1981200" cy="508148"/>
          </a:xfrm>
          <a:prstGeom prst="borderCallout1">
            <a:avLst>
              <a:gd name="adj1" fmla="val 18750"/>
              <a:gd name="adj2" fmla="val -8333"/>
              <a:gd name="adj3" fmla="val 39534"/>
              <a:gd name="adj4" fmla="val -28946"/>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none" lIns="67465" tIns="35082" rIns="67465" bIns="35082" numCol="1" rtlCol="0" anchor="ctr" anchorCtr="0" compatLnSpc="1">
            <a:prstTxWarp prst="textNoShape">
              <a:avLst/>
            </a:prstTxWarp>
          </a:bodyPr>
          <a:lstStyle/>
          <a:p>
            <a:pPr marL="285750" indent="-285750">
              <a:buFont typeface="Arial" panose="020B0604020202020204" pitchFamily="34" charset="0"/>
              <a:buChar char="•"/>
            </a:pPr>
            <a:endParaRPr lang="en-US" sz="1050" kern="0" dirty="0">
              <a:solidFill>
                <a:schemeClr val="bg2"/>
              </a:solidFill>
            </a:endParaRPr>
          </a:p>
          <a:p>
            <a:r>
              <a:rPr lang="en-US" sz="1050" kern="0" dirty="0" smtClean="0">
                <a:solidFill>
                  <a:schemeClr val="bg2"/>
                </a:solidFill>
              </a:rPr>
              <a:t>Certified LBUs</a:t>
            </a:r>
            <a:endParaRPr lang="en-US" sz="1050" kern="0" dirty="0">
              <a:solidFill>
                <a:schemeClr val="bg2"/>
              </a:solidFill>
            </a:endParaRPr>
          </a:p>
          <a:p>
            <a:pPr algn="ctr" defTabSz="685434">
              <a:spcBef>
                <a:spcPct val="0"/>
              </a:spcBef>
            </a:pPr>
            <a:endParaRPr lang="en-US" sz="1050" kern="0" dirty="0">
              <a:solidFill>
                <a:schemeClr val="bg2"/>
              </a:solidFill>
            </a:endParaRPr>
          </a:p>
        </p:txBody>
      </p:sp>
    </p:spTree>
    <p:extLst>
      <p:ext uri="{BB962C8B-B14F-4D97-AF65-F5344CB8AC3E}">
        <p14:creationId xmlns:p14="http://schemas.microsoft.com/office/powerpoint/2010/main" val="409552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AlarmInsight</a:t>
            </a:r>
            <a:endParaRPr lang="en-US" baseline="30000" noProof="0" dirty="0"/>
          </a:p>
        </p:txBody>
      </p:sp>
      <p:sp>
        <p:nvSpPr>
          <p:cNvPr id="15" name="Text Placeholder 14"/>
          <p:cNvSpPr>
            <a:spLocks noGrp="1"/>
          </p:cNvSpPr>
          <p:nvPr>
            <p:ph type="body" sz="quarter" idx="12"/>
          </p:nvPr>
        </p:nvSpPr>
        <p:spPr/>
        <p:txBody>
          <a:bodyPr/>
          <a:lstStyle/>
          <a:p>
            <a:r>
              <a:rPr lang="en-US" dirty="0" smtClean="0"/>
              <a:t>Architecture</a:t>
            </a:r>
            <a:endParaRPr lang="en-US" dirty="0"/>
          </a:p>
        </p:txBody>
      </p:sp>
      <p:sp>
        <p:nvSpPr>
          <p:cNvPr id="8" name="Avrundet rektangel 7"/>
          <p:cNvSpPr/>
          <p:nvPr/>
        </p:nvSpPr>
        <p:spPr bwMode="auto">
          <a:xfrm>
            <a:off x="2898779" y="3132473"/>
            <a:ext cx="7467189" cy="871814"/>
          </a:xfrm>
          <a:prstGeom prst="roundRect">
            <a:avLst>
              <a:gd name="adj" fmla="val 0"/>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defTabSz="913943" fontAlgn="base">
              <a:spcBef>
                <a:spcPct val="0"/>
              </a:spcBef>
              <a:spcAft>
                <a:spcPct val="0"/>
              </a:spcAft>
              <a:defRPr/>
            </a:pPr>
            <a:r>
              <a:rPr lang="en-US" sz="1049" kern="0" dirty="0" smtClean="0">
                <a:solidFill>
                  <a:srgbClr val="000000"/>
                </a:solidFill>
                <a:latin typeface="Arial" charset="0"/>
              </a:rPr>
              <a:t> </a:t>
            </a:r>
            <a:endParaRPr lang="en-US" sz="1049" kern="0" dirty="0">
              <a:solidFill>
                <a:srgbClr val="000000"/>
              </a:solidFill>
              <a:latin typeface="Arial" charset="0"/>
            </a:endParaRPr>
          </a:p>
        </p:txBody>
      </p:sp>
      <p:sp>
        <p:nvSpPr>
          <p:cNvPr id="11" name="Avrundet rektangel 10"/>
          <p:cNvSpPr/>
          <p:nvPr/>
        </p:nvSpPr>
        <p:spPr bwMode="auto">
          <a:xfrm>
            <a:off x="2973684" y="3209028"/>
            <a:ext cx="1080000" cy="720000"/>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pPr>
            <a:r>
              <a:rPr lang="en-US" sz="1199" kern="0" dirty="0">
                <a:solidFill>
                  <a:srgbClr val="000000"/>
                </a:solidFill>
                <a:latin typeface="Arial" charset="0"/>
              </a:rPr>
              <a:t>Alarm</a:t>
            </a:r>
          </a:p>
          <a:p>
            <a:pPr algn="ctr" defTabSz="913943" fontAlgn="base">
              <a:spcBef>
                <a:spcPct val="0"/>
              </a:spcBef>
              <a:spcAft>
                <a:spcPct val="0"/>
              </a:spcAft>
            </a:pPr>
            <a:r>
              <a:rPr lang="en-US" sz="1199" kern="0" dirty="0">
                <a:solidFill>
                  <a:srgbClr val="000000"/>
                </a:solidFill>
                <a:latin typeface="Arial" charset="0"/>
              </a:rPr>
              <a:t>Analysis</a:t>
            </a:r>
          </a:p>
        </p:txBody>
      </p:sp>
      <p:sp>
        <p:nvSpPr>
          <p:cNvPr id="12" name="Avrundet rektangel 11"/>
          <p:cNvSpPr/>
          <p:nvPr/>
        </p:nvSpPr>
        <p:spPr bwMode="auto">
          <a:xfrm>
            <a:off x="4215361" y="3210435"/>
            <a:ext cx="1080000" cy="720000"/>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pPr>
            <a:r>
              <a:rPr lang="en-US" sz="1199" kern="0" dirty="0">
                <a:solidFill>
                  <a:srgbClr val="000000"/>
                </a:solidFill>
                <a:latin typeface="Arial" charset="0"/>
              </a:rPr>
              <a:t>Event </a:t>
            </a:r>
          </a:p>
          <a:p>
            <a:pPr algn="ctr" defTabSz="913943" fontAlgn="base">
              <a:spcBef>
                <a:spcPct val="0"/>
              </a:spcBef>
              <a:spcAft>
                <a:spcPct val="0"/>
              </a:spcAft>
            </a:pPr>
            <a:r>
              <a:rPr lang="en-US" sz="1199" kern="0" dirty="0">
                <a:solidFill>
                  <a:srgbClr val="000000"/>
                </a:solidFill>
                <a:latin typeface="Arial" charset="0"/>
              </a:rPr>
              <a:t>Log</a:t>
            </a:r>
          </a:p>
        </p:txBody>
      </p:sp>
      <p:sp>
        <p:nvSpPr>
          <p:cNvPr id="13" name="Avrundet rektangel 12"/>
          <p:cNvSpPr/>
          <p:nvPr/>
        </p:nvSpPr>
        <p:spPr bwMode="auto">
          <a:xfrm>
            <a:off x="10688269" y="3192144"/>
            <a:ext cx="1080000" cy="720000"/>
          </a:xfrm>
          <a:prstGeom prst="roundRect">
            <a:avLst>
              <a:gd name="adj" fmla="val 0"/>
            </a:avLst>
          </a:prstGeom>
          <a:solidFill>
            <a:schemeClr val="bg1"/>
          </a:solidFill>
          <a:ln w="9525" cap="flat" cmpd="sng" algn="ctr">
            <a:solidFill>
              <a:schemeClr val="bg2"/>
            </a:solid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pPr>
            <a:r>
              <a:rPr lang="en-US" sz="1199" kern="0" dirty="0" smtClean="0">
                <a:solidFill>
                  <a:srgbClr val="000000"/>
                </a:solidFill>
                <a:latin typeface="Arial" charset="0"/>
              </a:rPr>
              <a:t>BlockLog </a:t>
            </a:r>
          </a:p>
          <a:p>
            <a:pPr algn="ctr" defTabSz="913943" fontAlgn="base">
              <a:spcBef>
                <a:spcPct val="0"/>
              </a:spcBef>
              <a:spcAft>
                <a:spcPct val="0"/>
              </a:spcAft>
            </a:pPr>
            <a:r>
              <a:rPr lang="en-US" sz="1199" kern="0" dirty="0" smtClean="0">
                <a:solidFill>
                  <a:srgbClr val="000000"/>
                </a:solidFill>
                <a:latin typeface="Arial" charset="0"/>
              </a:rPr>
              <a:t>(OI)</a:t>
            </a:r>
            <a:endParaRPr lang="en-US" sz="1199" kern="0" dirty="0">
              <a:solidFill>
                <a:srgbClr val="000000"/>
              </a:solidFill>
              <a:latin typeface="Arial" charset="0"/>
            </a:endParaRPr>
          </a:p>
        </p:txBody>
      </p:sp>
      <p:sp>
        <p:nvSpPr>
          <p:cNvPr id="16" name="Avrundet rektangel 15"/>
          <p:cNvSpPr/>
          <p:nvPr/>
        </p:nvSpPr>
        <p:spPr bwMode="auto">
          <a:xfrm>
            <a:off x="1732007" y="3210435"/>
            <a:ext cx="1080000" cy="720000"/>
          </a:xfrm>
          <a:prstGeom prst="roundRect">
            <a:avLst>
              <a:gd name="adj" fmla="val 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none" lIns="72000" tIns="46776" rIns="89953" bIns="46776" numCol="1" rtlCol="0" anchor="ctr" anchorCtr="0" compatLnSpc="1">
            <a:prstTxWarp prst="textNoShape">
              <a:avLst/>
            </a:prstTxWarp>
          </a:bodyPr>
          <a:lstStyle/>
          <a:p>
            <a:pPr algn="ctr" defTabSz="913943" fontAlgn="base">
              <a:spcBef>
                <a:spcPct val="0"/>
              </a:spcBef>
              <a:spcAft>
                <a:spcPct val="0"/>
              </a:spcAft>
              <a:defRPr/>
            </a:pPr>
            <a:r>
              <a:rPr lang="en-US" sz="1199" b="1" kern="0" dirty="0" smtClean="0">
                <a:solidFill>
                  <a:srgbClr val="000000"/>
                </a:solidFill>
                <a:latin typeface="Arial" charset="0"/>
              </a:rPr>
              <a:t>KPI reports</a:t>
            </a:r>
          </a:p>
        </p:txBody>
      </p:sp>
      <p:sp>
        <p:nvSpPr>
          <p:cNvPr id="18" name="Avrundet rektangel 17"/>
          <p:cNvSpPr/>
          <p:nvPr/>
        </p:nvSpPr>
        <p:spPr bwMode="auto">
          <a:xfrm>
            <a:off x="6900463" y="3209028"/>
            <a:ext cx="1080000" cy="720000"/>
          </a:xfrm>
          <a:prstGeom prst="roundRect">
            <a:avLst>
              <a:gd name="adj" fmla="val 0"/>
            </a:avLst>
          </a:prstGeom>
          <a:solidFill>
            <a:schemeClr val="bg1"/>
          </a:solidFill>
          <a:ln w="9525" cap="flat" cmpd="sng" algn="ctr">
            <a:no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defRPr/>
            </a:pPr>
            <a:r>
              <a:rPr lang="en-US" sz="1199" kern="0" dirty="0" smtClean="0">
                <a:solidFill>
                  <a:srgbClr val="000000"/>
                </a:solidFill>
                <a:latin typeface="Arial" charset="0"/>
              </a:rPr>
              <a:t>Change</a:t>
            </a:r>
          </a:p>
          <a:p>
            <a:pPr algn="ctr" defTabSz="913943" fontAlgn="base">
              <a:spcBef>
                <a:spcPct val="0"/>
              </a:spcBef>
              <a:spcAft>
                <a:spcPct val="0"/>
              </a:spcAft>
              <a:defRPr/>
            </a:pPr>
            <a:r>
              <a:rPr lang="en-US" sz="1199" kern="0" dirty="0" smtClean="0">
                <a:solidFill>
                  <a:srgbClr val="000000"/>
                </a:solidFill>
                <a:latin typeface="Arial" charset="0"/>
              </a:rPr>
              <a:t>Recorder</a:t>
            </a:r>
            <a:endParaRPr lang="en-US" sz="1199" kern="0" dirty="0">
              <a:solidFill>
                <a:srgbClr val="000000"/>
              </a:solidFill>
              <a:latin typeface="Arial" charset="0"/>
            </a:endParaRPr>
          </a:p>
        </p:txBody>
      </p:sp>
      <p:sp>
        <p:nvSpPr>
          <p:cNvPr id="19" name="Avrundet rektangel 18"/>
          <p:cNvSpPr/>
          <p:nvPr/>
        </p:nvSpPr>
        <p:spPr bwMode="auto">
          <a:xfrm>
            <a:off x="8055742" y="3209028"/>
            <a:ext cx="1080000" cy="720000"/>
          </a:xfrm>
          <a:prstGeom prst="roundRect">
            <a:avLst>
              <a:gd name="adj" fmla="val 0"/>
            </a:avLst>
          </a:prstGeom>
          <a:noFill/>
          <a:ln w="9525" cap="flat" cmpd="sng" algn="ctr">
            <a:solidFill>
              <a:schemeClr val="tx1"/>
            </a:solid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defRPr/>
            </a:pPr>
            <a:r>
              <a:rPr lang="en-US" sz="1199" kern="0" dirty="0" smtClean="0">
                <a:solidFill>
                  <a:srgbClr val="000000"/>
                </a:solidFill>
                <a:latin typeface="Arial" charset="0"/>
              </a:rPr>
              <a:t>Alarm</a:t>
            </a:r>
          </a:p>
          <a:p>
            <a:pPr algn="ctr" defTabSz="913943" fontAlgn="base">
              <a:spcBef>
                <a:spcPct val="0"/>
              </a:spcBef>
              <a:spcAft>
                <a:spcPct val="0"/>
              </a:spcAft>
              <a:defRPr/>
            </a:pPr>
            <a:r>
              <a:rPr lang="en-US" sz="1199" kern="0" dirty="0" smtClean="0">
                <a:solidFill>
                  <a:srgbClr val="000000"/>
                </a:solidFill>
                <a:latin typeface="Arial" charset="0"/>
              </a:rPr>
              <a:t>Helper</a:t>
            </a:r>
            <a:endParaRPr lang="en-US" sz="1199" kern="0" dirty="0">
              <a:solidFill>
                <a:srgbClr val="000000"/>
              </a:solidFill>
              <a:latin typeface="Arial" charset="0"/>
            </a:endParaRPr>
          </a:p>
        </p:txBody>
      </p:sp>
      <p:sp>
        <p:nvSpPr>
          <p:cNvPr id="20" name="Avrundet rektangel 19"/>
          <p:cNvSpPr/>
          <p:nvPr/>
        </p:nvSpPr>
        <p:spPr bwMode="auto">
          <a:xfrm>
            <a:off x="9211021" y="3209028"/>
            <a:ext cx="1080000" cy="720000"/>
          </a:xfrm>
          <a:prstGeom prst="roundRect">
            <a:avLst>
              <a:gd name="adj" fmla="val 0"/>
            </a:avLst>
          </a:prstGeom>
          <a:solidFill>
            <a:schemeClr val="bg1"/>
          </a:solidFill>
          <a:ln w="9525" cap="flat" cmpd="sng" algn="ctr">
            <a:noFill/>
            <a:prstDash val="dash"/>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defRPr/>
            </a:pPr>
            <a:r>
              <a:rPr lang="en-US" sz="1199" kern="0" dirty="0" smtClean="0">
                <a:solidFill>
                  <a:srgbClr val="000000"/>
                </a:solidFill>
                <a:latin typeface="Arial" charset="0"/>
              </a:rPr>
              <a:t>Alarm </a:t>
            </a:r>
          </a:p>
          <a:p>
            <a:pPr algn="ctr" defTabSz="913943" fontAlgn="base">
              <a:spcBef>
                <a:spcPct val="0"/>
              </a:spcBef>
              <a:spcAft>
                <a:spcPct val="0"/>
              </a:spcAft>
              <a:defRPr/>
            </a:pPr>
            <a:r>
              <a:rPr lang="en-US" sz="1199" kern="0" dirty="0" smtClean="0">
                <a:solidFill>
                  <a:srgbClr val="000000"/>
                </a:solidFill>
                <a:latin typeface="Arial" charset="0"/>
              </a:rPr>
              <a:t>Rationalization </a:t>
            </a:r>
          </a:p>
          <a:p>
            <a:pPr algn="ctr" defTabSz="913943" fontAlgn="base">
              <a:spcBef>
                <a:spcPct val="0"/>
              </a:spcBef>
              <a:spcAft>
                <a:spcPct val="0"/>
              </a:spcAft>
              <a:defRPr/>
            </a:pPr>
            <a:r>
              <a:rPr lang="en-US" sz="1199" kern="0" dirty="0" smtClean="0">
                <a:solidFill>
                  <a:srgbClr val="000000"/>
                </a:solidFill>
                <a:latin typeface="Arial" charset="0"/>
              </a:rPr>
              <a:t>Tool</a:t>
            </a:r>
            <a:endParaRPr lang="en-US" sz="1199" kern="0" dirty="0">
              <a:solidFill>
                <a:srgbClr val="000000"/>
              </a:solidFill>
              <a:latin typeface="Arial" charset="0"/>
            </a:endParaRPr>
          </a:p>
        </p:txBody>
      </p:sp>
      <p:sp>
        <p:nvSpPr>
          <p:cNvPr id="24" name="Avrundet rektangel 23"/>
          <p:cNvSpPr/>
          <p:nvPr/>
        </p:nvSpPr>
        <p:spPr bwMode="auto">
          <a:xfrm>
            <a:off x="399502" y="3209028"/>
            <a:ext cx="1080000" cy="720000"/>
          </a:xfrm>
          <a:prstGeom prst="roundRect">
            <a:avLst>
              <a:gd name="adj" fmla="val 0"/>
            </a:avLst>
          </a:prstGeom>
          <a:noFill/>
          <a:ln w="9525" cap="flat" cmpd="sng" algn="ctr">
            <a:solidFill>
              <a:srgbClr val="000000"/>
            </a:solid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defRPr/>
            </a:pPr>
            <a:r>
              <a:rPr lang="en-US" sz="1199" kern="0" dirty="0" smtClean="0">
                <a:solidFill>
                  <a:srgbClr val="000000"/>
                </a:solidFill>
                <a:latin typeface="Arial" charset="0"/>
              </a:rPr>
              <a:t>Expert </a:t>
            </a:r>
          </a:p>
          <a:p>
            <a:pPr algn="ctr" defTabSz="913943" fontAlgn="base">
              <a:spcBef>
                <a:spcPct val="0"/>
              </a:spcBef>
              <a:spcAft>
                <a:spcPct val="0"/>
              </a:spcAft>
              <a:defRPr/>
            </a:pPr>
            <a:r>
              <a:rPr lang="en-US" sz="1199" kern="0" dirty="0">
                <a:solidFill>
                  <a:srgbClr val="000000"/>
                </a:solidFill>
                <a:latin typeface="Arial" charset="0"/>
              </a:rPr>
              <a:t>t</a:t>
            </a:r>
            <a:r>
              <a:rPr lang="en-US" sz="1199" kern="0" dirty="0" smtClean="0">
                <a:solidFill>
                  <a:srgbClr val="000000"/>
                </a:solidFill>
                <a:latin typeface="Arial" charset="0"/>
              </a:rPr>
              <a:t>ool</a:t>
            </a:r>
            <a:endParaRPr lang="en-US" sz="1199" kern="0" dirty="0">
              <a:solidFill>
                <a:srgbClr val="000000"/>
              </a:solidFill>
              <a:latin typeface="Arial" charset="0"/>
            </a:endParaRPr>
          </a:p>
        </p:txBody>
      </p:sp>
      <p:cxnSp>
        <p:nvCxnSpPr>
          <p:cNvPr id="36" name="Rett linje 30"/>
          <p:cNvCxnSpPr/>
          <p:nvPr/>
        </p:nvCxnSpPr>
        <p:spPr bwMode="gray">
          <a:xfrm>
            <a:off x="291830" y="4805179"/>
            <a:ext cx="11605098" cy="1326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kstSylinder 32"/>
          <p:cNvSpPr txBox="1"/>
          <p:nvPr/>
        </p:nvSpPr>
        <p:spPr bwMode="gray">
          <a:xfrm>
            <a:off x="10557163" y="4471029"/>
            <a:ext cx="1649901" cy="54625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fontAlgn="base">
              <a:spcBef>
                <a:spcPts val="1100"/>
              </a:spcBef>
              <a:spcAft>
                <a:spcPct val="0"/>
              </a:spcAft>
              <a:buClr>
                <a:schemeClr val="tx2"/>
              </a:buClr>
              <a:buSzPct val="70000"/>
            </a:pPr>
            <a:r>
              <a:rPr lang="en-US" sz="1000" dirty="0" smtClean="0">
                <a:latin typeface="Arial" pitchFamily="34" charset="0"/>
                <a:cs typeface="Arial" pitchFamily="34" charset="0"/>
              </a:rPr>
              <a:t>PLANT NETWORK</a:t>
            </a:r>
            <a:endParaRPr lang="en-US" sz="1000" dirty="0">
              <a:latin typeface="Arial" pitchFamily="34" charset="0"/>
              <a:cs typeface="Arial" pitchFamily="34" charset="0"/>
            </a:endParaRPr>
          </a:p>
        </p:txBody>
      </p:sp>
      <p:sp>
        <p:nvSpPr>
          <p:cNvPr id="39" name="TekstSylinder 32"/>
          <p:cNvSpPr txBox="1"/>
          <p:nvPr/>
        </p:nvSpPr>
        <p:spPr bwMode="gray">
          <a:xfrm>
            <a:off x="10551674" y="4882578"/>
            <a:ext cx="1443681" cy="54625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fontAlgn="base">
              <a:spcBef>
                <a:spcPts val="1100"/>
              </a:spcBef>
              <a:spcAft>
                <a:spcPct val="0"/>
              </a:spcAft>
              <a:buClr>
                <a:schemeClr val="tx2"/>
              </a:buClr>
              <a:buSzPct val="70000"/>
            </a:pPr>
            <a:r>
              <a:rPr lang="en-US" sz="1000" dirty="0" smtClean="0">
                <a:latin typeface="Arial" pitchFamily="34" charset="0"/>
                <a:cs typeface="Arial" pitchFamily="34" charset="0"/>
              </a:rPr>
              <a:t>CONTROL NETWORK</a:t>
            </a:r>
            <a:endParaRPr lang="en-US" sz="1000" dirty="0">
              <a:latin typeface="Arial" pitchFamily="34" charset="0"/>
              <a:cs typeface="Arial" pitchFamily="34" charset="0"/>
            </a:endParaRPr>
          </a:p>
        </p:txBody>
      </p:sp>
      <p:sp>
        <p:nvSpPr>
          <p:cNvPr id="40" name="Avrundet rektangel 4"/>
          <p:cNvSpPr/>
          <p:nvPr/>
        </p:nvSpPr>
        <p:spPr bwMode="auto">
          <a:xfrm>
            <a:off x="6224951" y="5119270"/>
            <a:ext cx="1440000" cy="393583"/>
          </a:xfrm>
          <a:prstGeom prst="roundRect">
            <a:avLst>
              <a:gd name="adj" fmla="val 0"/>
            </a:avLst>
          </a:prstGeom>
          <a:solidFill>
            <a:schemeClr val="bg1"/>
          </a:solidFill>
          <a:ln w="9525" cap="flat" cmpd="sng" algn="ctr">
            <a:solidFill>
              <a:srgbClr val="000000"/>
            </a:solid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defRPr/>
            </a:pPr>
            <a:r>
              <a:rPr lang="en-US" sz="1400" kern="0" dirty="0" smtClean="0">
                <a:solidFill>
                  <a:srgbClr val="000000"/>
                </a:solidFill>
                <a:latin typeface="Arial" charset="0"/>
              </a:rPr>
              <a:t>800xA</a:t>
            </a:r>
            <a:endParaRPr lang="en-US" sz="1400" kern="0" dirty="0">
              <a:solidFill>
                <a:srgbClr val="000000"/>
              </a:solidFill>
              <a:latin typeface="Arial" charset="0"/>
            </a:endParaRPr>
          </a:p>
        </p:txBody>
      </p:sp>
      <p:sp>
        <p:nvSpPr>
          <p:cNvPr id="41" name="Avrundet rektangel 5"/>
          <p:cNvSpPr/>
          <p:nvPr/>
        </p:nvSpPr>
        <p:spPr bwMode="auto">
          <a:xfrm>
            <a:off x="4551065" y="5119270"/>
            <a:ext cx="1440000" cy="393583"/>
          </a:xfrm>
          <a:prstGeom prst="roundRect">
            <a:avLst>
              <a:gd name="adj" fmla="val 0"/>
            </a:avLst>
          </a:prstGeom>
          <a:solidFill>
            <a:schemeClr val="bg1"/>
          </a:solidFill>
          <a:ln w="9525" cap="flat" cmpd="sng" algn="ctr">
            <a:solidFill>
              <a:srgbClr val="000000"/>
            </a:solid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defRPr/>
            </a:pPr>
            <a:r>
              <a:rPr lang="en-US" sz="1400" kern="0" dirty="0" smtClean="0">
                <a:solidFill>
                  <a:srgbClr val="000000"/>
                </a:solidFill>
                <a:latin typeface="Arial" charset="0"/>
              </a:rPr>
              <a:t>800xA History</a:t>
            </a:r>
            <a:endParaRPr lang="en-US" sz="1400" kern="0" dirty="0">
              <a:solidFill>
                <a:srgbClr val="000000"/>
              </a:solidFill>
              <a:latin typeface="Arial" charset="0"/>
            </a:endParaRPr>
          </a:p>
        </p:txBody>
      </p:sp>
      <p:sp>
        <p:nvSpPr>
          <p:cNvPr id="42" name="Avrundet rektangel 6"/>
          <p:cNvSpPr/>
          <p:nvPr/>
        </p:nvSpPr>
        <p:spPr bwMode="auto">
          <a:xfrm>
            <a:off x="2836662" y="5128995"/>
            <a:ext cx="1440000" cy="393583"/>
          </a:xfrm>
          <a:prstGeom prst="roundRect">
            <a:avLst>
              <a:gd name="adj" fmla="val 0"/>
            </a:avLst>
          </a:prstGeom>
          <a:solidFill>
            <a:schemeClr val="bg1"/>
          </a:solidFill>
          <a:ln w="9525" cap="flat" cmpd="sng" algn="ctr">
            <a:solidFill>
              <a:srgbClr val="000000"/>
            </a:solid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defRPr/>
            </a:pPr>
            <a:r>
              <a:rPr lang="en-US" sz="1400" kern="0" dirty="0" smtClean="0">
                <a:solidFill>
                  <a:srgbClr val="000000"/>
                </a:solidFill>
                <a:latin typeface="Arial" charset="0"/>
              </a:rPr>
              <a:t>Third-party DCS</a:t>
            </a:r>
            <a:endParaRPr lang="en-US" sz="1400" kern="0" dirty="0">
              <a:solidFill>
                <a:srgbClr val="000000"/>
              </a:solidFill>
              <a:latin typeface="Arial" charset="0"/>
            </a:endParaRPr>
          </a:p>
        </p:txBody>
      </p:sp>
      <p:sp>
        <p:nvSpPr>
          <p:cNvPr id="9" name="Rectangle 8"/>
          <p:cNvSpPr/>
          <p:nvPr/>
        </p:nvSpPr>
        <p:spPr bwMode="gray">
          <a:xfrm>
            <a:off x="1612730" y="2201630"/>
            <a:ext cx="8869490" cy="2463076"/>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nb-NO" sz="1600" dirty="0" err="1" smtClean="0">
              <a:solidFill>
                <a:schemeClr val="bg1"/>
              </a:solidFill>
              <a:latin typeface="Arial" pitchFamily="34" charset="0"/>
              <a:cs typeface="Arial" pitchFamily="34" charset="0"/>
            </a:endParaRPr>
          </a:p>
        </p:txBody>
      </p:sp>
      <p:sp>
        <p:nvSpPr>
          <p:cNvPr id="43" name="Avrundet rektangel 14"/>
          <p:cNvSpPr/>
          <p:nvPr/>
        </p:nvSpPr>
        <p:spPr bwMode="auto">
          <a:xfrm>
            <a:off x="1732006" y="4100302"/>
            <a:ext cx="3563355" cy="360000"/>
          </a:xfrm>
          <a:prstGeom prst="roundRect">
            <a:avLst>
              <a:gd name="adj" fmla="val 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none" lIns="72000" tIns="46776" rIns="89953" bIns="46776" numCol="1" rtlCol="0" anchor="ctr" anchorCtr="0" compatLnSpc="1">
            <a:prstTxWarp prst="textNoShape">
              <a:avLst/>
            </a:prstTxWarp>
          </a:bodyPr>
          <a:lstStyle/>
          <a:p>
            <a:pPr algn="ctr" defTabSz="913943" fontAlgn="base">
              <a:spcBef>
                <a:spcPct val="0"/>
              </a:spcBef>
              <a:spcAft>
                <a:spcPct val="0"/>
              </a:spcAft>
            </a:pPr>
            <a:r>
              <a:rPr lang="en-US" sz="1199" b="1" kern="0" dirty="0" smtClean="0">
                <a:solidFill>
                  <a:srgbClr val="000000"/>
                </a:solidFill>
                <a:latin typeface="Arial" charset="0"/>
              </a:rPr>
              <a:t>Event Consolidation Database (SQL)</a:t>
            </a:r>
            <a:endParaRPr lang="en-US" sz="1199" b="1" kern="0" dirty="0">
              <a:solidFill>
                <a:srgbClr val="000000"/>
              </a:solidFill>
              <a:latin typeface="Arial" charset="0"/>
            </a:endParaRPr>
          </a:p>
        </p:txBody>
      </p:sp>
      <p:sp>
        <p:nvSpPr>
          <p:cNvPr id="44" name="Avrundet rektangel 16"/>
          <p:cNvSpPr/>
          <p:nvPr/>
        </p:nvSpPr>
        <p:spPr bwMode="auto">
          <a:xfrm>
            <a:off x="6900463" y="4080842"/>
            <a:ext cx="3465505" cy="360000"/>
          </a:xfrm>
          <a:prstGeom prst="roundRect">
            <a:avLst>
              <a:gd name="adj" fmla="val 0"/>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defRPr/>
            </a:pPr>
            <a:r>
              <a:rPr lang="en-US" sz="1200" kern="0" dirty="0" smtClean="0">
                <a:solidFill>
                  <a:srgbClr val="000000"/>
                </a:solidFill>
                <a:latin typeface="Arial" charset="0"/>
              </a:rPr>
              <a:t>(Master) Alarm Database (SQL)</a:t>
            </a:r>
            <a:endParaRPr lang="en-US" kern="0" dirty="0">
              <a:solidFill>
                <a:srgbClr val="000000"/>
              </a:solidFill>
              <a:latin typeface="Arial" charset="0"/>
            </a:endParaRPr>
          </a:p>
        </p:txBody>
      </p:sp>
      <p:sp>
        <p:nvSpPr>
          <p:cNvPr id="25" name="Bildeforklaring med linje 1 24"/>
          <p:cNvSpPr/>
          <p:nvPr/>
        </p:nvSpPr>
        <p:spPr bwMode="auto">
          <a:xfrm>
            <a:off x="4433862" y="1626671"/>
            <a:ext cx="3227225" cy="488333"/>
          </a:xfrm>
          <a:prstGeom prst="borderCallout1">
            <a:avLst>
              <a:gd name="adj1" fmla="val 43321"/>
              <a:gd name="adj2" fmla="val -870"/>
              <a:gd name="adj3" fmla="val 126383"/>
              <a:gd name="adj4" fmla="val -24384"/>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square" lIns="67465" tIns="35082" rIns="67465" bIns="35082" numCol="1" rtlCol="0" anchor="ctr" anchorCtr="0" compatLnSpc="1">
            <a:prstTxWarp prst="textNoShape">
              <a:avLst/>
            </a:prstTxWarp>
          </a:bodyPr>
          <a:lstStyle/>
          <a:p>
            <a:pPr defTabSz="685434">
              <a:spcBef>
                <a:spcPct val="0"/>
              </a:spcBef>
              <a:defRPr/>
            </a:pPr>
            <a:r>
              <a:rPr lang="en-US" sz="1050" kern="0" dirty="0" smtClean="0">
                <a:solidFill>
                  <a:schemeClr val="bg2"/>
                </a:solidFill>
              </a:rPr>
              <a:t>All components and database on one physical or virtual  server</a:t>
            </a:r>
            <a:endParaRPr lang="en-US" sz="1050" kern="0" dirty="0">
              <a:solidFill>
                <a:schemeClr val="bg2"/>
              </a:solidFill>
            </a:endParaRPr>
          </a:p>
        </p:txBody>
      </p:sp>
      <p:sp>
        <p:nvSpPr>
          <p:cNvPr id="26" name="Bildeforklaring med linje 1 25"/>
          <p:cNvSpPr/>
          <p:nvPr/>
        </p:nvSpPr>
        <p:spPr bwMode="auto">
          <a:xfrm>
            <a:off x="7748337" y="1626670"/>
            <a:ext cx="3830856" cy="488333"/>
          </a:xfrm>
          <a:prstGeom prst="borderCallout1">
            <a:avLst>
              <a:gd name="adj1" fmla="val 103505"/>
              <a:gd name="adj2" fmla="val 47978"/>
              <a:gd name="adj3" fmla="val 122030"/>
              <a:gd name="adj4" fmla="val 25568"/>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square" lIns="67465" tIns="35082" rIns="67465" bIns="35082" numCol="1" rtlCol="0" anchor="ctr" anchorCtr="0" compatLnSpc="1">
            <a:prstTxWarp prst="textNoShape">
              <a:avLst/>
            </a:prstTxWarp>
          </a:bodyPr>
          <a:lstStyle/>
          <a:p>
            <a:pPr defTabSz="685434">
              <a:spcBef>
                <a:spcPct val="0"/>
              </a:spcBef>
              <a:defRPr/>
            </a:pPr>
            <a:r>
              <a:rPr lang="en-US" sz="1050" kern="0" dirty="0" smtClean="0">
                <a:solidFill>
                  <a:schemeClr val="bg2"/>
                </a:solidFill>
              </a:rPr>
              <a:t>Office</a:t>
            </a:r>
            <a:r>
              <a:rPr lang="en-US" sz="1050" b="1" kern="0" dirty="0" smtClean="0">
                <a:solidFill>
                  <a:schemeClr val="bg2"/>
                </a:solidFill>
              </a:rPr>
              <a:t>:</a:t>
            </a:r>
          </a:p>
          <a:p>
            <a:pPr defTabSz="685434">
              <a:spcBef>
                <a:spcPct val="0"/>
              </a:spcBef>
              <a:defRPr/>
            </a:pPr>
            <a:r>
              <a:rPr lang="en-US" sz="1050" kern="0" dirty="0" smtClean="0">
                <a:solidFill>
                  <a:schemeClr val="bg2"/>
                </a:solidFill>
              </a:rPr>
              <a:t>Make reports available outside the «factory»/ control network</a:t>
            </a:r>
            <a:endParaRPr lang="en-US" sz="1050" kern="0" dirty="0">
              <a:solidFill>
                <a:schemeClr val="bg2"/>
              </a:solidFill>
            </a:endParaRPr>
          </a:p>
        </p:txBody>
      </p:sp>
      <p:sp>
        <p:nvSpPr>
          <p:cNvPr id="27" name="Pil opp og ned 26"/>
          <p:cNvSpPr/>
          <p:nvPr/>
        </p:nvSpPr>
        <p:spPr bwMode="auto">
          <a:xfrm>
            <a:off x="6590243" y="4229480"/>
            <a:ext cx="200952" cy="754147"/>
          </a:xfrm>
          <a:prstGeom prst="upDownArrow">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defTabSz="913943" fontAlgn="base">
              <a:spcBef>
                <a:spcPct val="0"/>
              </a:spcBef>
              <a:spcAft>
                <a:spcPct val="0"/>
              </a:spcAft>
              <a:defRPr/>
            </a:pPr>
            <a:endParaRPr lang="en-US" sz="1999" kern="0" dirty="0">
              <a:solidFill>
                <a:srgbClr val="000000"/>
              </a:solidFill>
              <a:latin typeface="Arial" charset="0"/>
            </a:endParaRPr>
          </a:p>
        </p:txBody>
      </p:sp>
      <p:sp>
        <p:nvSpPr>
          <p:cNvPr id="28" name="Bildeforklaring med linje 1 27"/>
          <p:cNvSpPr/>
          <p:nvPr/>
        </p:nvSpPr>
        <p:spPr bwMode="auto">
          <a:xfrm>
            <a:off x="286586" y="5149443"/>
            <a:ext cx="2170619" cy="599780"/>
          </a:xfrm>
          <a:prstGeom prst="borderCallout1">
            <a:avLst>
              <a:gd name="adj1" fmla="val 44616"/>
              <a:gd name="adj2" fmla="val 103250"/>
              <a:gd name="adj3" fmla="val 40402"/>
              <a:gd name="adj4" fmla="val 120584"/>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none" lIns="67465" tIns="35082" rIns="67465" bIns="35082" numCol="1" rtlCol="0" anchor="ctr" anchorCtr="0" compatLnSpc="1">
            <a:prstTxWarp prst="textNoShape">
              <a:avLst/>
            </a:prstTxWarp>
          </a:bodyPr>
          <a:lstStyle/>
          <a:p>
            <a:pPr defTabSz="685434">
              <a:spcBef>
                <a:spcPct val="0"/>
              </a:spcBef>
              <a:defRPr/>
            </a:pPr>
            <a:r>
              <a:rPr lang="en-US" sz="1050" kern="0" dirty="0" smtClean="0">
                <a:solidFill>
                  <a:schemeClr val="bg2"/>
                </a:solidFill>
              </a:rPr>
              <a:t>Collect data from various sources</a:t>
            </a:r>
            <a:endParaRPr lang="en-US" sz="1050" kern="0" dirty="0">
              <a:solidFill>
                <a:schemeClr val="bg2"/>
              </a:solidFill>
            </a:endParaRPr>
          </a:p>
        </p:txBody>
      </p:sp>
      <p:sp>
        <p:nvSpPr>
          <p:cNvPr id="29" name="Bildeforklaring med linje 1 28"/>
          <p:cNvSpPr/>
          <p:nvPr/>
        </p:nvSpPr>
        <p:spPr bwMode="auto">
          <a:xfrm>
            <a:off x="280438" y="1960723"/>
            <a:ext cx="848511" cy="744308"/>
          </a:xfrm>
          <a:prstGeom prst="borderCallout1">
            <a:avLst>
              <a:gd name="adj1" fmla="val 107235"/>
              <a:gd name="adj2" fmla="val 55068"/>
              <a:gd name="adj3" fmla="val 158581"/>
              <a:gd name="adj4" fmla="val 80083"/>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square" lIns="67465" tIns="35082" rIns="67465" bIns="35082" numCol="1" rtlCol="0" anchor="ctr" anchorCtr="0" compatLnSpc="1">
            <a:prstTxWarp prst="textNoShape">
              <a:avLst/>
            </a:prstTxWarp>
          </a:bodyPr>
          <a:lstStyle/>
          <a:p>
            <a:pPr defTabSz="685434">
              <a:spcBef>
                <a:spcPct val="0"/>
              </a:spcBef>
              <a:defRPr/>
            </a:pPr>
            <a:r>
              <a:rPr lang="en-US" sz="1050" kern="0" dirty="0" smtClean="0">
                <a:solidFill>
                  <a:schemeClr val="bg2"/>
                </a:solidFill>
              </a:rPr>
              <a:t>Client installation</a:t>
            </a:r>
            <a:endParaRPr lang="en-US" sz="1050" kern="0" dirty="0">
              <a:solidFill>
                <a:schemeClr val="bg2"/>
              </a:solidFill>
            </a:endParaRPr>
          </a:p>
        </p:txBody>
      </p:sp>
      <p:grpSp>
        <p:nvGrpSpPr>
          <p:cNvPr id="6" name="Gruppe 5"/>
          <p:cNvGrpSpPr/>
          <p:nvPr/>
        </p:nvGrpSpPr>
        <p:grpSpPr>
          <a:xfrm>
            <a:off x="7735067" y="5331043"/>
            <a:ext cx="4161861" cy="1134088"/>
            <a:chOff x="3443842" y="5726483"/>
            <a:chExt cx="4161861" cy="1134088"/>
          </a:xfrm>
        </p:grpSpPr>
        <p:grpSp>
          <p:nvGrpSpPr>
            <p:cNvPr id="5" name="Gruppe 4"/>
            <p:cNvGrpSpPr/>
            <p:nvPr/>
          </p:nvGrpSpPr>
          <p:grpSpPr>
            <a:xfrm>
              <a:off x="3443842" y="5726483"/>
              <a:ext cx="4161861" cy="1134088"/>
              <a:chOff x="3443842" y="5726483"/>
              <a:chExt cx="4161861" cy="1134088"/>
            </a:xfrm>
          </p:grpSpPr>
          <p:sp>
            <p:nvSpPr>
              <p:cNvPr id="46" name="TekstSylinder 25"/>
              <p:cNvSpPr txBox="1"/>
              <p:nvPr/>
            </p:nvSpPr>
            <p:spPr bwMode="gray">
              <a:xfrm>
                <a:off x="3443842" y="5726483"/>
                <a:ext cx="4161861" cy="1134088"/>
              </a:xfrm>
              <a:prstGeom prst="rect">
                <a:avLst/>
              </a:prstGeom>
              <a:noFill/>
              <a:ln w="9525">
                <a:noFill/>
                <a:miter lim="800000"/>
                <a:headEnd/>
                <a:tailEnd/>
              </a:ln>
            </p:spPr>
            <p:txBody>
              <a:bodyPr vert="horz" wrap="none" lIns="71963" tIns="71963" rIns="71963" bIns="71963" numCol="1" rtlCol="0" anchor="t" anchorCtr="0" compatLnSpc="1">
                <a:prstTxWarp prst="textNoShape">
                  <a:avLst/>
                </a:prstTxWarp>
                <a:noAutofit/>
              </a:bodyPr>
              <a:lstStyle/>
              <a:p>
                <a:pPr fontAlgn="base">
                  <a:spcBef>
                    <a:spcPts val="1099"/>
                  </a:spcBef>
                  <a:spcAft>
                    <a:spcPct val="0"/>
                  </a:spcAft>
                  <a:buClr>
                    <a:schemeClr val="tx2"/>
                  </a:buClr>
                  <a:buSzPct val="70000"/>
                </a:pPr>
                <a:r>
                  <a:rPr lang="en-US" sz="1000" dirty="0" smtClean="0">
                    <a:latin typeface="Arial" pitchFamily="34" charset="0"/>
                    <a:cs typeface="Arial" pitchFamily="34" charset="0"/>
                  </a:rPr>
                  <a:t>Some components are also available in the System 800xA pricelist as:</a:t>
                </a:r>
              </a:p>
              <a:p>
                <a:pPr marL="285607" indent="-285607">
                  <a:spcBef>
                    <a:spcPts val="1099"/>
                  </a:spcBef>
                </a:pPr>
                <a:r>
                  <a:rPr lang="en-US" sz="1000" dirty="0" smtClean="0">
                    <a:latin typeface="Arial" pitchFamily="34" charset="0"/>
                    <a:cs typeface="Arial" pitchFamily="34" charset="0"/>
                  </a:rPr>
                  <a:t>        800xA History and </a:t>
                </a:r>
                <a:r>
                  <a:rPr lang="en-US" sz="1000" dirty="0">
                    <a:latin typeface="Arial" pitchFamily="34" charset="0"/>
                    <a:cs typeface="Arial" pitchFamily="34" charset="0"/>
                  </a:rPr>
                  <a:t>r</a:t>
                </a:r>
                <a:r>
                  <a:rPr lang="en-US" sz="1000" dirty="0" smtClean="0">
                    <a:latin typeface="Arial" pitchFamily="34" charset="0"/>
                    <a:cs typeface="Arial" pitchFamily="34" charset="0"/>
                  </a:rPr>
                  <a:t>eports</a:t>
                </a:r>
              </a:p>
              <a:p>
                <a:pPr marL="285607" indent="-285607">
                  <a:spcBef>
                    <a:spcPts val="1099"/>
                  </a:spcBef>
                </a:pPr>
                <a:r>
                  <a:rPr lang="en-US" sz="1000" dirty="0" smtClean="0">
                    <a:latin typeface="Arial" pitchFamily="34" charset="0"/>
                    <a:cs typeface="Arial" pitchFamily="34" charset="0"/>
                  </a:rPr>
                  <a:t>        800xA Alarm </a:t>
                </a:r>
                <a:r>
                  <a:rPr lang="en-US" sz="1000" dirty="0">
                    <a:latin typeface="Arial" pitchFamily="34" charset="0"/>
                    <a:cs typeface="Arial" pitchFamily="34" charset="0"/>
                  </a:rPr>
                  <a:t>o</a:t>
                </a:r>
                <a:r>
                  <a:rPr lang="en-US" sz="1000" dirty="0" smtClean="0">
                    <a:latin typeface="Arial" pitchFamily="34" charset="0"/>
                    <a:cs typeface="Arial" pitchFamily="34" charset="0"/>
                  </a:rPr>
                  <a:t>perations</a:t>
                </a:r>
                <a:endParaRPr lang="en-US" sz="1000" dirty="0">
                  <a:latin typeface="Arial" pitchFamily="34" charset="0"/>
                  <a:cs typeface="Arial" pitchFamily="34" charset="0"/>
                </a:endParaRPr>
              </a:p>
            </p:txBody>
          </p:sp>
          <p:sp>
            <p:nvSpPr>
              <p:cNvPr id="4" name="Rektangel 3"/>
              <p:cNvSpPr/>
              <p:nvPr/>
            </p:nvSpPr>
            <p:spPr bwMode="gray">
              <a:xfrm>
                <a:off x="3505320" y="6072351"/>
                <a:ext cx="167816" cy="176463"/>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smtClean="0">
                  <a:solidFill>
                    <a:schemeClr val="bg1"/>
                  </a:solidFill>
                  <a:latin typeface="Arial" pitchFamily="34" charset="0"/>
                  <a:cs typeface="Arial" pitchFamily="34" charset="0"/>
                </a:endParaRPr>
              </a:p>
            </p:txBody>
          </p:sp>
        </p:grpSp>
        <p:sp>
          <p:nvSpPr>
            <p:cNvPr id="32" name="Rektangel 31"/>
            <p:cNvSpPr/>
            <p:nvPr/>
          </p:nvSpPr>
          <p:spPr bwMode="gray">
            <a:xfrm>
              <a:off x="3513684" y="6348768"/>
              <a:ext cx="167816" cy="17646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smtClean="0">
                <a:solidFill>
                  <a:schemeClr val="bg1"/>
                </a:solidFill>
                <a:latin typeface="Arial" pitchFamily="34" charset="0"/>
                <a:cs typeface="Arial" pitchFamily="34" charset="0"/>
              </a:endParaRPr>
            </a:p>
          </p:txBody>
        </p:sp>
      </p:grpSp>
      <p:cxnSp>
        <p:nvCxnSpPr>
          <p:cNvPr id="7" name="Rett linje 6"/>
          <p:cNvCxnSpPr>
            <a:endCxn id="13" idx="2"/>
          </p:cNvCxnSpPr>
          <p:nvPr/>
        </p:nvCxnSpPr>
        <p:spPr bwMode="gray">
          <a:xfrm flipV="1">
            <a:off x="10482220" y="3912144"/>
            <a:ext cx="746049" cy="34869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Pil opp og ned 32"/>
          <p:cNvSpPr/>
          <p:nvPr/>
        </p:nvSpPr>
        <p:spPr bwMode="auto">
          <a:xfrm>
            <a:off x="5328113" y="4410370"/>
            <a:ext cx="218248" cy="568428"/>
          </a:xfrm>
          <a:prstGeom prst="upDownArrow">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defTabSz="913943" fontAlgn="base">
              <a:spcBef>
                <a:spcPct val="0"/>
              </a:spcBef>
              <a:spcAft>
                <a:spcPct val="0"/>
              </a:spcAft>
              <a:defRPr/>
            </a:pPr>
            <a:endParaRPr lang="en-US" sz="1999" kern="0" dirty="0">
              <a:solidFill>
                <a:srgbClr val="000000"/>
              </a:solidFill>
              <a:latin typeface="Arial" charset="0"/>
            </a:endParaRPr>
          </a:p>
        </p:txBody>
      </p:sp>
      <p:sp>
        <p:nvSpPr>
          <p:cNvPr id="34" name="TekstSylinder 32"/>
          <p:cNvSpPr txBox="1"/>
          <p:nvPr/>
        </p:nvSpPr>
        <p:spPr bwMode="gray">
          <a:xfrm>
            <a:off x="5135511" y="4136344"/>
            <a:ext cx="725825" cy="54625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fontAlgn="base">
              <a:spcBef>
                <a:spcPts val="1100"/>
              </a:spcBef>
              <a:spcAft>
                <a:spcPct val="0"/>
              </a:spcAft>
              <a:buClr>
                <a:schemeClr val="tx2"/>
              </a:buClr>
              <a:buSzPct val="70000"/>
            </a:pPr>
            <a:r>
              <a:rPr lang="en-US" sz="1000" dirty="0" smtClean="0">
                <a:latin typeface="Arial" pitchFamily="34" charset="0"/>
                <a:cs typeface="Arial" pitchFamily="34" charset="0"/>
              </a:rPr>
              <a:t>OPC-AE</a:t>
            </a:r>
            <a:endParaRPr lang="en-US" sz="1000" dirty="0">
              <a:latin typeface="Arial" pitchFamily="34" charset="0"/>
              <a:cs typeface="Arial" pitchFamily="34" charset="0"/>
            </a:endParaRPr>
          </a:p>
        </p:txBody>
      </p:sp>
      <p:sp>
        <p:nvSpPr>
          <p:cNvPr id="35" name="TekstSylinder 32"/>
          <p:cNvSpPr txBox="1"/>
          <p:nvPr/>
        </p:nvSpPr>
        <p:spPr bwMode="gray">
          <a:xfrm>
            <a:off x="6890278" y="3708103"/>
            <a:ext cx="725825" cy="54625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fontAlgn="base">
              <a:spcBef>
                <a:spcPts val="1100"/>
              </a:spcBef>
              <a:spcAft>
                <a:spcPct val="0"/>
              </a:spcAft>
              <a:buClr>
                <a:schemeClr val="tx2"/>
              </a:buClr>
              <a:buSzPct val="70000"/>
            </a:pPr>
            <a:r>
              <a:rPr lang="en-US" sz="1000" dirty="0" smtClean="0">
                <a:latin typeface="Arial" pitchFamily="34" charset="0"/>
                <a:cs typeface="Arial" pitchFamily="34" charset="0"/>
              </a:rPr>
              <a:t>OPC-DA</a:t>
            </a:r>
            <a:endParaRPr lang="en-US" sz="1000" dirty="0">
              <a:latin typeface="Arial" pitchFamily="34" charset="0"/>
              <a:cs typeface="Arial" pitchFamily="34" charset="0"/>
            </a:endParaRPr>
          </a:p>
        </p:txBody>
      </p:sp>
      <p:sp>
        <p:nvSpPr>
          <p:cNvPr id="37" name="TekstSylinder 32"/>
          <p:cNvSpPr txBox="1"/>
          <p:nvPr/>
        </p:nvSpPr>
        <p:spPr bwMode="gray">
          <a:xfrm>
            <a:off x="8001628" y="3710478"/>
            <a:ext cx="725825" cy="54625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fontAlgn="base">
              <a:spcBef>
                <a:spcPts val="1100"/>
              </a:spcBef>
              <a:spcAft>
                <a:spcPct val="0"/>
              </a:spcAft>
              <a:buClr>
                <a:schemeClr val="tx2"/>
              </a:buClr>
              <a:buSzPct val="70000"/>
            </a:pPr>
            <a:r>
              <a:rPr lang="en-US" sz="1000" dirty="0" smtClean="0">
                <a:latin typeface="Arial" pitchFamily="34" charset="0"/>
                <a:cs typeface="Arial" pitchFamily="34" charset="0"/>
              </a:rPr>
              <a:t>800xA Aspect/web</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2376161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AlarmInsight</a:t>
            </a:r>
            <a:endParaRPr lang="en-US" baseline="30000" noProof="0" dirty="0"/>
          </a:p>
        </p:txBody>
      </p:sp>
      <p:sp>
        <p:nvSpPr>
          <p:cNvPr id="12" name="Text Placeholder 11"/>
          <p:cNvSpPr>
            <a:spLocks noGrp="1"/>
          </p:cNvSpPr>
          <p:nvPr>
            <p:ph type="body" sz="quarter" idx="12"/>
          </p:nvPr>
        </p:nvSpPr>
        <p:spPr/>
        <p:txBody>
          <a:bodyPr/>
          <a:lstStyle/>
          <a:p>
            <a:r>
              <a:rPr lang="en-US" dirty="0"/>
              <a:t>Small standalone </a:t>
            </a:r>
            <a:r>
              <a:rPr lang="en-US" dirty="0" smtClean="0"/>
              <a:t>architecture</a:t>
            </a:r>
            <a:endParaRPr lang="en-US" dirty="0"/>
          </a:p>
        </p:txBody>
      </p:sp>
      <p:sp>
        <p:nvSpPr>
          <p:cNvPr id="8" name="Avrundet rektangel 7"/>
          <p:cNvSpPr/>
          <p:nvPr/>
        </p:nvSpPr>
        <p:spPr bwMode="auto">
          <a:xfrm>
            <a:off x="5846164" y="3132473"/>
            <a:ext cx="1714363" cy="871814"/>
          </a:xfrm>
          <a:prstGeom prst="roundRect">
            <a:avLst>
              <a:gd name="adj" fmla="val 0"/>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defTabSz="913943" fontAlgn="base">
              <a:spcBef>
                <a:spcPct val="0"/>
              </a:spcBef>
              <a:spcAft>
                <a:spcPct val="0"/>
              </a:spcAft>
              <a:defRPr/>
            </a:pPr>
            <a:r>
              <a:rPr lang="en-US" sz="1049" kern="0" dirty="0" smtClean="0">
                <a:solidFill>
                  <a:srgbClr val="000000"/>
                </a:solidFill>
                <a:latin typeface="Arial" charset="0"/>
              </a:rPr>
              <a:t> </a:t>
            </a:r>
            <a:endParaRPr lang="en-US" sz="1049" kern="0" dirty="0">
              <a:solidFill>
                <a:srgbClr val="000000"/>
              </a:solidFill>
              <a:latin typeface="Arial" charset="0"/>
            </a:endParaRPr>
          </a:p>
        </p:txBody>
      </p:sp>
      <p:sp>
        <p:nvSpPr>
          <p:cNvPr id="16" name="Avrundet rektangel 15"/>
          <p:cNvSpPr/>
          <p:nvPr/>
        </p:nvSpPr>
        <p:spPr bwMode="auto">
          <a:xfrm>
            <a:off x="3479798" y="3132473"/>
            <a:ext cx="1808597" cy="802644"/>
          </a:xfrm>
          <a:prstGeom prst="roundRect">
            <a:avLst>
              <a:gd name="adj" fmla="val 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none" lIns="72000" tIns="46776" rIns="89953" bIns="46776" numCol="1" rtlCol="0" anchor="ctr" anchorCtr="0" compatLnSpc="1">
            <a:prstTxWarp prst="textNoShape">
              <a:avLst/>
            </a:prstTxWarp>
          </a:bodyPr>
          <a:lstStyle/>
          <a:p>
            <a:pPr algn="ctr" defTabSz="913943" fontAlgn="base">
              <a:spcBef>
                <a:spcPct val="0"/>
              </a:spcBef>
              <a:spcAft>
                <a:spcPct val="0"/>
              </a:spcAft>
              <a:defRPr/>
            </a:pPr>
            <a:r>
              <a:rPr lang="en-US" sz="1199" kern="0" dirty="0" smtClean="0">
                <a:solidFill>
                  <a:srgbClr val="000000"/>
                </a:solidFill>
                <a:latin typeface="Arial" charset="0"/>
              </a:rPr>
              <a:t>KPI reports</a:t>
            </a:r>
          </a:p>
        </p:txBody>
      </p:sp>
      <p:sp>
        <p:nvSpPr>
          <p:cNvPr id="19" name="Avrundet rektangel 18"/>
          <p:cNvSpPr/>
          <p:nvPr/>
        </p:nvSpPr>
        <p:spPr bwMode="auto">
          <a:xfrm>
            <a:off x="6251194" y="3220756"/>
            <a:ext cx="1080000" cy="720000"/>
          </a:xfrm>
          <a:prstGeom prst="roundRect">
            <a:avLst>
              <a:gd name="adj" fmla="val 0"/>
            </a:avLst>
          </a:prstGeom>
          <a:noFill/>
          <a:ln w="9525" cap="flat" cmpd="sng" algn="ctr">
            <a:no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defRPr/>
            </a:pPr>
            <a:r>
              <a:rPr lang="en-US" sz="1199" kern="0" dirty="0" smtClean="0">
                <a:solidFill>
                  <a:srgbClr val="000000"/>
                </a:solidFill>
                <a:latin typeface="Arial" charset="0"/>
              </a:rPr>
              <a:t>Alarm</a:t>
            </a:r>
          </a:p>
          <a:p>
            <a:pPr algn="ctr" defTabSz="913943" fontAlgn="base">
              <a:spcBef>
                <a:spcPct val="0"/>
              </a:spcBef>
              <a:spcAft>
                <a:spcPct val="0"/>
              </a:spcAft>
              <a:defRPr/>
            </a:pPr>
            <a:r>
              <a:rPr lang="en-US" sz="1199" kern="0" dirty="0" smtClean="0">
                <a:solidFill>
                  <a:srgbClr val="000000"/>
                </a:solidFill>
                <a:latin typeface="Arial" charset="0"/>
              </a:rPr>
              <a:t>Helper </a:t>
            </a:r>
          </a:p>
          <a:p>
            <a:pPr algn="ctr" defTabSz="913943" fontAlgn="base">
              <a:spcBef>
                <a:spcPct val="0"/>
              </a:spcBef>
              <a:spcAft>
                <a:spcPct val="0"/>
              </a:spcAft>
              <a:defRPr/>
            </a:pPr>
            <a:r>
              <a:rPr lang="en-US" sz="1199" kern="0" dirty="0" smtClean="0">
                <a:solidFill>
                  <a:srgbClr val="000000"/>
                </a:solidFill>
                <a:latin typeface="Arial" charset="0"/>
              </a:rPr>
              <a:t>(800xA only)</a:t>
            </a:r>
            <a:endParaRPr lang="en-US" sz="1199" kern="0" dirty="0">
              <a:solidFill>
                <a:srgbClr val="000000"/>
              </a:solidFill>
              <a:latin typeface="Arial" charset="0"/>
            </a:endParaRPr>
          </a:p>
        </p:txBody>
      </p:sp>
      <p:sp>
        <p:nvSpPr>
          <p:cNvPr id="20" name="Avrundet rektangel 19"/>
          <p:cNvSpPr/>
          <p:nvPr/>
        </p:nvSpPr>
        <p:spPr bwMode="auto">
          <a:xfrm>
            <a:off x="9075292" y="3132472"/>
            <a:ext cx="1365196" cy="915283"/>
          </a:xfrm>
          <a:prstGeom prst="roundRect">
            <a:avLst>
              <a:gd name="adj" fmla="val 0"/>
            </a:avLst>
          </a:prstGeom>
          <a:solidFill>
            <a:schemeClr val="bg1"/>
          </a:solidFill>
          <a:ln w="9525" cap="flat" cmpd="sng" algn="ctr">
            <a:solidFill>
              <a:schemeClr val="accent1"/>
            </a:solid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defRPr/>
            </a:pPr>
            <a:r>
              <a:rPr lang="en-US" sz="1199" kern="0" dirty="0" smtClean="0">
                <a:solidFill>
                  <a:srgbClr val="000000"/>
                </a:solidFill>
                <a:latin typeface="Arial" charset="0"/>
              </a:rPr>
              <a:t>Alarm </a:t>
            </a:r>
          </a:p>
          <a:p>
            <a:pPr algn="ctr" defTabSz="913943" fontAlgn="base">
              <a:spcBef>
                <a:spcPct val="0"/>
              </a:spcBef>
              <a:spcAft>
                <a:spcPct val="0"/>
              </a:spcAft>
              <a:defRPr/>
            </a:pPr>
            <a:r>
              <a:rPr lang="en-US" sz="1199" kern="0" dirty="0" smtClean="0">
                <a:solidFill>
                  <a:srgbClr val="000000"/>
                </a:solidFill>
                <a:latin typeface="Arial" charset="0"/>
              </a:rPr>
              <a:t>Rationalization </a:t>
            </a:r>
          </a:p>
          <a:p>
            <a:pPr algn="ctr" defTabSz="913943" fontAlgn="base">
              <a:spcBef>
                <a:spcPct val="0"/>
              </a:spcBef>
              <a:spcAft>
                <a:spcPct val="0"/>
              </a:spcAft>
              <a:defRPr/>
            </a:pPr>
            <a:r>
              <a:rPr lang="en-US" sz="1199" kern="0" dirty="0" smtClean="0">
                <a:solidFill>
                  <a:srgbClr val="000000"/>
                </a:solidFill>
                <a:latin typeface="Arial" charset="0"/>
              </a:rPr>
              <a:t>Tool </a:t>
            </a:r>
          </a:p>
          <a:p>
            <a:pPr algn="ctr" defTabSz="913943" fontAlgn="base">
              <a:spcBef>
                <a:spcPct val="0"/>
              </a:spcBef>
              <a:spcAft>
                <a:spcPct val="0"/>
              </a:spcAft>
              <a:defRPr/>
            </a:pPr>
            <a:r>
              <a:rPr lang="en-US" sz="1199" kern="0" dirty="0" smtClean="0">
                <a:solidFill>
                  <a:srgbClr val="000000"/>
                </a:solidFill>
                <a:latin typeface="Arial" charset="0"/>
              </a:rPr>
              <a:t>(incl. SQL Express)</a:t>
            </a:r>
            <a:endParaRPr lang="en-US" sz="1199" kern="0" dirty="0">
              <a:solidFill>
                <a:srgbClr val="000000"/>
              </a:solidFill>
              <a:latin typeface="Arial" charset="0"/>
            </a:endParaRPr>
          </a:p>
        </p:txBody>
      </p:sp>
      <p:cxnSp>
        <p:nvCxnSpPr>
          <p:cNvPr id="36" name="Rett linje 30"/>
          <p:cNvCxnSpPr/>
          <p:nvPr/>
        </p:nvCxnSpPr>
        <p:spPr bwMode="gray">
          <a:xfrm>
            <a:off x="291830" y="4805179"/>
            <a:ext cx="11605098" cy="13263"/>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kstSylinder 32"/>
          <p:cNvSpPr txBox="1"/>
          <p:nvPr/>
        </p:nvSpPr>
        <p:spPr bwMode="gray">
          <a:xfrm>
            <a:off x="10557163" y="4471029"/>
            <a:ext cx="1649901" cy="54625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fontAlgn="base">
              <a:spcBef>
                <a:spcPts val="1100"/>
              </a:spcBef>
              <a:spcAft>
                <a:spcPct val="0"/>
              </a:spcAft>
              <a:buClr>
                <a:schemeClr val="tx2"/>
              </a:buClr>
              <a:buSzPct val="70000"/>
            </a:pPr>
            <a:r>
              <a:rPr lang="en-US" sz="1000" dirty="0" smtClean="0">
                <a:latin typeface="Arial" pitchFamily="34" charset="0"/>
                <a:cs typeface="Arial" pitchFamily="34" charset="0"/>
              </a:rPr>
              <a:t>PLANT NETWORK</a:t>
            </a:r>
            <a:endParaRPr lang="en-US" sz="1000" dirty="0">
              <a:latin typeface="Arial" pitchFamily="34" charset="0"/>
              <a:cs typeface="Arial" pitchFamily="34" charset="0"/>
            </a:endParaRPr>
          </a:p>
        </p:txBody>
      </p:sp>
      <p:sp>
        <p:nvSpPr>
          <p:cNvPr id="39" name="TekstSylinder 32"/>
          <p:cNvSpPr txBox="1"/>
          <p:nvPr/>
        </p:nvSpPr>
        <p:spPr bwMode="gray">
          <a:xfrm>
            <a:off x="10551674" y="4882578"/>
            <a:ext cx="1345255" cy="546252"/>
          </a:xfrm>
          <a:prstGeom prst="rect">
            <a:avLst/>
          </a:prstGeom>
          <a:noFill/>
          <a:ln w="9525">
            <a:noFill/>
            <a:miter lim="800000"/>
            <a:headEnd/>
            <a:tailEnd/>
          </a:ln>
        </p:spPr>
        <p:txBody>
          <a:bodyPr vert="horz" wrap="none" lIns="72000" tIns="72000" rIns="72000" bIns="72000" numCol="1" rtlCol="0" anchor="t" anchorCtr="0" compatLnSpc="1">
            <a:prstTxWarp prst="textNoShape">
              <a:avLst/>
            </a:prstTxWarp>
            <a:noAutofit/>
          </a:bodyPr>
          <a:lstStyle/>
          <a:p>
            <a:pPr fontAlgn="base">
              <a:spcBef>
                <a:spcPts val="1100"/>
              </a:spcBef>
              <a:spcAft>
                <a:spcPct val="0"/>
              </a:spcAft>
              <a:buClr>
                <a:schemeClr val="tx2"/>
              </a:buClr>
              <a:buSzPct val="70000"/>
            </a:pPr>
            <a:r>
              <a:rPr lang="en-US" sz="1000" dirty="0" smtClean="0">
                <a:latin typeface="Arial" pitchFamily="34" charset="0"/>
                <a:cs typeface="Arial" pitchFamily="34" charset="0"/>
              </a:rPr>
              <a:t>CONTROL NETWORK</a:t>
            </a:r>
            <a:endParaRPr lang="en-US" sz="1000" dirty="0">
              <a:latin typeface="Arial" pitchFamily="34" charset="0"/>
              <a:cs typeface="Arial" pitchFamily="34" charset="0"/>
            </a:endParaRPr>
          </a:p>
        </p:txBody>
      </p:sp>
      <p:sp>
        <p:nvSpPr>
          <p:cNvPr id="40" name="Avrundet rektangel 4"/>
          <p:cNvSpPr/>
          <p:nvPr/>
        </p:nvSpPr>
        <p:spPr bwMode="auto">
          <a:xfrm>
            <a:off x="4594754" y="5074418"/>
            <a:ext cx="1440000" cy="393583"/>
          </a:xfrm>
          <a:prstGeom prst="roundRect">
            <a:avLst>
              <a:gd name="adj" fmla="val 0"/>
            </a:avLst>
          </a:prstGeom>
          <a:solidFill>
            <a:schemeClr val="bg1"/>
          </a:solidFill>
          <a:ln w="9525" cap="flat" cmpd="sng" algn="ctr">
            <a:solidFill>
              <a:srgbClr val="000000"/>
            </a:solid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defRPr/>
            </a:pPr>
            <a:r>
              <a:rPr lang="en-US" sz="1400" kern="0" dirty="0" smtClean="0">
                <a:solidFill>
                  <a:srgbClr val="000000"/>
                </a:solidFill>
                <a:latin typeface="Arial" charset="0"/>
              </a:rPr>
              <a:t>800xA</a:t>
            </a:r>
            <a:endParaRPr lang="en-US" sz="1400" kern="0" dirty="0">
              <a:solidFill>
                <a:srgbClr val="000000"/>
              </a:solidFill>
              <a:latin typeface="Arial" charset="0"/>
            </a:endParaRPr>
          </a:p>
        </p:txBody>
      </p:sp>
      <p:sp>
        <p:nvSpPr>
          <p:cNvPr id="41" name="Avrundet rektangel 5"/>
          <p:cNvSpPr/>
          <p:nvPr/>
        </p:nvSpPr>
        <p:spPr bwMode="auto">
          <a:xfrm>
            <a:off x="2704705" y="5074417"/>
            <a:ext cx="1628806" cy="393583"/>
          </a:xfrm>
          <a:prstGeom prst="roundRect">
            <a:avLst>
              <a:gd name="adj" fmla="val 0"/>
            </a:avLst>
          </a:prstGeom>
          <a:solidFill>
            <a:schemeClr val="bg1"/>
          </a:solidFill>
          <a:ln w="9525" cap="flat" cmpd="sng" algn="ctr">
            <a:solidFill>
              <a:srgbClr val="000000"/>
            </a:solid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defRPr/>
            </a:pPr>
            <a:r>
              <a:rPr lang="en-US" sz="1400" kern="0" dirty="0" smtClean="0">
                <a:solidFill>
                  <a:srgbClr val="000000"/>
                </a:solidFill>
                <a:latin typeface="Arial" charset="0"/>
              </a:rPr>
              <a:t>800xA History</a:t>
            </a:r>
            <a:endParaRPr lang="en-US" sz="1400" kern="0" dirty="0">
              <a:solidFill>
                <a:srgbClr val="000000"/>
              </a:solidFill>
              <a:latin typeface="Arial" charset="0"/>
            </a:endParaRPr>
          </a:p>
        </p:txBody>
      </p:sp>
      <p:sp>
        <p:nvSpPr>
          <p:cNvPr id="42" name="Avrundet rektangel 6"/>
          <p:cNvSpPr/>
          <p:nvPr/>
        </p:nvSpPr>
        <p:spPr bwMode="auto">
          <a:xfrm>
            <a:off x="6295997" y="5074416"/>
            <a:ext cx="1440000" cy="393583"/>
          </a:xfrm>
          <a:prstGeom prst="roundRect">
            <a:avLst>
              <a:gd name="adj" fmla="val 0"/>
            </a:avLst>
          </a:prstGeom>
          <a:solidFill>
            <a:schemeClr val="bg1"/>
          </a:solidFill>
          <a:ln w="9525" cap="flat" cmpd="sng" algn="ctr">
            <a:solidFill>
              <a:srgbClr val="000000"/>
            </a:solid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defRPr/>
            </a:pPr>
            <a:r>
              <a:rPr lang="en-US" sz="1400" kern="0" dirty="0" smtClean="0">
                <a:solidFill>
                  <a:srgbClr val="000000"/>
                </a:solidFill>
                <a:latin typeface="Arial" charset="0"/>
              </a:rPr>
              <a:t>Third-party DCS</a:t>
            </a:r>
            <a:endParaRPr lang="en-US" sz="1400" kern="0" dirty="0">
              <a:solidFill>
                <a:srgbClr val="000000"/>
              </a:solidFill>
              <a:latin typeface="Arial" charset="0"/>
            </a:endParaRPr>
          </a:p>
        </p:txBody>
      </p:sp>
      <p:sp>
        <p:nvSpPr>
          <p:cNvPr id="9" name="Rectangle 8"/>
          <p:cNvSpPr/>
          <p:nvPr/>
        </p:nvSpPr>
        <p:spPr bwMode="gray">
          <a:xfrm>
            <a:off x="3213100" y="2201630"/>
            <a:ext cx="4525846" cy="2463076"/>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nb-NO" sz="1600" dirty="0" err="1" smtClean="0">
              <a:solidFill>
                <a:schemeClr val="bg1"/>
              </a:solidFill>
              <a:latin typeface="Arial" pitchFamily="34" charset="0"/>
              <a:cs typeface="Arial" pitchFamily="34" charset="0"/>
            </a:endParaRPr>
          </a:p>
        </p:txBody>
      </p:sp>
      <p:sp>
        <p:nvSpPr>
          <p:cNvPr id="43" name="Avrundet rektangel 14"/>
          <p:cNvSpPr/>
          <p:nvPr/>
        </p:nvSpPr>
        <p:spPr bwMode="auto">
          <a:xfrm>
            <a:off x="3479799" y="4100302"/>
            <a:ext cx="1815561" cy="360000"/>
          </a:xfrm>
          <a:prstGeom prst="roundRect">
            <a:avLst>
              <a:gd name="adj" fmla="val 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none" lIns="72000" tIns="46776" rIns="89953" bIns="46776" numCol="1" rtlCol="0" anchor="ctr" anchorCtr="0" compatLnSpc="1">
            <a:prstTxWarp prst="textNoShape">
              <a:avLst/>
            </a:prstTxWarp>
          </a:bodyPr>
          <a:lstStyle/>
          <a:p>
            <a:pPr algn="ctr" defTabSz="913943" fontAlgn="base">
              <a:spcBef>
                <a:spcPct val="0"/>
              </a:spcBef>
              <a:spcAft>
                <a:spcPct val="0"/>
              </a:spcAft>
            </a:pPr>
            <a:r>
              <a:rPr lang="en-US" sz="1199" kern="0" dirty="0" smtClean="0">
                <a:solidFill>
                  <a:srgbClr val="000000"/>
                </a:solidFill>
                <a:latin typeface="Arial" charset="0"/>
              </a:rPr>
              <a:t>Event Consolidation db</a:t>
            </a:r>
            <a:endParaRPr lang="en-US" sz="1199" kern="0" dirty="0">
              <a:solidFill>
                <a:srgbClr val="000000"/>
              </a:solidFill>
              <a:latin typeface="Arial" charset="0"/>
            </a:endParaRPr>
          </a:p>
        </p:txBody>
      </p:sp>
      <p:sp>
        <p:nvSpPr>
          <p:cNvPr id="44" name="Avrundet rektangel 16"/>
          <p:cNvSpPr/>
          <p:nvPr/>
        </p:nvSpPr>
        <p:spPr bwMode="auto">
          <a:xfrm>
            <a:off x="5846163" y="4101154"/>
            <a:ext cx="1714364" cy="360000"/>
          </a:xfrm>
          <a:prstGeom prst="roundRect">
            <a:avLst>
              <a:gd name="adj" fmla="val 0"/>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algn="ctr" defTabSz="913943" fontAlgn="base">
              <a:spcBef>
                <a:spcPct val="0"/>
              </a:spcBef>
              <a:spcAft>
                <a:spcPct val="0"/>
              </a:spcAft>
              <a:defRPr/>
            </a:pPr>
            <a:r>
              <a:rPr lang="en-US" sz="1200" kern="0" dirty="0" smtClean="0">
                <a:solidFill>
                  <a:srgbClr val="000000"/>
                </a:solidFill>
                <a:latin typeface="Arial" charset="0"/>
              </a:rPr>
              <a:t>Alarm Helper  db</a:t>
            </a:r>
            <a:endParaRPr lang="en-US" kern="0" dirty="0">
              <a:solidFill>
                <a:srgbClr val="000000"/>
              </a:solidFill>
              <a:latin typeface="Arial" charset="0"/>
            </a:endParaRPr>
          </a:p>
        </p:txBody>
      </p:sp>
      <p:sp>
        <p:nvSpPr>
          <p:cNvPr id="25" name="Bildeforklaring med linje 1 24"/>
          <p:cNvSpPr/>
          <p:nvPr/>
        </p:nvSpPr>
        <p:spPr bwMode="auto">
          <a:xfrm>
            <a:off x="4943878" y="1626882"/>
            <a:ext cx="3227225" cy="514305"/>
          </a:xfrm>
          <a:prstGeom prst="borderCallout1">
            <a:avLst>
              <a:gd name="adj1" fmla="val 43321"/>
              <a:gd name="adj2" fmla="val -870"/>
              <a:gd name="adj3" fmla="val 126383"/>
              <a:gd name="adj4" fmla="val -24384"/>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none" lIns="67465" tIns="35082" rIns="67465" bIns="35082" numCol="1" rtlCol="0" anchor="ctr" anchorCtr="0" compatLnSpc="1">
            <a:prstTxWarp prst="textNoShape">
              <a:avLst/>
            </a:prstTxWarp>
          </a:bodyPr>
          <a:lstStyle/>
          <a:p>
            <a:pPr defTabSz="685434">
              <a:spcBef>
                <a:spcPct val="0"/>
              </a:spcBef>
              <a:defRPr/>
            </a:pPr>
            <a:r>
              <a:rPr lang="en-US" sz="1050" kern="0" dirty="0" smtClean="0">
                <a:solidFill>
                  <a:schemeClr val="bg2"/>
                </a:solidFill>
              </a:rPr>
              <a:t>All components and database on one physical server</a:t>
            </a:r>
            <a:endParaRPr lang="en-US" sz="1050" kern="0" dirty="0">
              <a:solidFill>
                <a:schemeClr val="bg2"/>
              </a:solidFill>
            </a:endParaRPr>
          </a:p>
        </p:txBody>
      </p:sp>
      <p:sp>
        <p:nvSpPr>
          <p:cNvPr id="26" name="Bildeforklaring med linje 1 25"/>
          <p:cNvSpPr/>
          <p:nvPr/>
        </p:nvSpPr>
        <p:spPr bwMode="auto">
          <a:xfrm>
            <a:off x="9403882" y="1626882"/>
            <a:ext cx="2493046" cy="1174590"/>
          </a:xfrm>
          <a:prstGeom prst="borderCallout1">
            <a:avLst>
              <a:gd name="adj1" fmla="val 103505"/>
              <a:gd name="adj2" fmla="val 47978"/>
              <a:gd name="adj3" fmla="val 122030"/>
              <a:gd name="adj4" fmla="val 25568"/>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square" lIns="67465" tIns="35082" rIns="67465" bIns="35082" numCol="1" rtlCol="0" anchor="ctr" anchorCtr="0" compatLnSpc="1">
            <a:prstTxWarp prst="textNoShape">
              <a:avLst/>
            </a:prstTxWarp>
          </a:bodyPr>
          <a:lstStyle/>
          <a:p>
            <a:pPr defTabSz="685434">
              <a:spcBef>
                <a:spcPct val="0"/>
              </a:spcBef>
              <a:defRPr/>
            </a:pPr>
            <a:r>
              <a:rPr lang="en-US" sz="1050" kern="0" dirty="0" smtClean="0">
                <a:solidFill>
                  <a:schemeClr val="bg2"/>
                </a:solidFill>
              </a:rPr>
              <a:t>Installed on a PC</a:t>
            </a:r>
          </a:p>
          <a:p>
            <a:pPr defTabSz="685434">
              <a:spcBef>
                <a:spcPct val="0"/>
              </a:spcBef>
              <a:defRPr/>
            </a:pPr>
            <a:endParaRPr lang="en-US" sz="1050" kern="0" dirty="0" smtClean="0">
              <a:solidFill>
                <a:schemeClr val="bg2"/>
              </a:solidFill>
            </a:endParaRPr>
          </a:p>
          <a:p>
            <a:pPr defTabSz="685434">
              <a:spcBef>
                <a:spcPct val="0"/>
              </a:spcBef>
              <a:defRPr/>
            </a:pPr>
            <a:r>
              <a:rPr lang="en-US" sz="1050" kern="0" dirty="0" smtClean="0">
                <a:solidFill>
                  <a:schemeClr val="bg2"/>
                </a:solidFill>
              </a:rPr>
              <a:t>Transfer data to AH vi Excel</a:t>
            </a:r>
          </a:p>
          <a:p>
            <a:pPr defTabSz="685434">
              <a:spcBef>
                <a:spcPct val="0"/>
              </a:spcBef>
              <a:defRPr/>
            </a:pPr>
            <a:endParaRPr lang="en-US" sz="1050" kern="0" dirty="0">
              <a:solidFill>
                <a:schemeClr val="bg2"/>
              </a:solidFill>
            </a:endParaRPr>
          </a:p>
          <a:p>
            <a:pPr defTabSz="685434">
              <a:spcBef>
                <a:spcPct val="0"/>
              </a:spcBef>
              <a:defRPr/>
            </a:pPr>
            <a:r>
              <a:rPr lang="en-US" sz="1050" kern="0" dirty="0" smtClean="0">
                <a:solidFill>
                  <a:schemeClr val="bg2"/>
                </a:solidFill>
              </a:rPr>
              <a:t>DCS controllers </a:t>
            </a:r>
            <a:r>
              <a:rPr lang="en-US" sz="1050" kern="0" dirty="0">
                <a:solidFill>
                  <a:schemeClr val="bg2"/>
                </a:solidFill>
              </a:rPr>
              <a:t>updated </a:t>
            </a:r>
            <a:r>
              <a:rPr lang="en-US" sz="1050" kern="0" dirty="0" smtClean="0">
                <a:solidFill>
                  <a:schemeClr val="bg2"/>
                </a:solidFill>
              </a:rPr>
              <a:t>manually</a:t>
            </a:r>
            <a:endParaRPr lang="en-US" sz="1050" kern="0" dirty="0">
              <a:solidFill>
                <a:schemeClr val="bg2"/>
              </a:solidFill>
            </a:endParaRPr>
          </a:p>
        </p:txBody>
      </p:sp>
      <p:sp>
        <p:nvSpPr>
          <p:cNvPr id="27" name="Pil opp og ned 26"/>
          <p:cNvSpPr/>
          <p:nvPr/>
        </p:nvSpPr>
        <p:spPr bwMode="auto">
          <a:xfrm>
            <a:off x="6557491" y="4465131"/>
            <a:ext cx="233704" cy="518496"/>
          </a:xfrm>
          <a:prstGeom prst="upDownArrow">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defTabSz="913943" fontAlgn="base">
              <a:spcBef>
                <a:spcPct val="0"/>
              </a:spcBef>
              <a:spcAft>
                <a:spcPct val="0"/>
              </a:spcAft>
              <a:defRPr/>
            </a:pPr>
            <a:endParaRPr lang="en-US" sz="1999" kern="0" dirty="0">
              <a:solidFill>
                <a:srgbClr val="000000"/>
              </a:solidFill>
              <a:latin typeface="Arial" charset="0"/>
            </a:endParaRPr>
          </a:p>
        </p:txBody>
      </p:sp>
      <p:sp>
        <p:nvSpPr>
          <p:cNvPr id="28" name="Bildeforklaring med linje 1 27"/>
          <p:cNvSpPr/>
          <p:nvPr/>
        </p:nvSpPr>
        <p:spPr bwMode="auto">
          <a:xfrm>
            <a:off x="286586" y="5149443"/>
            <a:ext cx="2170619" cy="599780"/>
          </a:xfrm>
          <a:prstGeom prst="borderCallout1">
            <a:avLst>
              <a:gd name="adj1" fmla="val 44616"/>
              <a:gd name="adj2" fmla="val 103250"/>
              <a:gd name="adj3" fmla="val 32240"/>
              <a:gd name="adj4" fmla="val 116731"/>
            </a:avLst>
          </a:prstGeom>
          <a:noFill/>
          <a:ln w="12700" cap="flat" cmpd="sng" algn="ctr">
            <a:solidFill>
              <a:schemeClr val="accent4">
                <a:lumMod val="20000"/>
                <a:lumOff val="80000"/>
              </a:schemeClr>
            </a:solidFill>
            <a:prstDash val="solid"/>
            <a:round/>
            <a:headEnd type="none" w="med" len="med"/>
            <a:tailEnd type="none" w="med" len="med"/>
          </a:ln>
          <a:effectLst/>
        </p:spPr>
        <p:txBody>
          <a:bodyPr vert="horz" wrap="none" lIns="67465" tIns="35082" rIns="67465" bIns="35082" numCol="1" rtlCol="0" anchor="ctr" anchorCtr="0" compatLnSpc="1">
            <a:prstTxWarp prst="textNoShape">
              <a:avLst/>
            </a:prstTxWarp>
          </a:bodyPr>
          <a:lstStyle/>
          <a:p>
            <a:pPr defTabSz="685434">
              <a:spcBef>
                <a:spcPct val="0"/>
              </a:spcBef>
              <a:defRPr/>
            </a:pPr>
            <a:r>
              <a:rPr lang="en-US" sz="1050" kern="0" dirty="0" smtClean="0">
                <a:solidFill>
                  <a:schemeClr val="bg2"/>
                </a:solidFill>
              </a:rPr>
              <a:t>Collect data from various sources</a:t>
            </a:r>
            <a:endParaRPr lang="en-US" sz="1050" kern="0" dirty="0">
              <a:solidFill>
                <a:schemeClr val="bg2"/>
              </a:solidFill>
            </a:endParaRPr>
          </a:p>
        </p:txBody>
      </p:sp>
      <p:grpSp>
        <p:nvGrpSpPr>
          <p:cNvPr id="6" name="Gruppe 5"/>
          <p:cNvGrpSpPr/>
          <p:nvPr/>
        </p:nvGrpSpPr>
        <p:grpSpPr>
          <a:xfrm>
            <a:off x="7782061" y="5332750"/>
            <a:ext cx="4114868" cy="798748"/>
            <a:chOff x="3443843" y="5726483"/>
            <a:chExt cx="4114868" cy="798748"/>
          </a:xfrm>
        </p:grpSpPr>
        <p:grpSp>
          <p:nvGrpSpPr>
            <p:cNvPr id="5" name="Gruppe 4"/>
            <p:cNvGrpSpPr/>
            <p:nvPr/>
          </p:nvGrpSpPr>
          <p:grpSpPr>
            <a:xfrm>
              <a:off x="3443843" y="5726483"/>
              <a:ext cx="4114868" cy="798748"/>
              <a:chOff x="3443843" y="5726483"/>
              <a:chExt cx="4114868" cy="798748"/>
            </a:xfrm>
          </p:grpSpPr>
          <p:sp>
            <p:nvSpPr>
              <p:cNvPr id="46" name="TekstSylinder 25"/>
              <p:cNvSpPr txBox="1"/>
              <p:nvPr/>
            </p:nvSpPr>
            <p:spPr bwMode="gray">
              <a:xfrm>
                <a:off x="3443843" y="5726483"/>
                <a:ext cx="4114868" cy="798748"/>
              </a:xfrm>
              <a:prstGeom prst="rect">
                <a:avLst/>
              </a:prstGeom>
              <a:noFill/>
              <a:ln w="9525">
                <a:noFill/>
                <a:miter lim="800000"/>
                <a:headEnd/>
                <a:tailEnd/>
              </a:ln>
            </p:spPr>
            <p:txBody>
              <a:bodyPr vert="horz" wrap="none" lIns="71963" tIns="71963" rIns="71963" bIns="71963" numCol="1" rtlCol="0" anchor="t" anchorCtr="0" compatLnSpc="1">
                <a:prstTxWarp prst="textNoShape">
                  <a:avLst/>
                </a:prstTxWarp>
                <a:noAutofit/>
              </a:bodyPr>
              <a:lstStyle/>
              <a:p>
                <a:pPr fontAlgn="base">
                  <a:spcBef>
                    <a:spcPts val="1099"/>
                  </a:spcBef>
                  <a:spcAft>
                    <a:spcPct val="0"/>
                  </a:spcAft>
                  <a:buClr>
                    <a:schemeClr val="tx2"/>
                  </a:buClr>
                  <a:buSzPct val="70000"/>
                </a:pPr>
                <a:r>
                  <a:rPr lang="en-US" sz="1000" dirty="0" smtClean="0">
                    <a:latin typeface="Arial" pitchFamily="34" charset="0"/>
                    <a:cs typeface="Arial" pitchFamily="34" charset="0"/>
                  </a:rPr>
                  <a:t>Some components are also available in the System 800xA pricelist as:</a:t>
                </a:r>
              </a:p>
              <a:p>
                <a:pPr marL="285607" indent="-285607">
                  <a:spcBef>
                    <a:spcPts val="1099"/>
                  </a:spcBef>
                </a:pPr>
                <a:r>
                  <a:rPr lang="en-US" sz="1000" dirty="0" smtClean="0">
                    <a:latin typeface="Arial" pitchFamily="34" charset="0"/>
                    <a:cs typeface="Arial" pitchFamily="34" charset="0"/>
                  </a:rPr>
                  <a:t>        800xA History and </a:t>
                </a:r>
                <a:r>
                  <a:rPr lang="en-US" sz="1000" dirty="0">
                    <a:latin typeface="Arial" pitchFamily="34" charset="0"/>
                    <a:cs typeface="Arial" pitchFamily="34" charset="0"/>
                  </a:rPr>
                  <a:t>r</a:t>
                </a:r>
                <a:r>
                  <a:rPr lang="en-US" sz="1000" dirty="0" smtClean="0">
                    <a:latin typeface="Arial" pitchFamily="34" charset="0"/>
                    <a:cs typeface="Arial" pitchFamily="34" charset="0"/>
                  </a:rPr>
                  <a:t>eports</a:t>
                </a:r>
              </a:p>
              <a:p>
                <a:pPr marL="285607" indent="-285607">
                  <a:spcBef>
                    <a:spcPts val="1099"/>
                  </a:spcBef>
                </a:pPr>
                <a:r>
                  <a:rPr lang="en-US" sz="1000" dirty="0" smtClean="0">
                    <a:latin typeface="Arial" pitchFamily="34" charset="0"/>
                    <a:cs typeface="Arial" pitchFamily="34" charset="0"/>
                  </a:rPr>
                  <a:t>        800xA Alarm </a:t>
                </a:r>
                <a:r>
                  <a:rPr lang="en-US" sz="1000" dirty="0">
                    <a:latin typeface="Arial" pitchFamily="34" charset="0"/>
                    <a:cs typeface="Arial" pitchFamily="34" charset="0"/>
                  </a:rPr>
                  <a:t>o</a:t>
                </a:r>
                <a:r>
                  <a:rPr lang="en-US" sz="1000" dirty="0" smtClean="0">
                    <a:latin typeface="Arial" pitchFamily="34" charset="0"/>
                    <a:cs typeface="Arial" pitchFamily="34" charset="0"/>
                  </a:rPr>
                  <a:t>perations</a:t>
                </a:r>
                <a:endParaRPr lang="en-US" sz="1000" dirty="0">
                  <a:latin typeface="Arial" pitchFamily="34" charset="0"/>
                  <a:cs typeface="Arial" pitchFamily="34" charset="0"/>
                </a:endParaRPr>
              </a:p>
            </p:txBody>
          </p:sp>
          <p:sp>
            <p:nvSpPr>
              <p:cNvPr id="4" name="Rektangel 3"/>
              <p:cNvSpPr/>
              <p:nvPr/>
            </p:nvSpPr>
            <p:spPr bwMode="gray">
              <a:xfrm>
                <a:off x="3505320" y="6072351"/>
                <a:ext cx="167816" cy="176463"/>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smtClean="0">
                  <a:solidFill>
                    <a:schemeClr val="bg1"/>
                  </a:solidFill>
                  <a:latin typeface="Arial" pitchFamily="34" charset="0"/>
                  <a:cs typeface="Arial" pitchFamily="34" charset="0"/>
                </a:endParaRPr>
              </a:p>
            </p:txBody>
          </p:sp>
        </p:grpSp>
        <p:sp>
          <p:nvSpPr>
            <p:cNvPr id="32" name="Rektangel 31"/>
            <p:cNvSpPr/>
            <p:nvPr/>
          </p:nvSpPr>
          <p:spPr bwMode="gray">
            <a:xfrm>
              <a:off x="3513684" y="6348768"/>
              <a:ext cx="167816" cy="176463"/>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smtClean="0">
                <a:solidFill>
                  <a:schemeClr val="bg1"/>
                </a:solidFill>
                <a:latin typeface="Arial" pitchFamily="34" charset="0"/>
                <a:cs typeface="Arial" pitchFamily="34" charset="0"/>
              </a:endParaRPr>
            </a:p>
          </p:txBody>
        </p:sp>
      </p:grpSp>
      <p:sp>
        <p:nvSpPr>
          <p:cNvPr id="33" name="Pil opp og ned 32"/>
          <p:cNvSpPr/>
          <p:nvPr/>
        </p:nvSpPr>
        <p:spPr bwMode="auto">
          <a:xfrm>
            <a:off x="5295361" y="4460302"/>
            <a:ext cx="233704" cy="518496"/>
          </a:xfrm>
          <a:prstGeom prst="upDownArrow">
            <a:avLst/>
          </a:prstGeom>
          <a:solidFill>
            <a:schemeClr val="bg1">
              <a:lumMod val="75000"/>
            </a:schemeClr>
          </a:solidFill>
          <a:ln w="9525" cap="flat" cmpd="sng" algn="ctr">
            <a:solidFill>
              <a:srgbClr val="000000"/>
            </a:solidFill>
            <a:prstDash val="solid"/>
            <a:round/>
            <a:headEnd type="none" w="med" len="med"/>
            <a:tailEnd type="none" w="med" len="med"/>
          </a:ln>
          <a:effectLst/>
        </p:spPr>
        <p:txBody>
          <a:bodyPr vert="horz" wrap="none" lIns="89953" tIns="46776" rIns="89953" bIns="46776" numCol="1" rtlCol="0" anchor="ctr" anchorCtr="0" compatLnSpc="1">
            <a:prstTxWarp prst="textNoShape">
              <a:avLst/>
            </a:prstTxWarp>
          </a:bodyPr>
          <a:lstStyle/>
          <a:p>
            <a:pPr defTabSz="913943" fontAlgn="base">
              <a:spcBef>
                <a:spcPct val="0"/>
              </a:spcBef>
              <a:spcAft>
                <a:spcPct val="0"/>
              </a:spcAft>
              <a:defRPr/>
            </a:pPr>
            <a:endParaRPr lang="en-US" sz="1999" kern="0" dirty="0">
              <a:solidFill>
                <a:srgbClr val="000000"/>
              </a:solidFill>
              <a:latin typeface="Arial" charset="0"/>
            </a:endParaRPr>
          </a:p>
        </p:txBody>
      </p:sp>
      <p:cxnSp>
        <p:nvCxnSpPr>
          <p:cNvPr id="10" name="Rett pil 9"/>
          <p:cNvCxnSpPr>
            <a:stCxn id="20" idx="1"/>
            <a:endCxn id="44" idx="3"/>
          </p:cNvCxnSpPr>
          <p:nvPr/>
        </p:nvCxnSpPr>
        <p:spPr bwMode="gray">
          <a:xfrm flipH="1">
            <a:off x="7560527" y="3590114"/>
            <a:ext cx="1514765" cy="691040"/>
          </a:xfrm>
          <a:prstGeom prst="straightConnector1">
            <a:avLst/>
          </a:prstGeom>
          <a:ln w="127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Rett linje 16"/>
          <p:cNvCxnSpPr>
            <a:stCxn id="16" idx="2"/>
            <a:endCxn id="43" idx="0"/>
          </p:cNvCxnSpPr>
          <p:nvPr/>
        </p:nvCxnSpPr>
        <p:spPr bwMode="gray">
          <a:xfrm>
            <a:off x="4384097" y="3935117"/>
            <a:ext cx="3483" cy="16518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Rett linje 21"/>
          <p:cNvCxnSpPr>
            <a:stCxn id="8" idx="2"/>
            <a:endCxn id="44" idx="0"/>
          </p:cNvCxnSpPr>
          <p:nvPr/>
        </p:nvCxnSpPr>
        <p:spPr bwMode="gray">
          <a:xfrm flipH="1">
            <a:off x="6703345" y="4004287"/>
            <a:ext cx="1" cy="9686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11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800xA and </a:t>
            </a:r>
            <a:r>
              <a:rPr lang="en-US" dirty="0" err="1" smtClean="0"/>
              <a:t>AlarmInsight</a:t>
            </a:r>
            <a:endParaRPr lang="en-US" baseline="30000" dirty="0"/>
          </a:p>
        </p:txBody>
      </p:sp>
      <p:sp>
        <p:nvSpPr>
          <p:cNvPr id="15" name="Text Placeholder 14"/>
          <p:cNvSpPr>
            <a:spLocks noGrp="1"/>
          </p:cNvSpPr>
          <p:nvPr>
            <p:ph type="body" sz="quarter" idx="12"/>
          </p:nvPr>
        </p:nvSpPr>
        <p:spPr/>
        <p:txBody>
          <a:bodyPr/>
          <a:lstStyle/>
          <a:p>
            <a:r>
              <a:rPr lang="en-US" dirty="0"/>
              <a:t>How to choose software (1)</a:t>
            </a:r>
          </a:p>
        </p:txBody>
      </p:sp>
      <p:sp>
        <p:nvSpPr>
          <p:cNvPr id="4" name="TekstSylinder 3"/>
          <p:cNvSpPr txBox="1"/>
          <p:nvPr/>
        </p:nvSpPr>
        <p:spPr>
          <a:xfrm>
            <a:off x="3823005" y="4492573"/>
            <a:ext cx="2616162" cy="713741"/>
          </a:xfrm>
          <a:prstGeom prst="rect">
            <a:avLst/>
          </a:prstGeom>
          <a:solidFill>
            <a:schemeClr val="accent1">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Use </a:t>
            </a:r>
            <a:r>
              <a:rPr lang="en-US" dirty="0" smtClean="0"/>
              <a:t>the </a:t>
            </a:r>
            <a:r>
              <a:rPr lang="en-US" dirty="0"/>
              <a:t>Alarm </a:t>
            </a:r>
            <a:r>
              <a:rPr lang="en-US" dirty="0" smtClean="0"/>
              <a:t>System</a:t>
            </a:r>
            <a:endParaRPr lang="en-US" dirty="0"/>
          </a:p>
        </p:txBody>
      </p:sp>
      <p:sp>
        <p:nvSpPr>
          <p:cNvPr id="5" name="TekstSylinder 4"/>
          <p:cNvSpPr txBox="1"/>
          <p:nvPr/>
        </p:nvSpPr>
        <p:spPr>
          <a:xfrm>
            <a:off x="3823005" y="2581446"/>
            <a:ext cx="2616162" cy="646331"/>
          </a:xfrm>
          <a:prstGeom prst="rect">
            <a:avLst/>
          </a:prstGeom>
          <a:solidFill>
            <a:schemeClr val="accent1">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Manage the</a:t>
            </a:r>
          </a:p>
          <a:p>
            <a:r>
              <a:rPr lang="en-US" dirty="0"/>
              <a:t>Alarm System</a:t>
            </a:r>
          </a:p>
        </p:txBody>
      </p:sp>
      <p:sp>
        <p:nvSpPr>
          <p:cNvPr id="6" name="Høyrebuet pil 5"/>
          <p:cNvSpPr/>
          <p:nvPr/>
        </p:nvSpPr>
        <p:spPr>
          <a:xfrm>
            <a:off x="2934405" y="2983832"/>
            <a:ext cx="545432" cy="168442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Høyrebuet pil 6"/>
          <p:cNvSpPr/>
          <p:nvPr/>
        </p:nvSpPr>
        <p:spPr>
          <a:xfrm rot="10800000">
            <a:off x="6678292" y="2904611"/>
            <a:ext cx="545432" cy="168442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ildeforklaring med linje 1 7"/>
          <p:cNvSpPr/>
          <p:nvPr/>
        </p:nvSpPr>
        <p:spPr>
          <a:xfrm>
            <a:off x="7897052" y="1831238"/>
            <a:ext cx="3481137" cy="1211180"/>
          </a:xfrm>
          <a:prstGeom prst="borderCallout1">
            <a:avLst>
              <a:gd name="adj1" fmla="val 18750"/>
              <a:gd name="adj2" fmla="val -8333"/>
              <a:gd name="adj3" fmla="val 71727"/>
              <a:gd name="adj4" fmla="val -38730"/>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Monitor, Manage and Optimize</a:t>
            </a:r>
          </a:p>
          <a:p>
            <a:pPr algn="ctr"/>
            <a:r>
              <a:rPr lang="en-US" sz="1200" i="1" dirty="0" smtClean="0">
                <a:solidFill>
                  <a:schemeClr val="tx1"/>
                </a:solidFill>
              </a:rPr>
              <a:t>(Near real time or offline, historical data)</a:t>
            </a:r>
          </a:p>
        </p:txBody>
      </p:sp>
      <p:sp>
        <p:nvSpPr>
          <p:cNvPr id="9" name="TekstSylinder 8"/>
          <p:cNvSpPr txBox="1"/>
          <p:nvPr/>
        </p:nvSpPr>
        <p:spPr>
          <a:xfrm>
            <a:off x="4937764" y="3675509"/>
            <a:ext cx="386644" cy="369332"/>
          </a:xfrm>
          <a:prstGeom prst="rect">
            <a:avLst/>
          </a:prstGeom>
          <a:noFill/>
        </p:spPr>
        <p:txBody>
          <a:bodyPr wrap="none" rtlCol="0">
            <a:spAutoFit/>
          </a:bodyPr>
          <a:lstStyle/>
          <a:p>
            <a:r>
              <a:rPr lang="en-US" dirty="0" smtClean="0"/>
              <a:t>or</a:t>
            </a:r>
            <a:endParaRPr lang="en-US" dirty="0"/>
          </a:p>
        </p:txBody>
      </p:sp>
      <p:sp>
        <p:nvSpPr>
          <p:cNvPr id="10" name="Bildeforklaring med linje 1 9"/>
          <p:cNvSpPr/>
          <p:nvPr/>
        </p:nvSpPr>
        <p:spPr>
          <a:xfrm>
            <a:off x="7938680" y="4849443"/>
            <a:ext cx="3481137" cy="1211180"/>
          </a:xfrm>
          <a:prstGeom prst="borderCallout1">
            <a:avLst>
              <a:gd name="adj1" fmla="val 18750"/>
              <a:gd name="adj2" fmla="val -8333"/>
              <a:gd name="adj3" fmla="val -2910"/>
              <a:gd name="adj4" fmla="val -40075"/>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800xA control room interface</a:t>
            </a:r>
          </a:p>
          <a:p>
            <a:pPr algn="ctr"/>
            <a:r>
              <a:rPr lang="en-US" dirty="0">
                <a:solidFill>
                  <a:schemeClr val="tx1"/>
                </a:solidFill>
              </a:rPr>
              <a:t>r</a:t>
            </a:r>
            <a:r>
              <a:rPr lang="en-US" dirty="0" smtClean="0">
                <a:solidFill>
                  <a:schemeClr val="tx1"/>
                </a:solidFill>
              </a:rPr>
              <a:t>eal time</a:t>
            </a:r>
            <a:endParaRPr lang="en-US" dirty="0">
              <a:solidFill>
                <a:schemeClr val="tx1"/>
              </a:solidFill>
            </a:endParaRPr>
          </a:p>
        </p:txBody>
      </p:sp>
    </p:spTree>
    <p:extLst>
      <p:ext uri="{BB962C8B-B14F-4D97-AF65-F5344CB8AC3E}">
        <p14:creationId xmlns:p14="http://schemas.microsoft.com/office/powerpoint/2010/main" val="4140168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800xA and AlarmInsight</a:t>
            </a:r>
          </a:p>
        </p:txBody>
      </p:sp>
      <p:sp>
        <p:nvSpPr>
          <p:cNvPr id="3" name="Text Placeholder 2"/>
          <p:cNvSpPr>
            <a:spLocks noGrp="1"/>
          </p:cNvSpPr>
          <p:nvPr>
            <p:ph type="body" sz="quarter" idx="12"/>
          </p:nvPr>
        </p:nvSpPr>
        <p:spPr/>
        <p:txBody>
          <a:bodyPr/>
          <a:lstStyle/>
          <a:p>
            <a:r>
              <a:rPr lang="en-US" dirty="0"/>
              <a:t>How to choose </a:t>
            </a:r>
            <a:r>
              <a:rPr lang="en-US" dirty="0" smtClean="0"/>
              <a:t>software (2)</a:t>
            </a:r>
            <a:endParaRPr lang="en-US" dirty="0"/>
          </a:p>
          <a:p>
            <a:endParaRPr lang="en-US" dirty="0"/>
          </a:p>
        </p:txBody>
      </p:sp>
      <p:graphicFrame>
        <p:nvGraphicFramePr>
          <p:cNvPr id="4" name="Diagram 3"/>
          <p:cNvGraphicFramePr/>
          <p:nvPr>
            <p:extLst>
              <p:ext uri="{D42A27DB-BD31-4B8C-83A1-F6EECF244321}">
                <p14:modId xmlns:p14="http://schemas.microsoft.com/office/powerpoint/2010/main" val="1675301084"/>
              </p:ext>
            </p:extLst>
          </p:nvPr>
        </p:nvGraphicFramePr>
        <p:xfrm>
          <a:off x="2837218" y="1688659"/>
          <a:ext cx="6743510" cy="5053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bwMode="gray">
          <a:xfrm>
            <a:off x="477672" y="1705968"/>
            <a:ext cx="1910686" cy="3712191"/>
          </a:xfrm>
          <a:prstGeom prst="rect">
            <a:avLst/>
          </a:prstGeom>
          <a:noFill/>
          <a:ln w="9525">
            <a:noFill/>
            <a:miter lim="800000"/>
            <a:headEnd/>
            <a:tailEnd/>
          </a:ln>
        </p:spPr>
        <p:txBody>
          <a:bodyPr vert="horz" wrap="square" lIns="72000" tIns="72000" rIns="72000" bIns="72000" numCol="1" rtlCol="0" anchor="t" anchorCtr="0" compatLnSpc="1">
            <a:prstTxWarp prst="textNoShape">
              <a:avLst/>
            </a:prstTxWarp>
            <a:noAutofit/>
          </a:bodyPr>
          <a:lstStyle/>
          <a:p>
            <a:pPr algn="l" rtl="0" fontAlgn="base">
              <a:spcBef>
                <a:spcPts val="1100"/>
              </a:spcBef>
              <a:spcAft>
                <a:spcPct val="0"/>
              </a:spcAft>
              <a:buClr>
                <a:schemeClr val="tx2"/>
              </a:buClr>
              <a:buSzPct val="70000"/>
            </a:pPr>
            <a:r>
              <a:rPr lang="en-US" sz="1400" b="1" kern="1200" dirty="0" smtClean="0">
                <a:solidFill>
                  <a:schemeClr val="tx1"/>
                </a:solidFill>
                <a:latin typeface="Arial" pitchFamily="34" charset="0"/>
                <a:cs typeface="Arial" pitchFamily="34" charset="0"/>
              </a:rPr>
              <a:t>With only 800xA, </a:t>
            </a:r>
          </a:p>
          <a:p>
            <a:pPr marL="285750" indent="-285750" algn="l" rtl="0" fontAlgn="base">
              <a:spcBef>
                <a:spcPts val="1100"/>
              </a:spcBef>
              <a:spcAft>
                <a:spcPct val="0"/>
              </a:spcAft>
              <a:buClr>
                <a:schemeClr val="tx2"/>
              </a:buClr>
              <a:buSzPct val="70000"/>
              <a:buFont typeface="Arial" panose="020B0604020202020204" pitchFamily="34" charset="0"/>
              <a:buChar char="•"/>
            </a:pPr>
            <a:r>
              <a:rPr lang="en-US" sz="1400" b="1" dirty="0" smtClean="0">
                <a:latin typeface="Arial" pitchFamily="34" charset="0"/>
                <a:cs typeface="Arial" pitchFamily="34" charset="0"/>
              </a:rPr>
              <a:t>Cannot </a:t>
            </a:r>
            <a:r>
              <a:rPr lang="en-US" sz="1400" dirty="0" smtClean="0">
                <a:latin typeface="Arial" pitchFamily="34" charset="0"/>
                <a:cs typeface="Arial" pitchFamily="34" charset="0"/>
              </a:rPr>
              <a:t>complete ad-hoc queries or dill downs</a:t>
            </a:r>
          </a:p>
          <a:p>
            <a:pPr marL="285750" indent="-285750" algn="l" rtl="0" fontAlgn="base">
              <a:spcBef>
                <a:spcPts val="1100"/>
              </a:spcBef>
              <a:spcAft>
                <a:spcPct val="0"/>
              </a:spcAft>
              <a:buClr>
                <a:schemeClr val="tx2"/>
              </a:buClr>
              <a:buSzPct val="70000"/>
              <a:buFont typeface="Arial" panose="020B0604020202020204" pitchFamily="34" charset="0"/>
              <a:buChar char="•"/>
            </a:pPr>
            <a:r>
              <a:rPr lang="en-US" sz="1400" kern="1200" dirty="0" smtClean="0">
                <a:solidFill>
                  <a:schemeClr val="tx1"/>
                </a:solidFill>
                <a:latin typeface="Arial" pitchFamily="34" charset="0"/>
                <a:cs typeface="Arial" pitchFamily="34" charset="0"/>
              </a:rPr>
              <a:t>Must configure everything in advance</a:t>
            </a:r>
          </a:p>
          <a:p>
            <a:pPr marL="285750" indent="-285750" algn="l" rtl="0" fontAlgn="base">
              <a:spcBef>
                <a:spcPts val="1100"/>
              </a:spcBef>
              <a:spcAft>
                <a:spcPct val="0"/>
              </a:spcAft>
              <a:buClr>
                <a:schemeClr val="tx2"/>
              </a:buClr>
              <a:buSzPct val="70000"/>
              <a:buFont typeface="Arial" panose="020B0604020202020204" pitchFamily="34" charset="0"/>
              <a:buChar char="•"/>
            </a:pPr>
            <a:r>
              <a:rPr lang="en-US" sz="1400" dirty="0" smtClean="0">
                <a:latin typeface="Arial" pitchFamily="34" charset="0"/>
                <a:cs typeface="Arial" pitchFamily="34" charset="0"/>
              </a:rPr>
              <a:t>Wait at least two plus weeks for your first report</a:t>
            </a:r>
          </a:p>
          <a:p>
            <a:pPr marL="285750" indent="-285750" algn="l" rtl="0" fontAlgn="base">
              <a:spcBef>
                <a:spcPts val="1100"/>
              </a:spcBef>
              <a:spcAft>
                <a:spcPct val="0"/>
              </a:spcAft>
              <a:buClr>
                <a:schemeClr val="tx2"/>
              </a:buClr>
              <a:buSzPct val="70000"/>
              <a:buFont typeface="Arial" panose="020B0604020202020204" pitchFamily="34" charset="0"/>
              <a:buChar char="•"/>
            </a:pPr>
            <a:r>
              <a:rPr lang="en-US" sz="1400" kern="1200" dirty="0" smtClean="0">
                <a:solidFill>
                  <a:schemeClr val="tx1"/>
                </a:solidFill>
                <a:latin typeface="Arial" pitchFamily="34" charset="0"/>
                <a:cs typeface="Arial" pitchFamily="34" charset="0"/>
              </a:rPr>
              <a:t>Cannot look at extend time intervals (only what’s available via 800xA memory</a:t>
            </a:r>
          </a:p>
          <a:p>
            <a:pPr marL="285750" indent="-285750" algn="l" rtl="0" fontAlgn="base">
              <a:spcBef>
                <a:spcPts val="1100"/>
              </a:spcBef>
              <a:spcAft>
                <a:spcPct val="0"/>
              </a:spcAft>
              <a:buClr>
                <a:schemeClr val="tx2"/>
              </a:buClr>
              <a:buSzPct val="70000"/>
              <a:buFont typeface="Arial" panose="020B0604020202020204" pitchFamily="34" charset="0"/>
              <a:buChar char="•"/>
            </a:pPr>
            <a:endParaRPr lang="en-US" sz="1400" kern="1200" dirty="0" smtClean="0">
              <a:solidFill>
                <a:schemeClr val="tx1"/>
              </a:solidFill>
              <a:latin typeface="Arial" pitchFamily="34" charset="0"/>
              <a:cs typeface="Arial" pitchFamily="34" charset="0"/>
            </a:endParaRPr>
          </a:p>
        </p:txBody>
      </p:sp>
      <p:sp>
        <p:nvSpPr>
          <p:cNvPr id="6" name="TextBox 5"/>
          <p:cNvSpPr txBox="1"/>
          <p:nvPr/>
        </p:nvSpPr>
        <p:spPr bwMode="gray">
          <a:xfrm>
            <a:off x="9719481" y="1708243"/>
            <a:ext cx="1910686" cy="3712191"/>
          </a:xfrm>
          <a:prstGeom prst="rect">
            <a:avLst/>
          </a:prstGeom>
          <a:noFill/>
          <a:ln w="9525">
            <a:noFill/>
            <a:miter lim="800000"/>
            <a:headEnd/>
            <a:tailEnd/>
          </a:ln>
        </p:spPr>
        <p:txBody>
          <a:bodyPr vert="horz" wrap="square" lIns="72000" tIns="72000" rIns="72000" bIns="72000" numCol="1" rtlCol="0" anchor="t" anchorCtr="0" compatLnSpc="1">
            <a:prstTxWarp prst="textNoShape">
              <a:avLst/>
            </a:prstTxWarp>
            <a:noAutofit/>
          </a:bodyPr>
          <a:lstStyle/>
          <a:p>
            <a:pPr algn="l" rtl="0" fontAlgn="base">
              <a:spcBef>
                <a:spcPts val="1100"/>
              </a:spcBef>
              <a:spcAft>
                <a:spcPct val="0"/>
              </a:spcAft>
              <a:buClr>
                <a:schemeClr val="tx2"/>
              </a:buClr>
              <a:buSzPct val="70000"/>
            </a:pPr>
            <a:r>
              <a:rPr lang="en-US" sz="1400" b="1" kern="1200" dirty="0" smtClean="0">
                <a:solidFill>
                  <a:schemeClr val="tx1"/>
                </a:solidFill>
                <a:latin typeface="Arial" pitchFamily="34" charset="0"/>
                <a:cs typeface="Arial" pitchFamily="34" charset="0"/>
              </a:rPr>
              <a:t>With alarm management software:</a:t>
            </a:r>
          </a:p>
          <a:p>
            <a:pPr marL="285750" indent="-285750" algn="l" rtl="0" fontAlgn="base">
              <a:spcBef>
                <a:spcPts val="1100"/>
              </a:spcBef>
              <a:spcAft>
                <a:spcPct val="0"/>
              </a:spcAft>
              <a:buClr>
                <a:schemeClr val="tx2"/>
              </a:buClr>
              <a:buSzPct val="70000"/>
              <a:buFont typeface="Arial" panose="020B0604020202020204" pitchFamily="34" charset="0"/>
              <a:buChar char="•"/>
            </a:pPr>
            <a:r>
              <a:rPr lang="en-US" sz="1400" dirty="0" smtClean="0">
                <a:latin typeface="Arial" pitchFamily="34" charset="0"/>
                <a:cs typeface="Arial" pitchFamily="34" charset="0"/>
              </a:rPr>
              <a:t>Comply with international standards </a:t>
            </a:r>
          </a:p>
          <a:p>
            <a:pPr marL="285750" indent="-285750" algn="l" rtl="0" fontAlgn="base">
              <a:spcBef>
                <a:spcPts val="1100"/>
              </a:spcBef>
              <a:spcAft>
                <a:spcPct val="0"/>
              </a:spcAft>
              <a:buClr>
                <a:schemeClr val="tx2"/>
              </a:buClr>
              <a:buSzPct val="70000"/>
              <a:buFont typeface="Arial" panose="020B0604020202020204" pitchFamily="34" charset="0"/>
              <a:buChar char="•"/>
            </a:pPr>
            <a:r>
              <a:rPr lang="en-US" sz="1400" kern="1200" dirty="0" smtClean="0">
                <a:solidFill>
                  <a:schemeClr val="tx1"/>
                </a:solidFill>
                <a:latin typeface="Arial" pitchFamily="34" charset="0"/>
                <a:cs typeface="Arial" pitchFamily="34" charset="0"/>
              </a:rPr>
              <a:t>Gain deeper insight and analysis</a:t>
            </a:r>
          </a:p>
          <a:p>
            <a:pPr marL="285750" indent="-285750" algn="l" rtl="0" fontAlgn="base">
              <a:spcBef>
                <a:spcPts val="1100"/>
              </a:spcBef>
              <a:spcAft>
                <a:spcPct val="0"/>
              </a:spcAft>
              <a:buClr>
                <a:schemeClr val="tx2"/>
              </a:buClr>
              <a:buSzPct val="70000"/>
              <a:buFont typeface="Arial" panose="020B0604020202020204" pitchFamily="34" charset="0"/>
              <a:buChar char="•"/>
            </a:pPr>
            <a:r>
              <a:rPr lang="en-US" sz="1400" dirty="0" smtClean="0">
                <a:latin typeface="Arial" pitchFamily="34" charset="0"/>
                <a:cs typeface="Arial" pitchFamily="34" charset="0"/>
              </a:rPr>
              <a:t>Deeper drill down and filters for alarm analysis</a:t>
            </a:r>
          </a:p>
          <a:p>
            <a:pPr marL="285750" indent="-285750" algn="l" rtl="0" fontAlgn="base">
              <a:spcBef>
                <a:spcPts val="1100"/>
              </a:spcBef>
              <a:spcAft>
                <a:spcPct val="0"/>
              </a:spcAft>
              <a:buClr>
                <a:schemeClr val="tx2"/>
              </a:buClr>
              <a:buSzPct val="70000"/>
              <a:buFont typeface="Arial" panose="020B0604020202020204" pitchFamily="34" charset="0"/>
              <a:buChar char="•"/>
            </a:pPr>
            <a:r>
              <a:rPr lang="en-US" sz="1400" kern="1200" dirty="0" smtClean="0">
                <a:solidFill>
                  <a:schemeClr val="tx1"/>
                </a:solidFill>
                <a:latin typeface="Arial" pitchFamily="34" charset="0"/>
                <a:cs typeface="Arial" pitchFamily="34" charset="0"/>
              </a:rPr>
              <a:t>Manage change easier (i.e. configure new installations)</a:t>
            </a:r>
          </a:p>
          <a:p>
            <a:pPr marL="285750" indent="-285750" algn="l" rtl="0" fontAlgn="base">
              <a:spcBef>
                <a:spcPts val="1100"/>
              </a:spcBef>
              <a:spcAft>
                <a:spcPct val="0"/>
              </a:spcAft>
              <a:buClr>
                <a:schemeClr val="tx2"/>
              </a:buClr>
              <a:buSzPct val="70000"/>
              <a:buFont typeface="Arial" panose="020B0604020202020204" pitchFamily="34" charset="0"/>
              <a:buChar char="•"/>
            </a:pPr>
            <a:endParaRPr lang="en-US" sz="1400" kern="1200" dirty="0" smtClean="0">
              <a:solidFill>
                <a:schemeClr val="tx1"/>
              </a:solidFill>
              <a:latin typeface="Arial" pitchFamily="34" charset="0"/>
              <a:cs typeface="Arial" pitchFamily="34" charset="0"/>
            </a:endParaRPr>
          </a:p>
          <a:p>
            <a:pPr marL="285750" indent="-285750" algn="l" rtl="0" fontAlgn="base">
              <a:spcBef>
                <a:spcPts val="1100"/>
              </a:spcBef>
              <a:spcAft>
                <a:spcPct val="0"/>
              </a:spcAft>
              <a:buClr>
                <a:schemeClr val="tx2"/>
              </a:buClr>
              <a:buSzPct val="70000"/>
              <a:buFont typeface="Arial" panose="020B0604020202020204" pitchFamily="34" charset="0"/>
              <a:buChar char="•"/>
            </a:pPr>
            <a:endParaRPr lang="en-US" sz="1400" kern="1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838568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Comparison </a:t>
            </a:r>
            <a:endParaRPr lang="en-US" dirty="0"/>
          </a:p>
        </p:txBody>
      </p:sp>
      <p:sp>
        <p:nvSpPr>
          <p:cNvPr id="7" name="Text Placeholder 6"/>
          <p:cNvSpPr>
            <a:spLocks noGrp="1"/>
          </p:cNvSpPr>
          <p:nvPr>
            <p:ph type="body" sz="quarter" idx="12"/>
          </p:nvPr>
        </p:nvSpPr>
        <p:spPr/>
        <p:txBody>
          <a:bodyPr/>
          <a:lstStyle/>
          <a:p>
            <a:r>
              <a:rPr lang="en-US" dirty="0"/>
              <a:t>Software enterprise options</a:t>
            </a:r>
          </a:p>
        </p:txBody>
      </p:sp>
      <p:cxnSp>
        <p:nvCxnSpPr>
          <p:cNvPr id="5" name="Rett linje 4"/>
          <p:cNvCxnSpPr/>
          <p:nvPr/>
        </p:nvCxnSpPr>
        <p:spPr>
          <a:xfrm>
            <a:off x="292768" y="4975207"/>
            <a:ext cx="9942095" cy="1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Rett linje 7"/>
          <p:cNvCxnSpPr/>
          <p:nvPr/>
        </p:nvCxnSpPr>
        <p:spPr>
          <a:xfrm>
            <a:off x="1608220" y="1650578"/>
            <a:ext cx="0" cy="300001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ktangel 9"/>
          <p:cNvSpPr/>
          <p:nvPr/>
        </p:nvSpPr>
        <p:spPr>
          <a:xfrm>
            <a:off x="389020" y="3256542"/>
            <a:ext cx="982110"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Expert Tool</a:t>
            </a:r>
            <a:endParaRPr lang="en-US" sz="800" dirty="0"/>
          </a:p>
        </p:txBody>
      </p:sp>
      <p:sp>
        <p:nvSpPr>
          <p:cNvPr id="11" name="Rektangel 10"/>
          <p:cNvSpPr/>
          <p:nvPr/>
        </p:nvSpPr>
        <p:spPr>
          <a:xfrm>
            <a:off x="389020" y="3663344"/>
            <a:ext cx="982110" cy="419366"/>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Alarm Rationalization Tool</a:t>
            </a:r>
            <a:endParaRPr lang="en-US" sz="800" dirty="0"/>
          </a:p>
        </p:txBody>
      </p:sp>
      <p:sp>
        <p:nvSpPr>
          <p:cNvPr id="12" name="Rektangel 11"/>
          <p:cNvSpPr/>
          <p:nvPr/>
        </p:nvSpPr>
        <p:spPr>
          <a:xfrm>
            <a:off x="2085473" y="5073368"/>
            <a:ext cx="898358" cy="419366"/>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800xA</a:t>
            </a:r>
          </a:p>
        </p:txBody>
      </p:sp>
      <p:sp>
        <p:nvSpPr>
          <p:cNvPr id="13" name="TekstSylinder 12"/>
          <p:cNvSpPr txBox="1"/>
          <p:nvPr/>
        </p:nvSpPr>
        <p:spPr>
          <a:xfrm>
            <a:off x="1608220" y="2659246"/>
            <a:ext cx="1148071" cy="246221"/>
          </a:xfrm>
          <a:prstGeom prst="rect">
            <a:avLst/>
          </a:prstGeom>
          <a:noFill/>
        </p:spPr>
        <p:txBody>
          <a:bodyPr wrap="none" rtlCol="0">
            <a:spAutoFit/>
          </a:bodyPr>
          <a:lstStyle/>
          <a:p>
            <a:r>
              <a:rPr lang="en-US" sz="1000" dirty="0" smtClean="0"/>
              <a:t>800xA Operations </a:t>
            </a:r>
            <a:endParaRPr lang="en-US" sz="1000" dirty="0"/>
          </a:p>
        </p:txBody>
      </p:sp>
      <p:sp>
        <p:nvSpPr>
          <p:cNvPr id="14" name="Rektangel 13"/>
          <p:cNvSpPr/>
          <p:nvPr/>
        </p:nvSpPr>
        <p:spPr>
          <a:xfrm>
            <a:off x="1747309" y="3256542"/>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Alarm Helper</a:t>
            </a:r>
            <a:endParaRPr lang="en-US" sz="800" dirty="0"/>
          </a:p>
        </p:txBody>
      </p:sp>
      <p:cxnSp>
        <p:nvCxnSpPr>
          <p:cNvPr id="15" name="Rett linje 14"/>
          <p:cNvCxnSpPr/>
          <p:nvPr/>
        </p:nvCxnSpPr>
        <p:spPr>
          <a:xfrm>
            <a:off x="2918163" y="2643571"/>
            <a:ext cx="16042" cy="2007017"/>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ktangel 15"/>
          <p:cNvSpPr/>
          <p:nvPr/>
        </p:nvSpPr>
        <p:spPr>
          <a:xfrm>
            <a:off x="3044713" y="3257040"/>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Alarm Helper</a:t>
            </a:r>
            <a:endParaRPr lang="en-US" sz="800" dirty="0"/>
          </a:p>
        </p:txBody>
      </p:sp>
      <p:sp>
        <p:nvSpPr>
          <p:cNvPr id="17" name="Rektangel 16"/>
          <p:cNvSpPr/>
          <p:nvPr/>
        </p:nvSpPr>
        <p:spPr>
          <a:xfrm>
            <a:off x="3044713" y="3498007"/>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KPI Reports</a:t>
            </a:r>
            <a:endParaRPr lang="en-US" sz="800" dirty="0"/>
          </a:p>
        </p:txBody>
      </p:sp>
      <p:sp>
        <p:nvSpPr>
          <p:cNvPr id="18" name="Rektangel 17"/>
          <p:cNvSpPr/>
          <p:nvPr/>
        </p:nvSpPr>
        <p:spPr>
          <a:xfrm>
            <a:off x="3044713" y="3729661"/>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t>EventConsolid</a:t>
            </a:r>
            <a:r>
              <a:rPr lang="en-US" sz="800" dirty="0" smtClean="0"/>
              <a:t> DB</a:t>
            </a:r>
            <a:endParaRPr lang="en-US" sz="800" dirty="0"/>
          </a:p>
        </p:txBody>
      </p:sp>
      <p:sp>
        <p:nvSpPr>
          <p:cNvPr id="19" name="TekstSylinder 18"/>
          <p:cNvSpPr txBox="1"/>
          <p:nvPr/>
        </p:nvSpPr>
        <p:spPr>
          <a:xfrm>
            <a:off x="2934205" y="2582301"/>
            <a:ext cx="1435008" cy="400110"/>
          </a:xfrm>
          <a:prstGeom prst="rect">
            <a:avLst/>
          </a:prstGeom>
          <a:noFill/>
        </p:spPr>
        <p:txBody>
          <a:bodyPr wrap="none" rtlCol="0">
            <a:spAutoFit/>
          </a:bodyPr>
          <a:lstStyle/>
          <a:p>
            <a:r>
              <a:rPr lang="en-US" sz="1000" dirty="0" smtClean="0"/>
              <a:t>800xA Operations +</a:t>
            </a:r>
          </a:p>
          <a:p>
            <a:r>
              <a:rPr lang="en-US" sz="1000" dirty="0" smtClean="0"/>
              <a:t>800xA </a:t>
            </a:r>
            <a:r>
              <a:rPr lang="en-US" sz="1000" dirty="0" err="1" smtClean="0"/>
              <a:t>History&amp;Reports</a:t>
            </a:r>
            <a:r>
              <a:rPr lang="en-US" sz="1000" dirty="0" smtClean="0"/>
              <a:t> </a:t>
            </a:r>
            <a:endParaRPr lang="en-US" sz="1000" dirty="0"/>
          </a:p>
        </p:txBody>
      </p:sp>
      <p:sp>
        <p:nvSpPr>
          <p:cNvPr id="20" name="TekstSylinder 19"/>
          <p:cNvSpPr txBox="1"/>
          <p:nvPr/>
        </p:nvSpPr>
        <p:spPr>
          <a:xfrm>
            <a:off x="389020" y="1650578"/>
            <a:ext cx="426720" cy="369332"/>
          </a:xfrm>
          <a:prstGeom prst="rect">
            <a:avLst/>
          </a:prstGeom>
          <a:noFill/>
        </p:spPr>
        <p:txBody>
          <a:bodyPr wrap="none" rtlCol="0">
            <a:spAutoFit/>
          </a:bodyPr>
          <a:lstStyle/>
          <a:p>
            <a:r>
              <a:rPr lang="en-US" dirty="0" smtClean="0"/>
              <a:t>PC</a:t>
            </a:r>
            <a:endParaRPr lang="en-US" dirty="0"/>
          </a:p>
        </p:txBody>
      </p:sp>
      <p:sp>
        <p:nvSpPr>
          <p:cNvPr id="21" name="TekstSylinder 20"/>
          <p:cNvSpPr txBox="1"/>
          <p:nvPr/>
        </p:nvSpPr>
        <p:spPr>
          <a:xfrm>
            <a:off x="1939089" y="1627980"/>
            <a:ext cx="1768643" cy="369332"/>
          </a:xfrm>
          <a:prstGeom prst="rect">
            <a:avLst/>
          </a:prstGeom>
          <a:noFill/>
        </p:spPr>
        <p:txBody>
          <a:bodyPr wrap="square" rtlCol="0">
            <a:spAutoFit/>
          </a:bodyPr>
          <a:lstStyle/>
          <a:p>
            <a:r>
              <a:rPr lang="en-US" dirty="0" smtClean="0"/>
              <a:t>Onsite Server</a:t>
            </a:r>
            <a:endParaRPr lang="en-US" dirty="0"/>
          </a:p>
        </p:txBody>
      </p:sp>
      <p:cxnSp>
        <p:nvCxnSpPr>
          <p:cNvPr id="22" name="Rett linje 21"/>
          <p:cNvCxnSpPr/>
          <p:nvPr/>
        </p:nvCxnSpPr>
        <p:spPr>
          <a:xfrm>
            <a:off x="4380363" y="2643571"/>
            <a:ext cx="16042" cy="2007017"/>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kstSylinder 22"/>
          <p:cNvSpPr txBox="1"/>
          <p:nvPr/>
        </p:nvSpPr>
        <p:spPr>
          <a:xfrm>
            <a:off x="4385255" y="2582301"/>
            <a:ext cx="873957" cy="400110"/>
          </a:xfrm>
          <a:prstGeom prst="rect">
            <a:avLst/>
          </a:prstGeom>
          <a:noFill/>
        </p:spPr>
        <p:txBody>
          <a:bodyPr wrap="none" rtlCol="0">
            <a:spAutoFit/>
          </a:bodyPr>
          <a:lstStyle/>
          <a:p>
            <a:r>
              <a:rPr lang="en-US" sz="1000" dirty="0" smtClean="0"/>
              <a:t>AlarmInsight </a:t>
            </a:r>
          </a:p>
          <a:p>
            <a:r>
              <a:rPr lang="en-US" sz="1000" dirty="0" smtClean="0"/>
              <a:t>full scope</a:t>
            </a:r>
            <a:endParaRPr lang="en-US" sz="1000" dirty="0"/>
          </a:p>
        </p:txBody>
      </p:sp>
      <p:sp>
        <p:nvSpPr>
          <p:cNvPr id="24" name="Rektangel 23"/>
          <p:cNvSpPr/>
          <p:nvPr/>
        </p:nvSpPr>
        <p:spPr>
          <a:xfrm>
            <a:off x="4480055" y="3257040"/>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Alarm Helper</a:t>
            </a:r>
            <a:endParaRPr lang="en-US" sz="800" dirty="0"/>
          </a:p>
        </p:txBody>
      </p:sp>
      <p:sp>
        <p:nvSpPr>
          <p:cNvPr id="25" name="Rektangel 24"/>
          <p:cNvSpPr/>
          <p:nvPr/>
        </p:nvSpPr>
        <p:spPr>
          <a:xfrm>
            <a:off x="4480055" y="3497349"/>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KPI Reports</a:t>
            </a:r>
            <a:endParaRPr lang="en-US" sz="800" dirty="0"/>
          </a:p>
        </p:txBody>
      </p:sp>
      <p:sp>
        <p:nvSpPr>
          <p:cNvPr id="26" name="Rektangel 25"/>
          <p:cNvSpPr/>
          <p:nvPr/>
        </p:nvSpPr>
        <p:spPr>
          <a:xfrm>
            <a:off x="4480055" y="3737658"/>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t>EventConsolid</a:t>
            </a:r>
            <a:r>
              <a:rPr lang="en-US" sz="800" dirty="0" smtClean="0"/>
              <a:t> DB</a:t>
            </a:r>
            <a:endParaRPr lang="en-US" sz="800" dirty="0"/>
          </a:p>
        </p:txBody>
      </p:sp>
      <p:sp>
        <p:nvSpPr>
          <p:cNvPr id="27" name="Rektangel 26"/>
          <p:cNvSpPr/>
          <p:nvPr/>
        </p:nvSpPr>
        <p:spPr>
          <a:xfrm>
            <a:off x="4480055" y="3977967"/>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Alarm Analysis</a:t>
            </a:r>
            <a:endParaRPr lang="en-US" sz="800" dirty="0"/>
          </a:p>
        </p:txBody>
      </p:sp>
      <p:sp>
        <p:nvSpPr>
          <p:cNvPr id="28" name="Rektangel 27"/>
          <p:cNvSpPr/>
          <p:nvPr/>
        </p:nvSpPr>
        <p:spPr>
          <a:xfrm>
            <a:off x="4480055" y="4218276"/>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t>EventLog</a:t>
            </a:r>
            <a:r>
              <a:rPr lang="en-US" sz="800" dirty="0" smtClean="0"/>
              <a:t> Viewer</a:t>
            </a:r>
            <a:endParaRPr lang="en-US" sz="800" dirty="0"/>
          </a:p>
        </p:txBody>
      </p:sp>
      <p:sp>
        <p:nvSpPr>
          <p:cNvPr id="29" name="Rektangel 28"/>
          <p:cNvSpPr/>
          <p:nvPr/>
        </p:nvSpPr>
        <p:spPr>
          <a:xfrm>
            <a:off x="4480055" y="4458585"/>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Alarm Change Recorder</a:t>
            </a:r>
            <a:endParaRPr lang="en-US" sz="800" dirty="0"/>
          </a:p>
        </p:txBody>
      </p:sp>
      <p:sp>
        <p:nvSpPr>
          <p:cNvPr id="30" name="Rektangel 29"/>
          <p:cNvSpPr/>
          <p:nvPr/>
        </p:nvSpPr>
        <p:spPr>
          <a:xfrm>
            <a:off x="4480055" y="4698892"/>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Alarm Rationalization T.</a:t>
            </a:r>
            <a:endParaRPr lang="en-US" sz="800" dirty="0"/>
          </a:p>
        </p:txBody>
      </p:sp>
      <p:cxnSp>
        <p:nvCxnSpPr>
          <p:cNvPr id="31" name="Rett linje 30"/>
          <p:cNvCxnSpPr/>
          <p:nvPr/>
        </p:nvCxnSpPr>
        <p:spPr>
          <a:xfrm>
            <a:off x="5744862" y="2684263"/>
            <a:ext cx="16654" cy="1966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Rett linje 31"/>
          <p:cNvCxnSpPr/>
          <p:nvPr/>
        </p:nvCxnSpPr>
        <p:spPr>
          <a:xfrm>
            <a:off x="4776048" y="2252634"/>
            <a:ext cx="2499558"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kstSylinder 36"/>
          <p:cNvSpPr txBox="1"/>
          <p:nvPr/>
        </p:nvSpPr>
        <p:spPr>
          <a:xfrm>
            <a:off x="5744862" y="2582301"/>
            <a:ext cx="1321196" cy="400110"/>
          </a:xfrm>
          <a:prstGeom prst="rect">
            <a:avLst/>
          </a:prstGeom>
          <a:noFill/>
        </p:spPr>
        <p:txBody>
          <a:bodyPr wrap="none" rtlCol="0">
            <a:spAutoFit/>
          </a:bodyPr>
          <a:lstStyle/>
          <a:p>
            <a:r>
              <a:rPr lang="en-US" sz="1000" dirty="0" smtClean="0"/>
              <a:t>AlarmInsight </a:t>
            </a:r>
          </a:p>
          <a:p>
            <a:r>
              <a:rPr lang="en-US" sz="1000" dirty="0" smtClean="0"/>
              <a:t>Office network access</a:t>
            </a:r>
            <a:endParaRPr lang="en-US" sz="1000" dirty="0"/>
          </a:p>
        </p:txBody>
      </p:sp>
      <p:sp>
        <p:nvSpPr>
          <p:cNvPr id="38" name="Rektangel 37"/>
          <p:cNvSpPr/>
          <p:nvPr/>
        </p:nvSpPr>
        <p:spPr>
          <a:xfrm>
            <a:off x="5903755" y="3239325"/>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Alarm Helper</a:t>
            </a:r>
            <a:endParaRPr lang="en-US" sz="800" dirty="0"/>
          </a:p>
        </p:txBody>
      </p:sp>
      <p:sp>
        <p:nvSpPr>
          <p:cNvPr id="39" name="Rektangel 38"/>
          <p:cNvSpPr/>
          <p:nvPr/>
        </p:nvSpPr>
        <p:spPr>
          <a:xfrm>
            <a:off x="5903755" y="3479634"/>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KPI Reports</a:t>
            </a:r>
            <a:endParaRPr lang="en-US" sz="800" dirty="0"/>
          </a:p>
        </p:txBody>
      </p:sp>
      <p:sp>
        <p:nvSpPr>
          <p:cNvPr id="40" name="Rektangel 39"/>
          <p:cNvSpPr/>
          <p:nvPr/>
        </p:nvSpPr>
        <p:spPr>
          <a:xfrm>
            <a:off x="5903755" y="3719943"/>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t>EventConsolid</a:t>
            </a:r>
            <a:r>
              <a:rPr lang="en-US" sz="800" dirty="0" smtClean="0"/>
              <a:t> DB</a:t>
            </a:r>
            <a:endParaRPr lang="en-US" sz="800" dirty="0"/>
          </a:p>
        </p:txBody>
      </p:sp>
      <p:sp>
        <p:nvSpPr>
          <p:cNvPr id="41" name="Rektangel 40"/>
          <p:cNvSpPr/>
          <p:nvPr/>
        </p:nvSpPr>
        <p:spPr>
          <a:xfrm>
            <a:off x="5903755" y="3960252"/>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Alarm Analysis</a:t>
            </a:r>
            <a:endParaRPr lang="en-US" sz="800" dirty="0"/>
          </a:p>
        </p:txBody>
      </p:sp>
      <p:sp>
        <p:nvSpPr>
          <p:cNvPr id="42" name="Rektangel 41"/>
          <p:cNvSpPr/>
          <p:nvPr/>
        </p:nvSpPr>
        <p:spPr>
          <a:xfrm>
            <a:off x="5903755" y="4200561"/>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t>EventLog</a:t>
            </a:r>
            <a:r>
              <a:rPr lang="en-US" sz="800" dirty="0" smtClean="0"/>
              <a:t> Viewer</a:t>
            </a:r>
            <a:endParaRPr lang="en-US" sz="800" dirty="0"/>
          </a:p>
        </p:txBody>
      </p:sp>
      <p:sp>
        <p:nvSpPr>
          <p:cNvPr id="43" name="Rektangel 42"/>
          <p:cNvSpPr/>
          <p:nvPr/>
        </p:nvSpPr>
        <p:spPr>
          <a:xfrm>
            <a:off x="5903755" y="4440870"/>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Alarm Change Recorder</a:t>
            </a:r>
            <a:endParaRPr lang="en-US" sz="800" dirty="0"/>
          </a:p>
        </p:txBody>
      </p:sp>
      <p:sp>
        <p:nvSpPr>
          <p:cNvPr id="44" name="Rektangel 43"/>
          <p:cNvSpPr/>
          <p:nvPr/>
        </p:nvSpPr>
        <p:spPr>
          <a:xfrm>
            <a:off x="5903755" y="4681177"/>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Alarm Rationalization T.</a:t>
            </a:r>
            <a:endParaRPr lang="en-US" sz="800" dirty="0"/>
          </a:p>
        </p:txBody>
      </p:sp>
      <p:sp>
        <p:nvSpPr>
          <p:cNvPr id="45" name="Rektangel 44"/>
          <p:cNvSpPr/>
          <p:nvPr/>
        </p:nvSpPr>
        <p:spPr>
          <a:xfrm>
            <a:off x="4776048" y="1613942"/>
            <a:ext cx="3246847" cy="245149"/>
          </a:xfrm>
          <a:prstGeom prst="rect">
            <a:avLst/>
          </a:prstGeom>
          <a:solidFill>
            <a:schemeClr val="accent1">
              <a:lumMod val="60000"/>
              <a:lumOff val="4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Additional Front-End web Server (all applications)</a:t>
            </a:r>
            <a:endParaRPr lang="en-US" sz="900" dirty="0"/>
          </a:p>
        </p:txBody>
      </p:sp>
      <p:sp>
        <p:nvSpPr>
          <p:cNvPr id="47" name="TekstSylinder 46"/>
          <p:cNvSpPr txBox="1"/>
          <p:nvPr/>
        </p:nvSpPr>
        <p:spPr>
          <a:xfrm>
            <a:off x="5546369" y="2006413"/>
            <a:ext cx="958917" cy="246221"/>
          </a:xfrm>
          <a:prstGeom prst="rect">
            <a:avLst/>
          </a:prstGeom>
          <a:noFill/>
        </p:spPr>
        <p:txBody>
          <a:bodyPr wrap="none" rtlCol="0">
            <a:spAutoFit/>
          </a:bodyPr>
          <a:lstStyle/>
          <a:p>
            <a:r>
              <a:rPr lang="en-US" sz="1000" dirty="0" smtClean="0"/>
              <a:t>Office network</a:t>
            </a:r>
            <a:endParaRPr lang="en-US" sz="1000" dirty="0"/>
          </a:p>
        </p:txBody>
      </p:sp>
      <p:sp>
        <p:nvSpPr>
          <p:cNvPr id="48" name="TekstSylinder 47"/>
          <p:cNvSpPr txBox="1"/>
          <p:nvPr/>
        </p:nvSpPr>
        <p:spPr>
          <a:xfrm>
            <a:off x="5568010" y="2225572"/>
            <a:ext cx="915635" cy="246221"/>
          </a:xfrm>
          <a:prstGeom prst="rect">
            <a:avLst/>
          </a:prstGeom>
          <a:noFill/>
        </p:spPr>
        <p:txBody>
          <a:bodyPr wrap="none" rtlCol="0">
            <a:spAutoFit/>
          </a:bodyPr>
          <a:lstStyle/>
          <a:p>
            <a:r>
              <a:rPr lang="en-US" sz="1000" dirty="0" smtClean="0"/>
              <a:t>Plant network</a:t>
            </a:r>
            <a:endParaRPr lang="en-US" sz="1000" dirty="0"/>
          </a:p>
        </p:txBody>
      </p:sp>
      <p:sp>
        <p:nvSpPr>
          <p:cNvPr id="50" name="TekstSylinder 49"/>
          <p:cNvSpPr txBox="1"/>
          <p:nvPr/>
        </p:nvSpPr>
        <p:spPr>
          <a:xfrm>
            <a:off x="7165128" y="2582301"/>
            <a:ext cx="1715534" cy="400110"/>
          </a:xfrm>
          <a:prstGeom prst="rect">
            <a:avLst/>
          </a:prstGeom>
          <a:noFill/>
        </p:spPr>
        <p:txBody>
          <a:bodyPr wrap="none" rtlCol="0">
            <a:spAutoFit/>
          </a:bodyPr>
          <a:lstStyle/>
          <a:p>
            <a:r>
              <a:rPr lang="en-US" sz="1000" dirty="0" smtClean="0"/>
              <a:t>AlarmInsight </a:t>
            </a:r>
          </a:p>
          <a:p>
            <a:r>
              <a:rPr lang="en-US" sz="1000" dirty="0" smtClean="0"/>
              <a:t>Consolidation – multiple sites</a:t>
            </a:r>
            <a:endParaRPr lang="en-US" sz="1000" dirty="0"/>
          </a:p>
        </p:txBody>
      </p:sp>
      <p:sp>
        <p:nvSpPr>
          <p:cNvPr id="52" name="TekstSylinder 51"/>
          <p:cNvSpPr txBox="1"/>
          <p:nvPr/>
        </p:nvSpPr>
        <p:spPr>
          <a:xfrm>
            <a:off x="5526171" y="4992336"/>
            <a:ext cx="1037463" cy="246221"/>
          </a:xfrm>
          <a:prstGeom prst="rect">
            <a:avLst/>
          </a:prstGeom>
          <a:noFill/>
        </p:spPr>
        <p:txBody>
          <a:bodyPr wrap="none" rtlCol="0">
            <a:spAutoFit/>
          </a:bodyPr>
          <a:lstStyle/>
          <a:p>
            <a:r>
              <a:rPr lang="en-US" sz="1000" dirty="0" smtClean="0"/>
              <a:t>Control network</a:t>
            </a:r>
            <a:endParaRPr lang="en-US" sz="1000" dirty="0"/>
          </a:p>
        </p:txBody>
      </p:sp>
      <p:cxnSp>
        <p:nvCxnSpPr>
          <p:cNvPr id="53" name="Rett linje 52"/>
          <p:cNvCxnSpPr/>
          <p:nvPr/>
        </p:nvCxnSpPr>
        <p:spPr>
          <a:xfrm>
            <a:off x="7137352" y="2643571"/>
            <a:ext cx="16042" cy="2007017"/>
          </a:xfrm>
          <a:prstGeom prst="line">
            <a:avLst/>
          </a:prstGeom>
        </p:spPr>
        <p:style>
          <a:lnRef idx="1">
            <a:schemeClr val="accent1"/>
          </a:lnRef>
          <a:fillRef idx="0">
            <a:schemeClr val="accent1"/>
          </a:fillRef>
          <a:effectRef idx="0">
            <a:schemeClr val="accent1"/>
          </a:effectRef>
          <a:fontRef idx="minor">
            <a:schemeClr val="tx1"/>
          </a:fontRef>
        </p:style>
      </p:cxnSp>
      <p:sp>
        <p:nvSpPr>
          <p:cNvPr id="54" name="Rektangel 53"/>
          <p:cNvSpPr/>
          <p:nvPr/>
        </p:nvSpPr>
        <p:spPr>
          <a:xfrm>
            <a:off x="7310889" y="3230012"/>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KPI Reports</a:t>
            </a:r>
            <a:endParaRPr lang="en-US" sz="800" dirty="0"/>
          </a:p>
        </p:txBody>
      </p:sp>
      <p:sp>
        <p:nvSpPr>
          <p:cNvPr id="55" name="Rektangel 54"/>
          <p:cNvSpPr/>
          <p:nvPr/>
        </p:nvSpPr>
        <p:spPr>
          <a:xfrm>
            <a:off x="7310889" y="3466875"/>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t>EventConsolid</a:t>
            </a:r>
            <a:r>
              <a:rPr lang="en-US" sz="800" dirty="0" smtClean="0"/>
              <a:t> DB</a:t>
            </a:r>
            <a:endParaRPr lang="en-US" sz="800" dirty="0"/>
          </a:p>
        </p:txBody>
      </p:sp>
      <p:sp>
        <p:nvSpPr>
          <p:cNvPr id="56" name="Rektangel 55"/>
          <p:cNvSpPr/>
          <p:nvPr/>
        </p:nvSpPr>
        <p:spPr>
          <a:xfrm>
            <a:off x="7310889" y="3703738"/>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Alarm Analysis</a:t>
            </a:r>
            <a:endParaRPr lang="en-US" sz="800" dirty="0"/>
          </a:p>
        </p:txBody>
      </p:sp>
      <p:sp>
        <p:nvSpPr>
          <p:cNvPr id="57" name="Rektangel 56"/>
          <p:cNvSpPr/>
          <p:nvPr/>
        </p:nvSpPr>
        <p:spPr>
          <a:xfrm>
            <a:off x="7310889" y="3940601"/>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t>EventLog</a:t>
            </a:r>
            <a:r>
              <a:rPr lang="en-US" sz="800" dirty="0" smtClean="0"/>
              <a:t> Viewer</a:t>
            </a:r>
            <a:endParaRPr lang="en-US" sz="800" dirty="0"/>
          </a:p>
        </p:txBody>
      </p:sp>
      <p:sp>
        <p:nvSpPr>
          <p:cNvPr id="58" name="Rektangel 57"/>
          <p:cNvSpPr/>
          <p:nvPr/>
        </p:nvSpPr>
        <p:spPr>
          <a:xfrm>
            <a:off x="7326931" y="5073368"/>
            <a:ext cx="898358" cy="419366"/>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800xA</a:t>
            </a:r>
          </a:p>
        </p:txBody>
      </p:sp>
      <p:sp>
        <p:nvSpPr>
          <p:cNvPr id="59" name="Rektangel 58"/>
          <p:cNvSpPr/>
          <p:nvPr/>
        </p:nvSpPr>
        <p:spPr>
          <a:xfrm>
            <a:off x="7479331" y="5225768"/>
            <a:ext cx="898358" cy="419366"/>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800xA</a:t>
            </a:r>
          </a:p>
        </p:txBody>
      </p:sp>
      <p:sp>
        <p:nvSpPr>
          <p:cNvPr id="60" name="Rektangel 59"/>
          <p:cNvSpPr/>
          <p:nvPr/>
        </p:nvSpPr>
        <p:spPr>
          <a:xfrm>
            <a:off x="7631731" y="5378168"/>
            <a:ext cx="898358" cy="419366"/>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800xA</a:t>
            </a:r>
          </a:p>
        </p:txBody>
      </p:sp>
      <p:sp>
        <p:nvSpPr>
          <p:cNvPr id="61" name="Rektangel 60"/>
          <p:cNvSpPr/>
          <p:nvPr/>
        </p:nvSpPr>
        <p:spPr>
          <a:xfrm>
            <a:off x="7784131" y="5530568"/>
            <a:ext cx="898358" cy="419366"/>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800xA</a:t>
            </a:r>
          </a:p>
        </p:txBody>
      </p:sp>
      <p:sp>
        <p:nvSpPr>
          <p:cNvPr id="62" name="Rektangel 61"/>
          <p:cNvSpPr/>
          <p:nvPr/>
        </p:nvSpPr>
        <p:spPr>
          <a:xfrm>
            <a:off x="7936531" y="5682968"/>
            <a:ext cx="898358" cy="419366"/>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800xA</a:t>
            </a:r>
          </a:p>
        </p:txBody>
      </p:sp>
      <p:cxnSp>
        <p:nvCxnSpPr>
          <p:cNvPr id="63" name="Rett linje 62"/>
          <p:cNvCxnSpPr/>
          <p:nvPr/>
        </p:nvCxnSpPr>
        <p:spPr>
          <a:xfrm>
            <a:off x="8978516" y="2643571"/>
            <a:ext cx="16042" cy="20070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Rett linje 64"/>
          <p:cNvCxnSpPr/>
          <p:nvPr/>
        </p:nvCxnSpPr>
        <p:spPr>
          <a:xfrm>
            <a:off x="6653556" y="1859091"/>
            <a:ext cx="0" cy="1371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Rett linje 66"/>
          <p:cNvCxnSpPr>
            <a:stCxn id="57" idx="2"/>
            <a:endCxn id="58" idx="0"/>
          </p:cNvCxnSpPr>
          <p:nvPr/>
        </p:nvCxnSpPr>
        <p:spPr>
          <a:xfrm flipH="1">
            <a:off x="7776110" y="4181568"/>
            <a:ext cx="72830" cy="8918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9" name="Rett linje 68"/>
          <p:cNvCxnSpPr>
            <a:stCxn id="57" idx="2"/>
            <a:endCxn id="59" idx="0"/>
          </p:cNvCxnSpPr>
          <p:nvPr/>
        </p:nvCxnSpPr>
        <p:spPr>
          <a:xfrm>
            <a:off x="7848940" y="4181568"/>
            <a:ext cx="79570" cy="1044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Rett linje 70"/>
          <p:cNvCxnSpPr>
            <a:stCxn id="57" idx="2"/>
            <a:endCxn id="60" idx="0"/>
          </p:cNvCxnSpPr>
          <p:nvPr/>
        </p:nvCxnSpPr>
        <p:spPr>
          <a:xfrm>
            <a:off x="7848940" y="4181568"/>
            <a:ext cx="231970" cy="11966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Rett linje 72"/>
          <p:cNvCxnSpPr>
            <a:stCxn id="57" idx="2"/>
            <a:endCxn id="61" idx="0"/>
          </p:cNvCxnSpPr>
          <p:nvPr/>
        </p:nvCxnSpPr>
        <p:spPr>
          <a:xfrm>
            <a:off x="7848940" y="4181568"/>
            <a:ext cx="384370" cy="1349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TekstSylinder 75"/>
          <p:cNvSpPr txBox="1"/>
          <p:nvPr/>
        </p:nvSpPr>
        <p:spPr>
          <a:xfrm>
            <a:off x="9065646" y="2582301"/>
            <a:ext cx="893193" cy="400110"/>
          </a:xfrm>
          <a:prstGeom prst="rect">
            <a:avLst/>
          </a:prstGeom>
          <a:noFill/>
        </p:spPr>
        <p:txBody>
          <a:bodyPr wrap="none" rtlCol="0">
            <a:spAutoFit/>
          </a:bodyPr>
          <a:lstStyle/>
          <a:p>
            <a:r>
              <a:rPr lang="en-US" sz="1000" dirty="0" smtClean="0"/>
              <a:t>AlarmInsight </a:t>
            </a:r>
          </a:p>
          <a:p>
            <a:r>
              <a:rPr lang="en-US" sz="1000" dirty="0" smtClean="0"/>
              <a:t>3</a:t>
            </a:r>
            <a:r>
              <a:rPr lang="en-US" sz="1000" baseline="30000" dirty="0" smtClean="0"/>
              <a:t>rd</a:t>
            </a:r>
            <a:r>
              <a:rPr lang="en-US" sz="1000" dirty="0" smtClean="0"/>
              <a:t> party DCS </a:t>
            </a:r>
            <a:endParaRPr lang="en-US" sz="1000" dirty="0"/>
          </a:p>
        </p:txBody>
      </p:sp>
      <p:sp>
        <p:nvSpPr>
          <p:cNvPr id="77" name="Rektangel 76"/>
          <p:cNvSpPr/>
          <p:nvPr/>
        </p:nvSpPr>
        <p:spPr>
          <a:xfrm>
            <a:off x="9055737" y="3224403"/>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KPI Reports</a:t>
            </a:r>
            <a:endParaRPr lang="en-US" sz="800" dirty="0"/>
          </a:p>
        </p:txBody>
      </p:sp>
      <p:sp>
        <p:nvSpPr>
          <p:cNvPr id="78" name="Rektangel 77"/>
          <p:cNvSpPr/>
          <p:nvPr/>
        </p:nvSpPr>
        <p:spPr>
          <a:xfrm>
            <a:off x="9055737" y="3464295"/>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t>EventConsolid</a:t>
            </a:r>
            <a:r>
              <a:rPr lang="en-US" sz="800" dirty="0" smtClean="0"/>
              <a:t> DB</a:t>
            </a:r>
            <a:endParaRPr lang="en-US" sz="800" dirty="0"/>
          </a:p>
        </p:txBody>
      </p:sp>
      <p:sp>
        <p:nvSpPr>
          <p:cNvPr id="79" name="Rektangel 78"/>
          <p:cNvSpPr/>
          <p:nvPr/>
        </p:nvSpPr>
        <p:spPr>
          <a:xfrm>
            <a:off x="9055737" y="3706337"/>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Alarm Analysis</a:t>
            </a:r>
            <a:endParaRPr lang="en-US" sz="800" dirty="0"/>
          </a:p>
        </p:txBody>
      </p:sp>
      <p:sp>
        <p:nvSpPr>
          <p:cNvPr id="80" name="Rektangel 79"/>
          <p:cNvSpPr/>
          <p:nvPr/>
        </p:nvSpPr>
        <p:spPr>
          <a:xfrm>
            <a:off x="9055737" y="3934992"/>
            <a:ext cx="1076102" cy="240967"/>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err="1" smtClean="0"/>
              <a:t>EventLog</a:t>
            </a:r>
            <a:r>
              <a:rPr lang="en-US" sz="800" dirty="0" smtClean="0"/>
              <a:t> Viewer</a:t>
            </a:r>
            <a:endParaRPr lang="en-US" sz="800" dirty="0"/>
          </a:p>
        </p:txBody>
      </p:sp>
      <p:sp>
        <p:nvSpPr>
          <p:cNvPr id="83" name="Rektangel 82"/>
          <p:cNvSpPr/>
          <p:nvPr/>
        </p:nvSpPr>
        <p:spPr>
          <a:xfrm>
            <a:off x="9161292" y="5685239"/>
            <a:ext cx="898358" cy="419366"/>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DCS w/ OPC-AE, </a:t>
            </a:r>
            <a:r>
              <a:rPr lang="en-US" sz="800" dirty="0" err="1" smtClean="0"/>
              <a:t>Seriel</a:t>
            </a:r>
            <a:r>
              <a:rPr lang="en-US" sz="800" dirty="0" smtClean="0"/>
              <a:t>, Print</a:t>
            </a:r>
            <a:endParaRPr lang="en-US" sz="800" dirty="0"/>
          </a:p>
        </p:txBody>
      </p:sp>
      <p:cxnSp>
        <p:nvCxnSpPr>
          <p:cNvPr id="86" name="Rett linje 85"/>
          <p:cNvCxnSpPr/>
          <p:nvPr/>
        </p:nvCxnSpPr>
        <p:spPr>
          <a:xfrm>
            <a:off x="9667165" y="4192033"/>
            <a:ext cx="20306" cy="14630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9" name="TekstSylinder 88"/>
          <p:cNvSpPr txBox="1"/>
          <p:nvPr/>
        </p:nvSpPr>
        <p:spPr>
          <a:xfrm>
            <a:off x="8813373" y="5204895"/>
            <a:ext cx="1587294" cy="246221"/>
          </a:xfrm>
          <a:prstGeom prst="rect">
            <a:avLst/>
          </a:prstGeom>
          <a:noFill/>
        </p:spPr>
        <p:txBody>
          <a:bodyPr wrap="none" rtlCol="0">
            <a:spAutoFit/>
          </a:bodyPr>
          <a:lstStyle/>
          <a:p>
            <a:r>
              <a:rPr lang="en-US" sz="1000" dirty="0" smtClean="0"/>
              <a:t>Smart Logger integration</a:t>
            </a:r>
            <a:endParaRPr lang="en-US" sz="1000" dirty="0"/>
          </a:p>
        </p:txBody>
      </p:sp>
      <p:cxnSp>
        <p:nvCxnSpPr>
          <p:cNvPr id="91" name="Rett linje 90"/>
          <p:cNvCxnSpPr/>
          <p:nvPr/>
        </p:nvCxnSpPr>
        <p:spPr>
          <a:xfrm>
            <a:off x="10518147" y="1639254"/>
            <a:ext cx="30473" cy="4480560"/>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kstSylinder 93"/>
          <p:cNvSpPr txBox="1"/>
          <p:nvPr/>
        </p:nvSpPr>
        <p:spPr>
          <a:xfrm>
            <a:off x="10577876" y="1610114"/>
            <a:ext cx="1768643" cy="369332"/>
          </a:xfrm>
          <a:prstGeom prst="rect">
            <a:avLst/>
          </a:prstGeom>
          <a:noFill/>
        </p:spPr>
        <p:txBody>
          <a:bodyPr wrap="square" rtlCol="0">
            <a:spAutoFit/>
          </a:bodyPr>
          <a:lstStyle/>
          <a:p>
            <a:r>
              <a:rPr lang="en-US" dirty="0" smtClean="0"/>
              <a:t>expertise</a:t>
            </a:r>
            <a:endParaRPr lang="en-US" dirty="0"/>
          </a:p>
        </p:txBody>
      </p:sp>
      <p:sp>
        <p:nvSpPr>
          <p:cNvPr id="95" name="TekstSylinder 94"/>
          <p:cNvSpPr txBox="1"/>
          <p:nvPr/>
        </p:nvSpPr>
        <p:spPr>
          <a:xfrm>
            <a:off x="10577876" y="5212550"/>
            <a:ext cx="1170513" cy="400110"/>
          </a:xfrm>
          <a:prstGeom prst="rect">
            <a:avLst/>
          </a:prstGeom>
          <a:noFill/>
        </p:spPr>
        <p:txBody>
          <a:bodyPr wrap="none" rtlCol="0">
            <a:spAutoFit/>
          </a:bodyPr>
          <a:lstStyle/>
          <a:p>
            <a:r>
              <a:rPr lang="en-US" sz="1000" i="1" dirty="0" smtClean="0"/>
              <a:t>DCS / event flow </a:t>
            </a:r>
          </a:p>
          <a:p>
            <a:r>
              <a:rPr lang="en-US" sz="1000" i="1" dirty="0" smtClean="0"/>
              <a:t>understanding</a:t>
            </a:r>
            <a:endParaRPr lang="en-US" sz="1000" i="1" dirty="0"/>
          </a:p>
        </p:txBody>
      </p:sp>
      <p:sp>
        <p:nvSpPr>
          <p:cNvPr id="96" name="TekstSylinder 95"/>
          <p:cNvSpPr txBox="1"/>
          <p:nvPr/>
        </p:nvSpPr>
        <p:spPr>
          <a:xfrm>
            <a:off x="10577876" y="2951205"/>
            <a:ext cx="1295323" cy="1477328"/>
          </a:xfrm>
          <a:prstGeom prst="rect">
            <a:avLst/>
          </a:prstGeom>
          <a:noFill/>
        </p:spPr>
        <p:txBody>
          <a:bodyPr wrap="square" rtlCol="0">
            <a:spAutoFit/>
          </a:bodyPr>
          <a:lstStyle/>
          <a:p>
            <a:r>
              <a:rPr lang="en-US" sz="1000" i="1" dirty="0" smtClean="0"/>
              <a:t>IT project delivery:</a:t>
            </a:r>
          </a:p>
          <a:p>
            <a:r>
              <a:rPr lang="en-US" sz="1000" i="1" dirty="0" smtClean="0"/>
              <a:t>-IIS web server</a:t>
            </a:r>
          </a:p>
          <a:p>
            <a:r>
              <a:rPr lang="en-US" sz="1000" i="1" dirty="0" smtClean="0"/>
              <a:t>-SQL server</a:t>
            </a:r>
          </a:p>
          <a:p>
            <a:r>
              <a:rPr lang="en-US" sz="1000" i="1" dirty="0" smtClean="0"/>
              <a:t>-SQL </a:t>
            </a:r>
            <a:r>
              <a:rPr lang="en-US" sz="1000" i="1" dirty="0" err="1" smtClean="0"/>
              <a:t>maint</a:t>
            </a:r>
            <a:r>
              <a:rPr lang="en-US" sz="1000" i="1" dirty="0" smtClean="0"/>
              <a:t>. (Index, defragmentation </a:t>
            </a:r>
            <a:r>
              <a:rPr lang="en-US" sz="1000" i="1" dirty="0" err="1" smtClean="0"/>
              <a:t>etc</a:t>
            </a:r>
            <a:r>
              <a:rPr lang="en-US" sz="1000" i="1" dirty="0" smtClean="0"/>
              <a:t>)</a:t>
            </a:r>
          </a:p>
          <a:p>
            <a:r>
              <a:rPr lang="en-US" sz="1000" i="1" dirty="0" smtClean="0"/>
              <a:t>-backup</a:t>
            </a:r>
          </a:p>
          <a:p>
            <a:r>
              <a:rPr lang="en-US" sz="1000" i="1" dirty="0" smtClean="0"/>
              <a:t>-HW/OS/remote access</a:t>
            </a:r>
            <a:endParaRPr lang="en-US" sz="1000" i="1" dirty="0"/>
          </a:p>
        </p:txBody>
      </p:sp>
      <p:sp>
        <p:nvSpPr>
          <p:cNvPr id="97" name="TekstSylinder 96"/>
          <p:cNvSpPr txBox="1"/>
          <p:nvPr/>
        </p:nvSpPr>
        <p:spPr>
          <a:xfrm>
            <a:off x="10577876" y="1999467"/>
            <a:ext cx="1281487" cy="553998"/>
          </a:xfrm>
          <a:prstGeom prst="rect">
            <a:avLst/>
          </a:prstGeom>
          <a:noFill/>
        </p:spPr>
        <p:txBody>
          <a:bodyPr wrap="square" rtlCol="0">
            <a:spAutoFit/>
          </a:bodyPr>
          <a:lstStyle/>
          <a:p>
            <a:r>
              <a:rPr lang="en-US" sz="1000" i="1" dirty="0" smtClean="0"/>
              <a:t>IT project delivery:</a:t>
            </a:r>
          </a:p>
          <a:p>
            <a:pPr marL="171450" indent="-171450">
              <a:buFontTx/>
              <a:buChar char="-"/>
            </a:pPr>
            <a:r>
              <a:rPr lang="en-US" sz="1000" i="1" dirty="0" smtClean="0"/>
              <a:t>Cyber Security</a:t>
            </a:r>
          </a:p>
          <a:p>
            <a:pPr marL="171450" indent="-171450">
              <a:buFontTx/>
              <a:buChar char="-"/>
            </a:pPr>
            <a:r>
              <a:rPr lang="en-US" sz="1000" i="1" dirty="0" smtClean="0"/>
              <a:t>Network </a:t>
            </a:r>
            <a:endParaRPr lang="en-US" sz="1000" i="1" dirty="0"/>
          </a:p>
        </p:txBody>
      </p:sp>
      <p:cxnSp>
        <p:nvCxnSpPr>
          <p:cNvPr id="84" name="Rett linje 72"/>
          <p:cNvCxnSpPr>
            <a:endCxn id="62" idx="0"/>
          </p:cNvCxnSpPr>
          <p:nvPr/>
        </p:nvCxnSpPr>
        <p:spPr>
          <a:xfrm>
            <a:off x="7848940" y="4190881"/>
            <a:ext cx="536770" cy="14920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911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 just an imagined scenario anymore</a:t>
            </a:r>
            <a:endParaRPr lang="en-US" dirty="0"/>
          </a:p>
        </p:txBody>
      </p:sp>
      <p:sp>
        <p:nvSpPr>
          <p:cNvPr id="5" name="Text Placeholder 4"/>
          <p:cNvSpPr>
            <a:spLocks noGrp="1"/>
          </p:cNvSpPr>
          <p:nvPr>
            <p:ph type="body" sz="quarter" idx="12"/>
          </p:nvPr>
        </p:nvSpPr>
        <p:spPr/>
        <p:txBody>
          <a:bodyPr/>
          <a:lstStyle/>
          <a:p>
            <a:r>
              <a:rPr lang="en-US" dirty="0" smtClean="0"/>
              <a:t>What has happened</a:t>
            </a:r>
            <a:endParaRPr lang="en-US" dirty="0"/>
          </a:p>
        </p:txBody>
      </p:sp>
      <p:graphicFrame>
        <p:nvGraphicFramePr>
          <p:cNvPr id="6" name="Diagram 5"/>
          <p:cNvGraphicFramePr/>
          <p:nvPr>
            <p:extLst>
              <p:ext uri="{D42A27DB-BD31-4B8C-83A1-F6EECF244321}">
                <p14:modId xmlns:p14="http://schemas.microsoft.com/office/powerpoint/2010/main" val="1252302585"/>
              </p:ext>
            </p:extLst>
          </p:nvPr>
        </p:nvGraphicFramePr>
        <p:xfrm>
          <a:off x="1276865" y="1638300"/>
          <a:ext cx="10165492" cy="4938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5964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8"/>
          <p:cNvSpPr/>
          <p:nvPr/>
        </p:nvSpPr>
        <p:spPr bwMode="gray">
          <a:xfrm flipH="1">
            <a:off x="5834216" y="1634818"/>
            <a:ext cx="4401984" cy="2187882"/>
          </a:xfrm>
          <a:custGeom>
            <a:avLst/>
            <a:gdLst>
              <a:gd name="connsiteX0" fmla="*/ 0 w 1130968"/>
              <a:gd name="connsiteY0" fmla="*/ 0 h 1325812"/>
              <a:gd name="connsiteX1" fmla="*/ 727054 w 1130968"/>
              <a:gd name="connsiteY1" fmla="*/ 0 h 1325812"/>
              <a:gd name="connsiteX2" fmla="*/ 1130968 w 1130968"/>
              <a:gd name="connsiteY2" fmla="*/ 662906 h 1325812"/>
              <a:gd name="connsiteX3" fmla="*/ 727054 w 1130968"/>
              <a:gd name="connsiteY3" fmla="*/ 1325812 h 1325812"/>
              <a:gd name="connsiteX4" fmla="*/ 0 w 1130968"/>
              <a:gd name="connsiteY4" fmla="*/ 1325812 h 1325812"/>
              <a:gd name="connsiteX5" fmla="*/ 0 w 1130968"/>
              <a:gd name="connsiteY5" fmla="*/ 0 h 1325812"/>
              <a:gd name="connsiteX0" fmla="*/ 0 w 727054"/>
              <a:gd name="connsiteY0" fmla="*/ 0 h 1325812"/>
              <a:gd name="connsiteX1" fmla="*/ 727054 w 727054"/>
              <a:gd name="connsiteY1" fmla="*/ 0 h 1325812"/>
              <a:gd name="connsiteX2" fmla="*/ 344905 w 727054"/>
              <a:gd name="connsiteY2" fmla="*/ 654885 h 1325812"/>
              <a:gd name="connsiteX3" fmla="*/ 727054 w 727054"/>
              <a:gd name="connsiteY3" fmla="*/ 1325812 h 1325812"/>
              <a:gd name="connsiteX4" fmla="*/ 0 w 727054"/>
              <a:gd name="connsiteY4" fmla="*/ 1325812 h 1325812"/>
              <a:gd name="connsiteX5" fmla="*/ 0 w 727054"/>
              <a:gd name="connsiteY5" fmla="*/ 0 h 1325812"/>
              <a:gd name="connsiteX0" fmla="*/ 0 w 727054"/>
              <a:gd name="connsiteY0" fmla="*/ 0 h 1325812"/>
              <a:gd name="connsiteX1" fmla="*/ 727054 w 727054"/>
              <a:gd name="connsiteY1" fmla="*/ 0 h 1325812"/>
              <a:gd name="connsiteX2" fmla="*/ 527684 w 727054"/>
              <a:gd name="connsiteY2" fmla="*/ 662906 h 1325812"/>
              <a:gd name="connsiteX3" fmla="*/ 727054 w 727054"/>
              <a:gd name="connsiteY3" fmla="*/ 1325812 h 1325812"/>
              <a:gd name="connsiteX4" fmla="*/ 0 w 727054"/>
              <a:gd name="connsiteY4" fmla="*/ 1325812 h 1325812"/>
              <a:gd name="connsiteX5" fmla="*/ 0 w 727054"/>
              <a:gd name="connsiteY5" fmla="*/ 0 h 1325812"/>
              <a:gd name="connsiteX0" fmla="*/ 0 w 727054"/>
              <a:gd name="connsiteY0" fmla="*/ 0 h 1325812"/>
              <a:gd name="connsiteX1" fmla="*/ 727054 w 727054"/>
              <a:gd name="connsiteY1" fmla="*/ 0 h 1325812"/>
              <a:gd name="connsiteX2" fmla="*/ 572494 w 727054"/>
              <a:gd name="connsiteY2" fmla="*/ 654238 h 1325812"/>
              <a:gd name="connsiteX3" fmla="*/ 727054 w 727054"/>
              <a:gd name="connsiteY3" fmla="*/ 1325812 h 1325812"/>
              <a:gd name="connsiteX4" fmla="*/ 0 w 727054"/>
              <a:gd name="connsiteY4" fmla="*/ 1325812 h 1325812"/>
              <a:gd name="connsiteX5" fmla="*/ 0 w 727054"/>
              <a:gd name="connsiteY5" fmla="*/ 0 h 13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054" h="1325812">
                <a:moveTo>
                  <a:pt x="0" y="0"/>
                </a:moveTo>
                <a:lnTo>
                  <a:pt x="727054" y="0"/>
                </a:lnTo>
                <a:lnTo>
                  <a:pt x="572494" y="654238"/>
                </a:lnTo>
                <a:lnTo>
                  <a:pt x="727054" y="1325812"/>
                </a:lnTo>
                <a:lnTo>
                  <a:pt x="0" y="1325812"/>
                </a:lnTo>
                <a:lnTo>
                  <a:pt x="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000" dirty="0" err="1" smtClean="0">
              <a:solidFill>
                <a:schemeClr val="bg1"/>
              </a:solidFill>
              <a:latin typeface="Arial" pitchFamily="34" charset="0"/>
              <a:cs typeface="Arial" pitchFamily="34" charset="0"/>
            </a:endParaRPr>
          </a:p>
        </p:txBody>
      </p:sp>
      <p:sp>
        <p:nvSpPr>
          <p:cNvPr id="15" name="Pentagon 14"/>
          <p:cNvSpPr/>
          <p:nvPr/>
        </p:nvSpPr>
        <p:spPr bwMode="gray">
          <a:xfrm>
            <a:off x="1943100" y="1650528"/>
            <a:ext cx="4570764" cy="2172806"/>
          </a:xfrm>
          <a:prstGeom prst="homePlate">
            <a:avLst>
              <a:gd name="adj" fmla="val 44481"/>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000" dirty="0" err="1" smtClean="0">
              <a:solidFill>
                <a:schemeClr val="bg1"/>
              </a:solidFill>
              <a:latin typeface="Arial" pitchFamily="34" charset="0"/>
              <a:cs typeface="Arial" pitchFamily="34" charset="0"/>
            </a:endParaRPr>
          </a:p>
        </p:txBody>
      </p:sp>
      <p:sp>
        <p:nvSpPr>
          <p:cNvPr id="8" name="Text Placeholder 7"/>
          <p:cNvSpPr>
            <a:spLocks noGrp="1"/>
          </p:cNvSpPr>
          <p:nvPr>
            <p:ph type="body" sz="quarter" idx="10"/>
          </p:nvPr>
        </p:nvSpPr>
        <p:spPr/>
        <p:txBody>
          <a:bodyPr/>
          <a:lstStyle/>
          <a:p>
            <a:pPr marL="0" indent="0">
              <a:buNone/>
            </a:pPr>
            <a:r>
              <a:rPr lang="en-GB" dirty="0"/>
              <a:t>Modern digital control systems hide most of the process from the operator and alarms are required to direct the operator’s attention as well as annunciate problems</a:t>
            </a:r>
            <a:r>
              <a:rPr lang="en-GB" dirty="0" smtClean="0"/>
              <a:t>.</a:t>
            </a:r>
            <a:endParaRPr lang="en-US" dirty="0"/>
          </a:p>
        </p:txBody>
      </p:sp>
      <p:sp>
        <p:nvSpPr>
          <p:cNvPr id="7" name="Title 6"/>
          <p:cNvSpPr>
            <a:spLocks noGrp="1"/>
          </p:cNvSpPr>
          <p:nvPr>
            <p:ph type="title"/>
          </p:nvPr>
        </p:nvSpPr>
        <p:spPr/>
        <p:txBody>
          <a:bodyPr/>
          <a:lstStyle/>
          <a:p>
            <a:r>
              <a:rPr lang="en-US" dirty="0" smtClean="0"/>
              <a:t>The automation paradox</a:t>
            </a:r>
            <a:endParaRPr lang="en-US" dirty="0"/>
          </a:p>
        </p:txBody>
      </p:sp>
      <p:sp>
        <p:nvSpPr>
          <p:cNvPr id="2" name="Text Placeholder 1"/>
          <p:cNvSpPr>
            <a:spLocks noGrp="1"/>
          </p:cNvSpPr>
          <p:nvPr>
            <p:ph type="body" sz="quarter" idx="12"/>
          </p:nvPr>
        </p:nvSpPr>
        <p:spPr/>
        <p:txBody>
          <a:bodyPr/>
          <a:lstStyle/>
          <a:p>
            <a:endParaRPr lang="en-US"/>
          </a:p>
        </p:txBody>
      </p:sp>
      <p:sp>
        <p:nvSpPr>
          <p:cNvPr id="12" name="Rektangel 4"/>
          <p:cNvSpPr/>
          <p:nvPr/>
        </p:nvSpPr>
        <p:spPr bwMode="gray">
          <a:xfrm>
            <a:off x="6920264" y="1658622"/>
            <a:ext cx="3290536" cy="216407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342900" indent="-342900">
              <a:spcBef>
                <a:spcPts val="1100"/>
              </a:spcBef>
              <a:buClr>
                <a:schemeClr val="bg1"/>
              </a:buClr>
              <a:buSzPct val="70000"/>
              <a:buFont typeface="Wingdings" panose="05000000000000000000" pitchFamily="2" charset="2"/>
              <a:buChar char="§"/>
            </a:pPr>
            <a:r>
              <a:rPr lang="en-US" sz="2000" dirty="0">
                <a:solidFill>
                  <a:schemeClr val="bg1"/>
                </a:solidFill>
                <a:latin typeface="Arial" pitchFamily="34" charset="0"/>
                <a:cs typeface="Arial" pitchFamily="34" charset="0"/>
              </a:rPr>
              <a:t>Users are being pacified</a:t>
            </a:r>
            <a:r>
              <a:rPr lang="en-US" sz="2000" dirty="0" smtClean="0">
                <a:solidFill>
                  <a:schemeClr val="bg1"/>
                </a:solidFill>
                <a:latin typeface="Arial" pitchFamily="34" charset="0"/>
                <a:cs typeface="Arial" pitchFamily="34" charset="0"/>
              </a:rPr>
              <a:t>.</a:t>
            </a:r>
            <a:endParaRPr lang="en-US" sz="2000" dirty="0">
              <a:solidFill>
                <a:schemeClr val="bg1"/>
              </a:solidFill>
              <a:latin typeface="Arial" pitchFamily="34" charset="0"/>
              <a:cs typeface="Arial" pitchFamily="34" charset="0"/>
            </a:endParaRPr>
          </a:p>
          <a:p>
            <a:pPr marL="342900" indent="-342900">
              <a:spcBef>
                <a:spcPts val="1100"/>
              </a:spcBef>
              <a:buClr>
                <a:schemeClr val="bg1"/>
              </a:buClr>
              <a:buSzPct val="70000"/>
              <a:buFont typeface="Wingdings" panose="05000000000000000000" pitchFamily="2" charset="2"/>
              <a:buChar char="§"/>
            </a:pPr>
            <a:r>
              <a:rPr lang="en-US" sz="2000" dirty="0">
                <a:solidFill>
                  <a:schemeClr val="bg1"/>
                </a:solidFill>
                <a:latin typeface="Arial" pitchFamily="34" charset="0"/>
                <a:cs typeface="Arial" pitchFamily="34" charset="0"/>
              </a:rPr>
              <a:t>Important clues are overlooked or misinterpreted. </a:t>
            </a:r>
          </a:p>
        </p:txBody>
      </p:sp>
      <p:sp>
        <p:nvSpPr>
          <p:cNvPr id="13" name="Rektangel 4"/>
          <p:cNvSpPr/>
          <p:nvPr/>
        </p:nvSpPr>
        <p:spPr bwMode="gray">
          <a:xfrm>
            <a:off x="1955800" y="1650528"/>
            <a:ext cx="3937654" cy="21721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pPr>
            <a:r>
              <a:rPr lang="en-US" sz="2000" i="1" dirty="0" smtClean="0">
                <a:solidFill>
                  <a:schemeClr val="bg1"/>
                </a:solidFill>
                <a:latin typeface="Arial" pitchFamily="34" charset="0"/>
                <a:cs typeface="Arial" pitchFamily="34" charset="0"/>
              </a:rPr>
              <a:t>“...</a:t>
            </a:r>
            <a:r>
              <a:rPr lang="en-GB" sz="2000" i="1" dirty="0" smtClean="0">
                <a:solidFill>
                  <a:schemeClr val="bg1"/>
                </a:solidFill>
              </a:rPr>
              <a:t> </a:t>
            </a:r>
            <a:r>
              <a:rPr lang="en-GB" sz="2000" i="1" dirty="0">
                <a:solidFill>
                  <a:schemeClr val="bg1"/>
                </a:solidFill>
              </a:rPr>
              <a:t>the more reliable and greater </a:t>
            </a:r>
            <a:r>
              <a:rPr lang="en-GB" sz="2000" i="1" dirty="0" smtClean="0">
                <a:solidFill>
                  <a:schemeClr val="bg1"/>
                </a:solidFill>
              </a:rPr>
              <a:t>the scope </a:t>
            </a:r>
            <a:r>
              <a:rPr lang="en-GB" sz="2000" i="1" dirty="0">
                <a:solidFill>
                  <a:schemeClr val="bg1"/>
                </a:solidFill>
              </a:rPr>
              <a:t>of automation, the greater the demand on the operator when it fails</a:t>
            </a:r>
            <a:r>
              <a:rPr lang="en-GB" sz="2000" dirty="0" smtClean="0">
                <a:solidFill>
                  <a:schemeClr val="bg1"/>
                </a:solidFill>
              </a:rPr>
              <a:t>.” </a:t>
            </a:r>
            <a:endParaRPr lang="en-US" sz="28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51000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solidFill>
            <a:schemeClr val="tx2"/>
          </a:solidFill>
        </p:spPr>
        <p:txBody>
          <a:bodyPr anchor="ctr"/>
          <a:lstStyle/>
          <a:p>
            <a:pPr marL="0" indent="0" algn="ctr">
              <a:lnSpc>
                <a:spcPct val="125000"/>
              </a:lnSpc>
              <a:buNone/>
            </a:pPr>
            <a:r>
              <a:rPr lang="en-GB" altLang="en-US" sz="2400" b="1" i="1" dirty="0">
                <a:solidFill>
                  <a:schemeClr val="bg1"/>
                </a:solidFill>
              </a:rPr>
              <a:t>Pre-digitization (1960) = 100 alarms per operator</a:t>
            </a:r>
          </a:p>
          <a:p>
            <a:pPr marL="0" indent="0" algn="ctr">
              <a:lnSpc>
                <a:spcPct val="125000"/>
              </a:lnSpc>
              <a:buNone/>
            </a:pPr>
            <a:r>
              <a:rPr lang="en-GB" altLang="en-US" sz="2400" b="1" i="1" dirty="0">
                <a:solidFill>
                  <a:schemeClr val="bg1"/>
                </a:solidFill>
              </a:rPr>
              <a:t>Digitized (2000+) = 4,000 alarms per </a:t>
            </a:r>
            <a:r>
              <a:rPr lang="en-GB" altLang="en-US" sz="2400" b="1" i="1" dirty="0" smtClean="0">
                <a:solidFill>
                  <a:schemeClr val="bg1"/>
                </a:solidFill>
              </a:rPr>
              <a:t>operator</a:t>
            </a:r>
            <a:endParaRPr lang="en-GB" altLang="en-US" sz="2400" b="1" i="1" dirty="0">
              <a:solidFill>
                <a:schemeClr val="bg1"/>
              </a:solidFill>
            </a:endParaRPr>
          </a:p>
        </p:txBody>
      </p:sp>
      <p:sp>
        <p:nvSpPr>
          <p:cNvPr id="3" name="Title 2"/>
          <p:cNvSpPr>
            <a:spLocks noGrp="1"/>
          </p:cNvSpPr>
          <p:nvPr>
            <p:ph type="title"/>
          </p:nvPr>
        </p:nvSpPr>
        <p:spPr/>
        <p:txBody>
          <a:bodyPr/>
          <a:lstStyle/>
          <a:p>
            <a:r>
              <a:rPr lang="en-US" dirty="0"/>
              <a:t>How digitization has impacted operators</a:t>
            </a:r>
          </a:p>
        </p:txBody>
      </p:sp>
      <p:sp>
        <p:nvSpPr>
          <p:cNvPr id="8" name="Text Placeholder 7"/>
          <p:cNvSpPr>
            <a:spLocks noGrp="1"/>
          </p:cNvSpPr>
          <p:nvPr>
            <p:ph type="body" sz="quarter" idx="12"/>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3550671038"/>
              </p:ext>
            </p:extLst>
          </p:nvPr>
        </p:nvGraphicFramePr>
        <p:xfrm>
          <a:off x="2034595" y="1574800"/>
          <a:ext cx="8128000" cy="240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8294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957955" y="2492943"/>
            <a:ext cx="4030151" cy="1837757"/>
          </a:xfrm>
        </p:spPr>
        <p:txBody>
          <a:bodyPr/>
          <a:lstStyle/>
          <a:p>
            <a:r>
              <a:rPr lang="en-US" dirty="0" smtClean="0"/>
              <a:t>Use alarms as a toolset to help perform correct actions and direct attention appropriately</a:t>
            </a:r>
          </a:p>
          <a:p>
            <a:endParaRPr lang="en-US" dirty="0" smtClean="0"/>
          </a:p>
          <a:p>
            <a:endParaRPr lang="en-US" dirty="0"/>
          </a:p>
        </p:txBody>
      </p:sp>
      <p:sp>
        <p:nvSpPr>
          <p:cNvPr id="3" name="Title 2"/>
          <p:cNvSpPr>
            <a:spLocks noGrp="1"/>
          </p:cNvSpPr>
          <p:nvPr>
            <p:ph type="title"/>
          </p:nvPr>
        </p:nvSpPr>
        <p:spPr>
          <a:xfrm>
            <a:off x="0" y="0"/>
            <a:ext cx="12192000" cy="1628776"/>
          </a:xfrm>
        </p:spPr>
        <p:txBody>
          <a:bodyPr/>
          <a:lstStyle/>
          <a:p>
            <a:r>
              <a:rPr lang="en-US" smtClean="0"/>
              <a:t>How you can help operators</a:t>
            </a:r>
            <a:endParaRPr lang="en-US" dirty="0"/>
          </a:p>
        </p:txBody>
      </p:sp>
      <p:sp>
        <p:nvSpPr>
          <p:cNvPr id="13" name="Text Placeholder 12"/>
          <p:cNvSpPr>
            <a:spLocks noGrp="1"/>
          </p:cNvSpPr>
          <p:nvPr>
            <p:ph type="body" sz="quarter" idx="13"/>
          </p:nvPr>
        </p:nvSpPr>
        <p:spPr>
          <a:xfrm>
            <a:off x="6203894" y="2492943"/>
            <a:ext cx="4030151" cy="1837757"/>
          </a:xfrm>
        </p:spPr>
        <p:txBody>
          <a:bodyPr/>
          <a:lstStyle/>
          <a:p>
            <a:r>
              <a:rPr lang="en-US" dirty="0"/>
              <a:t>Operators notes (via Alarm Helper) act as feedback to alarm reviews</a:t>
            </a:r>
          </a:p>
          <a:p>
            <a:pPr marL="0" indent="0">
              <a:buNone/>
            </a:pPr>
            <a:endParaRPr lang="en-US" dirty="0"/>
          </a:p>
        </p:txBody>
      </p:sp>
      <p:sp>
        <p:nvSpPr>
          <p:cNvPr id="6" name="Text Placeholder 5"/>
          <p:cNvSpPr>
            <a:spLocks noGrp="1"/>
          </p:cNvSpPr>
          <p:nvPr>
            <p:ph type="body" sz="quarter" idx="12"/>
          </p:nvPr>
        </p:nvSpPr>
        <p:spPr/>
        <p:txBody>
          <a:bodyPr/>
          <a:lstStyle/>
          <a:p>
            <a:endParaRPr lang="en-US" smtClean="0"/>
          </a:p>
          <a:p>
            <a:endParaRPr lang="en-US" dirty="0"/>
          </a:p>
        </p:txBody>
      </p:sp>
      <p:sp>
        <p:nvSpPr>
          <p:cNvPr id="8" name="Pentagon 44"/>
          <p:cNvSpPr/>
          <p:nvPr/>
        </p:nvSpPr>
        <p:spPr bwMode="gray">
          <a:xfrm>
            <a:off x="1960990" y="1804415"/>
            <a:ext cx="4032504" cy="519031"/>
          </a:xfrm>
          <a:prstGeom prst="homePlate">
            <a:avLst>
              <a:gd name="adj" fmla="val 0"/>
            </a:avLst>
          </a:prstGeom>
          <a:solidFill>
            <a:schemeClr val="tx2"/>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31" tIns="71931" rIns="71931" bIns="71931" numCol="1" spcCol="0" rtlCol="0" fromWordArt="0" anchor="ctr" anchorCtr="0" forceAA="0" compatLnSpc="1">
            <a:prstTxWarp prst="textNoShape">
              <a:avLst/>
            </a:prstTxWarp>
            <a:noAutofit/>
          </a:bodyPr>
          <a:lstStyle/>
          <a:p>
            <a:pPr algn="ctr">
              <a:lnSpc>
                <a:spcPct val="95000"/>
              </a:lnSpc>
              <a:spcBef>
                <a:spcPct val="15000"/>
              </a:spcBef>
            </a:pPr>
            <a:r>
              <a:rPr lang="en-US" sz="2400" b="1" kern="0" dirty="0" smtClean="0">
                <a:solidFill>
                  <a:schemeClr val="bg1"/>
                </a:solidFill>
              </a:rPr>
              <a:t>Enable</a:t>
            </a:r>
            <a:endParaRPr lang="en-US" sz="2400" b="1" kern="0" dirty="0">
              <a:solidFill>
                <a:schemeClr val="bg1"/>
              </a:solidFill>
            </a:endParaRPr>
          </a:p>
        </p:txBody>
      </p:sp>
      <p:sp>
        <p:nvSpPr>
          <p:cNvPr id="9" name="Pentagon 44"/>
          <p:cNvSpPr/>
          <p:nvPr/>
        </p:nvSpPr>
        <p:spPr bwMode="gray">
          <a:xfrm>
            <a:off x="6203894" y="1817115"/>
            <a:ext cx="4032504" cy="519031"/>
          </a:xfrm>
          <a:prstGeom prst="homePlate">
            <a:avLst>
              <a:gd name="adj" fmla="val 0"/>
            </a:avLst>
          </a:prstGeom>
          <a:solidFill>
            <a:schemeClr val="accent1"/>
          </a:solidFill>
          <a:ln w="28575"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931" tIns="71931" rIns="71931" bIns="71931" numCol="1" spcCol="0" rtlCol="0" fromWordArt="0" anchor="ctr" anchorCtr="0" forceAA="0" compatLnSpc="1">
            <a:prstTxWarp prst="textNoShape">
              <a:avLst/>
            </a:prstTxWarp>
            <a:noAutofit/>
          </a:bodyPr>
          <a:lstStyle/>
          <a:p>
            <a:pPr algn="ctr">
              <a:lnSpc>
                <a:spcPct val="95000"/>
              </a:lnSpc>
              <a:spcBef>
                <a:spcPct val="15000"/>
              </a:spcBef>
              <a:buNone/>
              <a:defRPr/>
            </a:pPr>
            <a:r>
              <a:rPr lang="en-US" sz="2400" b="1" kern="0" dirty="0" smtClean="0">
                <a:solidFill>
                  <a:schemeClr val="bg1"/>
                </a:solidFill>
              </a:rPr>
              <a:t>Involve</a:t>
            </a:r>
            <a:endParaRPr lang="en-US" sz="2400" b="1" kern="0" dirty="0">
              <a:solidFill>
                <a:schemeClr val="bg1"/>
              </a:solidFill>
            </a:endParaRPr>
          </a:p>
        </p:txBody>
      </p:sp>
      <p:sp>
        <p:nvSpPr>
          <p:cNvPr id="10" name="Pentagon 44"/>
          <p:cNvSpPr/>
          <p:nvPr/>
        </p:nvSpPr>
        <p:spPr bwMode="gray">
          <a:xfrm>
            <a:off x="1960991" y="4081112"/>
            <a:ext cx="8275408" cy="901024"/>
          </a:xfrm>
          <a:prstGeom prst="homePlate">
            <a:avLst>
              <a:gd name="adj" fmla="val 0"/>
            </a:avLst>
          </a:prstGeom>
          <a:solidFill>
            <a:schemeClr val="accent4"/>
          </a:solid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37" tIns="60437" rIns="60437" bIns="60437" numCol="1" spcCol="0" rtlCol="0" fromWordArt="0" anchor="ctr" anchorCtr="0" forceAA="0" compatLnSpc="1">
            <a:prstTxWarp prst="textNoShape">
              <a:avLst/>
            </a:prstTxWarp>
            <a:noAutofit/>
          </a:bodyPr>
          <a:lstStyle/>
          <a:p>
            <a:pPr algn="ctr"/>
            <a:r>
              <a:rPr lang="en-US" sz="2000" dirty="0" smtClean="0"/>
              <a:t>We </a:t>
            </a:r>
            <a:r>
              <a:rPr lang="en-US" sz="2000" dirty="0"/>
              <a:t>need to </a:t>
            </a:r>
            <a:r>
              <a:rPr lang="en-US" sz="2000" b="1" dirty="0"/>
              <a:t>manage</a:t>
            </a:r>
            <a:r>
              <a:rPr lang="en-US" sz="2000" dirty="0"/>
              <a:t> and </a:t>
            </a:r>
            <a:r>
              <a:rPr lang="en-US" sz="2000" b="1" dirty="0"/>
              <a:t>design</a:t>
            </a:r>
            <a:r>
              <a:rPr lang="en-US" sz="2000" dirty="0"/>
              <a:t> alarm systems with the operators </a:t>
            </a:r>
            <a:r>
              <a:rPr lang="en-US" sz="2000" dirty="0" smtClean="0"/>
              <a:t/>
            </a:r>
            <a:br>
              <a:rPr lang="en-US" sz="2000" dirty="0" smtClean="0"/>
            </a:br>
            <a:r>
              <a:rPr lang="en-US" sz="2000" dirty="0" smtClean="0"/>
              <a:t>in </a:t>
            </a:r>
            <a:r>
              <a:rPr lang="en-US" sz="2000" dirty="0"/>
              <a:t>mind.</a:t>
            </a:r>
          </a:p>
        </p:txBody>
      </p:sp>
    </p:spTree>
    <p:extLst>
      <p:ext uri="{BB962C8B-B14F-4D97-AF65-F5344CB8AC3E}">
        <p14:creationId xmlns:p14="http://schemas.microsoft.com/office/powerpoint/2010/main" val="1534680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Make an alarm management strategy</a:t>
            </a:r>
            <a:endParaRPr lang="en-US" dirty="0"/>
          </a:p>
        </p:txBody>
      </p:sp>
      <p:sp>
        <p:nvSpPr>
          <p:cNvPr id="2" name="Text Placeholder 1"/>
          <p:cNvSpPr>
            <a:spLocks noGrp="1"/>
          </p:cNvSpPr>
          <p:nvPr>
            <p:ph type="body" sz="quarter" idx="12"/>
          </p:nvPr>
        </p:nvSpPr>
        <p:spPr/>
        <p:txBody>
          <a:bodyPr/>
          <a:lstStyle/>
          <a:p>
            <a:endParaRPr lang="en-US"/>
          </a:p>
        </p:txBody>
      </p:sp>
      <p:graphicFrame>
        <p:nvGraphicFramePr>
          <p:cNvPr id="6" name="Diagram 5"/>
          <p:cNvGraphicFramePr/>
          <p:nvPr>
            <p:extLst>
              <p:ext uri="{D42A27DB-BD31-4B8C-83A1-F6EECF244321}">
                <p14:modId xmlns:p14="http://schemas.microsoft.com/office/powerpoint/2010/main" val="4032284690"/>
              </p:ext>
            </p:extLst>
          </p:nvPr>
        </p:nvGraphicFramePr>
        <p:xfrm>
          <a:off x="3585633" y="1728221"/>
          <a:ext cx="5609167" cy="3169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Bildeforklaring med linje 1 3"/>
          <p:cNvSpPr/>
          <p:nvPr/>
        </p:nvSpPr>
        <p:spPr bwMode="gray">
          <a:xfrm>
            <a:off x="9394072" y="1819148"/>
            <a:ext cx="2294313" cy="1362456"/>
          </a:xfrm>
          <a:prstGeom prst="borderCallout1">
            <a:avLst>
              <a:gd name="adj1" fmla="val 50443"/>
              <a:gd name="adj2" fmla="val -583"/>
              <a:gd name="adj3" fmla="val 72242"/>
              <a:gd name="adj4" fmla="val -13062"/>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tx1">
                    <a:lumMod val="50000"/>
                    <a:lumOff val="50000"/>
                  </a:schemeClr>
                </a:solidFill>
                <a:latin typeface="Arial" pitchFamily="34" charset="0"/>
                <a:cs typeface="Arial" pitchFamily="34" charset="0"/>
              </a:rPr>
              <a:t>Complete redesign and </a:t>
            </a:r>
            <a:r>
              <a:rPr lang="en-US" sz="1600" dirty="0" smtClean="0">
                <a:solidFill>
                  <a:schemeClr val="tx1">
                    <a:lumMod val="50000"/>
                    <a:lumOff val="50000"/>
                  </a:schemeClr>
                </a:solidFill>
                <a:latin typeface="Arial" pitchFamily="34" charset="0"/>
                <a:cs typeface="Arial" pitchFamily="34" charset="0"/>
                <a:sym typeface="Wingdings" panose="05000000000000000000" pitchFamily="2" charset="2"/>
              </a:rPr>
              <a:t>a</a:t>
            </a:r>
            <a:r>
              <a:rPr lang="en-US" sz="1600" dirty="0" smtClean="0">
                <a:solidFill>
                  <a:schemeClr val="tx1">
                    <a:lumMod val="50000"/>
                    <a:lumOff val="50000"/>
                  </a:schemeClr>
                </a:solidFill>
                <a:latin typeface="Arial" pitchFamily="34" charset="0"/>
                <a:cs typeface="Arial" pitchFamily="34" charset="0"/>
              </a:rPr>
              <a:t>larm rationalization</a:t>
            </a:r>
          </a:p>
          <a:p>
            <a:pPr marL="0" indent="0" algn="ctr">
              <a:spcBef>
                <a:spcPts val="1100"/>
              </a:spcBef>
              <a:buClr>
                <a:schemeClr val="tx2"/>
              </a:buClr>
              <a:buSzPct val="70000"/>
              <a:buFont typeface="Wingdings" pitchFamily="2" charset="2"/>
              <a:buNone/>
            </a:pPr>
            <a:r>
              <a:rPr lang="en-US" sz="1600" dirty="0" smtClean="0">
                <a:solidFill>
                  <a:schemeClr val="tx1">
                    <a:lumMod val="50000"/>
                    <a:lumOff val="50000"/>
                  </a:schemeClr>
                </a:solidFill>
                <a:latin typeface="Arial" pitchFamily="34" charset="0"/>
                <a:cs typeface="Arial" pitchFamily="34" charset="0"/>
              </a:rPr>
              <a:t>Bulk updates </a:t>
            </a:r>
            <a:endParaRPr lang="en-US" sz="1600" dirty="0">
              <a:solidFill>
                <a:schemeClr val="tx1">
                  <a:lumMod val="50000"/>
                  <a:lumOff val="50000"/>
                </a:schemeClr>
              </a:solidFill>
              <a:latin typeface="Arial" pitchFamily="34" charset="0"/>
              <a:cs typeface="Arial" pitchFamily="34" charset="0"/>
            </a:endParaRPr>
          </a:p>
        </p:txBody>
      </p:sp>
      <p:sp>
        <p:nvSpPr>
          <p:cNvPr id="8" name="Bildeforklaring med linje 1 4"/>
          <p:cNvSpPr/>
          <p:nvPr/>
        </p:nvSpPr>
        <p:spPr bwMode="gray">
          <a:xfrm>
            <a:off x="808567" y="1819148"/>
            <a:ext cx="2438400" cy="1362456"/>
          </a:xfrm>
          <a:prstGeom prst="borderCallout1">
            <a:avLst>
              <a:gd name="adj1" fmla="val 49437"/>
              <a:gd name="adj2" fmla="val 102149"/>
              <a:gd name="adj3" fmla="val 70703"/>
              <a:gd name="adj4" fmla="val 114745"/>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r>
              <a:rPr lang="en-US" sz="1600" dirty="0" smtClean="0">
                <a:solidFill>
                  <a:schemeClr val="tx1">
                    <a:lumMod val="50000"/>
                    <a:lumOff val="50000"/>
                  </a:schemeClr>
                </a:solidFill>
                <a:latin typeface="Arial" pitchFamily="34" charset="0"/>
                <a:cs typeface="Arial" pitchFamily="34" charset="0"/>
              </a:rPr>
              <a:t>Low hanging fruit: focus on top 10 alarms</a:t>
            </a:r>
          </a:p>
          <a:p>
            <a:pPr marL="0" indent="0" algn="ctr">
              <a:spcBef>
                <a:spcPts val="1100"/>
              </a:spcBef>
              <a:buClr>
                <a:schemeClr val="tx2"/>
              </a:buClr>
              <a:buSzPct val="70000"/>
              <a:buFont typeface="Wingdings" pitchFamily="2" charset="2"/>
              <a:buNone/>
            </a:pPr>
            <a:r>
              <a:rPr lang="en-US" sz="1600" dirty="0" smtClean="0">
                <a:solidFill>
                  <a:schemeClr val="tx1">
                    <a:lumMod val="50000"/>
                    <a:lumOff val="50000"/>
                  </a:schemeClr>
                </a:solidFill>
                <a:latin typeface="Arial" pitchFamily="34" charset="0"/>
                <a:cs typeface="Arial" pitchFamily="34" charset="0"/>
              </a:rPr>
              <a:t>Continuous bi-weekly reviews</a:t>
            </a:r>
          </a:p>
        </p:txBody>
      </p:sp>
      <p:sp>
        <p:nvSpPr>
          <p:cNvPr id="13" name="Curved Up Arrow 12"/>
          <p:cNvSpPr/>
          <p:nvPr/>
        </p:nvSpPr>
        <p:spPr bwMode="gray">
          <a:xfrm>
            <a:off x="3733800" y="4319350"/>
            <a:ext cx="5461000" cy="1854200"/>
          </a:xfrm>
          <a:prstGeom prst="curvedUpArrow">
            <a:avLst>
              <a:gd name="adj1" fmla="val 18258"/>
              <a:gd name="adj2" fmla="val 39644"/>
              <a:gd name="adj3" fmla="val 25000"/>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pPr>
            <a:r>
              <a:rPr lang="en-US" sz="1600" dirty="0">
                <a:solidFill>
                  <a:schemeClr val="tx1"/>
                </a:solidFill>
                <a:latin typeface="Arial" pitchFamily="34" charset="0"/>
                <a:cs typeface="Arial" pitchFamily="34" charset="0"/>
              </a:rPr>
              <a:t>Both approaches may be </a:t>
            </a:r>
            <a:r>
              <a:rPr lang="en-US" sz="1600" dirty="0" smtClean="0">
                <a:solidFill>
                  <a:schemeClr val="tx1"/>
                </a:solidFill>
                <a:latin typeface="Arial" pitchFamily="34" charset="0"/>
                <a:cs typeface="Arial" pitchFamily="34" charset="0"/>
              </a:rPr>
              <a:t>used, </a:t>
            </a:r>
          </a:p>
          <a:p>
            <a:pPr algn="ctr">
              <a:spcBef>
                <a:spcPts val="1100"/>
              </a:spcBef>
              <a:buClr>
                <a:schemeClr val="tx2"/>
              </a:buClr>
              <a:buSzPct val="70000"/>
            </a:pPr>
            <a:r>
              <a:rPr lang="en-US" sz="1600" dirty="0" smtClean="0">
                <a:solidFill>
                  <a:schemeClr val="tx1"/>
                </a:solidFill>
                <a:latin typeface="Arial" pitchFamily="34" charset="0"/>
                <a:cs typeface="Arial" pitchFamily="34" charset="0"/>
              </a:rPr>
              <a:t>at </a:t>
            </a:r>
            <a:r>
              <a:rPr lang="en-US" sz="1600" dirty="0">
                <a:solidFill>
                  <a:schemeClr val="tx1"/>
                </a:solidFill>
                <a:latin typeface="Arial" pitchFamily="34" charset="0"/>
                <a:cs typeface="Arial" pitchFamily="34" charset="0"/>
              </a:rPr>
              <a:t>different points in time</a:t>
            </a:r>
          </a:p>
          <a:p>
            <a:pPr marL="0" indent="0" algn="ctr">
              <a:spcBef>
                <a:spcPts val="1100"/>
              </a:spcBef>
              <a:buClr>
                <a:schemeClr val="tx2"/>
              </a:buClr>
              <a:buSzPct val="70000"/>
              <a:buFont typeface="Wingdings" pitchFamily="2" charset="2"/>
              <a:buNone/>
            </a:pPr>
            <a:endParaRPr lang="en-US" sz="16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28179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01 ABB Template Blue">
  <a:themeElements>
    <a:clrScheme name="ABB Vorlage 2010">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non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Arial" pitchFamily="34" charset="0"/>
          <a:buNone/>
          <a:defRPr sz="1600" kern="1200" dirty="0" err="1" smtClean="0">
            <a:solidFill>
              <a:schemeClr val="tx1"/>
            </a:solidFill>
            <a:latin typeface="Arial" pitchFamily="34" charset="0"/>
            <a:ea typeface="+mn-ea"/>
            <a:cs typeface="Arial" pitchFamily="34" charset="0"/>
          </a:defRPr>
        </a:defPPr>
      </a:lstStyle>
    </a:txDef>
  </a:objectDefaults>
  <a:extraClrSchemeLst/>
  <a:extLst>
    <a:ext uri="{05A4C25C-085E-4340-85A3-A5531E510DB2}">
      <thm15:themeFamily xmlns="" xmlns:thm15="http://schemas.microsoft.com/office/thememl/2012/main" name="ABB Presentation 16-9, blue theme.potx" id="{8C9F8CFF-EE53-4543-A6C6-ABA932838854}" vid="{94749653-06E5-4373-8736-9177C469D26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0B66C77297B741BC34F0639E0429D1" ma:contentTypeVersion="3" ma:contentTypeDescription="Create a new document." ma:contentTypeScope="" ma:versionID="5f675c4ed70401972a3b18799a22f0af">
  <xsd:schema xmlns:xsd="http://www.w3.org/2001/XMLSchema" xmlns:xs="http://www.w3.org/2001/XMLSchema" xmlns:p="http://schemas.microsoft.com/office/2006/metadata/properties" xmlns:ns2="25dff1b0-6540-4481-9aa4-eab3a77987aa" targetNamespace="http://schemas.microsoft.com/office/2006/metadata/properties" ma:root="true" ma:fieldsID="5681be8c74837fedf185e7ef5e569568" ns2:_="">
    <xsd:import namespace="25dff1b0-6540-4481-9aa4-eab3a77987aa"/>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dff1b0-6540-4481-9aa4-eab3a77987a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5dff1b0-6540-4481-9aa4-eab3a77987aa">
      <UserInfo>
        <DisplayName>Marius Aarset</DisplayName>
        <AccountId>26</AccountId>
        <AccountType/>
      </UserInfo>
      <UserInfo>
        <DisplayName>Dan Overly</DisplayName>
        <AccountId>352</AccountId>
        <AccountType/>
      </UserInfo>
      <UserInfo>
        <DisplayName>Camilla Wikstrom-Finne</DisplayName>
        <AccountId>15</AccountId>
        <AccountType/>
      </UserInfo>
    </SharedWithUsers>
  </documentManagement>
</p:properties>
</file>

<file path=customXml/itemProps1.xml><?xml version="1.0" encoding="utf-8"?>
<ds:datastoreItem xmlns:ds="http://schemas.openxmlformats.org/officeDocument/2006/customXml" ds:itemID="{1E363E98-E9B0-444C-9B78-7A4EABA028D8}">
  <ds:schemaRefs>
    <ds:schemaRef ds:uri="http://schemas.microsoft.com/sharepoint/v3/contenttype/forms"/>
  </ds:schemaRefs>
</ds:datastoreItem>
</file>

<file path=customXml/itemProps2.xml><?xml version="1.0" encoding="utf-8"?>
<ds:datastoreItem xmlns:ds="http://schemas.openxmlformats.org/officeDocument/2006/customXml" ds:itemID="{8A3636DA-3227-47C5-9938-738AE97FBB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dff1b0-6540-4481-9aa4-eab3a77987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593C27-DDEE-4FD4-9CED-6E9FD8AC2D0D}">
  <ds:schemaRefs>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5dff1b0-6540-4481-9aa4-eab3a77987aa"/>
  </ds:schemaRefs>
</ds:datastoreItem>
</file>

<file path=docProps/app.xml><?xml version="1.0" encoding="utf-8"?>
<Properties xmlns="http://schemas.openxmlformats.org/officeDocument/2006/extended-properties" xmlns:vt="http://schemas.openxmlformats.org/officeDocument/2006/docPropsVTypes">
  <TotalTime>22535</TotalTime>
  <Words>3545</Words>
  <Application>Microsoft Office PowerPoint</Application>
  <PresentationFormat>Custom</PresentationFormat>
  <Paragraphs>787</Paragraphs>
  <Slides>45</Slides>
  <Notes>25</Notes>
  <HiddenSlides>2</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01 ABB Template Blue</vt:lpstr>
      <vt:lpstr>ABB Alarm Lifecycle Management Managing the human factor</vt:lpstr>
      <vt:lpstr>Introducing the human factor</vt:lpstr>
      <vt:lpstr>Overwhelmed operators may not react quickly or correctly</vt:lpstr>
      <vt:lpstr>Imagine this scenario </vt:lpstr>
      <vt:lpstr>Not just an imagined scenario anymore</vt:lpstr>
      <vt:lpstr>The automation paradox</vt:lpstr>
      <vt:lpstr>How digitization has impacted operators</vt:lpstr>
      <vt:lpstr>How you can help operators</vt:lpstr>
      <vt:lpstr>Make an alarm management strategy</vt:lpstr>
      <vt:lpstr>Plan for success from the start</vt:lpstr>
      <vt:lpstr>Reference case</vt:lpstr>
      <vt:lpstr>Reference case</vt:lpstr>
      <vt:lpstr>Reference case</vt:lpstr>
      <vt:lpstr>Alarm Lifecycle Management benefits</vt:lpstr>
      <vt:lpstr>Enabling efficient alarm management</vt:lpstr>
      <vt:lpstr>Overview</vt:lpstr>
      <vt:lpstr>Basic Benchmarking Service</vt:lpstr>
      <vt:lpstr>AlarmInsight</vt:lpstr>
      <vt:lpstr>AlarmInsight</vt:lpstr>
      <vt:lpstr>AlarmInsight </vt:lpstr>
      <vt:lpstr>AlarmInsight</vt:lpstr>
      <vt:lpstr>AlarmInsight</vt:lpstr>
      <vt:lpstr>AlarmInsight</vt:lpstr>
      <vt:lpstr>AlarmInsight</vt:lpstr>
      <vt:lpstr>AlarmInsight</vt:lpstr>
      <vt:lpstr>AlarmInsight  </vt:lpstr>
      <vt:lpstr>Sustain</vt:lpstr>
      <vt:lpstr>What customers say about ABB Services</vt:lpstr>
      <vt:lpstr>What customers say about ABB AlarmInsight software</vt:lpstr>
      <vt:lpstr>Consulting services references </vt:lpstr>
      <vt:lpstr>Consulting services references </vt:lpstr>
      <vt:lpstr>System installation references </vt:lpstr>
      <vt:lpstr>System installation references </vt:lpstr>
      <vt:lpstr>Learn more  </vt:lpstr>
      <vt:lpstr>Contact information  </vt:lpstr>
      <vt:lpstr>PowerPoint Presentation</vt:lpstr>
      <vt:lpstr>Evolution and experience </vt:lpstr>
      <vt:lpstr>Insight® portfolio</vt:lpstr>
      <vt:lpstr>Why ABB Alarm Management</vt:lpstr>
      <vt:lpstr>Why ABB Alarm Management</vt:lpstr>
      <vt:lpstr>AlarmInsight</vt:lpstr>
      <vt:lpstr>AlarmInsight</vt:lpstr>
      <vt:lpstr>800xA and AlarmInsight</vt:lpstr>
      <vt:lpstr>800xA and AlarmInsight</vt:lpstr>
      <vt:lpstr>Comparison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Insight Software  - AlarmInsight</dc:title>
  <dc:creator>Camilla Wikstrom-Finne</dc:creator>
  <cp:lastModifiedBy>Sarah Zaremba</cp:lastModifiedBy>
  <cp:revision>753</cp:revision>
  <dcterms:created xsi:type="dcterms:W3CDTF">2012-07-27T01:16:44Z</dcterms:created>
  <dcterms:modified xsi:type="dcterms:W3CDTF">2016-02-05T15:43:20Z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0x010100960B66C77297B741BC34F0639E0429D1</vt:lpwstr>
  </property>
</Properties>
</file>