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67" r:id="rId5"/>
    <p:sldId id="274" r:id="rId6"/>
    <p:sldId id="524" r:id="rId7"/>
    <p:sldId id="277" r:id="rId8"/>
    <p:sldId id="425" r:id="rId9"/>
    <p:sldId id="424" r:id="rId10"/>
    <p:sldId id="426" r:id="rId11"/>
    <p:sldId id="427" r:id="rId12"/>
    <p:sldId id="428" r:id="rId13"/>
    <p:sldId id="429" r:id="rId14"/>
    <p:sldId id="417"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3F8A54-F971-430D-9108-034FE38666EA}" styleName="ABB Default Table">
    <a:wholeTbl>
      <a:tcTxStyle>
        <a:fontRef idx="minor">
          <a:prstClr val="black"/>
        </a:fontRef>
        <a:schemeClr val="dk1"/>
      </a:tcTxStyle>
      <a:tcStyle>
        <a:tcBdr>
          <a:left>
            <a:ln>
              <a:noFill/>
            </a:ln>
          </a:left>
          <a:right>
            <a:ln>
              <a:noFill/>
            </a:ln>
          </a:right>
          <a:top>
            <a:ln>
              <a:noFill/>
            </a:ln>
          </a:top>
          <a:bottom>
            <a:ln w="0" cmpd="sng">
              <a:solidFill>
                <a:schemeClr val="dk1"/>
              </a:solidFill>
            </a:ln>
          </a:bottom>
          <a:insideH>
            <a:ln w="7500" cmpd="sng">
              <a:solidFill>
                <a:schemeClr val="dk1"/>
              </a:solidFill>
            </a:ln>
          </a:insideH>
          <a:insideV>
            <a:ln>
              <a:no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ff">
        <a:fontRef idx="minor">
          <a:schemeClr val="dk1"/>
        </a:fontRef>
        <a:schemeClr val="dk1"/>
      </a:tcTxStyle>
      <a:tcStyle>
        <a:tcBdr/>
        <a:fill>
          <a:solidFill>
            <a:schemeClr val="accent5"/>
          </a:solidFill>
        </a:fill>
      </a:tcStyle>
    </a:lastCol>
    <a:firstCol>
      <a:tcTxStyle b="on">
        <a:fontRef idx="minor">
          <a:schemeClr val="dk1"/>
        </a:fontRef>
        <a:schemeClr val="dk1"/>
      </a:tcTxStyle>
      <a:tcStyle>
        <a:tcBdr/>
        <a:fill>
          <a:solidFill>
            <a:schemeClr val="lt1"/>
          </a:solidFill>
        </a:fill>
      </a:tcStyle>
    </a:firstCol>
    <a:lastRow>
      <a:tcTxStyle b="off">
        <a:fontRef idx="minor">
          <a:prstClr val="black"/>
        </a:fontRef>
        <a:schemeClr val="lt1"/>
      </a:tcTxStyle>
      <a:tcStyle>
        <a:tcBdr/>
        <a:fill>
          <a:solidFill>
            <a:schemeClr val="accent5"/>
          </a:solidFill>
        </a:fill>
      </a:tcStyle>
    </a:lastRow>
    <a:firstRow>
      <a:tcTxStyle b="on">
        <a:fontRef idx="minor">
          <a:prstClr val="black"/>
        </a:fontRef>
        <a:schemeClr val="tx2"/>
      </a:tcTxStyle>
      <a:tcStyle>
        <a:tcBdr>
          <a:bottom>
            <a:ln w="15000" cmpd="sng">
              <a:solidFill>
                <a:schemeClr val="dk1"/>
              </a:solidFill>
            </a:ln>
          </a:bottom>
        </a:tcBdr>
        <a:fill>
          <a:solidFill>
            <a:schemeClr val="l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9" autoAdjust="0"/>
    <p:restoredTop sz="96374" autoAdjust="0"/>
  </p:normalViewPr>
  <p:slideViewPr>
    <p:cSldViewPr snapToGrid="0" snapToObjects="1" showGuides="1">
      <p:cViewPr>
        <p:scale>
          <a:sx n="75" d="100"/>
          <a:sy n="75" d="100"/>
        </p:scale>
        <p:origin x="324" y="-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4" d="100"/>
          <a:sy n="84" d="100"/>
        </p:scale>
        <p:origin x="-380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3" name="Date Placeholder 2"/>
          <p:cNvSpPr>
            <a:spLocks noGrp="1"/>
          </p:cNvSpPr>
          <p:nvPr>
            <p:ph type="dt" sz="quarter" idx="1"/>
          </p:nvPr>
        </p:nvSpPr>
        <p:spPr bwMode="gray">
          <a:xfrm>
            <a:off x="3884613" y="0"/>
            <a:ext cx="2971800" cy="457200"/>
          </a:xfrm>
          <a:prstGeom prst="rect">
            <a:avLst/>
          </a:prstGeom>
        </p:spPr>
        <p:txBody>
          <a:bodyPr vert="horz" lIns="91440" tIns="45720" rIns="91440" bIns="45720" rtlCol="0"/>
          <a:lstStyle>
            <a:lvl1pPr algn="r">
              <a:defRPr sz="1200"/>
            </a:lvl1pPr>
          </a:lstStyle>
          <a:p>
            <a:fld id="{696490A3-8906-4C15-BA06-29841194A30F}" type="datetimeFigureOut">
              <a:rPr lang="en-US" smtClean="0">
                <a:latin typeface="ABBvoice" panose="020D0603020503020204" pitchFamily="34" charset="0"/>
                <a:ea typeface="ABBvoice" panose="020D0603020503020204" pitchFamily="34" charset="0"/>
                <a:cs typeface="ABBvoice" panose="020D0603020503020204" pitchFamily="34" charset="0"/>
              </a:rPr>
              <a:t>7/6/2022</a:t>
            </a:fld>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4" name="Footer Placeholder 3"/>
          <p:cNvSpPr>
            <a:spLocks noGrp="1"/>
          </p:cNvSpPr>
          <p:nvPr>
            <p:ph type="ftr" sz="quarter" idx="2"/>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5" name="Slide Number Placeholder 4"/>
          <p:cNvSpPr>
            <a:spLocks noGrp="1"/>
          </p:cNvSpPr>
          <p:nvPr>
            <p:ph type="sldNum" sz="quarter" idx="3"/>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CDABD733-F72C-4484-8056-9C6167F848BC}" type="slidenum">
              <a:rPr lang="en-US" smtClean="0">
                <a:latin typeface="ABBvoice" panose="020D0603020503020204" pitchFamily="34" charset="0"/>
                <a:ea typeface="ABBvoice" panose="020D0603020503020204" pitchFamily="34" charset="0"/>
                <a:cs typeface="ABBvoice" panose="020D0603020503020204" pitchFamily="34" charset="0"/>
              </a:rPr>
              <a:t>‹#›</a:t>
            </a:fld>
            <a:endParaRPr lang="en-US"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356561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atin typeface="ABBvoice" panose="020D0603020503020204" pitchFamily="34" charset="0"/>
                <a:ea typeface="ABBvoice" panose="020D0603020503020204" pitchFamily="34" charset="0"/>
                <a:cs typeface="ABBvoice" panose="020D0603020503020204" pitchFamily="34" charset="0"/>
              </a:defRPr>
            </a:lvl1pPr>
          </a:lstStyle>
          <a:p>
            <a:endParaRPr lang="en-US" dirty="0"/>
          </a:p>
        </p:txBody>
      </p:sp>
      <p:sp>
        <p:nvSpPr>
          <p:cNvPr id="3" name="Date Placeholder 2"/>
          <p:cNvSpPr>
            <a:spLocks noGrp="1"/>
          </p:cNvSpPr>
          <p:nvPr>
            <p:ph type="dt" idx="1"/>
          </p:nvPr>
        </p:nvSpPr>
        <p:spPr bwMode="gray">
          <a:xfrm>
            <a:off x="3884613" y="0"/>
            <a:ext cx="2971800" cy="457200"/>
          </a:xfrm>
          <a:prstGeom prst="rect">
            <a:avLst/>
          </a:prstGeom>
        </p:spPr>
        <p:txBody>
          <a:bodyPr vert="horz" lIns="91440" tIns="45720" rIns="91440" bIns="45720" rtlCol="0"/>
          <a:lstStyle>
            <a:lvl1pPr algn="r">
              <a:defRPr sz="1200">
                <a:latin typeface="ABBvoice" panose="020D0603020503020204" pitchFamily="34" charset="0"/>
                <a:ea typeface="ABBvoice" panose="020D0603020503020204" pitchFamily="34" charset="0"/>
                <a:cs typeface="ABBvoice" panose="020D0603020503020204" pitchFamily="34" charset="0"/>
              </a:defRPr>
            </a:lvl1pPr>
          </a:lstStyle>
          <a:p>
            <a:fld id="{7B9B1A6A-6BBE-4409-8C9E-DA0703379151}" type="datetimeFigureOut">
              <a:rPr lang="en-US" smtClean="0"/>
              <a:pPr/>
              <a:t>7/6/2022</a:t>
            </a:fld>
            <a:endParaRPr lang="en-US" dirty="0"/>
          </a:p>
        </p:txBody>
      </p:sp>
      <p:sp>
        <p:nvSpPr>
          <p:cNvPr id="4" name="Slide Image Placeholder 3"/>
          <p:cNvSpPr>
            <a:spLocks noGrp="1" noRot="1" noChangeAspect="1"/>
          </p:cNvSpPr>
          <p:nvPr>
            <p:ph type="sldImg" idx="2"/>
          </p:nvPr>
        </p:nvSpPr>
        <p:spPr bwMode="gray">
          <a:xfrm>
            <a:off x="383822" y="685800"/>
            <a:ext cx="6096000" cy="3429000"/>
          </a:xfrm>
          <a:prstGeom prst="rect">
            <a:avLst/>
          </a:prstGeom>
          <a:noFill/>
          <a:ln w="12700">
            <a:solidFill>
              <a:schemeClr val="accent5"/>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bwMode="gray">
          <a:xfrm>
            <a:off x="383822" y="4343400"/>
            <a:ext cx="6090356"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0" y="8685213"/>
            <a:ext cx="2971800" cy="457200"/>
          </a:xfrm>
          <a:prstGeom prst="rect">
            <a:avLst/>
          </a:prstGeom>
        </p:spPr>
        <p:txBody>
          <a:bodyPr vert="horz" lIns="91440" tIns="45720" rIns="91440" bIns="45720" rtlCol="0" anchor="b"/>
          <a:lstStyle>
            <a:lvl1pPr algn="l">
              <a:defRPr sz="1200">
                <a:latin typeface="ABBvoice" panose="020D0603020503020204" pitchFamily="34" charset="0"/>
                <a:ea typeface="ABBvoice" panose="020D0603020503020204" pitchFamily="34" charset="0"/>
                <a:cs typeface="ABBvoice" panose="020D0603020503020204" pitchFamily="34" charset="0"/>
              </a:defRPr>
            </a:lvl1pPr>
          </a:lstStyle>
          <a:p>
            <a:endParaRPr lang="en-US" dirty="0"/>
          </a:p>
        </p:txBody>
      </p:sp>
      <p:sp>
        <p:nvSpPr>
          <p:cNvPr id="7" name="Slide Number Placeholder 6"/>
          <p:cNvSpPr>
            <a:spLocks noGrp="1"/>
          </p:cNvSpPr>
          <p:nvPr>
            <p:ph type="sldNum" sz="quarter" idx="5"/>
          </p:nvPr>
        </p:nvSpPr>
        <p:spPr bwMode="gray">
          <a:xfrm>
            <a:off x="3884613" y="8685213"/>
            <a:ext cx="2971800" cy="457200"/>
          </a:xfrm>
          <a:prstGeom prst="rect">
            <a:avLst/>
          </a:prstGeom>
        </p:spPr>
        <p:txBody>
          <a:bodyPr vert="horz" lIns="91440" tIns="45720" rIns="91440" bIns="45720" rtlCol="0" anchor="b"/>
          <a:lstStyle>
            <a:lvl1pPr algn="r">
              <a:defRPr sz="1200">
                <a:latin typeface="ABBvoice" panose="020D0603020503020204" pitchFamily="34" charset="0"/>
                <a:ea typeface="ABBvoice" panose="020D0603020503020204" pitchFamily="34" charset="0"/>
                <a:cs typeface="ABBvoice" panose="020D0603020503020204" pitchFamily="34" charset="0"/>
              </a:defRPr>
            </a:lvl1pPr>
          </a:lstStyle>
          <a:p>
            <a:fld id="{3A94E69C-C28A-4BE6-BE89-71D8FB2035FD}" type="slidenum">
              <a:rPr lang="en-US" smtClean="0"/>
              <a:pPr/>
              <a:t>‹#›</a:t>
            </a:fld>
            <a:endParaRPr lang="en-US" dirty="0"/>
          </a:p>
        </p:txBody>
      </p:sp>
    </p:spTree>
    <p:extLst>
      <p:ext uri="{BB962C8B-B14F-4D97-AF65-F5344CB8AC3E}">
        <p14:creationId xmlns:p14="http://schemas.microsoft.com/office/powerpoint/2010/main" val="4290885645"/>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1pPr>
    <a:lvl2pPr marL="180000" indent="-180000" algn="l" defTabSz="914400" rtl="0" eaLnBrk="1" latinLnBrk="0" hangingPunct="1">
      <a:buFont typeface="ABBvoiceOffice" panose="020D0603020503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2pPr>
    <a:lvl3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3pPr>
    <a:lvl4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4pPr>
    <a:lvl5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5pPr>
    <a:lvl6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pic>
        <p:nvPicPr>
          <p:cNvPr id="5" name="Picture 4" descr="A picture containing water&#10;&#10;Description automatically generated">
            <a:extLst>
              <a:ext uri="{FF2B5EF4-FFF2-40B4-BE49-F238E27FC236}">
                <a16:creationId xmlns:a16="http://schemas.microsoft.com/office/drawing/2014/main" id="{1A80DE43-7896-4B00-8C4B-4125023CE5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5"/>
          <p:cNvSpPr>
            <a:spLocks noGrp="1"/>
          </p:cNvSpPr>
          <p:nvPr>
            <p:ph type="body" sz="quarter" idx="16" hasCustomPrompt="1"/>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pl-PL" dirty="0"/>
              <a:t>INTERNAL</a:t>
            </a:r>
            <a:endParaRPr lang="en-US" dirty="0"/>
          </a:p>
        </p:txBody>
      </p:sp>
      <p:sp>
        <p:nvSpPr>
          <p:cNvPr id="18"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ctrTitle"/>
          </p:nvPr>
        </p:nvSpPr>
        <p:spPr bwMode="gray">
          <a:xfrm>
            <a:off x="340519" y="5205567"/>
            <a:ext cx="10112148" cy="504000"/>
          </a:xfrm>
        </p:spPr>
        <p:txBody>
          <a:bodyPr lIns="0" tIns="0" rIns="0" bIns="0"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bwMode="gray">
          <a:xfrm>
            <a:off x="340520"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0"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0"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33B6B362-346D-4201-81F0-C3A51CCD5D19}"/>
              </a:ext>
            </a:extLst>
          </p:cNvPr>
          <p:cNvSpPr txBox="1"/>
          <p:nvPr userDrawn="1"/>
        </p:nvSpPr>
        <p:spPr bwMode="gray">
          <a:xfrm>
            <a:off x="334963" y="6495112"/>
            <a:ext cx="600869"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 Copyright </a:t>
            </a:r>
          </a:p>
        </p:txBody>
      </p:sp>
      <p:sp>
        <p:nvSpPr>
          <p:cNvPr id="39" name="TextBox 38">
            <a:extLst>
              <a:ext uri="{FF2B5EF4-FFF2-40B4-BE49-F238E27FC236}">
                <a16:creationId xmlns:a16="http://schemas.microsoft.com/office/drawing/2014/main" id="{6D093410-AD03-444D-8064-1C394CB99D77}"/>
              </a:ext>
            </a:extLst>
          </p:cNvPr>
          <p:cNvSpPr txBox="1"/>
          <p:nvPr userDrawn="1"/>
        </p:nvSpPr>
        <p:spPr bwMode="gray">
          <a:xfrm>
            <a:off x="1246984" y="6494463"/>
            <a:ext cx="1321004"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ABB. All rights reserved</a:t>
            </a:r>
            <a:r>
              <a:rPr kumimoji="0" lang="pl-PL" sz="800" b="0" i="0" u="none" strike="noStrike" kern="1200" cap="none" spc="0" normalizeH="0" baseline="0" noProof="0" dirty="0">
                <a:ln>
                  <a:noFill/>
                </a:ln>
                <a:solidFill>
                  <a:schemeClr val="accent2"/>
                </a:solidFill>
                <a:effectLst/>
                <a:uLnTx/>
                <a:uFillTx/>
                <a:latin typeface="+mn-lt"/>
                <a:ea typeface="+mn-ea"/>
                <a:cs typeface="+mn-cs"/>
              </a:rPr>
              <a:t>.</a:t>
            </a:r>
            <a:endParaRPr kumimoji="0" lang="en-US" sz="800" b="0" i="0" u="none" strike="noStrike" kern="1200" cap="none" spc="0" normalizeH="0" baseline="0" noProof="0" dirty="0">
              <a:ln>
                <a:noFill/>
              </a:ln>
              <a:solidFill>
                <a:schemeClr val="accent2"/>
              </a:solidFill>
              <a:effectLst/>
              <a:uLnTx/>
              <a:uFillTx/>
              <a:latin typeface="+mn-lt"/>
              <a:ea typeface="+mn-ea"/>
              <a:cs typeface="+mn-cs"/>
            </a:endParaRPr>
          </a:p>
        </p:txBody>
      </p:sp>
      <p:sp>
        <p:nvSpPr>
          <p:cNvPr id="40" name="Text Placeholder 35">
            <a:extLst>
              <a:ext uri="{FF2B5EF4-FFF2-40B4-BE49-F238E27FC236}">
                <a16:creationId xmlns:a16="http://schemas.microsoft.com/office/drawing/2014/main" id="{24C0936B-D380-471D-8D36-F8A423B37B43}"/>
              </a:ext>
            </a:extLst>
          </p:cNvPr>
          <p:cNvSpPr>
            <a:spLocks noGrp="1"/>
          </p:cNvSpPr>
          <p:nvPr>
            <p:ph type="body" sz="quarter" idx="20" hasCustomPrompt="1"/>
          </p:nvPr>
        </p:nvSpPr>
        <p:spPr>
          <a:xfrm>
            <a:off x="935832" y="6494463"/>
            <a:ext cx="309561" cy="223200"/>
          </a:xfrm>
        </p:spPr>
        <p:txBody>
          <a:bodyPr anchor="ctr"/>
          <a:lstStyle>
            <a:lvl1pPr algn="ctr">
              <a:defRPr sz="800">
                <a:solidFill>
                  <a:schemeClr val="accent2"/>
                </a:solidFill>
              </a:defRPr>
            </a:lvl1pPr>
          </a:lstStyle>
          <a:p>
            <a:pPr lvl="0"/>
            <a:r>
              <a:rPr lang="pl-PL" dirty="0"/>
              <a:t>[</a:t>
            </a:r>
            <a:r>
              <a:rPr lang="pl-PL" dirty="0" err="1"/>
              <a:t>Year</a:t>
            </a:r>
            <a:r>
              <a:rPr lang="pl-PL" dirty="0"/>
              <a:t>]</a:t>
            </a:r>
          </a:p>
        </p:txBody>
      </p:sp>
      <p:sp>
        <p:nvSpPr>
          <p:cNvPr id="41" name="Text Placeholder 13">
            <a:extLst>
              <a:ext uri="{FF2B5EF4-FFF2-40B4-BE49-F238E27FC236}">
                <a16:creationId xmlns:a16="http://schemas.microsoft.com/office/drawing/2014/main" id="{9D3DBFFC-5993-437B-97F4-35696134B0BB}"/>
              </a:ext>
            </a:extLst>
          </p:cNvPr>
          <p:cNvSpPr>
            <a:spLocks noGrp="1"/>
          </p:cNvSpPr>
          <p:nvPr>
            <p:ph type="body" sz="quarter" idx="21" hasCustomPrompt="1"/>
          </p:nvPr>
        </p:nvSpPr>
        <p:spPr>
          <a:xfrm>
            <a:off x="3713836" y="6528588"/>
            <a:ext cx="1280439" cy="154949"/>
          </a:xfrm>
        </p:spPr>
        <p:txBody>
          <a:bodyPr anchor="ctr"/>
          <a:lstStyle>
            <a:lvl1pPr>
              <a:defRPr sz="800">
                <a:solidFill>
                  <a:schemeClr val="accent2"/>
                </a:solidFill>
              </a:defRPr>
            </a:lvl1pPr>
          </a:lstStyle>
          <a:p>
            <a:pPr lvl="0"/>
            <a:r>
              <a:rPr lang="en-US" dirty="0"/>
              <a:t>1ABC123456</a:t>
            </a:r>
            <a:endParaRPr lang="pl-PL" dirty="0"/>
          </a:p>
        </p:txBody>
      </p:sp>
      <p:sp>
        <p:nvSpPr>
          <p:cNvPr id="42" name="TextBox 41">
            <a:extLst>
              <a:ext uri="{FF2B5EF4-FFF2-40B4-BE49-F238E27FC236}">
                <a16:creationId xmlns:a16="http://schemas.microsoft.com/office/drawing/2014/main" id="{921218C2-53F4-4224-9A1B-B0C1511E2EB8}"/>
              </a:ext>
            </a:extLst>
          </p:cNvPr>
          <p:cNvSpPr txBox="1"/>
          <p:nvPr userDrawn="1"/>
        </p:nvSpPr>
        <p:spPr bwMode="gray">
          <a:xfrm>
            <a:off x="4941095" y="6529205"/>
            <a:ext cx="341476" cy="154949"/>
          </a:xfrm>
          <a:prstGeom prst="rect">
            <a:avLst/>
          </a:prstGeom>
          <a:noFill/>
        </p:spPr>
        <p:txBody>
          <a:bodyPr wrap="square" lIns="0" tIns="0" rIns="0" bIns="0" rtlCol="0" anchor="ctr">
            <a:noAutofit/>
          </a:bodyPr>
          <a:lstStyle/>
          <a:p>
            <a:pPr algn="r"/>
            <a:r>
              <a:rPr lang="pl-PL" sz="800" dirty="0">
                <a:solidFill>
                  <a:schemeClr val="accent2"/>
                </a:solidFill>
              </a:rPr>
              <a:t>Rev.:</a:t>
            </a:r>
          </a:p>
        </p:txBody>
      </p:sp>
      <p:sp>
        <p:nvSpPr>
          <p:cNvPr id="43" name="TextBox 42">
            <a:extLst>
              <a:ext uri="{FF2B5EF4-FFF2-40B4-BE49-F238E27FC236}">
                <a16:creationId xmlns:a16="http://schemas.microsoft.com/office/drawing/2014/main" id="{3CF4647E-05B7-4294-90C2-A31E6E7933B8}"/>
              </a:ext>
            </a:extLst>
          </p:cNvPr>
          <p:cNvSpPr txBox="1"/>
          <p:nvPr userDrawn="1"/>
        </p:nvSpPr>
        <p:spPr bwMode="gray">
          <a:xfrm>
            <a:off x="2926759" y="6529205"/>
            <a:ext cx="761677" cy="154949"/>
          </a:xfrm>
          <a:prstGeom prst="rect">
            <a:avLst/>
          </a:prstGeom>
          <a:noFill/>
        </p:spPr>
        <p:txBody>
          <a:bodyPr wrap="square" lIns="0" tIns="0" rIns="0" bIns="0" rtlCol="0" anchor="ctr">
            <a:noAutofit/>
          </a:bodyPr>
          <a:lstStyle/>
          <a:p>
            <a:pPr algn="r"/>
            <a:r>
              <a:rPr lang="en-US" sz="800" noProof="0" dirty="0">
                <a:solidFill>
                  <a:schemeClr val="accent2"/>
                </a:solidFill>
              </a:rPr>
              <a:t>Document</a:t>
            </a:r>
            <a:r>
              <a:rPr lang="pl-PL" sz="800" dirty="0">
                <a:solidFill>
                  <a:schemeClr val="accent2"/>
                </a:solidFill>
              </a:rPr>
              <a:t> ID.:</a:t>
            </a:r>
          </a:p>
        </p:txBody>
      </p:sp>
      <p:sp>
        <p:nvSpPr>
          <p:cNvPr id="44" name="Text Placeholder 13">
            <a:extLst>
              <a:ext uri="{FF2B5EF4-FFF2-40B4-BE49-F238E27FC236}">
                <a16:creationId xmlns:a16="http://schemas.microsoft.com/office/drawing/2014/main" id="{4C711901-B580-4C2F-B08E-8D31C00B004A}"/>
              </a:ext>
            </a:extLst>
          </p:cNvPr>
          <p:cNvSpPr>
            <a:spLocks noGrp="1"/>
          </p:cNvSpPr>
          <p:nvPr>
            <p:ph type="body" sz="quarter" idx="22" hasCustomPrompt="1"/>
          </p:nvPr>
        </p:nvSpPr>
        <p:spPr>
          <a:xfrm>
            <a:off x="5307972" y="6529205"/>
            <a:ext cx="478466" cy="154949"/>
          </a:xfrm>
        </p:spPr>
        <p:txBody>
          <a:bodyPr anchor="ctr"/>
          <a:lstStyle>
            <a:lvl1pPr>
              <a:defRPr sz="800">
                <a:solidFill>
                  <a:schemeClr val="accent2"/>
                </a:solidFill>
              </a:defRPr>
            </a:lvl1pPr>
          </a:lstStyle>
          <a:p>
            <a:pPr lvl="0"/>
            <a:r>
              <a:rPr lang="en-US" dirty="0"/>
              <a:t>A</a:t>
            </a:r>
            <a:endParaRPr lang="pl-PL" dirty="0"/>
          </a:p>
        </p:txBody>
      </p:sp>
    </p:spTree>
    <p:extLst>
      <p:ext uri="{BB962C8B-B14F-4D97-AF65-F5344CB8AC3E}">
        <p14:creationId xmlns:p14="http://schemas.microsoft.com/office/powerpoint/2010/main" val="329681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Title &amp;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DA21142-3DFF-44D4-84BF-0A5A958541AB}"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6" name="Subtitle 2"/>
          <p:cNvSpPr>
            <a:spLocks noGrp="1"/>
          </p:cNvSpPr>
          <p:nvPr>
            <p:ph type="subTitle" idx="13"/>
          </p:nvPr>
        </p:nvSpPr>
        <p:spPr bwMode="gray">
          <a:xfrm>
            <a:off x="334139"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Text Placeholder 11"/>
          <p:cNvSpPr>
            <a:spLocks noGrp="1"/>
          </p:cNvSpPr>
          <p:nvPr>
            <p:ph type="body" sz="quarter" idx="16"/>
          </p:nvPr>
        </p:nvSpPr>
        <p:spPr bwMode="gray">
          <a:xfrm>
            <a:off x="332368" y="1931192"/>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5"/>
          <p:cNvSpPr>
            <a:spLocks noGrp="1"/>
          </p:cNvSpPr>
          <p:nvPr>
            <p:ph sz="quarter" idx="19"/>
          </p:nvPr>
        </p:nvSpPr>
        <p:spPr bwMode="gray">
          <a:xfrm>
            <a:off x="332367" y="2317637"/>
            <a:ext cx="11520000" cy="359421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2616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Title (5)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1C58588-E38B-4E5B-A744-F7E43052847A}"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9" name="Straight Connector 8"/>
          <p:cNvCxnSpPr/>
          <p:nvPr userDrawn="1"/>
        </p:nvCxnSpPr>
        <p:spPr bwMode="gray">
          <a:xfrm>
            <a:off x="42716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0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6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100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6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0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6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100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63" y="1931195"/>
            <a:ext cx="3643200" cy="180926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6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100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3"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6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100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15930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 Title (6)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3B884523-397D-4A98-97E4-67EDDFF5C0AD}"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795"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327"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796"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10327"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795"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10327"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796"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10327"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0899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 Title &amp; Content (8)">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94581CEE-BA5E-4285-B2D8-B34FEF03B01F}"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1492"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3264"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3264"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3300"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3300"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59472" y="2317637"/>
            <a:ext cx="3757689"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59472" y="4202644"/>
            <a:ext cx="3757689"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3952" y="2317637"/>
            <a:ext cx="3759312"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3952" y="4202644"/>
            <a:ext cx="3759312"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userDrawn="1"/>
        </p:nvCxnSpPr>
        <p:spPr bwMode="gray">
          <a:xfrm>
            <a:off x="332368" y="4115141"/>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5492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 Title &amp; Content (8) &amp; Box">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1B33712E-3CF2-482F-B9E5-13517B7C97C5}"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2367" y="2317637"/>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2367"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3300" y="2317636"/>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3300"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60482" y="2317636"/>
            <a:ext cx="3757436"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60482" y="3925788"/>
            <a:ext cx="3757436"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3953" y="2317636"/>
            <a:ext cx="3759312"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3953" y="3925788"/>
            <a:ext cx="3759312"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7"/>
          <p:cNvSpPr>
            <a:spLocks noGrp="1"/>
          </p:cNvSpPr>
          <p:nvPr>
            <p:ph type="body" sz="quarter" idx="29"/>
          </p:nvPr>
        </p:nvSpPr>
        <p:spPr bwMode="gray">
          <a:xfrm>
            <a:off x="333264"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332368" y="3839912"/>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2332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F4064434-E0DB-45C0-856F-3A928AC17331}"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6"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6903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861EEA8-6ED7-4FD9-AC5E-399274543367}"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343099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4309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4"/>
            <a:ext cx="0" cy="343099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a:spLocks noGrp="1"/>
          </p:cNvSpPr>
          <p:nvPr>
            <p:ph type="body" sz="quarter" idx="29"/>
          </p:nvPr>
        </p:nvSpPr>
        <p:spPr bwMode="gray">
          <a:xfrm>
            <a:off x="332368" y="5453066"/>
            <a:ext cx="11520896"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373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 Title (2)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B7A8DB10-9BF6-4473-AAA1-9EA8F472E094}"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43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43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9107" y="2317638"/>
            <a:ext cx="560442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2317638"/>
            <a:ext cx="5603434"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8536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 Title (2) &amp;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1AFBA867-7789-4C43-8AB0-0B2878D8DE6F}"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36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236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327" y="2317638"/>
            <a:ext cx="5605200" cy="295097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5" y="2317638"/>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Text Placeholder 7"/>
          <p:cNvSpPr>
            <a:spLocks noGrp="1"/>
          </p:cNvSpPr>
          <p:nvPr>
            <p:ph type="body" sz="quarter" idx="29"/>
          </p:nvPr>
        </p:nvSpPr>
        <p:spPr bwMode="gray">
          <a:xfrm>
            <a:off x="332583" y="5453066"/>
            <a:ext cx="11520682"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75517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 Title (2) &amp; Content (2)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C3C10F5-0F58-49EA-BF89-B55155636AF1}"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044" y="2317638"/>
            <a:ext cx="560520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638"/>
            <a:ext cx="56052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Gleichschenkliges Dreieck 46"/>
          <p:cNvSpPr/>
          <p:nvPr userDrawn="1"/>
        </p:nvSpPr>
        <p:spPr bwMode="gray">
          <a:xfrm rot="5400000">
            <a:off x="4334900" y="4088006"/>
            <a:ext cx="3523271" cy="124946"/>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6" name="Subtitle 2"/>
          <p:cNvSpPr>
            <a:spLocks noGrp="1"/>
          </p:cNvSpPr>
          <p:nvPr>
            <p:ph type="subTitle" idx="13"/>
          </p:nvPr>
        </p:nvSpPr>
        <p:spPr bwMode="gray">
          <a:xfrm>
            <a:off x="332367" y="1085213"/>
            <a:ext cx="1152087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560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Title Slide 3">
    <p:spTree>
      <p:nvGrpSpPr>
        <p:cNvPr id="1" name=""/>
        <p:cNvGrpSpPr/>
        <p:nvPr/>
      </p:nvGrpSpPr>
      <p:grpSpPr>
        <a:xfrm>
          <a:off x="0" y="0"/>
          <a:ext cx="0" cy="0"/>
          <a:chOff x="0" y="0"/>
          <a:chExt cx="0" cy="0"/>
        </a:xfrm>
      </p:grpSpPr>
      <p:pic>
        <p:nvPicPr>
          <p:cNvPr id="41" name="Picture Placeholder 10"/>
          <p:cNvPicPr>
            <a:picLocks noChangeAspect="1"/>
          </p:cNvPicPr>
          <p:nvPr userDrawn="1"/>
        </p:nvPicPr>
        <p:blipFill rotWithShape="1">
          <a:blip r:embed="rId2"/>
          <a:srcRect t="21637" b="21637"/>
          <a:stretch/>
        </p:blipFill>
        <p:spPr bwMode="gray">
          <a:xfrm>
            <a:off x="2" y="0"/>
            <a:ext cx="12192000" cy="4610100"/>
          </a:xfrm>
          <a:prstGeom prst="rect">
            <a:avLst/>
          </a:prstGeom>
        </p:spPr>
      </p:pic>
      <p:sp>
        <p:nvSpPr>
          <p:cNvPr id="22" name="Text Placeholder 5"/>
          <p:cNvSpPr>
            <a:spLocks noGrp="1"/>
          </p:cNvSpPr>
          <p:nvPr>
            <p:ph type="body" sz="quarter" idx="16" hasCustomPrompt="1"/>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pl-PL" dirty="0"/>
              <a:t>INTERNAL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88324A6-994A-4A01-AA2C-4140A44BA8F5}"/>
              </a:ext>
            </a:extLst>
          </p:cNvPr>
          <p:cNvSpPr txBox="1"/>
          <p:nvPr userDrawn="1"/>
        </p:nvSpPr>
        <p:spPr bwMode="gray">
          <a:xfrm>
            <a:off x="334963" y="6495112"/>
            <a:ext cx="600869"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 Copyright </a:t>
            </a:r>
          </a:p>
        </p:txBody>
      </p:sp>
      <p:sp>
        <p:nvSpPr>
          <p:cNvPr id="24" name="TextBox 23">
            <a:extLst>
              <a:ext uri="{FF2B5EF4-FFF2-40B4-BE49-F238E27FC236}">
                <a16:creationId xmlns:a16="http://schemas.microsoft.com/office/drawing/2014/main" id="{7477D8AF-5555-44B3-9851-60A4C0B7AAF6}"/>
              </a:ext>
            </a:extLst>
          </p:cNvPr>
          <p:cNvSpPr txBox="1"/>
          <p:nvPr userDrawn="1"/>
        </p:nvSpPr>
        <p:spPr bwMode="gray">
          <a:xfrm>
            <a:off x="1246984" y="6494463"/>
            <a:ext cx="1321004"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ABB. All rights reserved</a:t>
            </a:r>
            <a:r>
              <a:rPr kumimoji="0" lang="pl-PL" sz="800" b="0" i="0" u="none" strike="noStrike" kern="1200" cap="none" spc="0" normalizeH="0" baseline="0" noProof="0" dirty="0">
                <a:ln>
                  <a:noFill/>
                </a:ln>
                <a:solidFill>
                  <a:schemeClr val="accent2"/>
                </a:solidFill>
                <a:effectLst/>
                <a:uLnTx/>
                <a:uFillTx/>
                <a:latin typeface="+mn-lt"/>
                <a:ea typeface="+mn-ea"/>
                <a:cs typeface="+mn-cs"/>
              </a:rPr>
              <a:t>.</a:t>
            </a:r>
            <a:endParaRPr kumimoji="0" lang="en-US" sz="800" b="0" i="0" u="none" strike="noStrike" kern="1200" cap="none" spc="0" normalizeH="0" baseline="0" noProof="0" dirty="0">
              <a:ln>
                <a:noFill/>
              </a:ln>
              <a:solidFill>
                <a:schemeClr val="accent2"/>
              </a:solidFill>
              <a:effectLst/>
              <a:uLnTx/>
              <a:uFillTx/>
              <a:latin typeface="+mn-lt"/>
              <a:ea typeface="+mn-ea"/>
              <a:cs typeface="+mn-cs"/>
            </a:endParaRPr>
          </a:p>
        </p:txBody>
      </p:sp>
      <p:sp>
        <p:nvSpPr>
          <p:cNvPr id="25" name="Text Placeholder 35">
            <a:extLst>
              <a:ext uri="{FF2B5EF4-FFF2-40B4-BE49-F238E27FC236}">
                <a16:creationId xmlns:a16="http://schemas.microsoft.com/office/drawing/2014/main" id="{E43FED5E-62CF-4EC2-A38F-E5FD8864BE25}"/>
              </a:ext>
            </a:extLst>
          </p:cNvPr>
          <p:cNvSpPr>
            <a:spLocks noGrp="1"/>
          </p:cNvSpPr>
          <p:nvPr>
            <p:ph type="body" sz="quarter" idx="20" hasCustomPrompt="1"/>
          </p:nvPr>
        </p:nvSpPr>
        <p:spPr>
          <a:xfrm>
            <a:off x="935832" y="6494463"/>
            <a:ext cx="309561" cy="223200"/>
          </a:xfrm>
        </p:spPr>
        <p:txBody>
          <a:bodyPr anchor="ctr"/>
          <a:lstStyle>
            <a:lvl1pPr algn="ctr">
              <a:defRPr sz="800">
                <a:solidFill>
                  <a:schemeClr val="accent2"/>
                </a:solidFill>
              </a:defRPr>
            </a:lvl1pPr>
          </a:lstStyle>
          <a:p>
            <a:pPr lvl="0"/>
            <a:r>
              <a:rPr lang="pl-PL" dirty="0"/>
              <a:t>[</a:t>
            </a:r>
            <a:r>
              <a:rPr lang="pl-PL" dirty="0" err="1"/>
              <a:t>Year</a:t>
            </a:r>
            <a:r>
              <a:rPr lang="pl-PL" dirty="0"/>
              <a:t>]</a:t>
            </a:r>
          </a:p>
        </p:txBody>
      </p:sp>
      <p:sp>
        <p:nvSpPr>
          <p:cNvPr id="17" name="Text Placeholder 13">
            <a:extLst>
              <a:ext uri="{FF2B5EF4-FFF2-40B4-BE49-F238E27FC236}">
                <a16:creationId xmlns:a16="http://schemas.microsoft.com/office/drawing/2014/main" id="{8938570C-92A4-4A0F-9251-273D91089004}"/>
              </a:ext>
            </a:extLst>
          </p:cNvPr>
          <p:cNvSpPr>
            <a:spLocks noGrp="1"/>
          </p:cNvSpPr>
          <p:nvPr>
            <p:ph type="body" sz="quarter" idx="21" hasCustomPrompt="1"/>
          </p:nvPr>
        </p:nvSpPr>
        <p:spPr>
          <a:xfrm>
            <a:off x="3713836" y="6528588"/>
            <a:ext cx="1280439" cy="154949"/>
          </a:xfrm>
        </p:spPr>
        <p:txBody>
          <a:bodyPr anchor="ctr"/>
          <a:lstStyle>
            <a:lvl1pPr>
              <a:defRPr sz="800">
                <a:solidFill>
                  <a:schemeClr val="accent2"/>
                </a:solidFill>
              </a:defRPr>
            </a:lvl1pPr>
          </a:lstStyle>
          <a:p>
            <a:pPr lvl="0"/>
            <a:r>
              <a:rPr lang="en-US" dirty="0"/>
              <a:t>1ABC123456</a:t>
            </a:r>
            <a:endParaRPr lang="pl-PL" dirty="0"/>
          </a:p>
        </p:txBody>
      </p:sp>
      <p:sp>
        <p:nvSpPr>
          <p:cNvPr id="18" name="TextBox 17">
            <a:extLst>
              <a:ext uri="{FF2B5EF4-FFF2-40B4-BE49-F238E27FC236}">
                <a16:creationId xmlns:a16="http://schemas.microsoft.com/office/drawing/2014/main" id="{5DA0631E-DC45-46EB-9681-B9EEA27FFD43}"/>
              </a:ext>
            </a:extLst>
          </p:cNvPr>
          <p:cNvSpPr txBox="1"/>
          <p:nvPr userDrawn="1"/>
        </p:nvSpPr>
        <p:spPr bwMode="gray">
          <a:xfrm>
            <a:off x="4941095" y="6529205"/>
            <a:ext cx="341476" cy="154949"/>
          </a:xfrm>
          <a:prstGeom prst="rect">
            <a:avLst/>
          </a:prstGeom>
          <a:noFill/>
        </p:spPr>
        <p:txBody>
          <a:bodyPr wrap="square" lIns="0" tIns="0" rIns="0" bIns="0" rtlCol="0" anchor="ctr">
            <a:noAutofit/>
          </a:bodyPr>
          <a:lstStyle/>
          <a:p>
            <a:pPr algn="r"/>
            <a:r>
              <a:rPr lang="pl-PL" sz="800" dirty="0">
                <a:solidFill>
                  <a:schemeClr val="accent2"/>
                </a:solidFill>
              </a:rPr>
              <a:t>Rev.:</a:t>
            </a:r>
          </a:p>
        </p:txBody>
      </p:sp>
      <p:sp>
        <p:nvSpPr>
          <p:cNvPr id="20" name="TextBox 19">
            <a:extLst>
              <a:ext uri="{FF2B5EF4-FFF2-40B4-BE49-F238E27FC236}">
                <a16:creationId xmlns:a16="http://schemas.microsoft.com/office/drawing/2014/main" id="{6FC31A07-FD0C-4955-A605-DB63A5524ED6}"/>
              </a:ext>
            </a:extLst>
          </p:cNvPr>
          <p:cNvSpPr txBox="1"/>
          <p:nvPr userDrawn="1"/>
        </p:nvSpPr>
        <p:spPr bwMode="gray">
          <a:xfrm>
            <a:off x="2926759" y="6529205"/>
            <a:ext cx="761677" cy="154949"/>
          </a:xfrm>
          <a:prstGeom prst="rect">
            <a:avLst/>
          </a:prstGeom>
          <a:noFill/>
        </p:spPr>
        <p:txBody>
          <a:bodyPr wrap="square" lIns="0" tIns="0" rIns="0" bIns="0" rtlCol="0" anchor="ctr">
            <a:noAutofit/>
          </a:bodyPr>
          <a:lstStyle/>
          <a:p>
            <a:pPr algn="r"/>
            <a:r>
              <a:rPr lang="en-US" sz="800" noProof="0" dirty="0">
                <a:solidFill>
                  <a:schemeClr val="accent2"/>
                </a:solidFill>
              </a:rPr>
              <a:t>Document</a:t>
            </a:r>
            <a:r>
              <a:rPr lang="pl-PL" sz="800" dirty="0">
                <a:solidFill>
                  <a:schemeClr val="accent2"/>
                </a:solidFill>
              </a:rPr>
              <a:t> ID.:</a:t>
            </a:r>
          </a:p>
        </p:txBody>
      </p:sp>
      <p:sp>
        <p:nvSpPr>
          <p:cNvPr id="21" name="Text Placeholder 13">
            <a:extLst>
              <a:ext uri="{FF2B5EF4-FFF2-40B4-BE49-F238E27FC236}">
                <a16:creationId xmlns:a16="http://schemas.microsoft.com/office/drawing/2014/main" id="{4AD9844D-3B5B-43A2-9087-1E22AFDD4C8F}"/>
              </a:ext>
            </a:extLst>
          </p:cNvPr>
          <p:cNvSpPr>
            <a:spLocks noGrp="1"/>
          </p:cNvSpPr>
          <p:nvPr>
            <p:ph type="body" sz="quarter" idx="22" hasCustomPrompt="1"/>
          </p:nvPr>
        </p:nvSpPr>
        <p:spPr>
          <a:xfrm>
            <a:off x="5307972" y="6529205"/>
            <a:ext cx="478466" cy="154949"/>
          </a:xfrm>
        </p:spPr>
        <p:txBody>
          <a:bodyPr anchor="ctr"/>
          <a:lstStyle>
            <a:lvl1pPr>
              <a:defRPr sz="800">
                <a:solidFill>
                  <a:schemeClr val="accent2"/>
                </a:solidFill>
              </a:defRPr>
            </a:lvl1pPr>
          </a:lstStyle>
          <a:p>
            <a:pPr lvl="0"/>
            <a:r>
              <a:rPr lang="en-US" dirty="0"/>
              <a:t>A</a:t>
            </a:r>
            <a:endParaRPr lang="pl-PL" dirty="0"/>
          </a:p>
        </p:txBody>
      </p:sp>
    </p:spTree>
    <p:extLst>
      <p:ext uri="{BB962C8B-B14F-4D97-AF65-F5344CB8AC3E}">
        <p14:creationId xmlns:p14="http://schemas.microsoft.com/office/powerpoint/2010/main" val="384244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 Title (2) &amp; Content (2) &amp; Box / Arrow">
    <p:spTree>
      <p:nvGrpSpPr>
        <p:cNvPr id="1" name=""/>
        <p:cNvGrpSpPr/>
        <p:nvPr/>
      </p:nvGrpSpPr>
      <p:grpSpPr>
        <a:xfrm>
          <a:off x="0" y="0"/>
          <a:ext cx="0" cy="0"/>
          <a:chOff x="0" y="0"/>
          <a:chExt cx="0" cy="0"/>
        </a:xfrm>
      </p:grpSpPr>
      <p:sp>
        <p:nvSpPr>
          <p:cNvPr id="16" name="Gleichschenkliges Dreieck 46"/>
          <p:cNvSpPr/>
          <p:nvPr userDrawn="1"/>
        </p:nvSpPr>
        <p:spPr bwMode="gray">
          <a:xfrm rot="5400000">
            <a:off x="4656514" y="3766499"/>
            <a:ext cx="2879662" cy="124579"/>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2DB7EC9-912A-4DC2-A6BA-BF3A4FC776E0}"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045" y="2317751"/>
            <a:ext cx="5605200" cy="2950867"/>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751"/>
            <a:ext cx="56052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7"/>
          <p:cNvSpPr>
            <a:spLocks noGrp="1"/>
          </p:cNvSpPr>
          <p:nvPr>
            <p:ph type="body" sz="quarter" idx="29"/>
          </p:nvPr>
        </p:nvSpPr>
        <p:spPr bwMode="gray">
          <a:xfrm>
            <a:off x="332367" y="5453066"/>
            <a:ext cx="1152116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ubtitle 2"/>
          <p:cNvSpPr>
            <a:spLocks noGrp="1"/>
          </p:cNvSpPr>
          <p:nvPr>
            <p:ph type="subTitle" idx="13"/>
          </p:nvPr>
        </p:nvSpPr>
        <p:spPr bwMode="gray">
          <a:xfrm>
            <a:off x="332367" y="1085213"/>
            <a:ext cx="1152116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4565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 Title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B0EFA936-28E9-42DC-A924-CB516818427B}"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0"/>
          </p:nvPr>
        </p:nvSpPr>
        <p:spPr bwMode="gray">
          <a:xfrm>
            <a:off x="6248045" y="1931195"/>
            <a:ext cx="56052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640"/>
            <a:ext cx="5605200"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1486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BF92F29D-EA39-49E1-8C36-4F99E173F1C6}"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6249107" y="3989616"/>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266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 Title (3) &amp; Content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5"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8045" y="2318321"/>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40"/>
            <a:ext cx="5605200" cy="35951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66B8F505-684D-4A1B-8221-D6522F8976E6}" type="datetime4">
              <a:rPr lang="en-US" smtClean="0"/>
              <a:t>July 6, 2022</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4432235"/>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0395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 Title (3) &amp; Content (3) &amp; Box">
    <p:spTree>
      <p:nvGrpSpPr>
        <p:cNvPr id="1" name=""/>
        <p:cNvGrpSpPr/>
        <p:nvPr/>
      </p:nvGrpSpPr>
      <p:grpSpPr>
        <a:xfrm>
          <a:off x="0" y="0"/>
          <a:ext cx="0" cy="0"/>
          <a:chOff x="0" y="0"/>
          <a:chExt cx="0" cy="0"/>
        </a:xfrm>
      </p:grpSpPr>
      <p:sp>
        <p:nvSpPr>
          <p:cNvPr id="27" name="Text Placeholder 11"/>
          <p:cNvSpPr>
            <a:spLocks noGrp="1"/>
          </p:cNvSpPr>
          <p:nvPr>
            <p:ph type="body" sz="quarter" idx="22"/>
          </p:nvPr>
        </p:nvSpPr>
        <p:spPr bwMode="gray">
          <a:xfrm>
            <a:off x="332366" y="5452639"/>
            <a:ext cx="11520877"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8043" y="2317641"/>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7"/>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8043"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3" y="383124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AFEB7575-D3D0-4652-BA3A-0CCCCCFCBFB4}" type="datetime4">
              <a:rPr lang="en-US" smtClean="0"/>
              <a:t>July 6, 2022</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3"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3" y="4135561"/>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3" y="4214707"/>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9"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3904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 Title &amp; Content (2)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316BD20-B884-4AFE-AD41-0CFDA4A22B89}"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582" y="1931195"/>
            <a:ext cx="206420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2700027" y="1931195"/>
            <a:ext cx="91535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582" y="2317640"/>
            <a:ext cx="2064201"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bwMode="gray">
          <a:xfrm>
            <a:off x="333983" y="2238495"/>
            <a:ext cx="2062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userDrawn="1"/>
        </p:nvCxnSpPr>
        <p:spPr bwMode="gray">
          <a:xfrm>
            <a:off x="2548405"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788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 Title &amp; Content (2)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56E15E2C-8566-4D33-8B8A-F0E4E6EF657A}"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5"/>
            <a:ext cx="409376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4724929" y="1931195"/>
            <a:ext cx="7128598"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3" y="2317640"/>
            <a:ext cx="4093767"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888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 Title (3) &amp; Content (3)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409376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453" y="1931194"/>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453" y="4042705"/>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453" y="2317638"/>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4094665"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DAF52ABA-CCDF-416F-BC1D-949357AD8904}" type="datetime4">
              <a:rPr lang="en-US" smtClean="0"/>
              <a:t>July 6, 2022</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11" name="Straight Connector 9"/>
          <p:cNvCxnSpPr/>
          <p:nvPr userDrawn="1"/>
        </p:nvCxnSpPr>
        <p:spPr bwMode="gray">
          <a:xfrm>
            <a:off x="4725264"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4725264" y="4349421"/>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4724453" y="4428564"/>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1" name="Straight Connector 40"/>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8366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9: Title (3) &amp; Content (3) &amp; Box 3">
    <p:spTree>
      <p:nvGrpSpPr>
        <p:cNvPr id="1" name=""/>
        <p:cNvGrpSpPr/>
        <p:nvPr/>
      </p:nvGrpSpPr>
      <p:grpSpPr>
        <a:xfrm>
          <a:off x="0" y="0"/>
          <a:ext cx="0" cy="0"/>
          <a:chOff x="0" y="0"/>
          <a:chExt cx="0" cy="0"/>
        </a:xfrm>
      </p:grpSpPr>
      <p:cxnSp>
        <p:nvCxnSpPr>
          <p:cNvPr id="42" name="Straight Connector 41"/>
          <p:cNvCxnSpPr/>
          <p:nvPr userDrawn="1"/>
        </p:nvCxnSpPr>
        <p:spPr bwMode="gray">
          <a:xfrm>
            <a:off x="457598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7" name="Text Placeholder 11"/>
          <p:cNvSpPr>
            <a:spLocks noGrp="1"/>
          </p:cNvSpPr>
          <p:nvPr>
            <p:ph type="body" sz="quarter" idx="22"/>
          </p:nvPr>
        </p:nvSpPr>
        <p:spPr bwMode="gray">
          <a:xfrm>
            <a:off x="332366" y="5452639"/>
            <a:ext cx="11521161"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930" y="2317641"/>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4094664" cy="295097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2367" y="1931193"/>
            <a:ext cx="409466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930" y="1931193"/>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930" y="3831247"/>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EB90D3A7-6A39-47F0-89AD-C5552FB72721}" type="datetime4">
              <a:rPr lang="en-US" smtClean="0"/>
              <a:t>July 6, 2022</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28" name="Content Placeholder 15"/>
          <p:cNvSpPr>
            <a:spLocks noGrp="1"/>
          </p:cNvSpPr>
          <p:nvPr>
            <p:ph sz="quarter" idx="21"/>
          </p:nvPr>
        </p:nvSpPr>
        <p:spPr bwMode="gray">
          <a:xfrm>
            <a:off x="4724930" y="4214707"/>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9"/>
          <p:cNvCxnSpPr/>
          <p:nvPr userDrawn="1"/>
        </p:nvCxnSpPr>
        <p:spPr bwMode="gray">
          <a:xfrm>
            <a:off x="4724930"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4727528" y="4136597"/>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5" name="Straight Connector 44"/>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0063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0: Title (3) &amp;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6DA2D124-73B0-4741-87DD-F31F2F07034A}"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5"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5" name="Straight Connector 34"/>
          <p:cNvCxnSpPr/>
          <p:nvPr userDrawn="1"/>
        </p:nvCxnSpPr>
        <p:spPr bwMode="gray">
          <a:xfrm>
            <a:off x="4124130"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062662"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9706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 Title Slide 4">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2" y="0"/>
            <a:ext cx="12192000" cy="4610100"/>
          </a:xfrm>
        </p:spPr>
        <p:txBody>
          <a:bodyPr/>
          <a:lstStyle/>
          <a:p>
            <a:r>
              <a:rPr lang="en-US"/>
              <a:t>Click icon to add picture</a:t>
            </a:r>
          </a:p>
        </p:txBody>
      </p:sp>
      <p:sp>
        <p:nvSpPr>
          <p:cNvPr id="22" name="Text Placeholder 5"/>
          <p:cNvSpPr>
            <a:spLocks noGrp="1"/>
          </p:cNvSpPr>
          <p:nvPr>
            <p:ph type="body" sz="quarter" idx="16" hasCustomPrompt="1"/>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pl-PL" dirty="0"/>
              <a:t>INTERNAL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B1F5A5F-1F57-4A24-B5DE-60B2ED9BC8C7}"/>
              </a:ext>
            </a:extLst>
          </p:cNvPr>
          <p:cNvSpPr txBox="1"/>
          <p:nvPr userDrawn="1"/>
        </p:nvSpPr>
        <p:spPr bwMode="gray">
          <a:xfrm>
            <a:off x="334963" y="6495112"/>
            <a:ext cx="600869"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 Copyright </a:t>
            </a:r>
          </a:p>
        </p:txBody>
      </p:sp>
      <p:sp>
        <p:nvSpPr>
          <p:cNvPr id="27" name="TextBox 26">
            <a:extLst>
              <a:ext uri="{FF2B5EF4-FFF2-40B4-BE49-F238E27FC236}">
                <a16:creationId xmlns:a16="http://schemas.microsoft.com/office/drawing/2014/main" id="{34C8EE1D-097B-4560-995B-E8866DC2AFCA}"/>
              </a:ext>
            </a:extLst>
          </p:cNvPr>
          <p:cNvSpPr txBox="1"/>
          <p:nvPr userDrawn="1"/>
        </p:nvSpPr>
        <p:spPr bwMode="gray">
          <a:xfrm>
            <a:off x="1246984" y="6494463"/>
            <a:ext cx="1321004"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ABB. All rights reserved</a:t>
            </a:r>
            <a:r>
              <a:rPr kumimoji="0" lang="pl-PL" sz="800" b="0" i="0" u="none" strike="noStrike" kern="1200" cap="none" spc="0" normalizeH="0" baseline="0" noProof="0" dirty="0">
                <a:ln>
                  <a:noFill/>
                </a:ln>
                <a:solidFill>
                  <a:schemeClr val="accent2"/>
                </a:solidFill>
                <a:effectLst/>
                <a:uLnTx/>
                <a:uFillTx/>
                <a:latin typeface="+mn-lt"/>
                <a:ea typeface="+mn-ea"/>
                <a:cs typeface="+mn-cs"/>
              </a:rPr>
              <a:t>.</a:t>
            </a:r>
            <a:endParaRPr kumimoji="0" lang="en-US" sz="800" b="0" i="0" u="none" strike="noStrike" kern="1200" cap="none" spc="0" normalizeH="0" baseline="0" noProof="0" dirty="0">
              <a:ln>
                <a:noFill/>
              </a:ln>
              <a:solidFill>
                <a:schemeClr val="accent2"/>
              </a:solidFill>
              <a:effectLst/>
              <a:uLnTx/>
              <a:uFillTx/>
              <a:latin typeface="+mn-lt"/>
              <a:ea typeface="+mn-ea"/>
              <a:cs typeface="+mn-cs"/>
            </a:endParaRPr>
          </a:p>
        </p:txBody>
      </p:sp>
      <p:sp>
        <p:nvSpPr>
          <p:cNvPr id="28" name="Text Placeholder 35">
            <a:extLst>
              <a:ext uri="{FF2B5EF4-FFF2-40B4-BE49-F238E27FC236}">
                <a16:creationId xmlns:a16="http://schemas.microsoft.com/office/drawing/2014/main" id="{7850C270-D3D8-4018-B4D3-75B91A82B490}"/>
              </a:ext>
            </a:extLst>
          </p:cNvPr>
          <p:cNvSpPr>
            <a:spLocks noGrp="1"/>
          </p:cNvSpPr>
          <p:nvPr>
            <p:ph type="body" sz="quarter" idx="20" hasCustomPrompt="1"/>
          </p:nvPr>
        </p:nvSpPr>
        <p:spPr>
          <a:xfrm>
            <a:off x="935832" y="6494463"/>
            <a:ext cx="309561" cy="223200"/>
          </a:xfrm>
        </p:spPr>
        <p:txBody>
          <a:bodyPr anchor="ctr"/>
          <a:lstStyle>
            <a:lvl1pPr algn="ctr">
              <a:defRPr sz="800">
                <a:solidFill>
                  <a:schemeClr val="accent2"/>
                </a:solidFill>
              </a:defRPr>
            </a:lvl1pPr>
          </a:lstStyle>
          <a:p>
            <a:pPr lvl="0"/>
            <a:r>
              <a:rPr lang="pl-PL" dirty="0"/>
              <a:t>[</a:t>
            </a:r>
            <a:r>
              <a:rPr lang="pl-PL" dirty="0" err="1"/>
              <a:t>Year</a:t>
            </a:r>
            <a:r>
              <a:rPr lang="pl-PL" dirty="0"/>
              <a:t>]</a:t>
            </a:r>
          </a:p>
        </p:txBody>
      </p:sp>
      <p:sp>
        <p:nvSpPr>
          <p:cNvPr id="17" name="Text Placeholder 13">
            <a:extLst>
              <a:ext uri="{FF2B5EF4-FFF2-40B4-BE49-F238E27FC236}">
                <a16:creationId xmlns:a16="http://schemas.microsoft.com/office/drawing/2014/main" id="{9C44AE55-3941-422E-85FF-14F5BFD14F51}"/>
              </a:ext>
            </a:extLst>
          </p:cNvPr>
          <p:cNvSpPr>
            <a:spLocks noGrp="1"/>
          </p:cNvSpPr>
          <p:nvPr>
            <p:ph type="body" sz="quarter" idx="21" hasCustomPrompt="1"/>
          </p:nvPr>
        </p:nvSpPr>
        <p:spPr>
          <a:xfrm>
            <a:off x="3713836" y="6528588"/>
            <a:ext cx="1280439" cy="154949"/>
          </a:xfrm>
        </p:spPr>
        <p:txBody>
          <a:bodyPr anchor="ctr"/>
          <a:lstStyle>
            <a:lvl1pPr>
              <a:defRPr sz="800">
                <a:solidFill>
                  <a:schemeClr val="accent2"/>
                </a:solidFill>
              </a:defRPr>
            </a:lvl1pPr>
          </a:lstStyle>
          <a:p>
            <a:pPr lvl="0"/>
            <a:r>
              <a:rPr lang="en-US" dirty="0"/>
              <a:t>1ABC123456</a:t>
            </a:r>
            <a:endParaRPr lang="pl-PL" dirty="0"/>
          </a:p>
        </p:txBody>
      </p:sp>
      <p:sp>
        <p:nvSpPr>
          <p:cNvPr id="19" name="TextBox 18">
            <a:extLst>
              <a:ext uri="{FF2B5EF4-FFF2-40B4-BE49-F238E27FC236}">
                <a16:creationId xmlns:a16="http://schemas.microsoft.com/office/drawing/2014/main" id="{74A39B20-CD03-4FAF-A765-7ADA2916F0A1}"/>
              </a:ext>
            </a:extLst>
          </p:cNvPr>
          <p:cNvSpPr txBox="1"/>
          <p:nvPr userDrawn="1"/>
        </p:nvSpPr>
        <p:spPr bwMode="gray">
          <a:xfrm>
            <a:off x="4941095" y="6529205"/>
            <a:ext cx="341476" cy="154949"/>
          </a:xfrm>
          <a:prstGeom prst="rect">
            <a:avLst/>
          </a:prstGeom>
          <a:noFill/>
        </p:spPr>
        <p:txBody>
          <a:bodyPr wrap="square" lIns="0" tIns="0" rIns="0" bIns="0" rtlCol="0" anchor="ctr">
            <a:noAutofit/>
          </a:bodyPr>
          <a:lstStyle/>
          <a:p>
            <a:pPr algn="r"/>
            <a:r>
              <a:rPr lang="pl-PL" sz="800" dirty="0">
                <a:solidFill>
                  <a:schemeClr val="accent2"/>
                </a:solidFill>
              </a:rPr>
              <a:t>Rev.:</a:t>
            </a:r>
          </a:p>
        </p:txBody>
      </p:sp>
      <p:sp>
        <p:nvSpPr>
          <p:cNvPr id="20" name="TextBox 19">
            <a:extLst>
              <a:ext uri="{FF2B5EF4-FFF2-40B4-BE49-F238E27FC236}">
                <a16:creationId xmlns:a16="http://schemas.microsoft.com/office/drawing/2014/main" id="{F5A625F0-4AB2-418A-8947-04A81D8514A6}"/>
              </a:ext>
            </a:extLst>
          </p:cNvPr>
          <p:cNvSpPr txBox="1"/>
          <p:nvPr userDrawn="1"/>
        </p:nvSpPr>
        <p:spPr bwMode="gray">
          <a:xfrm>
            <a:off x="2926759" y="6529205"/>
            <a:ext cx="761677" cy="154949"/>
          </a:xfrm>
          <a:prstGeom prst="rect">
            <a:avLst/>
          </a:prstGeom>
          <a:noFill/>
        </p:spPr>
        <p:txBody>
          <a:bodyPr wrap="square" lIns="0" tIns="0" rIns="0" bIns="0" rtlCol="0" anchor="ctr">
            <a:noAutofit/>
          </a:bodyPr>
          <a:lstStyle/>
          <a:p>
            <a:pPr algn="r"/>
            <a:r>
              <a:rPr lang="en-US" sz="800" noProof="0" dirty="0">
                <a:solidFill>
                  <a:schemeClr val="accent2"/>
                </a:solidFill>
              </a:rPr>
              <a:t>Document</a:t>
            </a:r>
            <a:r>
              <a:rPr lang="pl-PL" sz="800" dirty="0">
                <a:solidFill>
                  <a:schemeClr val="accent2"/>
                </a:solidFill>
              </a:rPr>
              <a:t> ID.:</a:t>
            </a:r>
          </a:p>
        </p:txBody>
      </p:sp>
      <p:sp>
        <p:nvSpPr>
          <p:cNvPr id="21" name="Text Placeholder 13">
            <a:extLst>
              <a:ext uri="{FF2B5EF4-FFF2-40B4-BE49-F238E27FC236}">
                <a16:creationId xmlns:a16="http://schemas.microsoft.com/office/drawing/2014/main" id="{02E6F54D-C8A1-4DC9-B897-E715FB0CD713}"/>
              </a:ext>
            </a:extLst>
          </p:cNvPr>
          <p:cNvSpPr>
            <a:spLocks noGrp="1"/>
          </p:cNvSpPr>
          <p:nvPr>
            <p:ph type="body" sz="quarter" idx="22" hasCustomPrompt="1"/>
          </p:nvPr>
        </p:nvSpPr>
        <p:spPr>
          <a:xfrm>
            <a:off x="5307972" y="6529205"/>
            <a:ext cx="478466" cy="154949"/>
          </a:xfrm>
        </p:spPr>
        <p:txBody>
          <a:bodyPr anchor="ctr"/>
          <a:lstStyle>
            <a:lvl1pPr>
              <a:defRPr sz="800">
                <a:solidFill>
                  <a:schemeClr val="accent2"/>
                </a:solidFill>
              </a:defRPr>
            </a:lvl1pPr>
          </a:lstStyle>
          <a:p>
            <a:pPr lvl="0"/>
            <a:r>
              <a:rPr lang="en-US" dirty="0"/>
              <a:t>A</a:t>
            </a:r>
            <a:endParaRPr lang="pl-PL" dirty="0"/>
          </a:p>
        </p:txBody>
      </p:sp>
    </p:spTree>
    <p:extLst>
      <p:ext uri="{BB962C8B-B14F-4D97-AF65-F5344CB8AC3E}">
        <p14:creationId xmlns:p14="http://schemas.microsoft.com/office/powerpoint/2010/main" val="160689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1: Title (3) &amp; Content (3) &amp; Box 2">
    <p:spTree>
      <p:nvGrpSpPr>
        <p:cNvPr id="1" name=""/>
        <p:cNvGrpSpPr/>
        <p:nvPr/>
      </p:nvGrpSpPr>
      <p:grpSpPr>
        <a:xfrm>
          <a:off x="0" y="0"/>
          <a:ext cx="0" cy="0"/>
          <a:chOff x="0" y="0"/>
          <a:chExt cx="0" cy="0"/>
        </a:xfrm>
      </p:grpSpPr>
      <p:sp>
        <p:nvSpPr>
          <p:cNvPr id="18" name="Text Placeholder 17"/>
          <p:cNvSpPr>
            <a:spLocks noGrp="1"/>
          </p:cNvSpPr>
          <p:nvPr>
            <p:ph type="body" sz="quarter" idx="28"/>
          </p:nvPr>
        </p:nvSpPr>
        <p:spPr bwMode="gray">
          <a:xfrm>
            <a:off x="333264" y="5452639"/>
            <a:ext cx="1152026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3A46C1E4-1331-4E6B-BF6E-3D51AEFDB956}"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4" name="Straight Connector 33"/>
          <p:cNvCxnSpPr/>
          <p:nvPr userDrawn="1"/>
        </p:nvCxnSpPr>
        <p:spPr bwMode="gray">
          <a:xfrm>
            <a:off x="412413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062661"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7482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 Title (3) &amp; Content (3)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AFA29958-A3CB-4945-A597-6BC8C2DCFC01}"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Gleichschenkliges Dreieck 46"/>
          <p:cNvSpPr/>
          <p:nvPr userDrawn="1"/>
        </p:nvSpPr>
        <p:spPr bwMode="gray">
          <a:xfrm rot="5400000">
            <a:off x="6301200" y="4088360"/>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9" name="Gleichschenkliges Dreieck 46"/>
          <p:cNvSpPr/>
          <p:nvPr userDrawn="1"/>
        </p:nvSpPr>
        <p:spPr bwMode="gray">
          <a:xfrm rot="5400000">
            <a:off x="2362815" y="4091269"/>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4011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3: Title (3) &amp; Content (3) &amp; Box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20E203C-06FF-4581-A07C-EFC97E84676E}"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7"/>
          <p:cNvSpPr>
            <a:spLocks noGrp="1"/>
          </p:cNvSpPr>
          <p:nvPr>
            <p:ph type="body" sz="quarter" idx="28"/>
          </p:nvPr>
        </p:nvSpPr>
        <p:spPr bwMode="gray">
          <a:xfrm>
            <a:off x="332581" y="5452639"/>
            <a:ext cx="1152068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9" name="Gleichschenkliges Dreieck 46"/>
          <p:cNvSpPr/>
          <p:nvPr userDrawn="1"/>
        </p:nvSpPr>
        <p:spPr bwMode="gray">
          <a:xfrm rot="5400000">
            <a:off x="6622950" y="3766612"/>
            <a:ext cx="2879092"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Gleichschenkliges Dreieck 46"/>
          <p:cNvSpPr/>
          <p:nvPr userDrawn="1"/>
        </p:nvSpPr>
        <p:spPr bwMode="gray">
          <a:xfrm rot="5400000">
            <a:off x="2684564" y="3769521"/>
            <a:ext cx="2879093"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103006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4: Title (3) &amp; Content (6)">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2"/>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04D31312-35C5-4C51-BEBC-7DFB106FBB95}"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351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5: Title (3) &amp; Content (6) &amp; Box">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1D9E79DB-42B6-4FDF-8901-EDDD0B15FEBB}"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5" name="Text Placeholder 17"/>
          <p:cNvSpPr>
            <a:spLocks noGrp="1"/>
          </p:cNvSpPr>
          <p:nvPr>
            <p:ph type="body" sz="quarter" idx="31"/>
          </p:nvPr>
        </p:nvSpPr>
        <p:spPr bwMode="gray">
          <a:xfrm>
            <a:off x="333264" y="5452639"/>
            <a:ext cx="11520000"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72703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6: Content (5)">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9336AA33-6DC9-453C-804C-536915D96FD3}"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332367"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55"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313943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291292" y="1931194"/>
            <a:ext cx="5609417"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904951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2"/>
          </p:nvPr>
        </p:nvSpPr>
        <p:spPr bwMode="gray">
          <a:xfrm>
            <a:off x="9197845"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3"/>
          </p:nvPr>
        </p:nvSpPr>
        <p:spPr bwMode="gray">
          <a:xfrm>
            <a:off x="9198313"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36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7: Title (4)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B4690D58-132B-41F1-809E-7C79AE9ADE6F}"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752"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2240"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333264"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6727"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1" name="Straight Connector 40"/>
          <p:cNvCxnSpPr/>
          <p:nvPr userDrawn="1"/>
        </p:nvCxnSpPr>
        <p:spPr bwMode="gray">
          <a:xfrm>
            <a:off x="3138908"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2" name="Straight Connector 41"/>
          <p:cNvCxnSpPr/>
          <p:nvPr userDrawn="1"/>
        </p:nvCxnSpPr>
        <p:spPr bwMode="gray">
          <a:xfrm>
            <a:off x="9047884"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6093396"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8648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8: Title (4) &amp;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752"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2240"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333264"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6727"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17"/>
          <p:cNvSpPr>
            <a:spLocks noGrp="1"/>
          </p:cNvSpPr>
          <p:nvPr>
            <p:ph type="body" sz="quarter" idx="30"/>
          </p:nvPr>
        </p:nvSpPr>
        <p:spPr bwMode="gray">
          <a:xfrm>
            <a:off x="332366" y="5452639"/>
            <a:ext cx="11520897"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31"/>
          </p:nvPr>
        </p:nvSpPr>
        <p:spPr bwMode="gray"/>
        <p:txBody>
          <a:bodyPr/>
          <a:lstStyle/>
          <a:p>
            <a:fld id="{7C99B28F-31C8-4DCE-8ADB-92A6DB9BC1A9}" type="datetime4">
              <a:rPr lang="en-US" smtClean="0"/>
              <a:t>July 6, 2022</a:t>
            </a:fld>
            <a:endParaRPr lang="en-US" dirty="0"/>
          </a:p>
        </p:txBody>
      </p:sp>
      <p:sp>
        <p:nvSpPr>
          <p:cNvPr id="8" name="Footer Placeholder 7"/>
          <p:cNvSpPr>
            <a:spLocks noGrp="1"/>
          </p:cNvSpPr>
          <p:nvPr>
            <p:ph type="ftr" sz="quarter" idx="32"/>
          </p:nvPr>
        </p:nvSpPr>
        <p:spPr bwMode="gray"/>
        <p:txBody>
          <a:bodyPr/>
          <a:lstStyle/>
          <a:p>
            <a:pPr lvl="8"/>
            <a:endParaRPr lang="en-US" dirty="0"/>
          </a:p>
        </p:txBody>
      </p:sp>
      <p:sp>
        <p:nvSpPr>
          <p:cNvPr id="10" name="Slide Number Placeholder 9"/>
          <p:cNvSpPr>
            <a:spLocks noGrp="1"/>
          </p:cNvSpPr>
          <p:nvPr>
            <p:ph type="sldNum" sz="quarter" idx="33"/>
          </p:nvPr>
        </p:nvSpPr>
        <p:spPr bwMode="gray"/>
        <p:txBody>
          <a:bodyPr/>
          <a:lstStyle/>
          <a:p>
            <a:r>
              <a:rPr lang="en-US" dirty="0"/>
              <a:t>Slide </a:t>
            </a:r>
            <a:fld id="{619F89D8-7AE3-494A-97F3-03D680869632}" type="slidenum">
              <a:rPr lang="en-US" smtClean="0"/>
              <a:pPr/>
              <a:t>‹#›</a:t>
            </a:fld>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2" name="Straight Connector 41"/>
          <p:cNvCxnSpPr/>
          <p:nvPr userDrawn="1"/>
        </p:nvCxnSpPr>
        <p:spPr bwMode="gray">
          <a:xfrm>
            <a:off x="3138908"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9047884"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4" name="Straight Connector 43"/>
          <p:cNvCxnSpPr/>
          <p:nvPr userDrawn="1"/>
        </p:nvCxnSpPr>
        <p:spPr bwMode="gray">
          <a:xfrm>
            <a:off x="6093396"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5573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9: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55C6F4D-1357-4A6A-9B38-79BE30FAEEA6}"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50004" y="1931197"/>
            <a:ext cx="5603523"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1931197"/>
            <a:ext cx="5602537"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4209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0: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C707A3D-437C-4768-8817-18F1A32443D8}"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4259985"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1931197"/>
            <a:ext cx="3643200"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4118225"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8056756"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4" name="Content Placeholder 3"/>
          <p:cNvSpPr>
            <a:spLocks noGrp="1"/>
          </p:cNvSpPr>
          <p:nvPr>
            <p:ph sz="quarter" idx="22"/>
          </p:nvPr>
        </p:nvSpPr>
        <p:spPr bwMode="gray">
          <a:xfrm>
            <a:off x="8210327"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17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 Divi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6897"/>
          <a:stretch/>
        </p:blipFill>
        <p:spPr bwMode="gray">
          <a:xfrm>
            <a:off x="1" y="0"/>
            <a:ext cx="12198845" cy="6858000"/>
          </a:xfrm>
          <a:prstGeom prst="rect">
            <a:avLst/>
          </a:prstGeom>
        </p:spPr>
      </p:pic>
      <p:sp>
        <p:nvSpPr>
          <p:cNvPr id="10" name="Rectangle 9">
            <a:extLst>
              <a:ext uri="{FF2B5EF4-FFF2-40B4-BE49-F238E27FC236}">
                <a16:creationId xmlns:a16="http://schemas.microsoft.com/office/drawing/2014/main" id="{F54DE7E8-58C9-4B5A-B686-53E1B76B68C9}"/>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err="1">
              <a:solidFill>
                <a:schemeClr val="bg1"/>
              </a:solidFill>
            </a:endParaRPr>
          </a:p>
        </p:txBody>
      </p:sp>
      <p:sp>
        <p:nvSpPr>
          <p:cNvPr id="9" name="Title 1">
            <a:extLst>
              <a:ext uri="{FF2B5EF4-FFF2-40B4-BE49-F238E27FC236}">
                <a16:creationId xmlns:a16="http://schemas.microsoft.com/office/drawing/2014/main" id="{26BA06A1-F808-4CBA-9D28-8D357F795D4C}"/>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F7CD425E-9028-4049-A9A0-DC6F9DF08061}"/>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83033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1: Content (8)">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333527" y="3925094"/>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3287752"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3287752"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fld id="{E0611517-614C-4B4D-AB44-367E4E99FD8B}" type="datetime4">
              <a:rPr lang="en-US" smtClean="0"/>
              <a:t>July 6, 2022</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4" name="Content Placeholder 3"/>
          <p:cNvSpPr>
            <a:spLocks noGrp="1"/>
          </p:cNvSpPr>
          <p:nvPr>
            <p:ph sz="quarter" idx="27"/>
          </p:nvPr>
        </p:nvSpPr>
        <p:spPr bwMode="gray">
          <a:xfrm>
            <a:off x="6242240"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8"/>
          </p:nvPr>
        </p:nvSpPr>
        <p:spPr bwMode="gray">
          <a:xfrm>
            <a:off x="9196727"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9"/>
          </p:nvPr>
        </p:nvSpPr>
        <p:spPr bwMode="gray">
          <a:xfrm>
            <a:off x="6242240"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30"/>
          </p:nvPr>
        </p:nvSpPr>
        <p:spPr bwMode="gray">
          <a:xfrm>
            <a:off x="9196727"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37655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 Title (4) &amp; Content (4)">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333264"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333264" y="4432235"/>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5605200" cy="148487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C4E03CA3-8880-4761-834D-5767F2401861}" type="datetime4">
              <a:rPr lang="en-US" smtClean="0"/>
              <a:t>July 6, 2022</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333264"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2317641"/>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Text Placeholder 11"/>
          <p:cNvSpPr>
            <a:spLocks noGrp="1"/>
          </p:cNvSpPr>
          <p:nvPr>
            <p:ph type="body" sz="quarter" idx="22"/>
          </p:nvPr>
        </p:nvSpPr>
        <p:spPr bwMode="gray">
          <a:xfrm>
            <a:off x="6248045" y="404397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4"/>
          <p:cNvCxnSpPr/>
          <p:nvPr userDrawn="1"/>
        </p:nvCxnSpPr>
        <p:spPr bwMode="gray">
          <a:xfrm>
            <a:off x="6248045" y="4351954"/>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Content Placeholder 15"/>
          <p:cNvSpPr>
            <a:spLocks noGrp="1"/>
          </p:cNvSpPr>
          <p:nvPr>
            <p:ph sz="quarter" idx="23"/>
          </p:nvPr>
        </p:nvSpPr>
        <p:spPr bwMode="gray">
          <a:xfrm>
            <a:off x="6248045" y="4430420"/>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621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3: Content (4)">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bwMode="gray">
          <a:xfrm>
            <a:off x="6095999" y="1931195"/>
            <a:ext cx="0" cy="398224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6234129"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4129"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fld id="{8EC109B0-75FC-4429-BE4E-3C56DF0B4567}" type="datetime4">
              <a:rPr lang="en-US" smtClean="0"/>
              <a:t>July 6, 2022</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107752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4: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33326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1"/>
          </p:nvPr>
        </p:nvSpPr>
        <p:spPr bwMode="gray">
          <a:xfrm>
            <a:off x="623234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234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24"/>
          </p:nvPr>
        </p:nvSpPr>
        <p:spPr bwMode="gray">
          <a:xfrm>
            <a:off x="332367" y="5452639"/>
            <a:ext cx="11521160"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Straight Connector 22"/>
          <p:cNvCxnSpPr/>
          <p:nvPr userDrawn="1"/>
        </p:nvCxnSpPr>
        <p:spPr bwMode="gray">
          <a:xfrm>
            <a:off x="333527" y="359990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 name="Date Placeholder 2"/>
          <p:cNvSpPr>
            <a:spLocks noGrp="1"/>
          </p:cNvSpPr>
          <p:nvPr>
            <p:ph type="dt" sz="half" idx="25"/>
          </p:nvPr>
        </p:nvSpPr>
        <p:spPr bwMode="gray"/>
        <p:txBody>
          <a:bodyPr/>
          <a:lstStyle/>
          <a:p>
            <a:fld id="{82AE24F0-D46E-441E-BC56-E449F6276B29}" type="datetime4">
              <a:rPr lang="en-US" smtClean="0"/>
              <a:t>July 6, 2022</a:t>
            </a:fld>
            <a:endParaRPr lang="en-US" dirty="0"/>
          </a:p>
        </p:txBody>
      </p:sp>
      <p:sp>
        <p:nvSpPr>
          <p:cNvPr id="4" name="Footer Placeholder 3"/>
          <p:cNvSpPr>
            <a:spLocks noGrp="1"/>
          </p:cNvSpPr>
          <p:nvPr>
            <p:ph type="ftr" sz="quarter" idx="26"/>
          </p:nvPr>
        </p:nvSpPr>
        <p:spPr bwMode="gray"/>
        <p:txBody>
          <a:bodyPr/>
          <a:lstStyle/>
          <a:p>
            <a:pPr lvl="8"/>
            <a:endParaRPr lang="en-US" dirty="0"/>
          </a:p>
        </p:txBody>
      </p:sp>
      <p:sp>
        <p:nvSpPr>
          <p:cNvPr id="5" name="Slide Number Placeholder 4"/>
          <p:cNvSpPr>
            <a:spLocks noGrp="1"/>
          </p:cNvSpPr>
          <p:nvPr>
            <p:ph type="sldNum" sz="quarter" idx="27"/>
          </p:nvPr>
        </p:nvSpPr>
        <p:spPr bwMode="gray"/>
        <p:txBody>
          <a:bodyPr/>
          <a:lstStyle/>
          <a:p>
            <a:r>
              <a:rPr lang="en-US" dirty="0"/>
              <a:t>Slide </a:t>
            </a:r>
            <a:fld id="{619F89D8-7AE3-494A-97F3-03D680869632}" type="slidenum">
              <a:rPr lang="en-US" smtClean="0"/>
              <a:pPr/>
              <a:t>‹#›</a:t>
            </a:fld>
            <a:endParaRPr lang="en-US" dirty="0"/>
          </a:p>
        </p:txBody>
      </p:sp>
      <p:cxnSp>
        <p:nvCxnSpPr>
          <p:cNvPr id="14" name="Straight Connector 13"/>
          <p:cNvCxnSpPr/>
          <p:nvPr userDrawn="1"/>
        </p:nvCxnSpPr>
        <p:spPr bwMode="gray">
          <a:xfrm>
            <a:off x="6095999" y="1931195"/>
            <a:ext cx="0" cy="333742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09383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5: Title (2) &amp;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3273" y="3993324"/>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1798" y="3921919"/>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582" y="1931196"/>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userDrawn="1">
            <p:ph sz="quarter" idx="24"/>
          </p:nvPr>
        </p:nvSpPr>
        <p:spPr bwMode="gray">
          <a:xfrm>
            <a:off x="332582" y="3993324"/>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userDrawn="1">
            <p:ph type="dt" sz="half" idx="26"/>
          </p:nvPr>
        </p:nvSpPr>
        <p:spPr bwMode="gray"/>
        <p:txBody>
          <a:bodyPr/>
          <a:lstStyle/>
          <a:p>
            <a:fld id="{15E70819-8927-4894-9672-C8919068D05F}" type="datetime4">
              <a:rPr lang="en-US" smtClean="0"/>
              <a:t>July 6, 2022</a:t>
            </a:fld>
            <a:endParaRPr lang="en-US" dirty="0"/>
          </a:p>
        </p:txBody>
      </p:sp>
      <p:sp>
        <p:nvSpPr>
          <p:cNvPr id="4" name="Footer Placeholder 3"/>
          <p:cNvSpPr>
            <a:spLocks noGrp="1"/>
          </p:cNvSpPr>
          <p:nvPr userDrawn="1">
            <p:ph type="ftr" sz="quarter" idx="27"/>
          </p:nvPr>
        </p:nvSpPr>
        <p:spPr bwMode="gray"/>
        <p:txBody>
          <a:bodyPr/>
          <a:lstStyle/>
          <a:p>
            <a:pPr lvl="8"/>
            <a:endParaRPr lang="en-US" dirty="0"/>
          </a:p>
        </p:txBody>
      </p:sp>
      <p:sp>
        <p:nvSpPr>
          <p:cNvPr id="5" name="Slide Number Placeholder 4"/>
          <p:cNvSpPr>
            <a:spLocks noGrp="1"/>
          </p:cNvSpPr>
          <p:nvPr userDrawn="1">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userDrawn="1">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909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6: Title (3)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3273" y="3305949"/>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680702"/>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4866" y="3235138"/>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userDrawn="1"/>
        </p:nvCxnSpPr>
        <p:spPr bwMode="gray">
          <a:xfrm>
            <a:off x="2554866" y="4611082"/>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367" y="1931196"/>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userDrawn="1">
            <p:ph sz="quarter" idx="24"/>
          </p:nvPr>
        </p:nvSpPr>
        <p:spPr bwMode="gray">
          <a:xfrm>
            <a:off x="332367" y="3305949"/>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userDrawn="1">
            <p:ph sz="quarter" idx="25"/>
          </p:nvPr>
        </p:nvSpPr>
        <p:spPr bwMode="gray">
          <a:xfrm>
            <a:off x="332367" y="4680702"/>
            <a:ext cx="1917663"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userDrawn="1">
            <p:ph type="dt" sz="half" idx="26"/>
          </p:nvPr>
        </p:nvSpPr>
        <p:spPr bwMode="gray"/>
        <p:txBody>
          <a:bodyPr/>
          <a:lstStyle/>
          <a:p>
            <a:fld id="{4BCB0CFA-6541-4C1A-AF28-2E10B008E3FC}" type="datetime4">
              <a:rPr lang="en-US" smtClean="0"/>
              <a:t>July 6, 2022</a:t>
            </a:fld>
            <a:endParaRPr lang="en-US" dirty="0"/>
          </a:p>
        </p:txBody>
      </p:sp>
      <p:sp>
        <p:nvSpPr>
          <p:cNvPr id="4" name="Footer Placeholder 3"/>
          <p:cNvSpPr>
            <a:spLocks noGrp="1"/>
          </p:cNvSpPr>
          <p:nvPr userDrawn="1">
            <p:ph type="ftr" sz="quarter" idx="27"/>
          </p:nvPr>
        </p:nvSpPr>
        <p:spPr bwMode="gray"/>
        <p:txBody>
          <a:bodyPr/>
          <a:lstStyle/>
          <a:p>
            <a:pPr lvl="8"/>
            <a:endParaRPr lang="en-US" dirty="0"/>
          </a:p>
        </p:txBody>
      </p:sp>
      <p:sp>
        <p:nvSpPr>
          <p:cNvPr id="5" name="Slide Number Placeholder 4"/>
          <p:cNvSpPr>
            <a:spLocks noGrp="1"/>
          </p:cNvSpPr>
          <p:nvPr userDrawn="1">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296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7: Title (3) &amp; Content (3)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4464" y="323513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305949"/>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680702"/>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2554464" y="461108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6"/>
          </p:nvPr>
        </p:nvSpPr>
        <p:spPr bwMode="gray"/>
        <p:txBody>
          <a:bodyPr/>
          <a:lstStyle/>
          <a:p>
            <a:fld id="{7717F15D-506D-49EF-9CE2-C0D267A1C972}" type="datetime4">
              <a:rPr lang="en-US" smtClean="0"/>
              <a:t>July 6, 2022</a:t>
            </a:fld>
            <a:endParaRPr lang="en-US" dirty="0"/>
          </a:p>
        </p:txBody>
      </p:sp>
      <p:sp>
        <p:nvSpPr>
          <p:cNvPr id="4" name="Footer Placeholder 3"/>
          <p:cNvSpPr>
            <a:spLocks noGrp="1"/>
          </p:cNvSpPr>
          <p:nvPr>
            <p:ph type="ftr" sz="quarter" idx="27"/>
          </p:nvPr>
        </p:nvSpPr>
        <p:spPr bwMode="gray"/>
        <p:txBody>
          <a:bodyPr/>
          <a:lstStyle/>
          <a:p>
            <a:pPr lvl="8"/>
            <a:endParaRPr lang="en-US" dirty="0"/>
          </a:p>
        </p:txBody>
      </p:sp>
      <p:sp>
        <p:nvSpPr>
          <p:cNvPr id="5" name="Slide Number Placeholder 4"/>
          <p:cNvSpPr>
            <a:spLocks noGrp="1"/>
          </p:cNvSpPr>
          <p:nvPr>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2475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8: Title (3) &amp; Content (3) &amp; Box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4464" y="301966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091669"/>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252143"/>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2554464" y="418014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64" y="3091669"/>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64" y="4252143"/>
            <a:ext cx="1916766" cy="101647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1"/>
          <p:cNvSpPr>
            <a:spLocks noGrp="1"/>
          </p:cNvSpPr>
          <p:nvPr>
            <p:ph type="body" sz="quarter" idx="26"/>
          </p:nvPr>
        </p:nvSpPr>
        <p:spPr bwMode="gray">
          <a:xfrm>
            <a:off x="332366"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7"/>
          </p:nvPr>
        </p:nvSpPr>
        <p:spPr bwMode="gray"/>
        <p:txBody>
          <a:bodyPr/>
          <a:lstStyle/>
          <a:p>
            <a:fld id="{A6AEED0B-F756-4AC8-AA9D-323D354ED2D7}" type="datetime4">
              <a:rPr lang="en-US" smtClean="0"/>
              <a:t>July 6, 2022</a:t>
            </a:fld>
            <a:endParaRPr lang="en-US" dirty="0"/>
          </a:p>
        </p:txBody>
      </p:sp>
      <p:sp>
        <p:nvSpPr>
          <p:cNvPr id="4" name="Footer Placeholder 3"/>
          <p:cNvSpPr>
            <a:spLocks noGrp="1"/>
          </p:cNvSpPr>
          <p:nvPr>
            <p:ph type="ftr" sz="quarter" idx="28"/>
          </p:nvPr>
        </p:nvSpPr>
        <p:spPr bwMode="gray"/>
        <p:txBody>
          <a:bodyPr/>
          <a:lstStyle/>
          <a:p>
            <a:pPr lvl="8"/>
            <a:endParaRPr lang="en-US" dirty="0"/>
          </a:p>
        </p:txBody>
      </p:sp>
      <p:sp>
        <p:nvSpPr>
          <p:cNvPr id="5" name="Slide Number Placeholder 4"/>
          <p:cNvSpPr>
            <a:spLocks noGrp="1"/>
          </p:cNvSpPr>
          <p:nvPr>
            <p:ph type="sldNum" sz="quarter" idx="29"/>
          </p:nvPr>
        </p:nvSpPr>
        <p:spPr bwMode="gray"/>
        <p:txBody>
          <a:bodyPr/>
          <a:lstStyle/>
          <a:p>
            <a:r>
              <a:rPr lang="en-US" dirty="0"/>
              <a:t>Slide </a:t>
            </a:r>
            <a:fld id="{619F89D8-7AE3-494A-97F3-03D680869632}" type="slidenum">
              <a:rPr lang="en-US" smtClean="0"/>
              <a:pPr/>
              <a:t>‹#›</a:t>
            </a:fld>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00485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9: Title (4) &amp; Content (4) &amp; Box / Number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818583" y="1931198"/>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21"/>
          </p:nvPr>
        </p:nvSpPr>
        <p:spPr bwMode="gray">
          <a:xfrm>
            <a:off x="2818583" y="2801554"/>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2"/>
          </p:nvPr>
        </p:nvSpPr>
        <p:spPr bwMode="gray">
          <a:xfrm>
            <a:off x="2818583" y="3671910"/>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6"/>
          </p:nvPr>
        </p:nvSpPr>
        <p:spPr bwMode="gray">
          <a:xfrm>
            <a:off x="332367"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Content Placeholder 3"/>
          <p:cNvSpPr>
            <a:spLocks noGrp="1"/>
          </p:cNvSpPr>
          <p:nvPr>
            <p:ph sz="quarter" idx="27"/>
          </p:nvPr>
        </p:nvSpPr>
        <p:spPr bwMode="gray">
          <a:xfrm>
            <a:off x="332582" y="1931198"/>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3"/>
          <p:cNvSpPr>
            <a:spLocks noGrp="1"/>
          </p:cNvSpPr>
          <p:nvPr>
            <p:ph sz="quarter" idx="28"/>
          </p:nvPr>
        </p:nvSpPr>
        <p:spPr bwMode="gray">
          <a:xfrm>
            <a:off x="332582" y="2801554"/>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9"/>
          </p:nvPr>
        </p:nvSpPr>
        <p:spPr bwMode="gray">
          <a:xfrm>
            <a:off x="332582" y="3671910"/>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30"/>
          </p:nvPr>
        </p:nvSpPr>
        <p:spPr bwMode="gray">
          <a:xfrm>
            <a:off x="2818583" y="4542265"/>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3"/>
          <p:cNvSpPr>
            <a:spLocks noGrp="1"/>
          </p:cNvSpPr>
          <p:nvPr>
            <p:ph sz="quarter" idx="31"/>
          </p:nvPr>
        </p:nvSpPr>
        <p:spPr bwMode="gray">
          <a:xfrm>
            <a:off x="332582" y="4542265"/>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9" name="Straight Connector 13"/>
          <p:cNvCxnSpPr/>
          <p:nvPr userDrawn="1"/>
        </p:nvCxnSpPr>
        <p:spPr bwMode="gray">
          <a:xfrm>
            <a:off x="1999567" y="2800986"/>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14"/>
          <p:cNvCxnSpPr/>
          <p:nvPr userDrawn="1"/>
        </p:nvCxnSpPr>
        <p:spPr bwMode="gray">
          <a:xfrm>
            <a:off x="1779054" y="3164586"/>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13"/>
          <p:cNvCxnSpPr/>
          <p:nvPr userDrawn="1"/>
        </p:nvCxnSpPr>
        <p:spPr bwMode="gray">
          <a:xfrm>
            <a:off x="1999567" y="4542262"/>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14"/>
          <p:cNvCxnSpPr/>
          <p:nvPr userDrawn="1"/>
        </p:nvCxnSpPr>
        <p:spPr bwMode="gray">
          <a:xfrm>
            <a:off x="1778487" y="4905862"/>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13"/>
          <p:cNvCxnSpPr/>
          <p:nvPr userDrawn="1"/>
        </p:nvCxnSpPr>
        <p:spPr bwMode="gray">
          <a:xfrm>
            <a:off x="1999567" y="1930348"/>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14"/>
          <p:cNvCxnSpPr/>
          <p:nvPr userDrawn="1"/>
        </p:nvCxnSpPr>
        <p:spPr bwMode="gray">
          <a:xfrm>
            <a:off x="1779502" y="2293948"/>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13"/>
          <p:cNvCxnSpPr/>
          <p:nvPr userDrawn="1"/>
        </p:nvCxnSpPr>
        <p:spPr bwMode="gray">
          <a:xfrm>
            <a:off x="1999568" y="3671624"/>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14"/>
          <p:cNvCxnSpPr/>
          <p:nvPr userDrawn="1"/>
        </p:nvCxnSpPr>
        <p:spPr bwMode="gray">
          <a:xfrm>
            <a:off x="1778487" y="4035224"/>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userDrawn="1"/>
        </p:nvCxnSpPr>
        <p:spPr bwMode="gray">
          <a:xfrm>
            <a:off x="2072427" y="272954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Straight Connector 51"/>
          <p:cNvCxnSpPr/>
          <p:nvPr userDrawn="1"/>
        </p:nvCxnSpPr>
        <p:spPr bwMode="gray">
          <a:xfrm>
            <a:off x="2072427" y="3599904"/>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userDrawn="1"/>
        </p:nvCxnSpPr>
        <p:spPr bwMode="gray">
          <a:xfrm>
            <a:off x="2072427" y="447025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 name="Date Placeholder 3"/>
          <p:cNvSpPr>
            <a:spLocks noGrp="1"/>
          </p:cNvSpPr>
          <p:nvPr userDrawn="1">
            <p:ph type="dt" sz="half" idx="32"/>
          </p:nvPr>
        </p:nvSpPr>
        <p:spPr bwMode="gray"/>
        <p:txBody>
          <a:bodyPr/>
          <a:lstStyle/>
          <a:p>
            <a:fld id="{5886327C-AA5E-4F43-AF30-97340266EED1}" type="datetime4">
              <a:rPr lang="en-US" smtClean="0"/>
              <a:t>July 6, 2022</a:t>
            </a:fld>
            <a:endParaRPr lang="en-US" dirty="0"/>
          </a:p>
        </p:txBody>
      </p:sp>
      <p:sp>
        <p:nvSpPr>
          <p:cNvPr id="5" name="Footer Placeholder 4"/>
          <p:cNvSpPr>
            <a:spLocks noGrp="1"/>
          </p:cNvSpPr>
          <p:nvPr userDrawn="1">
            <p:ph type="ftr" sz="quarter" idx="33"/>
          </p:nvPr>
        </p:nvSpPr>
        <p:spPr bwMode="gray"/>
        <p:txBody>
          <a:bodyPr/>
          <a:lstStyle/>
          <a:p>
            <a:pPr lvl="8"/>
            <a:endParaRPr lang="en-US" dirty="0"/>
          </a:p>
        </p:txBody>
      </p:sp>
      <p:sp>
        <p:nvSpPr>
          <p:cNvPr id="6" name="Slide Number Placeholder 5"/>
          <p:cNvSpPr>
            <a:spLocks noGrp="1"/>
          </p:cNvSpPr>
          <p:nvPr userDrawn="1">
            <p:ph type="sldNum" sz="quarter" idx="34"/>
          </p:nvPr>
        </p:nvSpPr>
        <p:spPr bwMode="gray"/>
        <p:txBody>
          <a:bodyPr/>
          <a:lstStyle/>
          <a:p>
            <a:r>
              <a:rPr lang="en-US" dirty="0"/>
              <a:t>Slide </a:t>
            </a:r>
            <a:fld id="{619F89D8-7AE3-494A-97F3-03D680869632}" type="slidenum">
              <a:rPr lang="en-US" smtClean="0"/>
              <a:pPr/>
              <a:t>‹#›</a:t>
            </a:fld>
            <a:endParaRPr lang="en-US" dirty="0"/>
          </a:p>
        </p:txBody>
      </p:sp>
      <p:sp>
        <p:nvSpPr>
          <p:cNvPr id="34"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Content Placeholder 6"/>
          <p:cNvSpPr>
            <a:spLocks noGrp="1"/>
          </p:cNvSpPr>
          <p:nvPr>
            <p:ph sz="quarter" idx="35" hasCustomPrompt="1"/>
          </p:nvPr>
        </p:nvSpPr>
        <p:spPr>
          <a:xfrm>
            <a:off x="2218077" y="2100061"/>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1</a:t>
            </a:r>
            <a:endParaRPr lang="en-GB" dirty="0"/>
          </a:p>
        </p:txBody>
      </p:sp>
      <p:sp>
        <p:nvSpPr>
          <p:cNvPr id="54" name="Content Placeholder 6"/>
          <p:cNvSpPr>
            <a:spLocks noGrp="1"/>
          </p:cNvSpPr>
          <p:nvPr>
            <p:ph sz="quarter" idx="36" hasCustomPrompt="1"/>
          </p:nvPr>
        </p:nvSpPr>
        <p:spPr>
          <a:xfrm>
            <a:off x="2218077" y="297198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2</a:t>
            </a:r>
            <a:endParaRPr lang="en-GB" dirty="0"/>
          </a:p>
        </p:txBody>
      </p:sp>
      <p:sp>
        <p:nvSpPr>
          <p:cNvPr id="55" name="Content Placeholder 6"/>
          <p:cNvSpPr>
            <a:spLocks noGrp="1"/>
          </p:cNvSpPr>
          <p:nvPr>
            <p:ph sz="quarter" idx="37" hasCustomPrompt="1"/>
          </p:nvPr>
        </p:nvSpPr>
        <p:spPr>
          <a:xfrm>
            <a:off x="2218077" y="384341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3</a:t>
            </a:r>
            <a:endParaRPr lang="en-GB" dirty="0"/>
          </a:p>
        </p:txBody>
      </p:sp>
      <p:sp>
        <p:nvSpPr>
          <p:cNvPr id="56" name="Content Placeholder 6"/>
          <p:cNvSpPr>
            <a:spLocks noGrp="1"/>
          </p:cNvSpPr>
          <p:nvPr>
            <p:ph sz="quarter" idx="38" hasCustomPrompt="1"/>
          </p:nvPr>
        </p:nvSpPr>
        <p:spPr>
          <a:xfrm>
            <a:off x="2218077" y="4708172"/>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4</a:t>
            </a:r>
            <a:endParaRPr lang="en-GB" dirty="0"/>
          </a:p>
        </p:txBody>
      </p:sp>
    </p:spTree>
    <p:extLst>
      <p:ext uri="{BB962C8B-B14F-4D97-AF65-F5344CB8AC3E}">
        <p14:creationId xmlns:p14="http://schemas.microsoft.com/office/powerpoint/2010/main" val="403329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0: Matrix">
    <p:spTree>
      <p:nvGrpSpPr>
        <p:cNvPr id="1" name=""/>
        <p:cNvGrpSpPr/>
        <p:nvPr/>
      </p:nvGrpSpPr>
      <p:grpSpPr>
        <a:xfrm>
          <a:off x="0" y="0"/>
          <a:ext cx="0" cy="0"/>
          <a:chOff x="0" y="0"/>
          <a:chExt cx="0" cy="0"/>
        </a:xfrm>
      </p:grpSpPr>
      <p:sp>
        <p:nvSpPr>
          <p:cNvPr id="37" name="Text Placeholder 11"/>
          <p:cNvSpPr>
            <a:spLocks noGrp="1"/>
          </p:cNvSpPr>
          <p:nvPr>
            <p:ph type="body" sz="quarter" idx="26"/>
          </p:nvPr>
        </p:nvSpPr>
        <p:spPr bwMode="gray">
          <a:xfrm>
            <a:off x="2553272" y="1931194"/>
            <a:ext cx="289909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11"/>
          <p:cNvSpPr>
            <a:spLocks noGrp="1"/>
          </p:cNvSpPr>
          <p:nvPr>
            <p:ph type="body" sz="quarter" idx="27"/>
          </p:nvPr>
        </p:nvSpPr>
        <p:spPr bwMode="gray">
          <a:xfrm>
            <a:off x="575494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11"/>
          <p:cNvSpPr>
            <a:spLocks noGrp="1"/>
          </p:cNvSpPr>
          <p:nvPr>
            <p:ph type="body" sz="quarter" idx="28"/>
          </p:nvPr>
        </p:nvSpPr>
        <p:spPr bwMode="gray">
          <a:xfrm>
            <a:off x="895552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553272" y="2317748"/>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1"/>
          </p:nvPr>
        </p:nvSpPr>
        <p:spPr bwMode="gray">
          <a:xfrm>
            <a:off x="2553273" y="3573970"/>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quarter" idx="22"/>
          </p:nvPr>
        </p:nvSpPr>
        <p:spPr bwMode="gray">
          <a:xfrm>
            <a:off x="2553273" y="4830194"/>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8" name="Straight Connector 27"/>
          <p:cNvCxnSpPr/>
          <p:nvPr userDrawn="1"/>
        </p:nvCxnSpPr>
        <p:spPr bwMode="gray">
          <a:xfrm>
            <a:off x="2553272"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2550359"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userDrawn="1"/>
        </p:nvCxnSpPr>
        <p:spPr bwMode="gray">
          <a:xfrm>
            <a:off x="2550359"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userDrawn="1"/>
        </p:nvCxnSpPr>
        <p:spPr bwMode="gray">
          <a:xfrm>
            <a:off x="5754400"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userDrawn="1"/>
        </p:nvCxnSpPr>
        <p:spPr bwMode="gray">
          <a:xfrm>
            <a:off x="5752943"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userDrawn="1"/>
        </p:nvCxnSpPr>
        <p:spPr bwMode="gray">
          <a:xfrm>
            <a:off x="5752943"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userDrawn="1"/>
        </p:nvCxnSpPr>
        <p:spPr bwMode="gray">
          <a:xfrm>
            <a:off x="8955527"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955527"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955527"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3" name="Content Placeholder 3"/>
          <p:cNvSpPr>
            <a:spLocks noGrp="1"/>
          </p:cNvSpPr>
          <p:nvPr>
            <p:ph sz="quarter" idx="29"/>
          </p:nvPr>
        </p:nvSpPr>
        <p:spPr bwMode="gray">
          <a:xfrm>
            <a:off x="5757301"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Content Placeholder 3"/>
          <p:cNvSpPr>
            <a:spLocks noGrp="1"/>
          </p:cNvSpPr>
          <p:nvPr>
            <p:ph sz="quarter" idx="30"/>
          </p:nvPr>
        </p:nvSpPr>
        <p:spPr bwMode="gray">
          <a:xfrm>
            <a:off x="5757302"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Content Placeholder 3"/>
          <p:cNvSpPr>
            <a:spLocks noGrp="1"/>
          </p:cNvSpPr>
          <p:nvPr>
            <p:ph sz="quarter" idx="31"/>
          </p:nvPr>
        </p:nvSpPr>
        <p:spPr bwMode="gray">
          <a:xfrm>
            <a:off x="5757302"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Content Placeholder 3"/>
          <p:cNvSpPr>
            <a:spLocks noGrp="1"/>
          </p:cNvSpPr>
          <p:nvPr>
            <p:ph sz="quarter" idx="32"/>
          </p:nvPr>
        </p:nvSpPr>
        <p:spPr bwMode="gray">
          <a:xfrm>
            <a:off x="8955527"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Content Placeholder 3"/>
          <p:cNvSpPr>
            <a:spLocks noGrp="1"/>
          </p:cNvSpPr>
          <p:nvPr>
            <p:ph sz="quarter" idx="33"/>
          </p:nvPr>
        </p:nvSpPr>
        <p:spPr bwMode="gray">
          <a:xfrm>
            <a:off x="8955527"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Content Placeholder 3"/>
          <p:cNvSpPr>
            <a:spLocks noGrp="1"/>
          </p:cNvSpPr>
          <p:nvPr>
            <p:ph sz="quarter" idx="34"/>
          </p:nvPr>
        </p:nvSpPr>
        <p:spPr bwMode="gray">
          <a:xfrm>
            <a:off x="8955527"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35"/>
          </p:nvPr>
        </p:nvSpPr>
        <p:spPr bwMode="gray"/>
        <p:txBody>
          <a:bodyPr/>
          <a:lstStyle/>
          <a:p>
            <a:fld id="{9C2F4835-9B96-4DF5-AAA6-ECF7FA6AC084}" type="datetime4">
              <a:rPr lang="en-US" smtClean="0"/>
              <a:t>July 6, 2022</a:t>
            </a:fld>
            <a:endParaRPr lang="en-US" dirty="0"/>
          </a:p>
        </p:txBody>
      </p:sp>
      <p:sp>
        <p:nvSpPr>
          <p:cNvPr id="4" name="Footer Placeholder 3"/>
          <p:cNvSpPr>
            <a:spLocks noGrp="1"/>
          </p:cNvSpPr>
          <p:nvPr>
            <p:ph type="ftr" sz="quarter" idx="36"/>
          </p:nvPr>
        </p:nvSpPr>
        <p:spPr bwMode="gray"/>
        <p:txBody>
          <a:bodyPr/>
          <a:lstStyle/>
          <a:p>
            <a:pPr lvl="8"/>
            <a:endParaRPr lang="en-US" dirty="0"/>
          </a:p>
        </p:txBody>
      </p:sp>
      <p:sp>
        <p:nvSpPr>
          <p:cNvPr id="5" name="Slide Number Placeholder 4"/>
          <p:cNvSpPr>
            <a:spLocks noGrp="1"/>
          </p:cNvSpPr>
          <p:nvPr>
            <p:ph type="sldNum" sz="quarter" idx="37"/>
          </p:nvPr>
        </p:nvSpPr>
        <p:spPr bwMode="gray"/>
        <p:txBody>
          <a:bodyPr/>
          <a:lstStyle/>
          <a:p>
            <a:r>
              <a:rPr lang="en-US" dirty="0"/>
              <a:t>Slide </a:t>
            </a:r>
            <a:fld id="{619F89D8-7AE3-494A-97F3-03D680869632}" type="slidenum">
              <a:rPr lang="en-US" smtClean="0"/>
              <a:pPr/>
              <a:t>‹#›</a:t>
            </a:fld>
            <a:endParaRPr lang="en-US" dirty="0"/>
          </a:p>
        </p:txBody>
      </p:sp>
      <p:sp>
        <p:nvSpPr>
          <p:cNvPr id="41"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64454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 Divider 2">
    <p:spTree>
      <p:nvGrpSpPr>
        <p:cNvPr id="1" name=""/>
        <p:cNvGrpSpPr/>
        <p:nvPr/>
      </p:nvGrpSpPr>
      <p:grpSpPr>
        <a:xfrm>
          <a:off x="0" y="0"/>
          <a:ext cx="0" cy="0"/>
          <a:chOff x="0" y="0"/>
          <a:chExt cx="0" cy="0"/>
        </a:xfrm>
      </p:grpSpPr>
      <p:sp>
        <p:nvSpPr>
          <p:cNvPr id="9" name="Rectangle 8"/>
          <p:cNvSpPr/>
          <p:nvPr userDrawn="1"/>
        </p:nvSpPr>
        <p:spPr bwMode="gray">
          <a:xfrm>
            <a:off x="2" y="0"/>
            <a:ext cx="12192000" cy="6858000"/>
          </a:xfrm>
          <a:prstGeom prst="rect">
            <a:avLst/>
          </a:prstGeom>
          <a:solidFill>
            <a:srgbClr val="FF000F"/>
          </a:solidFill>
          <a:ln w="25400" cap="flat" cmpd="sng" algn="ctr">
            <a:noFill/>
            <a:prstDash val="solid"/>
          </a:ln>
          <a:effectLst/>
        </p:spPr>
        <p:txBody>
          <a:bodyPr lIns="72009" tIns="72009" rIns="72009" bIns="72009" rtlCol="0" anchor="ctr"/>
          <a:lstStyle/>
          <a:p>
            <a:pPr marL="0" marR="0" lvl="0" indent="0" algn="ctr" defTabSz="91449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FFFFFF"/>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
        <p:nvSpPr>
          <p:cNvPr id="11" name="Rectangle 10">
            <a:extLst>
              <a:ext uri="{FF2B5EF4-FFF2-40B4-BE49-F238E27FC236}">
                <a16:creationId xmlns:a16="http://schemas.microsoft.com/office/drawing/2014/main" id="{94A90620-6E53-42BB-807B-70CAD0710CDD}"/>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err="1">
              <a:solidFill>
                <a:schemeClr val="bg1"/>
              </a:solidFill>
            </a:endParaRPr>
          </a:p>
        </p:txBody>
      </p:sp>
      <p:sp>
        <p:nvSpPr>
          <p:cNvPr id="8" name="Title 1">
            <a:extLst>
              <a:ext uri="{FF2B5EF4-FFF2-40B4-BE49-F238E27FC236}">
                <a16:creationId xmlns:a16="http://schemas.microsoft.com/office/drawing/2014/main" id="{6B34BC21-AFED-46B1-8268-92A7B5BBDEE1}"/>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0C1FE702-2A26-4886-8C77-E6510DB1849C}"/>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70129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1: Process">
    <p:spTree>
      <p:nvGrpSpPr>
        <p:cNvPr id="1" name=""/>
        <p:cNvGrpSpPr/>
        <p:nvPr/>
      </p:nvGrpSpPr>
      <p:grpSpPr>
        <a:xfrm>
          <a:off x="0" y="0"/>
          <a:ext cx="0" cy="0"/>
          <a:chOff x="0" y="0"/>
          <a:chExt cx="0" cy="0"/>
        </a:xfrm>
      </p:grpSpPr>
      <p:sp>
        <p:nvSpPr>
          <p:cNvPr id="9" name="Text Placeholder 11"/>
          <p:cNvSpPr>
            <a:spLocks noGrp="1"/>
          </p:cNvSpPr>
          <p:nvPr>
            <p:ph type="body" sz="quarter" idx="16"/>
          </p:nvPr>
        </p:nvSpPr>
        <p:spPr bwMode="gray">
          <a:xfrm>
            <a:off x="333264" y="1931945"/>
            <a:ext cx="3643200" cy="360000"/>
          </a:xfrm>
          <a:prstGeom prst="homePlate">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A38A18E7-9BD9-4C21-A92A-0000075C47BF}"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3"/>
          </p:nvPr>
        </p:nvSpPr>
        <p:spPr bwMode="gray">
          <a:xfrm>
            <a:off x="333264"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 name="Straight Connector 26"/>
          <p:cNvCxnSpPr/>
          <p:nvPr userDrawn="1"/>
        </p:nvCxnSpPr>
        <p:spPr bwMode="gray">
          <a:xfrm>
            <a:off x="4124130"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8062662"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92957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52: Image">
    <p:spTree>
      <p:nvGrpSpPr>
        <p:cNvPr id="1" name=""/>
        <p:cNvGrpSpPr/>
        <p:nvPr/>
      </p:nvGrpSpPr>
      <p:grpSpPr>
        <a:xfrm>
          <a:off x="0" y="0"/>
          <a:ext cx="0" cy="0"/>
          <a:chOff x="0" y="0"/>
          <a:chExt cx="0" cy="0"/>
        </a:xfrm>
      </p:grpSpPr>
      <p:sp>
        <p:nvSpPr>
          <p:cNvPr id="9" name="Bildplatzhalter 8"/>
          <p:cNvSpPr>
            <a:spLocks noGrp="1"/>
          </p:cNvSpPr>
          <p:nvPr>
            <p:ph type="pic" sz="quarter" idx="17"/>
          </p:nvPr>
        </p:nvSpPr>
        <p:spPr bwMode="gray">
          <a:xfrm>
            <a:off x="2" y="0"/>
            <a:ext cx="12192000" cy="6858000"/>
          </a:xfrm>
          <a:custGeom>
            <a:avLst/>
            <a:gdLst>
              <a:gd name="connsiteX0" fmla="*/ 334746 w 12192000"/>
              <a:gd name="connsiteY0" fmla="*/ 530044 h 6858000"/>
              <a:gd name="connsiteX1" fmla="*/ 334746 w 12192000"/>
              <a:gd name="connsiteY1" fmla="*/ 558844 h 6858000"/>
              <a:gd name="connsiteX2" fmla="*/ 561546 w 12192000"/>
              <a:gd name="connsiteY2" fmla="*/ 558844 h 6858000"/>
              <a:gd name="connsiteX3" fmla="*/ 561546 w 12192000"/>
              <a:gd name="connsiteY3" fmla="*/ 53004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34746" y="530044"/>
                </a:moveTo>
                <a:lnTo>
                  <a:pt x="334746" y="558844"/>
                </a:lnTo>
                <a:lnTo>
                  <a:pt x="561546" y="558844"/>
                </a:lnTo>
                <a:lnTo>
                  <a:pt x="561546" y="530044"/>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en-US" dirty="0"/>
          </a:p>
        </p:txBody>
      </p:sp>
      <p:sp>
        <p:nvSpPr>
          <p:cNvPr id="2" name="Title 1"/>
          <p:cNvSpPr>
            <a:spLocks noGrp="1"/>
          </p:cNvSpPr>
          <p:nvPr>
            <p:ph type="title"/>
          </p:nvPr>
        </p:nvSpPr>
        <p:spPr bwMode="gray">
          <a:xfrm>
            <a:off x="332366" y="622788"/>
            <a:ext cx="11520898" cy="396000"/>
          </a:xfrm>
        </p:spPr>
        <p:txBody>
          <a:bodyPr/>
          <a:lstStyle>
            <a:lvl1pPr>
              <a:defRPr sz="1800"/>
            </a:lvl1p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5F354CEB-C103-4DD3-8EFF-E66E8B8645B8}" type="datetime4">
              <a:rPr lang="en-US" smtClean="0"/>
              <a:t>July 6, 2022</a:t>
            </a:fld>
            <a:endParaRPr lang="en-US" dirty="0"/>
          </a:p>
        </p:txBody>
      </p:sp>
      <p:sp>
        <p:nvSpPr>
          <p:cNvPr id="5" name="Footer Placeholder 4"/>
          <p:cNvSpPr>
            <a:spLocks noGrp="1"/>
          </p:cNvSpPr>
          <p:nvPr>
            <p:ph type="ftr" sz="quarter" idx="15"/>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6"/>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sp>
        <p:nvSpPr>
          <p:cNvPr id="13" name="Rectangle 12"/>
          <p:cNvSpPr/>
          <p:nvPr userDrawn="1"/>
        </p:nvSpPr>
        <p:spPr bwMode="gray">
          <a:xfrm>
            <a:off x="242214" y="447781"/>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800" b="1" dirty="0">
                <a:solidFill>
                  <a:srgbClr val="FF0000"/>
                </a:solidFill>
              </a:rPr>
              <a:t>—</a:t>
            </a:r>
            <a:endParaRPr lang="en-US" sz="1800" b="1" dirty="0" err="1">
              <a:solidFill>
                <a:srgbClr val="FF0000"/>
              </a:solidFill>
            </a:endParaRPr>
          </a:p>
        </p:txBody>
      </p:sp>
    </p:spTree>
    <p:extLst>
      <p:ext uri="{BB962C8B-B14F-4D97-AF65-F5344CB8AC3E}">
        <p14:creationId xmlns:p14="http://schemas.microsoft.com/office/powerpoint/2010/main" val="351737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3: 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p>
            <a:fld id="{88CF2583-54A7-46B8-A74C-6028C6CABEF8}" type="datetime4">
              <a:rPr lang="en-US" smtClean="0"/>
              <a:t>July 6, 2022</a:t>
            </a:fld>
            <a:endParaRPr lang="en-US" dirty="0"/>
          </a:p>
        </p:txBody>
      </p:sp>
      <p:sp>
        <p:nvSpPr>
          <p:cNvPr id="5" name="Footer Placeholder 4"/>
          <p:cNvSpPr>
            <a:spLocks noGrp="1"/>
          </p:cNvSpPr>
          <p:nvPr>
            <p:ph type="ftr" sz="quarter" idx="15"/>
          </p:nvPr>
        </p:nvSpPr>
        <p:spPr bwMode="gray"/>
        <p:txBody>
          <a:bodyPr/>
          <a:lstStyle/>
          <a:p>
            <a:pPr lvl="8"/>
            <a:endParaRPr lang="en-US" dirty="0"/>
          </a:p>
        </p:txBody>
      </p:sp>
      <p:sp>
        <p:nvSpPr>
          <p:cNvPr id="6" name="Slide Number Placeholder 5"/>
          <p:cNvSpPr>
            <a:spLocks noGrp="1"/>
          </p:cNvSpPr>
          <p:nvPr>
            <p:ph type="sldNum" sz="quarter" idx="16"/>
          </p:nvPr>
        </p:nvSpPr>
        <p:spPr bwMode="gray"/>
        <p:txBody>
          <a:bodyPr/>
          <a:lstStyle/>
          <a:p>
            <a:r>
              <a:rPr lang="en-US" dirty="0"/>
              <a:t>Slide </a:t>
            </a:r>
            <a:fld id="{619F89D8-7AE3-494A-97F3-03D680869632}" type="slidenum">
              <a:rPr lang="en-US" smtClean="0"/>
              <a:pPr/>
              <a:t>‹#›</a:t>
            </a:fld>
            <a:endParaRPr lang="en-US" dirty="0"/>
          </a:p>
        </p:txBody>
      </p:sp>
      <p:sp>
        <p:nvSpPr>
          <p:cNvPr id="18"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83646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54: Final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2811EE99-D791-4D9A-8276-2A7146444179}" type="datetime4">
              <a:rPr lang="en-US" smtClean="0"/>
              <a:t>July 6, 2022</a:t>
            </a:fld>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pic>
        <p:nvPicPr>
          <p:cNvPr id="7"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7616" y="2793573"/>
            <a:ext cx="3296776" cy="126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9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 Divider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884551-BCA1-4427-92BF-DB5CAA0DDF08}"/>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sp>
        <p:nvSpPr>
          <p:cNvPr id="5" name="Title 1">
            <a:extLst>
              <a:ext uri="{FF2B5EF4-FFF2-40B4-BE49-F238E27FC236}">
                <a16:creationId xmlns:a16="http://schemas.microsoft.com/office/drawing/2014/main" id="{FAC380CA-95DB-45F2-99D5-3A1E2DF54CD3}"/>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tx1"/>
                </a:solidFill>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EE182003-2699-4135-A685-461A4D33947D}"/>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87046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Agenda">
    <p:spTree>
      <p:nvGrpSpPr>
        <p:cNvPr id="1" name=""/>
        <p:cNvGrpSpPr/>
        <p:nvPr/>
      </p:nvGrpSpPr>
      <p:grpSpPr>
        <a:xfrm>
          <a:off x="0" y="0"/>
          <a:ext cx="0" cy="0"/>
          <a:chOff x="0" y="0"/>
          <a:chExt cx="0" cy="0"/>
        </a:xfrm>
      </p:grpSpPr>
      <p:sp>
        <p:nvSpPr>
          <p:cNvPr id="4" name="Content Placeholder 3"/>
          <p:cNvSpPr>
            <a:spLocks noGrp="1"/>
          </p:cNvSpPr>
          <p:nvPr>
            <p:ph sz="quarter" idx="17"/>
          </p:nvPr>
        </p:nvSpPr>
        <p:spPr bwMode="gray">
          <a:xfrm>
            <a:off x="332367" y="1931197"/>
            <a:ext cx="11520897" cy="3980439"/>
          </a:xfrm>
        </p:spPr>
        <p:txBody>
          <a:bodyPr/>
          <a:lstStyle>
            <a:lvl1pPr>
              <a:spcBef>
                <a:spcPts val="900"/>
              </a:spcBef>
              <a:defRPr sz="2000"/>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8"/>
          </p:nvPr>
        </p:nvSpPr>
        <p:spPr bwMode="gray"/>
        <p:txBody>
          <a:bodyPr/>
          <a:lstStyle/>
          <a:p>
            <a:fld id="{802F1124-33BD-4EBB-98B3-2BE08BF7D732}" type="datetime4">
              <a:rPr lang="en-US" smtClean="0"/>
              <a:t>July 6, 2022</a:t>
            </a:fld>
            <a:endParaRPr lang="en-US" dirty="0"/>
          </a:p>
        </p:txBody>
      </p:sp>
      <p:sp>
        <p:nvSpPr>
          <p:cNvPr id="5" name="Footer Placeholder 4"/>
          <p:cNvSpPr>
            <a:spLocks noGrp="1"/>
          </p:cNvSpPr>
          <p:nvPr>
            <p:ph type="ftr" sz="quarter" idx="19"/>
          </p:nvPr>
        </p:nvSpPr>
        <p:spPr bwMode="gray"/>
        <p:txBody>
          <a:bodyPr/>
          <a:lstStyle/>
          <a:p>
            <a:pPr lvl="8"/>
            <a:endParaRPr lang="en-US" dirty="0"/>
          </a:p>
        </p:txBody>
      </p:sp>
      <p:sp>
        <p:nvSpPr>
          <p:cNvPr id="6" name="Slide Number Placeholder 5"/>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7" name="Title 6"/>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39847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Content">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7"/>
            <a:ext cx="11520000" cy="3982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p>
            <a:fld id="{DED11F41-F59E-4148-82B4-D5604C9DFCBD}" type="datetime4">
              <a:rPr lang="en-US" smtClean="0"/>
              <a:t>July 6, 2022</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9884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 Content &amp; Box">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5"/>
            <a:ext cx="11520000" cy="3430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p>
            <a:fld id="{BCB2B921-614D-48F2-9546-B278025F17EE}" type="datetime4">
              <a:rPr lang="en-US" smtClean="0"/>
              <a:t>July 6, 2022</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2362"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0" name="Text Placeholder 7"/>
          <p:cNvSpPr>
            <a:spLocks noGrp="1"/>
          </p:cNvSpPr>
          <p:nvPr>
            <p:ph type="body" sz="quarter" idx="29"/>
          </p:nvPr>
        </p:nvSpPr>
        <p:spPr bwMode="gray">
          <a:xfrm>
            <a:off x="332362"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206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33264" y="682313"/>
            <a:ext cx="11520000" cy="396000"/>
          </a:xfrm>
          <a:prstGeom prst="rect">
            <a:avLst/>
          </a:prstGeom>
        </p:spPr>
        <p:txBody>
          <a:bodyPr vert="horz" lIns="0" tIns="0" rIns="0" bIns="0" rtlCol="0" anchor="t">
            <a:noAutofit/>
          </a:bodyPr>
          <a:lstStyle/>
          <a:p>
            <a:r>
              <a:rPr lang="en-US"/>
              <a:t>Click to edit Master title style</a:t>
            </a:r>
            <a:endParaRPr lang="en-US" dirty="0"/>
          </a:p>
        </p:txBody>
      </p:sp>
      <p:sp>
        <p:nvSpPr>
          <p:cNvPr id="5" name="Footer Placeholder 4"/>
          <p:cNvSpPr>
            <a:spLocks noGrp="1"/>
          </p:cNvSpPr>
          <p:nvPr>
            <p:ph type="ftr" sz="quarter" idx="3"/>
          </p:nvPr>
        </p:nvSpPr>
        <p:spPr bwMode="gray">
          <a:xfrm>
            <a:off x="2499782" y="6298397"/>
            <a:ext cx="8490250" cy="500072"/>
          </a:xfrm>
          <a:prstGeom prst="rect">
            <a:avLst/>
          </a:prstGeom>
          <a:noFill/>
        </p:spPr>
        <p:txBody>
          <a:bodyPr vert="horz" lIns="0" tIns="0" rIns="0" bIns="0" rtlCol="0" anchor="ctr">
            <a:noAutofit/>
          </a:bodyPr>
          <a:lstStyle>
            <a:lvl1pPr algn="l" rtl="0">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endParaRPr lang="de-DE" dirty="0"/>
          </a:p>
        </p:txBody>
      </p:sp>
      <p:sp>
        <p:nvSpPr>
          <p:cNvPr id="4" name="Date Placeholder 3"/>
          <p:cNvSpPr>
            <a:spLocks noGrp="1"/>
          </p:cNvSpPr>
          <p:nvPr>
            <p:ph type="dt" sz="half" idx="2"/>
          </p:nvPr>
        </p:nvSpPr>
        <p:spPr bwMode="gray">
          <a:xfrm>
            <a:off x="332367" y="6489341"/>
            <a:ext cx="1162951" cy="118192"/>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fld id="{DAA42BF1-81AB-4815-B6E4-77563C3F2273}" type="datetime4">
              <a:rPr lang="en-US" smtClean="0"/>
              <a:t>July 6, 2022</a:t>
            </a:fld>
            <a:endParaRPr lang="en-US" dirty="0"/>
          </a:p>
        </p:txBody>
      </p:sp>
      <p:sp>
        <p:nvSpPr>
          <p:cNvPr id="3" name="Text Placeholder 2"/>
          <p:cNvSpPr>
            <a:spLocks noGrp="1"/>
          </p:cNvSpPr>
          <p:nvPr>
            <p:ph type="body" idx="1"/>
          </p:nvPr>
        </p:nvSpPr>
        <p:spPr bwMode="gray">
          <a:xfrm>
            <a:off x="333264" y="1931194"/>
            <a:ext cx="11520000" cy="398217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bwMode="gray">
          <a:xfrm>
            <a:off x="1798114" y="6488733"/>
            <a:ext cx="676888" cy="118800"/>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r>
              <a:rPr lang="en-US" dirty="0"/>
              <a:t>Slide </a:t>
            </a:r>
            <a:fld id="{619F89D8-7AE3-494A-97F3-03D680869632}" type="slidenum">
              <a:rPr lang="en-US" smtClean="0"/>
              <a:pPr/>
              <a:t>‹#›</a:t>
            </a:fld>
            <a:endParaRPr lang="en-US" dirty="0"/>
          </a:p>
        </p:txBody>
      </p:sp>
      <p:cxnSp>
        <p:nvCxnSpPr>
          <p:cNvPr id="35" name="Straight Connector 34"/>
          <p:cNvCxnSpPr/>
          <p:nvPr/>
        </p:nvCxnSpPr>
        <p:spPr bwMode="gray">
          <a:xfrm>
            <a:off x="335577" y="6094413"/>
            <a:ext cx="11520000" cy="0"/>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grpSp>
        <p:nvGrpSpPr>
          <p:cNvPr id="68" name="Group 67"/>
          <p:cNvGrpSpPr/>
          <p:nvPr/>
        </p:nvGrpSpPr>
        <p:grpSpPr bwMode="gray">
          <a:xfrm>
            <a:off x="334271" y="6327549"/>
            <a:ext cx="337946" cy="88364"/>
            <a:chOff x="61913" y="5218113"/>
            <a:chExt cx="3138487" cy="820737"/>
          </a:xfrm>
          <a:solidFill>
            <a:schemeClr val="accent3"/>
          </a:solidFill>
        </p:grpSpPr>
        <p:sp>
          <p:nvSpPr>
            <p:cNvPr id="69"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cxnSp>
        <p:nvCxnSpPr>
          <p:cNvPr id="73" name="Straight Connector 72"/>
          <p:cNvCxnSpPr/>
          <p:nvPr/>
        </p:nvCxnSpPr>
        <p:spPr bwMode="gray">
          <a:xfrm>
            <a:off x="1692854" y="6472543"/>
            <a:ext cx="0" cy="132461"/>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sp>
        <p:nvSpPr>
          <p:cNvPr id="7" name="Rectangle 6"/>
          <p:cNvSpPr/>
          <p:nvPr userDrawn="1"/>
        </p:nvSpPr>
        <p:spPr bwMode="gray">
          <a:xfrm>
            <a:off x="242214" y="426352"/>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2400" b="1" dirty="0">
                <a:solidFill>
                  <a:schemeClr val="bg2"/>
                </a:solidFill>
              </a:rPr>
              <a:t>—</a:t>
            </a:r>
            <a:endParaRPr lang="en-US" sz="2400" b="1" dirty="0" err="1">
              <a:solidFill>
                <a:schemeClr val="bg2"/>
              </a:solidFill>
            </a:endParaRPr>
          </a:p>
        </p:txBody>
      </p:sp>
      <p:pic>
        <p:nvPicPr>
          <p:cNvPr id="16" name="Picture 19"/>
          <p:cNvPicPr>
            <a:picLocks noChangeAspect="1" noChangeArrowheads="1"/>
          </p:cNvPicPr>
          <p:nvPr userDrawn="1"/>
        </p:nvPicPr>
        <p:blipFill>
          <a:blip r:embed="rId55">
            <a:extLst>
              <a:ext uri="{28A0092B-C50C-407E-A947-70E740481C1C}">
                <a14:useLocalDpi xmlns:a14="http://schemas.microsoft.com/office/drawing/2010/main" val="0"/>
              </a:ext>
            </a:extLst>
          </a:blip>
          <a:srcRect/>
          <a:stretch>
            <a:fillRect/>
          </a:stretch>
        </p:blipFill>
        <p:spPr bwMode="auto">
          <a:xfrm>
            <a:off x="11345664" y="6393976"/>
            <a:ext cx="507600" cy="1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01632"/>
      </p:ext>
    </p:extLst>
  </p:cSld>
  <p:clrMap bg1="lt1" tx1="dk1" bg2="lt2" tx2="dk2" accent1="accent1" accent2="accent2" accent3="accent3" accent4="accent4" accent5="accent5" accent6="accent6" hlink="hlink" folHlink="folHlink"/>
  <p:sldLayoutIdLst>
    <p:sldLayoutId id="2147483654" r:id="rId1"/>
    <p:sldLayoutId id="2147483690" r:id="rId2"/>
    <p:sldLayoutId id="2147483655" r:id="rId3"/>
    <p:sldLayoutId id="2147483656" r:id="rId4"/>
    <p:sldLayoutId id="2147483657" r:id="rId5"/>
    <p:sldLayoutId id="2147483658" r:id="rId6"/>
    <p:sldLayoutId id="2147483653" r:id="rId7"/>
    <p:sldLayoutId id="2147483650" r:id="rId8"/>
    <p:sldLayoutId id="2147483691" r:id="rId9"/>
    <p:sldLayoutId id="2147483661" r:id="rId10"/>
    <p:sldLayoutId id="2147483696" r:id="rId11"/>
    <p:sldLayoutId id="2147483663" r:id="rId12"/>
    <p:sldLayoutId id="2147483662" r:id="rId13"/>
    <p:sldLayoutId id="2147483664" r:id="rId14"/>
    <p:sldLayoutId id="2147483692" r:id="rId15"/>
    <p:sldLayoutId id="2147483693" r:id="rId16"/>
    <p:sldLayoutId id="2147483665" r:id="rId17"/>
    <p:sldLayoutId id="2147483667" r:id="rId18"/>
    <p:sldLayoutId id="2147483668" r:id="rId19"/>
    <p:sldLayoutId id="2147483669" r:id="rId20"/>
    <p:sldLayoutId id="2147483670" r:id="rId21"/>
    <p:sldLayoutId id="2147483700" r:id="rId22"/>
    <p:sldLayoutId id="2147483659" r:id="rId23"/>
    <p:sldLayoutId id="2147483660" r:id="rId24"/>
    <p:sldLayoutId id="2147483694" r:id="rId25"/>
    <p:sldLayoutId id="2147483677" r:id="rId26"/>
    <p:sldLayoutId id="2147483679" r:id="rId27"/>
    <p:sldLayoutId id="2147483680" r:id="rId28"/>
    <p:sldLayoutId id="2147483666" r:id="rId29"/>
    <p:sldLayoutId id="2147483672" r:id="rId30"/>
    <p:sldLayoutId id="2147483673" r:id="rId31"/>
    <p:sldLayoutId id="2147483674" r:id="rId32"/>
    <p:sldLayoutId id="2147483675" r:id="rId33"/>
    <p:sldLayoutId id="2147483676" r:id="rId34"/>
    <p:sldLayoutId id="2147483701" r:id="rId35"/>
    <p:sldLayoutId id="2147483681" r:id="rId36"/>
    <p:sldLayoutId id="2147483682" r:id="rId37"/>
    <p:sldLayoutId id="2147483702" r:id="rId38"/>
    <p:sldLayoutId id="2147483703" r:id="rId39"/>
    <p:sldLayoutId id="2147483699" r:id="rId40"/>
    <p:sldLayoutId id="2147483695" r:id="rId41"/>
    <p:sldLayoutId id="2147483683" r:id="rId42"/>
    <p:sldLayoutId id="2147483684" r:id="rId43"/>
    <p:sldLayoutId id="2147483698" r:id="rId44"/>
    <p:sldLayoutId id="2147483697" r:id="rId45"/>
    <p:sldLayoutId id="2147483685" r:id="rId46"/>
    <p:sldLayoutId id="2147483686" r:id="rId47"/>
    <p:sldLayoutId id="2147483687" r:id="rId48"/>
    <p:sldLayoutId id="2147483688" r:id="rId49"/>
    <p:sldLayoutId id="2147483689" r:id="rId50"/>
    <p:sldLayoutId id="2147483705" r:id="rId51"/>
    <p:sldLayoutId id="2147483651" r:id="rId52"/>
    <p:sldLayoutId id="2147483652"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91"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18" userDrawn="1">
          <p15:clr>
            <a:srgbClr val="F26B43"/>
          </p15:clr>
        </p15:guide>
        <p15:guide id="2" pos="7469" userDrawn="1">
          <p15:clr>
            <a:srgbClr val="F26B43"/>
          </p15:clr>
        </p15:guide>
        <p15:guide id="3" pos="212" userDrawn="1">
          <p15:clr>
            <a:srgbClr val="F26B43"/>
          </p15:clr>
        </p15:guide>
        <p15:guide id="4" orient="horz" pos="3726" userDrawn="1">
          <p15:clr>
            <a:srgbClr val="F26B43"/>
          </p15:clr>
        </p15:guide>
        <p15:guide id="5" pos="3840" userDrawn="1">
          <p15:clr>
            <a:srgbClr val="F26B43"/>
          </p15:clr>
        </p15:guide>
        <p15:guide id="6" orient="horz" pos="24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2.png"/><Relationship Id="rId7"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439239-D203-49F4-84A3-26A616B495A1}"/>
              </a:ext>
            </a:extLst>
          </p:cNvPr>
          <p:cNvSpPr>
            <a:spLocks noGrp="1"/>
          </p:cNvSpPr>
          <p:nvPr>
            <p:ph type="body" sz="quarter" idx="13"/>
          </p:nvPr>
        </p:nvSpPr>
        <p:spPr/>
        <p:txBody>
          <a:bodyPr/>
          <a:lstStyle/>
          <a:p>
            <a:r>
              <a:rPr lang="en-US" dirty="0"/>
              <a:t>2022</a:t>
            </a:r>
            <a:endParaRPr lang="pl-PL" dirty="0"/>
          </a:p>
        </p:txBody>
      </p:sp>
      <p:sp>
        <p:nvSpPr>
          <p:cNvPr id="4" name="Title 3">
            <a:extLst>
              <a:ext uri="{FF2B5EF4-FFF2-40B4-BE49-F238E27FC236}">
                <a16:creationId xmlns:a16="http://schemas.microsoft.com/office/drawing/2014/main" id="{CA9BE7F1-9C35-43EC-A643-1972FD247343}"/>
              </a:ext>
            </a:extLst>
          </p:cNvPr>
          <p:cNvSpPr>
            <a:spLocks noGrp="1"/>
          </p:cNvSpPr>
          <p:nvPr>
            <p:ph type="ctrTitle"/>
          </p:nvPr>
        </p:nvSpPr>
        <p:spPr/>
        <p:txBody>
          <a:bodyPr/>
          <a:lstStyle/>
          <a:p>
            <a:r>
              <a:rPr lang="en-US" dirty="0"/>
              <a:t>Product Family Overview</a:t>
            </a:r>
            <a:endParaRPr lang="pl-PL" dirty="0"/>
          </a:p>
        </p:txBody>
      </p:sp>
      <p:sp>
        <p:nvSpPr>
          <p:cNvPr id="5" name="Subtitle 4">
            <a:extLst>
              <a:ext uri="{FF2B5EF4-FFF2-40B4-BE49-F238E27FC236}">
                <a16:creationId xmlns:a16="http://schemas.microsoft.com/office/drawing/2014/main" id="{E47D09E3-1B95-4364-B8E2-8FC16E13906B}"/>
              </a:ext>
            </a:extLst>
          </p:cNvPr>
          <p:cNvSpPr>
            <a:spLocks noGrp="1"/>
          </p:cNvSpPr>
          <p:nvPr>
            <p:ph type="subTitle" idx="1"/>
          </p:nvPr>
        </p:nvSpPr>
        <p:spPr/>
        <p:txBody>
          <a:bodyPr/>
          <a:lstStyle/>
          <a:p>
            <a:r>
              <a:rPr lang="en-US" dirty="0"/>
              <a:t>Power Supplies</a:t>
            </a:r>
            <a:endParaRPr lang="pl-PL" dirty="0"/>
          </a:p>
          <a:p>
            <a:endParaRPr lang="pl-PL" dirty="0"/>
          </a:p>
        </p:txBody>
      </p:sp>
      <p:sp>
        <p:nvSpPr>
          <p:cNvPr id="6" name="Text Placeholder 5">
            <a:extLst>
              <a:ext uri="{FF2B5EF4-FFF2-40B4-BE49-F238E27FC236}">
                <a16:creationId xmlns:a16="http://schemas.microsoft.com/office/drawing/2014/main" id="{757117A9-8B66-4EC4-8C82-8B98971F3512}"/>
              </a:ext>
            </a:extLst>
          </p:cNvPr>
          <p:cNvSpPr>
            <a:spLocks noGrp="1"/>
          </p:cNvSpPr>
          <p:nvPr>
            <p:ph type="body" sz="quarter" idx="14"/>
          </p:nvPr>
        </p:nvSpPr>
        <p:spPr/>
        <p:txBody>
          <a:bodyPr/>
          <a:lstStyle/>
          <a:p>
            <a:r>
              <a:rPr lang="en-US" dirty="0"/>
              <a:t>Product Marketing</a:t>
            </a:r>
            <a:endParaRPr lang="pl-PL" dirty="0"/>
          </a:p>
        </p:txBody>
      </p:sp>
      <p:sp>
        <p:nvSpPr>
          <p:cNvPr id="7" name="Text Placeholder 6">
            <a:extLst>
              <a:ext uri="{FF2B5EF4-FFF2-40B4-BE49-F238E27FC236}">
                <a16:creationId xmlns:a16="http://schemas.microsoft.com/office/drawing/2014/main" id="{1DD4F51A-372A-4083-A148-4E206676BF88}"/>
              </a:ext>
            </a:extLst>
          </p:cNvPr>
          <p:cNvSpPr>
            <a:spLocks noGrp="1"/>
          </p:cNvSpPr>
          <p:nvPr>
            <p:ph type="body" sz="quarter" idx="20"/>
          </p:nvPr>
        </p:nvSpPr>
        <p:spPr/>
        <p:txBody>
          <a:bodyPr/>
          <a:lstStyle/>
          <a:p>
            <a:endParaRPr lang="pl-PL"/>
          </a:p>
        </p:txBody>
      </p:sp>
      <p:sp>
        <p:nvSpPr>
          <p:cNvPr id="9" name="Text Placeholder 8">
            <a:extLst>
              <a:ext uri="{FF2B5EF4-FFF2-40B4-BE49-F238E27FC236}">
                <a16:creationId xmlns:a16="http://schemas.microsoft.com/office/drawing/2014/main" id="{99A0B1E9-52DC-49DD-9B22-3CCA83C612A9}"/>
              </a:ext>
            </a:extLst>
          </p:cNvPr>
          <p:cNvSpPr>
            <a:spLocks noGrp="1"/>
          </p:cNvSpPr>
          <p:nvPr>
            <p:ph type="body" sz="quarter" idx="22"/>
          </p:nvPr>
        </p:nvSpPr>
        <p:spPr/>
        <p:txBody>
          <a:bodyPr/>
          <a:lstStyle/>
          <a:p>
            <a:endParaRPr lang="pl-PL"/>
          </a:p>
        </p:txBody>
      </p:sp>
      <p:sp>
        <p:nvSpPr>
          <p:cNvPr id="10" name="Text Placeholder 15">
            <a:extLst>
              <a:ext uri="{FF2B5EF4-FFF2-40B4-BE49-F238E27FC236}">
                <a16:creationId xmlns:a16="http://schemas.microsoft.com/office/drawing/2014/main" id="{256B5341-DC7C-4FB7-9B4D-DA4869A81704}"/>
              </a:ext>
            </a:extLst>
          </p:cNvPr>
          <p:cNvSpPr>
            <a:spLocks noGrp="1"/>
          </p:cNvSpPr>
          <p:nvPr>
            <p:ph type="body" sz="quarter" idx="21"/>
          </p:nvPr>
        </p:nvSpPr>
        <p:spPr>
          <a:xfrm>
            <a:off x="3713836" y="6528588"/>
            <a:ext cx="1280439" cy="154949"/>
          </a:xfrm>
        </p:spPr>
        <p:txBody>
          <a:bodyPr/>
          <a:lstStyle/>
          <a:p>
            <a:endParaRPr lang="pl-PL" dirty="0"/>
          </a:p>
        </p:txBody>
      </p:sp>
    </p:spTree>
    <p:extLst>
      <p:ext uri="{BB962C8B-B14F-4D97-AF65-F5344CB8AC3E}">
        <p14:creationId xmlns:p14="http://schemas.microsoft.com/office/powerpoint/2010/main" val="332306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652CB4-4740-4B80-84C2-4111BA50492B}"/>
              </a:ext>
            </a:extLst>
          </p:cNvPr>
          <p:cNvSpPr>
            <a:spLocks noGrp="1"/>
          </p:cNvSpPr>
          <p:nvPr>
            <p:ph type="body" sz="quarter" idx="22"/>
          </p:nvPr>
        </p:nvSpPr>
        <p:spPr/>
        <p:txBody>
          <a:bodyPr/>
          <a:lstStyle/>
          <a:p>
            <a:r>
              <a:rPr lang="en-US" dirty="0"/>
              <a:t>Ultracapacitor-based buffering</a:t>
            </a:r>
          </a:p>
        </p:txBody>
      </p:sp>
      <p:sp>
        <p:nvSpPr>
          <p:cNvPr id="3" name="Content Placeholder 2">
            <a:extLst>
              <a:ext uri="{FF2B5EF4-FFF2-40B4-BE49-F238E27FC236}">
                <a16:creationId xmlns:a16="http://schemas.microsoft.com/office/drawing/2014/main" id="{7093994C-B666-4A54-B2FC-BD8C9862B643}"/>
              </a:ext>
            </a:extLst>
          </p:cNvPr>
          <p:cNvSpPr>
            <a:spLocks noGrp="1"/>
          </p:cNvSpPr>
          <p:nvPr>
            <p:ph sz="quarter" idx="20"/>
          </p:nvPr>
        </p:nvSpPr>
        <p:spPr>
          <a:xfrm>
            <a:off x="6248043" y="2317641"/>
            <a:ext cx="5605200" cy="1513606"/>
          </a:xfrm>
        </p:spPr>
        <p:txBody>
          <a:bodyPr/>
          <a:lstStyle/>
          <a:p>
            <a:pPr marL="171450" indent="-171450">
              <a:buFont typeface="Arial" panose="020B0604020202020204" pitchFamily="34" charset="0"/>
              <a:buChar char="•"/>
            </a:pPr>
            <a:r>
              <a:rPr lang="en-US" sz="1050" dirty="0"/>
              <a:t>Rated input voltage 24 V DC</a:t>
            </a:r>
          </a:p>
          <a:p>
            <a:pPr marL="171450" indent="-171450">
              <a:buFont typeface="Arial" panose="020B0604020202020204" pitchFamily="34" charset="0"/>
              <a:buChar char="•"/>
            </a:pPr>
            <a:r>
              <a:rPr lang="en-US" sz="1050" dirty="0"/>
              <a:t>Rated currents 3 A DC, 10 A DC, 20 A DC</a:t>
            </a:r>
          </a:p>
          <a:p>
            <a:pPr marL="171450" indent="-171450">
              <a:buFont typeface="Arial" panose="020B0604020202020204" pitchFamily="34" charset="0"/>
              <a:buChar char="•"/>
            </a:pPr>
            <a:r>
              <a:rPr lang="en-US" sz="1050" dirty="0"/>
              <a:t>Expandable with CP-B EXT.2 module</a:t>
            </a:r>
          </a:p>
          <a:p>
            <a:pPr marL="171450" indent="-171450">
              <a:buFont typeface="Arial" panose="020B0604020202020204" pitchFamily="34" charset="0"/>
              <a:buChar char="•"/>
            </a:pPr>
            <a:r>
              <a:rPr lang="en-US" sz="1050" dirty="0"/>
              <a:t>LEDs for status indication</a:t>
            </a:r>
          </a:p>
          <a:p>
            <a:pPr marL="171450" indent="-171450">
              <a:buFont typeface="Arial" panose="020B0604020202020204" pitchFamily="34" charset="0"/>
              <a:buChar char="•"/>
            </a:pPr>
            <a:r>
              <a:rPr lang="en-US" sz="1050" dirty="0"/>
              <a:t>Latest ultracapacitor technology</a:t>
            </a:r>
          </a:p>
          <a:p>
            <a:pPr marL="171450" indent="-171450">
              <a:buFont typeface="Arial" panose="020B0604020202020204" pitchFamily="34" charset="0"/>
              <a:buChar char="•"/>
            </a:pPr>
            <a:r>
              <a:rPr lang="en-US" sz="1050" dirty="0"/>
              <a:t>High efficiency of more than 90%</a:t>
            </a:r>
          </a:p>
        </p:txBody>
      </p:sp>
      <p:sp>
        <p:nvSpPr>
          <p:cNvPr id="6" name="Text Placeholder 5">
            <a:extLst>
              <a:ext uri="{FF2B5EF4-FFF2-40B4-BE49-F238E27FC236}">
                <a16:creationId xmlns:a16="http://schemas.microsoft.com/office/drawing/2014/main" id="{2A05174A-11FB-4747-9EE4-8F72E3410E44}"/>
              </a:ext>
            </a:extLst>
          </p:cNvPr>
          <p:cNvSpPr>
            <a:spLocks noGrp="1"/>
          </p:cNvSpPr>
          <p:nvPr>
            <p:ph type="body" sz="quarter" idx="17"/>
          </p:nvPr>
        </p:nvSpPr>
        <p:spPr/>
        <p:txBody>
          <a:bodyPr/>
          <a:lstStyle/>
          <a:p>
            <a:r>
              <a:rPr lang="en-US" dirty="0"/>
              <a:t>Main Benefits</a:t>
            </a:r>
          </a:p>
        </p:txBody>
      </p:sp>
      <p:sp>
        <p:nvSpPr>
          <p:cNvPr id="7" name="Text Placeholder 6">
            <a:extLst>
              <a:ext uri="{FF2B5EF4-FFF2-40B4-BE49-F238E27FC236}">
                <a16:creationId xmlns:a16="http://schemas.microsoft.com/office/drawing/2014/main" id="{609BEAAF-9F14-4B99-8053-8DAE53CD0108}"/>
              </a:ext>
            </a:extLst>
          </p:cNvPr>
          <p:cNvSpPr>
            <a:spLocks noGrp="1"/>
          </p:cNvSpPr>
          <p:nvPr>
            <p:ph type="body" sz="quarter" idx="18"/>
          </p:nvPr>
        </p:nvSpPr>
        <p:spPr/>
        <p:txBody>
          <a:bodyPr/>
          <a:lstStyle/>
          <a:p>
            <a:r>
              <a:rPr lang="en-US" dirty="0"/>
              <a:t>Main Features</a:t>
            </a:r>
          </a:p>
        </p:txBody>
      </p:sp>
      <p:sp>
        <p:nvSpPr>
          <p:cNvPr id="8" name="Footer Placeholder 7">
            <a:extLst>
              <a:ext uri="{FF2B5EF4-FFF2-40B4-BE49-F238E27FC236}">
                <a16:creationId xmlns:a16="http://schemas.microsoft.com/office/drawing/2014/main" id="{4E0B7300-2CD9-472C-8120-ECC96A2259BB}"/>
              </a:ext>
            </a:extLst>
          </p:cNvPr>
          <p:cNvSpPr>
            <a:spLocks noGrp="1"/>
          </p:cNvSpPr>
          <p:nvPr>
            <p:ph type="ftr" sz="quarter" idx="10"/>
          </p:nvPr>
        </p:nvSpPr>
        <p:spPr/>
        <p:txBody>
          <a:bodyPr/>
          <a:lstStyle/>
          <a:p>
            <a:pPr lvl="8"/>
            <a:endParaRPr lang="en-US" dirty="0"/>
          </a:p>
        </p:txBody>
      </p:sp>
      <p:sp>
        <p:nvSpPr>
          <p:cNvPr id="9" name="Date Placeholder 8">
            <a:extLst>
              <a:ext uri="{FF2B5EF4-FFF2-40B4-BE49-F238E27FC236}">
                <a16:creationId xmlns:a16="http://schemas.microsoft.com/office/drawing/2014/main" id="{335307B8-F922-448C-95CC-0DCE269F4CA5}"/>
              </a:ext>
            </a:extLst>
          </p:cNvPr>
          <p:cNvSpPr>
            <a:spLocks noGrp="1"/>
          </p:cNvSpPr>
          <p:nvPr>
            <p:ph type="dt" sz="half" idx="11"/>
          </p:nvPr>
        </p:nvSpPr>
        <p:spPr/>
        <p:txBody>
          <a:bodyPr/>
          <a:lstStyle/>
          <a:p>
            <a:fld id="{AFEB7575-D3D0-4652-BA3A-0CCCCCFCBFB4}" type="datetime4">
              <a:rPr lang="en-US" smtClean="0"/>
              <a:t>July 6, 2022</a:t>
            </a:fld>
            <a:endParaRPr lang="en-US" dirty="0"/>
          </a:p>
        </p:txBody>
      </p:sp>
      <p:sp>
        <p:nvSpPr>
          <p:cNvPr id="10" name="Slide Number Placeholder 9">
            <a:extLst>
              <a:ext uri="{FF2B5EF4-FFF2-40B4-BE49-F238E27FC236}">
                <a16:creationId xmlns:a16="http://schemas.microsoft.com/office/drawing/2014/main" id="{2B682CB5-653A-42E7-BDBD-2C0B877116A1}"/>
              </a:ext>
            </a:extLst>
          </p:cNvPr>
          <p:cNvSpPr>
            <a:spLocks noGrp="1"/>
          </p:cNvSpPr>
          <p:nvPr>
            <p:ph type="sldNum" sz="quarter" idx="12"/>
          </p:nvPr>
        </p:nvSpPr>
        <p:spPr/>
        <p:txBody>
          <a:bodyPr/>
          <a:lstStyle/>
          <a:p>
            <a:r>
              <a:rPr lang="en-US"/>
              <a:t>Slide </a:t>
            </a:r>
            <a:fld id="{619F89D8-7AE3-494A-97F3-03D680869632}" type="slidenum">
              <a:rPr lang="en-US" smtClean="0"/>
              <a:pPr/>
              <a:t>10</a:t>
            </a:fld>
            <a:endParaRPr lang="en-US" dirty="0"/>
          </a:p>
        </p:txBody>
      </p:sp>
      <p:sp>
        <p:nvSpPr>
          <p:cNvPr id="11" name="Content Placeholder 10">
            <a:extLst>
              <a:ext uri="{FF2B5EF4-FFF2-40B4-BE49-F238E27FC236}">
                <a16:creationId xmlns:a16="http://schemas.microsoft.com/office/drawing/2014/main" id="{513F92A1-1F2D-46F6-B83B-B0BD158C86D4}"/>
              </a:ext>
            </a:extLst>
          </p:cNvPr>
          <p:cNvSpPr>
            <a:spLocks noGrp="1"/>
          </p:cNvSpPr>
          <p:nvPr>
            <p:ph sz="quarter" idx="21"/>
          </p:nvPr>
        </p:nvSpPr>
        <p:spPr/>
        <p:txBody>
          <a:bodyPr/>
          <a:lstStyle/>
          <a:p>
            <a:pPr marL="171450" indent="-171450">
              <a:buFont typeface="Arial" panose="020B0604020202020204" pitchFamily="34" charset="0"/>
              <a:buChar char="•"/>
            </a:pPr>
            <a:r>
              <a:rPr lang="en-US" sz="1050" dirty="0"/>
              <a:t>Maintenance-free </a:t>
            </a:r>
          </a:p>
          <a:p>
            <a:pPr marL="171450" indent="-171450">
              <a:buFont typeface="Arial" panose="020B0604020202020204" pitchFamily="34" charset="0"/>
              <a:buChar char="•"/>
            </a:pPr>
            <a:r>
              <a:rPr lang="en-US" sz="1050" dirty="0"/>
              <a:t>No deep discharge</a:t>
            </a:r>
          </a:p>
          <a:p>
            <a:pPr marL="171450" indent="-171450">
              <a:buFont typeface="Arial" panose="020B0604020202020204" pitchFamily="34" charset="0"/>
              <a:buChar char="•"/>
            </a:pPr>
            <a:r>
              <a:rPr lang="en-US" sz="1050" dirty="0"/>
              <a:t>Temperature resistant</a:t>
            </a:r>
          </a:p>
          <a:p>
            <a:endParaRPr lang="en-US" dirty="0"/>
          </a:p>
        </p:txBody>
      </p:sp>
      <p:sp>
        <p:nvSpPr>
          <p:cNvPr id="12" name="Title 11">
            <a:extLst>
              <a:ext uri="{FF2B5EF4-FFF2-40B4-BE49-F238E27FC236}">
                <a16:creationId xmlns:a16="http://schemas.microsoft.com/office/drawing/2014/main" id="{13AAD6CA-4EE0-4C70-A7CA-5F88C15AF561}"/>
              </a:ext>
            </a:extLst>
          </p:cNvPr>
          <p:cNvSpPr>
            <a:spLocks noGrp="1"/>
          </p:cNvSpPr>
          <p:nvPr>
            <p:ph type="title"/>
          </p:nvPr>
        </p:nvSpPr>
        <p:spPr/>
        <p:txBody>
          <a:bodyPr/>
          <a:lstStyle/>
          <a:p>
            <a:r>
              <a:rPr lang="en-US" dirty="0"/>
              <a:t>Power Supply</a:t>
            </a:r>
          </a:p>
        </p:txBody>
      </p:sp>
      <p:sp>
        <p:nvSpPr>
          <p:cNvPr id="13" name="Subtitle 12">
            <a:extLst>
              <a:ext uri="{FF2B5EF4-FFF2-40B4-BE49-F238E27FC236}">
                <a16:creationId xmlns:a16="http://schemas.microsoft.com/office/drawing/2014/main" id="{4E7A2FE1-2564-4809-9C9C-4E7D35E10D23}"/>
              </a:ext>
            </a:extLst>
          </p:cNvPr>
          <p:cNvSpPr>
            <a:spLocks noGrp="1"/>
          </p:cNvSpPr>
          <p:nvPr>
            <p:ph type="subTitle" idx="13"/>
          </p:nvPr>
        </p:nvSpPr>
        <p:spPr/>
        <p:txBody>
          <a:bodyPr/>
          <a:lstStyle/>
          <a:p>
            <a:r>
              <a:rPr lang="en-US" dirty="0"/>
              <a:t>CP-B Buffering Unit</a:t>
            </a:r>
          </a:p>
        </p:txBody>
      </p:sp>
      <p:sp>
        <p:nvSpPr>
          <p:cNvPr id="39" name="Rectangle 38">
            <a:extLst>
              <a:ext uri="{FF2B5EF4-FFF2-40B4-BE49-F238E27FC236}">
                <a16:creationId xmlns:a16="http://schemas.microsoft.com/office/drawing/2014/main" id="{0C347180-35C7-4277-BF94-B51BDC19B63D}"/>
              </a:ext>
            </a:extLst>
          </p:cNvPr>
          <p:cNvSpPr/>
          <p:nvPr/>
        </p:nvSpPr>
        <p:spPr bwMode="gray">
          <a:xfrm>
            <a:off x="332366" y="2057193"/>
            <a:ext cx="5611592" cy="642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pic>
        <p:nvPicPr>
          <p:cNvPr id="2050" name="Picture 2">
            <a:extLst>
              <a:ext uri="{FF2B5EF4-FFF2-40B4-BE49-F238E27FC236}">
                <a16:creationId xmlns:a16="http://schemas.microsoft.com/office/drawing/2014/main" id="{3E4C4FF5-BB7F-4881-8512-60FC55E6F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666" y="2057193"/>
            <a:ext cx="2653381" cy="2653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85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CA3C5-5DF8-4419-ACCF-C3296899EEA2}"/>
              </a:ext>
            </a:extLst>
          </p:cNvPr>
          <p:cNvSpPr>
            <a:spLocks noGrp="1"/>
          </p:cNvSpPr>
          <p:nvPr>
            <p:ph type="ctrTitle"/>
          </p:nvPr>
        </p:nvSpPr>
        <p:spPr/>
        <p:txBody>
          <a:bodyPr/>
          <a:lstStyle/>
          <a:p>
            <a:r>
              <a:rPr lang="en-US" dirty="0"/>
              <a:t>Complete Offering</a:t>
            </a:r>
          </a:p>
        </p:txBody>
      </p:sp>
      <p:sp>
        <p:nvSpPr>
          <p:cNvPr id="4" name="L-Shape 3">
            <a:extLst>
              <a:ext uri="{FF2B5EF4-FFF2-40B4-BE49-F238E27FC236}">
                <a16:creationId xmlns:a16="http://schemas.microsoft.com/office/drawing/2014/main" id="{829D643A-0471-45DA-BEE6-53D36340B5B0}"/>
              </a:ext>
            </a:extLst>
          </p:cNvPr>
          <p:cNvSpPr/>
          <p:nvPr/>
        </p:nvSpPr>
        <p:spPr bwMode="gray">
          <a:xfrm>
            <a:off x="742950" y="1794932"/>
            <a:ext cx="9992784" cy="4403293"/>
          </a:xfrm>
          <a:prstGeom prst="corner">
            <a:avLst>
              <a:gd name="adj1" fmla="val 614"/>
              <a:gd name="adj2" fmla="val 4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 name="TextBox 4">
            <a:extLst>
              <a:ext uri="{FF2B5EF4-FFF2-40B4-BE49-F238E27FC236}">
                <a16:creationId xmlns:a16="http://schemas.microsoft.com/office/drawing/2014/main" id="{CF30A364-878B-4352-AF61-3FC135181E9D}"/>
              </a:ext>
            </a:extLst>
          </p:cNvPr>
          <p:cNvSpPr txBox="1"/>
          <p:nvPr/>
        </p:nvSpPr>
        <p:spPr bwMode="gray">
          <a:xfrm>
            <a:off x="8655117" y="6198226"/>
            <a:ext cx="2271692" cy="422785"/>
          </a:xfrm>
          <a:prstGeom prst="rect">
            <a:avLst/>
          </a:prstGeom>
          <a:noFill/>
        </p:spPr>
        <p:txBody>
          <a:bodyPr wrap="square" lIns="72000" tIns="72000" rIns="72000" bIns="72000" rtlCol="0">
            <a:noAutofit/>
          </a:bodyPr>
          <a:lstStyle/>
          <a:p>
            <a:r>
              <a:rPr lang="en-US" sz="1600" dirty="0"/>
              <a:t>Additional Features</a:t>
            </a:r>
          </a:p>
        </p:txBody>
      </p:sp>
      <p:sp>
        <p:nvSpPr>
          <p:cNvPr id="6" name="TextBox 5">
            <a:extLst>
              <a:ext uri="{FF2B5EF4-FFF2-40B4-BE49-F238E27FC236}">
                <a16:creationId xmlns:a16="http://schemas.microsoft.com/office/drawing/2014/main" id="{D93D4946-5022-4373-AE42-D42AC45BAB98}"/>
              </a:ext>
            </a:extLst>
          </p:cNvPr>
          <p:cNvSpPr txBox="1"/>
          <p:nvPr/>
        </p:nvSpPr>
        <p:spPr bwMode="gray">
          <a:xfrm rot="16200000">
            <a:off x="-92539" y="3635942"/>
            <a:ext cx="1285875" cy="422785"/>
          </a:xfrm>
          <a:prstGeom prst="rect">
            <a:avLst/>
          </a:prstGeom>
          <a:noFill/>
        </p:spPr>
        <p:txBody>
          <a:bodyPr wrap="square" lIns="72000" tIns="72000" rIns="72000" bIns="72000" rtlCol="0">
            <a:noAutofit/>
          </a:bodyPr>
          <a:lstStyle/>
          <a:p>
            <a:r>
              <a:rPr lang="en-US" sz="1600" dirty="0"/>
              <a:t>Performance</a:t>
            </a:r>
          </a:p>
        </p:txBody>
      </p:sp>
      <p:pic>
        <p:nvPicPr>
          <p:cNvPr id="7" name="Picture 2">
            <a:extLst>
              <a:ext uri="{FF2B5EF4-FFF2-40B4-BE49-F238E27FC236}">
                <a16:creationId xmlns:a16="http://schemas.microsoft.com/office/drawing/2014/main" id="{E7688D29-95DE-4E8C-84F4-4AF4784946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0374" y="4239254"/>
            <a:ext cx="786384" cy="686075"/>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Lst>
        </p:spPr>
      </p:pic>
      <p:pic>
        <p:nvPicPr>
          <p:cNvPr id="8" name="Picture 7">
            <a:extLst>
              <a:ext uri="{FF2B5EF4-FFF2-40B4-BE49-F238E27FC236}">
                <a16:creationId xmlns:a16="http://schemas.microsoft.com/office/drawing/2014/main" id="{40DF5F35-37F0-44C4-AA74-C183F870C2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3267" y="4702571"/>
            <a:ext cx="1070340" cy="594521"/>
          </a:xfrm>
          <a:prstGeom prst="rect">
            <a:avLst/>
          </a:prstGeom>
        </p:spPr>
      </p:pic>
      <p:pic>
        <p:nvPicPr>
          <p:cNvPr id="9" name="Picture 8">
            <a:extLst>
              <a:ext uri="{FF2B5EF4-FFF2-40B4-BE49-F238E27FC236}">
                <a16:creationId xmlns:a16="http://schemas.microsoft.com/office/drawing/2014/main" id="{C54D4D41-E323-4796-96A8-14DFB5F080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33434" y="2429638"/>
            <a:ext cx="1292319" cy="789615"/>
          </a:xfrm>
          <a:prstGeom prst="rect">
            <a:avLst/>
          </a:prstGeom>
        </p:spPr>
      </p:pic>
      <p:pic>
        <p:nvPicPr>
          <p:cNvPr id="10" name="Picture 9">
            <a:extLst>
              <a:ext uri="{FF2B5EF4-FFF2-40B4-BE49-F238E27FC236}">
                <a16:creationId xmlns:a16="http://schemas.microsoft.com/office/drawing/2014/main" id="{1B78B3C8-430D-4BA3-9CC3-A2C2213FC0C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82561" y="2233779"/>
            <a:ext cx="1191083" cy="789615"/>
          </a:xfrm>
          <a:prstGeom prst="rect">
            <a:avLst/>
          </a:prstGeom>
        </p:spPr>
      </p:pic>
      <p:sp>
        <p:nvSpPr>
          <p:cNvPr id="17" name="TextBox 16">
            <a:extLst>
              <a:ext uri="{FF2B5EF4-FFF2-40B4-BE49-F238E27FC236}">
                <a16:creationId xmlns:a16="http://schemas.microsoft.com/office/drawing/2014/main" id="{9787A7F4-03F1-4B6F-8FAF-EFC80DDA8043}"/>
              </a:ext>
            </a:extLst>
          </p:cNvPr>
          <p:cNvSpPr txBox="1"/>
          <p:nvPr/>
        </p:nvSpPr>
        <p:spPr bwMode="gray">
          <a:xfrm>
            <a:off x="1631391" y="5330084"/>
            <a:ext cx="614091" cy="494315"/>
          </a:xfrm>
          <a:prstGeom prst="rect">
            <a:avLst/>
          </a:prstGeom>
          <a:noFill/>
        </p:spPr>
        <p:txBody>
          <a:bodyPr wrap="square" lIns="72000" tIns="72000" rIns="72000" bIns="72000" rtlCol="0">
            <a:noAutofit/>
          </a:bodyPr>
          <a:lstStyle/>
          <a:p>
            <a:r>
              <a:rPr lang="en-US" sz="1400" dirty="0"/>
              <a:t>CP-D</a:t>
            </a:r>
          </a:p>
        </p:txBody>
      </p:sp>
      <p:sp>
        <p:nvSpPr>
          <p:cNvPr id="18" name="TextBox 17">
            <a:extLst>
              <a:ext uri="{FF2B5EF4-FFF2-40B4-BE49-F238E27FC236}">
                <a16:creationId xmlns:a16="http://schemas.microsoft.com/office/drawing/2014/main" id="{276D2051-5CEC-4712-BC97-50BC7211EB06}"/>
              </a:ext>
            </a:extLst>
          </p:cNvPr>
          <p:cNvSpPr txBox="1"/>
          <p:nvPr/>
        </p:nvSpPr>
        <p:spPr bwMode="gray">
          <a:xfrm>
            <a:off x="3143820" y="4874307"/>
            <a:ext cx="614091" cy="422785"/>
          </a:xfrm>
          <a:prstGeom prst="rect">
            <a:avLst/>
          </a:prstGeom>
          <a:noFill/>
        </p:spPr>
        <p:txBody>
          <a:bodyPr wrap="square" lIns="72000" tIns="72000" rIns="72000" bIns="72000" rtlCol="0">
            <a:noAutofit/>
          </a:bodyPr>
          <a:lstStyle/>
          <a:p>
            <a:r>
              <a:rPr lang="en-US" sz="1400" dirty="0"/>
              <a:t>CP-E</a:t>
            </a:r>
          </a:p>
        </p:txBody>
      </p:sp>
      <p:sp>
        <p:nvSpPr>
          <p:cNvPr id="19" name="TextBox 18">
            <a:extLst>
              <a:ext uri="{FF2B5EF4-FFF2-40B4-BE49-F238E27FC236}">
                <a16:creationId xmlns:a16="http://schemas.microsoft.com/office/drawing/2014/main" id="{CED9E108-EA61-4D19-BF56-CE6D8AD3A5BE}"/>
              </a:ext>
            </a:extLst>
          </p:cNvPr>
          <p:cNvSpPr txBox="1"/>
          <p:nvPr/>
        </p:nvSpPr>
        <p:spPr bwMode="gray">
          <a:xfrm>
            <a:off x="6104631" y="3933306"/>
            <a:ext cx="946941" cy="422785"/>
          </a:xfrm>
          <a:prstGeom prst="rect">
            <a:avLst/>
          </a:prstGeom>
          <a:noFill/>
        </p:spPr>
        <p:txBody>
          <a:bodyPr wrap="square" lIns="72000" tIns="72000" rIns="72000" bIns="72000" rtlCol="0">
            <a:noAutofit/>
          </a:bodyPr>
          <a:lstStyle/>
          <a:p>
            <a:r>
              <a:rPr lang="en-US" sz="1400" dirty="0"/>
              <a:t>CP-S.1</a:t>
            </a:r>
          </a:p>
        </p:txBody>
      </p:sp>
      <p:sp>
        <p:nvSpPr>
          <p:cNvPr id="20" name="TextBox 19">
            <a:extLst>
              <a:ext uri="{FF2B5EF4-FFF2-40B4-BE49-F238E27FC236}">
                <a16:creationId xmlns:a16="http://schemas.microsoft.com/office/drawing/2014/main" id="{CE50C9A7-2752-4795-9434-C344B4F427B4}"/>
              </a:ext>
            </a:extLst>
          </p:cNvPr>
          <p:cNvSpPr txBox="1"/>
          <p:nvPr/>
        </p:nvSpPr>
        <p:spPr bwMode="gray">
          <a:xfrm>
            <a:off x="8021343" y="3090894"/>
            <a:ext cx="946941" cy="422785"/>
          </a:xfrm>
          <a:prstGeom prst="rect">
            <a:avLst/>
          </a:prstGeom>
          <a:noFill/>
        </p:spPr>
        <p:txBody>
          <a:bodyPr wrap="square" lIns="72000" tIns="72000" rIns="72000" bIns="72000" rtlCol="0">
            <a:noAutofit/>
          </a:bodyPr>
          <a:lstStyle/>
          <a:p>
            <a:r>
              <a:rPr lang="en-US" sz="1400" dirty="0"/>
              <a:t>CP-C.1</a:t>
            </a:r>
          </a:p>
        </p:txBody>
      </p:sp>
      <p:sp>
        <p:nvSpPr>
          <p:cNvPr id="21" name="TextBox 20">
            <a:extLst>
              <a:ext uri="{FF2B5EF4-FFF2-40B4-BE49-F238E27FC236}">
                <a16:creationId xmlns:a16="http://schemas.microsoft.com/office/drawing/2014/main" id="{74DF4C90-EDBD-4A68-8D6A-5DB854A41681}"/>
              </a:ext>
            </a:extLst>
          </p:cNvPr>
          <p:cNvSpPr txBox="1"/>
          <p:nvPr/>
        </p:nvSpPr>
        <p:spPr bwMode="gray">
          <a:xfrm>
            <a:off x="4386261" y="3090894"/>
            <a:ext cx="946941" cy="422785"/>
          </a:xfrm>
          <a:prstGeom prst="rect">
            <a:avLst/>
          </a:prstGeom>
          <a:noFill/>
        </p:spPr>
        <p:txBody>
          <a:bodyPr wrap="square" lIns="72000" tIns="72000" rIns="72000" bIns="72000" rtlCol="0">
            <a:noAutofit/>
          </a:bodyPr>
          <a:lstStyle/>
          <a:p>
            <a:pPr algn="ctr"/>
            <a:r>
              <a:rPr lang="en-US" sz="1400" dirty="0"/>
              <a:t>CP-T</a:t>
            </a:r>
          </a:p>
          <a:p>
            <a:pPr algn="ctr"/>
            <a:r>
              <a:rPr lang="en-US" sz="1400" dirty="0"/>
              <a:t>(3-phase)</a:t>
            </a:r>
          </a:p>
        </p:txBody>
      </p:sp>
      <p:pic>
        <p:nvPicPr>
          <p:cNvPr id="22" name="Picture 21" descr="A picture containing calendar&#10;&#10;Description automatically generated">
            <a:extLst>
              <a:ext uri="{FF2B5EF4-FFF2-40B4-BE49-F238E27FC236}">
                <a16:creationId xmlns:a16="http://schemas.microsoft.com/office/drawing/2014/main" id="{431B8914-22AB-4BDE-9062-09B7058A3C0D}"/>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5675" b="94221" l="1863" r="97289">
                        <a14:foregroundMark x1="10714" y1="45894" x2="92570" y2="32531"/>
                        <a14:foregroundMark x1="92570" y1="32531" x2="93454" y2="31825"/>
                        <a14:foregroundMark x1="5972" y1="25941" x2="9018" y2="71862"/>
                        <a14:foregroundMark x1="9018" y1="71862" x2="12924" y2="70214"/>
                        <a14:foregroundMark x1="12924" y1="70214" x2="14775" y2="60382"/>
                        <a14:foregroundMark x1="14775" y1="60382" x2="12673" y2="25915"/>
                        <a14:foregroundMark x1="12673" y1="25915" x2="10201" y2="17913"/>
                        <a14:foregroundMark x1="10201" y1="17913" x2="6151" y2="16396"/>
                        <a14:foregroundMark x1="6151" y1="16396" x2="3524" y2="24137"/>
                        <a14:foregroundMark x1="3524" y1="24137" x2="3524" y2="32662"/>
                        <a14:foregroundMark x1="5363" y1="64487" x2="7501" y2="72986"/>
                        <a14:foregroundMark x1="7501" y1="72986" x2="16161" y2="92887"/>
                        <a14:foregroundMark x1="16161" y1="92887" x2="20127" y2="94221"/>
                        <a14:foregroundMark x1="20127" y1="94221" x2="16842" y2="90298"/>
                        <a14:foregroundMark x1="2377" y1="20267" x2="2449" y2="75915"/>
                        <a14:foregroundMark x1="2449" y1="75915" x2="1911" y2="70371"/>
                        <a14:foregroundMark x1="87721" y1="9205" x2="52258" y2="13886"/>
                        <a14:foregroundMark x1="52258" y1="13886" x2="56307" y2="11454"/>
                        <a14:foregroundMark x1="56307" y1="11454" x2="60392" y2="16240"/>
                        <a14:foregroundMark x1="96823" y1="67678" x2="96130" y2="34990"/>
                        <a14:foregroundMark x1="96130" y1="34990" x2="96130" y2="34990"/>
                        <a14:foregroundMark x1="85189" y1="5675" x2="81820" y2="6015"/>
                        <a14:foregroundMark x1="96512" y1="11872" x2="97289" y2="13389"/>
                        <a14:foregroundMark x1="96823" y1="11036" x2="97050" y2="12369"/>
                      </a14:backgroundRemoval>
                    </a14:imgEffect>
                  </a14:imgLayer>
                </a14:imgProps>
              </a:ext>
              <a:ext uri="{28A0092B-C50C-407E-A947-70E740481C1C}">
                <a14:useLocalDpi xmlns:a14="http://schemas.microsoft.com/office/drawing/2010/main"/>
              </a:ext>
            </a:extLst>
          </a:blip>
          <a:stretch>
            <a:fillRect/>
          </a:stretch>
        </p:blipFill>
        <p:spPr>
          <a:xfrm>
            <a:off x="5691629" y="3247231"/>
            <a:ext cx="1502045" cy="686075"/>
          </a:xfrm>
          <a:prstGeom prst="rect">
            <a:avLst/>
          </a:prstGeom>
        </p:spPr>
      </p:pic>
      <p:sp>
        <p:nvSpPr>
          <p:cNvPr id="16" name="TextBox 15">
            <a:extLst>
              <a:ext uri="{FF2B5EF4-FFF2-40B4-BE49-F238E27FC236}">
                <a16:creationId xmlns:a16="http://schemas.microsoft.com/office/drawing/2014/main" id="{FCB3CA19-22D8-4E04-9078-69B8F0C3E4DD}"/>
              </a:ext>
            </a:extLst>
          </p:cNvPr>
          <p:cNvSpPr txBox="1"/>
          <p:nvPr/>
        </p:nvSpPr>
        <p:spPr bwMode="gray">
          <a:xfrm>
            <a:off x="1495424" y="6231217"/>
            <a:ext cx="1504950" cy="422785"/>
          </a:xfrm>
          <a:prstGeom prst="rect">
            <a:avLst/>
          </a:prstGeom>
          <a:noFill/>
        </p:spPr>
        <p:txBody>
          <a:bodyPr wrap="square" lIns="72000" tIns="72000" rIns="72000" bIns="72000" rtlCol="0">
            <a:noAutofit/>
          </a:bodyPr>
          <a:lstStyle/>
          <a:p>
            <a:r>
              <a:rPr lang="en-US" sz="1600" dirty="0"/>
              <a:t>Cost Effective</a:t>
            </a:r>
          </a:p>
        </p:txBody>
      </p:sp>
      <p:pic>
        <p:nvPicPr>
          <p:cNvPr id="24" name="Picture 2">
            <a:extLst>
              <a:ext uri="{FF2B5EF4-FFF2-40B4-BE49-F238E27FC236}">
                <a16:creationId xmlns:a16="http://schemas.microsoft.com/office/drawing/2014/main" id="{317CD406-0A7D-41A0-B7E8-06F4DC8CD1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1940" y="4441782"/>
            <a:ext cx="888302" cy="88830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18380F8-76CE-4B4A-B689-82B55EA56F93}"/>
              </a:ext>
            </a:extLst>
          </p:cNvPr>
          <p:cNvSpPr txBox="1"/>
          <p:nvPr/>
        </p:nvSpPr>
        <p:spPr bwMode="gray">
          <a:xfrm>
            <a:off x="4161855" y="5174212"/>
            <a:ext cx="1465935" cy="422785"/>
          </a:xfrm>
          <a:prstGeom prst="rect">
            <a:avLst/>
          </a:prstGeom>
          <a:noFill/>
        </p:spPr>
        <p:txBody>
          <a:bodyPr wrap="square" lIns="72000" tIns="72000" rIns="72000" bIns="72000" rtlCol="0">
            <a:noAutofit/>
          </a:bodyPr>
          <a:lstStyle/>
          <a:p>
            <a:pPr algn="ctr"/>
            <a:r>
              <a:rPr lang="en-US" sz="1400" dirty="0"/>
              <a:t>CP-B</a:t>
            </a:r>
          </a:p>
          <a:p>
            <a:pPr algn="ctr"/>
            <a:r>
              <a:rPr lang="en-US" sz="1400" dirty="0"/>
              <a:t>(buffering unit)</a:t>
            </a:r>
          </a:p>
        </p:txBody>
      </p:sp>
    </p:spTree>
    <p:extLst>
      <p:ext uri="{BB962C8B-B14F-4D97-AF65-F5344CB8AC3E}">
        <p14:creationId xmlns:p14="http://schemas.microsoft.com/office/powerpoint/2010/main" val="2664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1A7615C-785A-4592-A71E-E026EB4A1B2F}"/>
              </a:ext>
            </a:extLst>
          </p:cNvPr>
          <p:cNvSpPr>
            <a:spLocks noGrp="1"/>
          </p:cNvSpPr>
          <p:nvPr>
            <p:ph type="dt" sz="half" idx="11"/>
          </p:nvPr>
        </p:nvSpPr>
        <p:spPr/>
        <p:txBody>
          <a:bodyPr/>
          <a:lstStyle/>
          <a:p>
            <a:fld id="{A62DC934-8D94-4C45-ADC7-1B111A21071B}" type="datetime4">
              <a:rPr lang="en-US" smtClean="0"/>
              <a:t>July 6, 2022</a:t>
            </a:fld>
            <a:endParaRPr lang="en-US" dirty="0"/>
          </a:p>
        </p:txBody>
      </p:sp>
      <p:sp>
        <p:nvSpPr>
          <p:cNvPr id="2" name="Footer Placeholder 1">
            <a:extLst>
              <a:ext uri="{FF2B5EF4-FFF2-40B4-BE49-F238E27FC236}">
                <a16:creationId xmlns:a16="http://schemas.microsoft.com/office/drawing/2014/main" id="{BF3B404A-D8F9-422F-9A30-12682DDFB254}"/>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A2F44275-A164-437A-BB31-2809A6AED5C0}"/>
              </a:ext>
            </a:extLst>
          </p:cNvPr>
          <p:cNvSpPr>
            <a:spLocks noGrp="1"/>
          </p:cNvSpPr>
          <p:nvPr>
            <p:ph type="sldNum" sz="quarter" idx="12"/>
          </p:nvPr>
        </p:nvSpPr>
        <p:spPr/>
        <p:txBody>
          <a:bodyPr/>
          <a:lstStyle/>
          <a:p>
            <a:r>
              <a:rPr lang="en-US"/>
              <a:t>Slide </a:t>
            </a:r>
            <a:fld id="{619F89D8-7AE3-494A-97F3-03D680869632}" type="slidenum">
              <a:rPr lang="en-US" smtClean="0"/>
              <a:pPr/>
              <a:t>12</a:t>
            </a:fld>
            <a:endParaRPr lang="en-US" dirty="0"/>
          </a:p>
        </p:txBody>
      </p:sp>
    </p:spTree>
    <p:extLst>
      <p:ext uri="{BB962C8B-B14F-4D97-AF65-F5344CB8AC3E}">
        <p14:creationId xmlns:p14="http://schemas.microsoft.com/office/powerpoint/2010/main" val="142634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39D64-9FD2-4C11-83CF-8732FC268268}"/>
              </a:ext>
            </a:extLst>
          </p:cNvPr>
          <p:cNvSpPr>
            <a:spLocks noGrp="1"/>
          </p:cNvSpPr>
          <p:nvPr>
            <p:ph type="title"/>
          </p:nvPr>
        </p:nvSpPr>
        <p:spPr/>
        <p:txBody>
          <a:bodyPr/>
          <a:lstStyle/>
          <a:p>
            <a:r>
              <a:rPr lang="de-DE" dirty="0"/>
              <a:t>Primary switch </a:t>
            </a:r>
            <a:r>
              <a:rPr lang="de-DE" dirty="0" err="1"/>
              <a:t>mode</a:t>
            </a:r>
            <a:r>
              <a:rPr lang="de-DE" dirty="0"/>
              <a:t> power </a:t>
            </a:r>
            <a:r>
              <a:rPr lang="de-DE" dirty="0" err="1"/>
              <a:t>supplies</a:t>
            </a:r>
            <a:endParaRPr lang="de-DE" dirty="0"/>
          </a:p>
        </p:txBody>
      </p:sp>
      <p:sp>
        <p:nvSpPr>
          <p:cNvPr id="3" name="Footer Placeholder 2">
            <a:extLst>
              <a:ext uri="{FF2B5EF4-FFF2-40B4-BE49-F238E27FC236}">
                <a16:creationId xmlns:a16="http://schemas.microsoft.com/office/drawing/2014/main" id="{4FFCF4EF-FCBF-4743-8F6A-5EF6A4EE0600}"/>
              </a:ext>
            </a:extLst>
          </p:cNvPr>
          <p:cNvSpPr>
            <a:spLocks noGrp="1"/>
          </p:cNvSpPr>
          <p:nvPr>
            <p:ph type="ftr" sz="quarter" idx="10"/>
          </p:nvPr>
        </p:nvSpPr>
        <p:spPr/>
        <p:txBody>
          <a:bodyPr/>
          <a:lstStyle/>
          <a:p>
            <a:pPr lvl="8"/>
            <a:r>
              <a:rPr lang="de-DE"/>
              <a:t>We reserve all rights in this document and in the subject matter and illustrations contained therein. Any reproduction, disclosure to third parties or utilization of its contents—in whole or in part—is forbidden without prior written consent of ABB.</a:t>
            </a:r>
            <a:endParaRPr lang="de-DE" dirty="0"/>
          </a:p>
        </p:txBody>
      </p:sp>
      <p:sp>
        <p:nvSpPr>
          <p:cNvPr id="4" name="Date Placeholder 3">
            <a:extLst>
              <a:ext uri="{FF2B5EF4-FFF2-40B4-BE49-F238E27FC236}">
                <a16:creationId xmlns:a16="http://schemas.microsoft.com/office/drawing/2014/main" id="{DDCF93FC-B0A2-4DFC-B926-9EF4E066E837}"/>
              </a:ext>
            </a:extLst>
          </p:cNvPr>
          <p:cNvSpPr>
            <a:spLocks noGrp="1"/>
          </p:cNvSpPr>
          <p:nvPr>
            <p:ph type="dt" sz="half" idx="11"/>
          </p:nvPr>
        </p:nvSpPr>
        <p:spPr/>
        <p:txBody>
          <a:bodyPr/>
          <a:lstStyle/>
          <a:p>
            <a:fld id="{F4064434-E0DB-45C0-856F-3A928AC17331}" type="datetime4">
              <a:rPr lang="en-US" smtClean="0"/>
              <a:t>July 6, 2022</a:t>
            </a:fld>
            <a:endParaRPr lang="en-US" dirty="0"/>
          </a:p>
        </p:txBody>
      </p:sp>
      <p:sp>
        <p:nvSpPr>
          <p:cNvPr id="5" name="Slide Number Placeholder 4">
            <a:extLst>
              <a:ext uri="{FF2B5EF4-FFF2-40B4-BE49-F238E27FC236}">
                <a16:creationId xmlns:a16="http://schemas.microsoft.com/office/drawing/2014/main" id="{FB3873FF-10C1-46D5-9D69-2F7C1B8F7F69}"/>
              </a:ext>
            </a:extLst>
          </p:cNvPr>
          <p:cNvSpPr>
            <a:spLocks noGrp="1"/>
          </p:cNvSpPr>
          <p:nvPr>
            <p:ph type="sldNum" sz="quarter" idx="12"/>
          </p:nvPr>
        </p:nvSpPr>
        <p:spPr/>
        <p:txBody>
          <a:bodyPr/>
          <a:lstStyle/>
          <a:p>
            <a:r>
              <a:rPr lang="en-US"/>
              <a:t>Slide </a:t>
            </a:r>
            <a:fld id="{619F89D8-7AE3-494A-97F3-03D680869632}" type="slidenum">
              <a:rPr lang="en-US" smtClean="0"/>
              <a:pPr/>
              <a:t>2</a:t>
            </a:fld>
            <a:endParaRPr lang="en-US" dirty="0"/>
          </a:p>
        </p:txBody>
      </p:sp>
      <p:sp>
        <p:nvSpPr>
          <p:cNvPr id="6" name="Content Placeholder 5">
            <a:extLst>
              <a:ext uri="{FF2B5EF4-FFF2-40B4-BE49-F238E27FC236}">
                <a16:creationId xmlns:a16="http://schemas.microsoft.com/office/drawing/2014/main" id="{E1A7C5AC-F426-472D-9121-D99CD689F7CF}"/>
              </a:ext>
            </a:extLst>
          </p:cNvPr>
          <p:cNvSpPr>
            <a:spLocks noGrp="1"/>
          </p:cNvSpPr>
          <p:nvPr>
            <p:ph sz="quarter" idx="20"/>
          </p:nvPr>
        </p:nvSpPr>
        <p:spPr>
          <a:xfrm>
            <a:off x="6248844" y="2194769"/>
            <a:ext cx="5604420" cy="3315073"/>
          </a:xfrm>
        </p:spPr>
        <p:txBody>
          <a:bodyPr/>
          <a:lstStyle/>
          <a:p>
            <a:pPr>
              <a:buClr>
                <a:schemeClr val="tx2"/>
              </a:buClr>
            </a:pPr>
            <a:r>
              <a:rPr lang="en-US" altLang="en-US" dirty="0">
                <a:latin typeface="ABBvoice" panose="020D0603020503020204" pitchFamily="34" charset="0"/>
                <a:ea typeface="ABBvoice" panose="020D0603020503020204" pitchFamily="34" charset="0"/>
                <a:cs typeface="ABBvoice" panose="020D0603020503020204" pitchFamily="34" charset="0"/>
              </a:rPr>
              <a:t>The CP range offers the latest technology in a more compact package. Modern power supply units are a vital component in most areas of energy management and automation technology. ABB works with customers as a global partner in these areas, responding quickly to changing requirements and evolving demands of markets and applications. Five power supplies families</a:t>
            </a:r>
          </a:p>
          <a:p>
            <a:pPr marL="342900" indent="-342900">
              <a:buClr>
                <a:schemeClr val="tx2"/>
              </a:buClr>
              <a:buFont typeface="Wingdings" panose="05000000000000000000" pitchFamily="2" charset="2"/>
              <a:buChar char="§"/>
            </a:pPr>
            <a:r>
              <a:rPr lang="en-US" altLang="en-US" dirty="0">
                <a:latin typeface="ABBvoice" panose="020D0603020503020204" pitchFamily="34" charset="0"/>
                <a:ea typeface="ABBvoice" panose="020D0603020503020204" pitchFamily="34" charset="0"/>
                <a:cs typeface="ABBvoice" panose="020D0603020503020204" pitchFamily="34" charset="0"/>
              </a:rPr>
              <a:t>Single and three-phase devices</a:t>
            </a:r>
          </a:p>
          <a:p>
            <a:pPr marL="342900" indent="-342900">
              <a:buClr>
                <a:schemeClr val="tx2"/>
              </a:buClr>
              <a:buFont typeface="Wingdings" panose="05000000000000000000" pitchFamily="2" charset="2"/>
              <a:buChar char="§"/>
            </a:pPr>
            <a:r>
              <a:rPr lang="en-US" altLang="en-US" dirty="0">
                <a:latin typeface="ABBvoice" panose="020D0603020503020204" pitchFamily="34" charset="0"/>
                <a:ea typeface="ABBvoice" panose="020D0603020503020204" pitchFamily="34" charset="0"/>
                <a:cs typeface="ABBvoice" panose="020D0603020503020204" pitchFamily="34" charset="0"/>
              </a:rPr>
              <a:t>Economic and high-end variants</a:t>
            </a:r>
          </a:p>
          <a:p>
            <a:pPr marL="342900" indent="-342900">
              <a:buClr>
                <a:schemeClr val="tx2"/>
              </a:buClr>
              <a:buFont typeface="Wingdings" panose="05000000000000000000" pitchFamily="2" charset="2"/>
              <a:buChar char="§"/>
            </a:pPr>
            <a:r>
              <a:rPr lang="en-US" altLang="en-US" dirty="0">
                <a:latin typeface="ABBvoice" panose="020D0603020503020204" pitchFamily="34" charset="0"/>
                <a:ea typeface="ABBvoice" panose="020D0603020503020204" pitchFamily="34" charset="0"/>
                <a:cs typeface="ABBvoice" panose="020D0603020503020204" pitchFamily="34" charset="0"/>
              </a:rPr>
              <a:t>Space saving designs</a:t>
            </a:r>
          </a:p>
          <a:p>
            <a:pPr marL="342900" indent="-342900">
              <a:buClr>
                <a:schemeClr val="tx2"/>
              </a:buClr>
              <a:buFont typeface="Wingdings" panose="05000000000000000000" pitchFamily="2" charset="2"/>
              <a:buChar char="§"/>
            </a:pPr>
            <a:r>
              <a:rPr lang="en-US" altLang="en-US" dirty="0" err="1">
                <a:latin typeface="ABBvoice" panose="020D0603020503020204" pitchFamily="34" charset="0"/>
                <a:ea typeface="ABBvoice" panose="020D0603020503020204" pitchFamily="34" charset="0"/>
                <a:cs typeface="ABBvoice" panose="020D0603020503020204" pitchFamily="34" charset="0"/>
              </a:rPr>
              <a:t>Redunancy</a:t>
            </a:r>
            <a:r>
              <a:rPr lang="en-US" altLang="en-US" dirty="0">
                <a:latin typeface="ABBvoice" panose="020D0603020503020204" pitchFamily="34" charset="0"/>
                <a:ea typeface="ABBvoice" panose="020D0603020503020204" pitchFamily="34" charset="0"/>
                <a:cs typeface="ABBvoice" panose="020D0603020503020204" pitchFamily="34" charset="0"/>
              </a:rPr>
              <a:t> and buffering units</a:t>
            </a:r>
          </a:p>
          <a:p>
            <a:pPr marL="342900" indent="-342900">
              <a:buClr>
                <a:schemeClr val="tx2"/>
              </a:buClr>
              <a:buFont typeface="Wingdings" panose="05000000000000000000" pitchFamily="2" charset="2"/>
              <a:buChar char="§"/>
            </a:pPr>
            <a:r>
              <a:rPr lang="en-US" altLang="en-US" dirty="0">
                <a:latin typeface="ABBvoice" panose="020D0603020503020204" pitchFamily="34" charset="0"/>
                <a:ea typeface="ABBvoice" panose="020D0603020503020204" pitchFamily="34" charset="0"/>
                <a:cs typeface="ABBvoice" panose="020D0603020503020204" pitchFamily="34" charset="0"/>
              </a:rPr>
              <a:t>Accepts a wide input voltage</a:t>
            </a:r>
          </a:p>
          <a:p>
            <a:endParaRPr lang="de-DE" dirty="0"/>
          </a:p>
        </p:txBody>
      </p:sp>
      <p:sp>
        <p:nvSpPr>
          <p:cNvPr id="8" name="Subtitle 7">
            <a:extLst>
              <a:ext uri="{FF2B5EF4-FFF2-40B4-BE49-F238E27FC236}">
                <a16:creationId xmlns:a16="http://schemas.microsoft.com/office/drawing/2014/main" id="{EAD50180-551A-4BF8-A0CD-970965292FFA}"/>
              </a:ext>
            </a:extLst>
          </p:cNvPr>
          <p:cNvSpPr>
            <a:spLocks noGrp="1"/>
          </p:cNvSpPr>
          <p:nvPr>
            <p:ph type="subTitle" idx="13"/>
          </p:nvPr>
        </p:nvSpPr>
        <p:spPr/>
        <p:txBody>
          <a:bodyPr/>
          <a:lstStyle/>
          <a:p>
            <a:r>
              <a:rPr lang="de-DE" dirty="0"/>
              <a:t>CP Power Supplies</a:t>
            </a:r>
          </a:p>
        </p:txBody>
      </p:sp>
      <p:pic>
        <p:nvPicPr>
          <p:cNvPr id="11" name="Content Placeholder 10">
            <a:extLst>
              <a:ext uri="{FF2B5EF4-FFF2-40B4-BE49-F238E27FC236}">
                <a16:creationId xmlns:a16="http://schemas.microsoft.com/office/drawing/2014/main" id="{52FC5B9B-D010-4E18-8E42-5504BE6977C1}"/>
              </a:ext>
            </a:extLst>
          </p:cNvPr>
          <p:cNvPicPr>
            <a:picLocks noGrp="1" noChangeAspect="1"/>
          </p:cNvPicPr>
          <p:nvPr>
            <p:ph sz="quarter" idx="19"/>
          </p:nvPr>
        </p:nvPicPr>
        <p:blipFill rotWithShape="1">
          <a:blip r:embed="rId2" cstate="hqprint">
            <a:extLst>
              <a:ext uri="{28A0092B-C50C-407E-A947-70E740481C1C}">
                <a14:useLocalDpi xmlns:a14="http://schemas.microsoft.com/office/drawing/2010/main"/>
              </a:ext>
            </a:extLst>
          </a:blip>
          <a:srcRect/>
          <a:stretch/>
        </p:blipFill>
        <p:spPr>
          <a:xfrm>
            <a:off x="338736" y="2112333"/>
            <a:ext cx="5427649" cy="3315073"/>
          </a:xfrm>
        </p:spPr>
      </p:pic>
    </p:spTree>
    <p:extLst>
      <p:ext uri="{BB962C8B-B14F-4D97-AF65-F5344CB8AC3E}">
        <p14:creationId xmlns:p14="http://schemas.microsoft.com/office/powerpoint/2010/main" val="61041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3F9BA2-7359-4168-9309-8FA3CA79B658}"/>
              </a:ext>
            </a:extLst>
          </p:cNvPr>
          <p:cNvSpPr>
            <a:spLocks noGrp="1"/>
          </p:cNvSpPr>
          <p:nvPr>
            <p:ph type="title"/>
          </p:nvPr>
        </p:nvSpPr>
        <p:spPr/>
        <p:txBody>
          <a:bodyPr/>
          <a:lstStyle/>
          <a:p>
            <a:r>
              <a:rPr lang="de-DE" dirty="0"/>
              <a:t>Primary switch </a:t>
            </a:r>
            <a:r>
              <a:rPr lang="de-DE" dirty="0" err="1"/>
              <a:t>mode</a:t>
            </a:r>
            <a:r>
              <a:rPr lang="de-DE" dirty="0"/>
              <a:t> power </a:t>
            </a:r>
            <a:r>
              <a:rPr lang="de-DE" dirty="0" err="1"/>
              <a:t>supplies</a:t>
            </a:r>
            <a:endParaRPr lang="de-DE" dirty="0"/>
          </a:p>
        </p:txBody>
      </p:sp>
      <p:sp>
        <p:nvSpPr>
          <p:cNvPr id="4" name="Date Placeholder 3">
            <a:extLst>
              <a:ext uri="{FF2B5EF4-FFF2-40B4-BE49-F238E27FC236}">
                <a16:creationId xmlns:a16="http://schemas.microsoft.com/office/drawing/2014/main" id="{C80BCA77-1804-4447-B95F-50EF8CA901AE}"/>
              </a:ext>
            </a:extLst>
          </p:cNvPr>
          <p:cNvSpPr>
            <a:spLocks noGrp="1"/>
          </p:cNvSpPr>
          <p:nvPr>
            <p:ph type="dt" sz="half" idx="18"/>
          </p:nvPr>
        </p:nvSpPr>
        <p:spPr/>
        <p:txBody>
          <a:bodyPr/>
          <a:lstStyle/>
          <a:p>
            <a:fld id="{DED11F41-F59E-4148-82B4-D5604C9DFCBD}" type="datetime4">
              <a:rPr lang="en-US" smtClean="0"/>
              <a:t>July 6, 2022</a:t>
            </a:fld>
            <a:endParaRPr lang="en-US" dirty="0"/>
          </a:p>
        </p:txBody>
      </p:sp>
      <p:sp>
        <p:nvSpPr>
          <p:cNvPr id="5" name="Footer Placeholder 4">
            <a:extLst>
              <a:ext uri="{FF2B5EF4-FFF2-40B4-BE49-F238E27FC236}">
                <a16:creationId xmlns:a16="http://schemas.microsoft.com/office/drawing/2014/main" id="{59BB2D05-F4D2-4A61-9003-B3E19CBB1906}"/>
              </a:ext>
            </a:extLst>
          </p:cNvPr>
          <p:cNvSpPr>
            <a:spLocks noGrp="1"/>
          </p:cNvSpPr>
          <p:nvPr>
            <p:ph type="ftr" sz="quarter" idx="19"/>
          </p:nvPr>
        </p:nvSpPr>
        <p:spPr/>
        <p:txBody>
          <a:bodyPr/>
          <a:lstStyle/>
          <a:p>
            <a:pPr lvl="8"/>
            <a:r>
              <a:rPr lang="de-DE"/>
              <a:t>We reserve all rights in this document and in the subject matter and illustrations contained therein. Any reproduction, disclosure to third parties or utilization of its contents—in whole or in part—is forbidden without prior written consent of ABB.</a:t>
            </a:r>
            <a:endParaRPr lang="de-DE" dirty="0"/>
          </a:p>
        </p:txBody>
      </p:sp>
      <p:sp>
        <p:nvSpPr>
          <p:cNvPr id="6" name="Slide Number Placeholder 5">
            <a:extLst>
              <a:ext uri="{FF2B5EF4-FFF2-40B4-BE49-F238E27FC236}">
                <a16:creationId xmlns:a16="http://schemas.microsoft.com/office/drawing/2014/main" id="{067F51C4-136C-4F65-9C09-0F797F5D58CF}"/>
              </a:ext>
            </a:extLst>
          </p:cNvPr>
          <p:cNvSpPr>
            <a:spLocks noGrp="1"/>
          </p:cNvSpPr>
          <p:nvPr>
            <p:ph type="sldNum" sz="quarter" idx="20"/>
          </p:nvPr>
        </p:nvSpPr>
        <p:spPr/>
        <p:txBody>
          <a:bodyPr/>
          <a:lstStyle/>
          <a:p>
            <a:r>
              <a:rPr lang="en-US"/>
              <a:t>Slide </a:t>
            </a:r>
            <a:fld id="{619F89D8-7AE3-494A-97F3-03D680869632}" type="slidenum">
              <a:rPr lang="en-US" smtClean="0"/>
              <a:pPr/>
              <a:t>3</a:t>
            </a:fld>
            <a:endParaRPr lang="en-US" dirty="0"/>
          </a:p>
        </p:txBody>
      </p:sp>
      <p:sp>
        <p:nvSpPr>
          <p:cNvPr id="7" name="Subtitle 6">
            <a:extLst>
              <a:ext uri="{FF2B5EF4-FFF2-40B4-BE49-F238E27FC236}">
                <a16:creationId xmlns:a16="http://schemas.microsoft.com/office/drawing/2014/main" id="{4B4CBF68-387E-47FC-8ECC-C0ADF54C52EF}"/>
              </a:ext>
            </a:extLst>
          </p:cNvPr>
          <p:cNvSpPr>
            <a:spLocks noGrp="1"/>
          </p:cNvSpPr>
          <p:nvPr>
            <p:ph type="subTitle" idx="13"/>
          </p:nvPr>
        </p:nvSpPr>
        <p:spPr/>
        <p:txBody>
          <a:bodyPr/>
          <a:lstStyle/>
          <a:p>
            <a:r>
              <a:rPr lang="de-DE" dirty="0" err="1"/>
              <a:t>Overview</a:t>
            </a:r>
            <a:endParaRPr lang="de-DE" dirty="0"/>
          </a:p>
        </p:txBody>
      </p:sp>
      <p:sp>
        <p:nvSpPr>
          <p:cNvPr id="8" name="Rectangle 7">
            <a:extLst>
              <a:ext uri="{FF2B5EF4-FFF2-40B4-BE49-F238E27FC236}">
                <a16:creationId xmlns:a16="http://schemas.microsoft.com/office/drawing/2014/main" id="{964744F7-5E1F-4532-88E4-D19E3EF56596}"/>
              </a:ext>
            </a:extLst>
          </p:cNvPr>
          <p:cNvSpPr>
            <a:spLocks noChangeArrowheads="1"/>
          </p:cNvSpPr>
          <p:nvPr/>
        </p:nvSpPr>
        <p:spPr bwMode="auto">
          <a:xfrm>
            <a:off x="347007" y="3637387"/>
            <a:ext cx="2160000" cy="331037"/>
          </a:xfrm>
          <a:prstGeom prst="rect">
            <a:avLst/>
          </a:prstGeom>
          <a:solidFill>
            <a:schemeClr val="bg1">
              <a:lumMod val="65000"/>
            </a:schemeClr>
          </a:solidFill>
          <a:ln>
            <a:noFill/>
          </a:ln>
        </p:spPr>
        <p:txBody>
          <a:bodyPr lIns="81011" tIns="54007" rIns="81011" bIns="54007" anchor="ctr"/>
          <a:lstStyle>
            <a:lvl1pPr>
              <a:defRPr sz="1300">
                <a:solidFill>
                  <a:srgbClr val="000000"/>
                </a:solidFill>
                <a:latin typeface="Arial" panose="020B0604020202020204" pitchFamily="34" charset="0"/>
                <a:ea typeface="MS PGothic" panose="020B0600070205080204" pitchFamily="34" charset="-128"/>
              </a:defRPr>
            </a:lvl1pPr>
            <a:lvl2pPr marL="742950" indent="-285750">
              <a:defRPr sz="1300">
                <a:solidFill>
                  <a:srgbClr val="000000"/>
                </a:solidFill>
                <a:latin typeface="Arial" panose="020B0604020202020204" pitchFamily="34" charset="0"/>
                <a:ea typeface="MS PGothic" panose="020B0600070205080204" pitchFamily="34" charset="-128"/>
              </a:defRPr>
            </a:lvl2pPr>
            <a:lvl3pPr marL="1143000" indent="-228600">
              <a:defRPr sz="1300">
                <a:solidFill>
                  <a:srgbClr val="000000"/>
                </a:solidFill>
                <a:latin typeface="Arial" panose="020B0604020202020204" pitchFamily="34" charset="0"/>
                <a:ea typeface="MS PGothic" panose="020B0600070205080204" pitchFamily="34" charset="-128"/>
              </a:defRPr>
            </a:lvl3pPr>
            <a:lvl4pPr marL="1600200" indent="-228600">
              <a:defRPr sz="1300">
                <a:solidFill>
                  <a:srgbClr val="000000"/>
                </a:solidFill>
                <a:latin typeface="Arial" panose="020B0604020202020204" pitchFamily="34" charset="0"/>
                <a:ea typeface="MS PGothic" panose="020B0600070205080204" pitchFamily="34" charset="-128"/>
              </a:defRPr>
            </a:lvl4pPr>
            <a:lvl5pPr marL="2057400" indent="-228600">
              <a:defRPr sz="13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de-DE" sz="1000" b="1" dirty="0">
                <a:solidFill>
                  <a:srgbClr val="FFFFFF"/>
                </a:solidFill>
                <a:latin typeface="ABBvoice" panose="020D0603020503020204" pitchFamily="34" charset="0"/>
                <a:ea typeface="ABBvoice" panose="020D0603020503020204" pitchFamily="34" charset="0"/>
                <a:cs typeface="ABBvoice" panose="020D0603020503020204" pitchFamily="34" charset="0"/>
              </a:rPr>
              <a:t>CP-D range</a:t>
            </a:r>
            <a:endParaRPr lang="de-DE" altLang="de-DE" sz="1000" b="1" dirty="0">
              <a:solidFill>
                <a:srgbClr val="FFFFFF"/>
              </a:solidFill>
              <a:latin typeface="ABBvoice" panose="020D0603020503020204" pitchFamily="34" charset="0"/>
              <a:ea typeface="ABBvoice" panose="020D0603020503020204" pitchFamily="34" charset="0"/>
              <a:cs typeface="ABBvoice" panose="020D0603020503020204" pitchFamily="34" charset="0"/>
            </a:endParaRPr>
          </a:p>
        </p:txBody>
      </p:sp>
      <p:sp>
        <p:nvSpPr>
          <p:cNvPr id="9" name="Rectangle 30">
            <a:extLst>
              <a:ext uri="{FF2B5EF4-FFF2-40B4-BE49-F238E27FC236}">
                <a16:creationId xmlns:a16="http://schemas.microsoft.com/office/drawing/2014/main" id="{997351D4-EA04-4B8F-BF9D-469E3DC3AF4D}"/>
              </a:ext>
            </a:extLst>
          </p:cNvPr>
          <p:cNvSpPr>
            <a:spLocks noChangeArrowheads="1"/>
          </p:cNvSpPr>
          <p:nvPr/>
        </p:nvSpPr>
        <p:spPr bwMode="auto">
          <a:xfrm>
            <a:off x="2602979" y="3637387"/>
            <a:ext cx="2160000" cy="331037"/>
          </a:xfrm>
          <a:prstGeom prst="rect">
            <a:avLst/>
          </a:prstGeom>
          <a:solidFill>
            <a:schemeClr val="bg1">
              <a:lumMod val="65000"/>
            </a:schemeClr>
          </a:solidFill>
          <a:ln>
            <a:noFill/>
          </a:ln>
        </p:spPr>
        <p:txBody>
          <a:bodyPr lIns="81011" tIns="54007" rIns="81011" bIns="54007" anchor="ctr"/>
          <a:lstStyle>
            <a:lvl1pPr>
              <a:defRPr sz="1300">
                <a:solidFill>
                  <a:srgbClr val="000000"/>
                </a:solidFill>
                <a:latin typeface="Arial" panose="020B0604020202020204" pitchFamily="34" charset="0"/>
                <a:ea typeface="MS PGothic" panose="020B0600070205080204" pitchFamily="34" charset="-128"/>
              </a:defRPr>
            </a:lvl1pPr>
            <a:lvl2pPr marL="742950" indent="-285750">
              <a:defRPr sz="1300">
                <a:solidFill>
                  <a:srgbClr val="000000"/>
                </a:solidFill>
                <a:latin typeface="Arial" panose="020B0604020202020204" pitchFamily="34" charset="0"/>
                <a:ea typeface="MS PGothic" panose="020B0600070205080204" pitchFamily="34" charset="-128"/>
              </a:defRPr>
            </a:lvl2pPr>
            <a:lvl3pPr marL="1143000" indent="-228600">
              <a:defRPr sz="1300">
                <a:solidFill>
                  <a:srgbClr val="000000"/>
                </a:solidFill>
                <a:latin typeface="Arial" panose="020B0604020202020204" pitchFamily="34" charset="0"/>
                <a:ea typeface="MS PGothic" panose="020B0600070205080204" pitchFamily="34" charset="-128"/>
              </a:defRPr>
            </a:lvl3pPr>
            <a:lvl4pPr marL="1600200" indent="-228600">
              <a:defRPr sz="1300">
                <a:solidFill>
                  <a:srgbClr val="000000"/>
                </a:solidFill>
                <a:latin typeface="Arial" panose="020B0604020202020204" pitchFamily="34" charset="0"/>
                <a:ea typeface="MS PGothic" panose="020B0600070205080204" pitchFamily="34" charset="-128"/>
              </a:defRPr>
            </a:lvl4pPr>
            <a:lvl5pPr marL="2057400" indent="-228600">
              <a:defRPr sz="13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de-DE" sz="1000" b="1" dirty="0">
                <a:solidFill>
                  <a:srgbClr val="FFFFFF"/>
                </a:solidFill>
                <a:latin typeface="ABBvoice" panose="020D0603020503020204" pitchFamily="34" charset="0"/>
                <a:ea typeface="ABBvoice" panose="020D0603020503020204" pitchFamily="34" charset="0"/>
                <a:cs typeface="ABBvoice" panose="020D0603020503020204" pitchFamily="34" charset="0"/>
              </a:rPr>
              <a:t>CP-E range</a:t>
            </a:r>
            <a:endParaRPr lang="de-DE" altLang="de-DE" sz="1000" b="1" dirty="0">
              <a:solidFill>
                <a:srgbClr val="FFFFFF"/>
              </a:solidFill>
              <a:latin typeface="ABBvoice" panose="020D0603020503020204" pitchFamily="34" charset="0"/>
              <a:ea typeface="ABBvoice" panose="020D0603020503020204" pitchFamily="34" charset="0"/>
              <a:cs typeface="ABBvoice" panose="020D0603020503020204" pitchFamily="34" charset="0"/>
            </a:endParaRPr>
          </a:p>
        </p:txBody>
      </p:sp>
      <p:sp>
        <p:nvSpPr>
          <p:cNvPr id="10" name="Rectangle 31">
            <a:extLst>
              <a:ext uri="{FF2B5EF4-FFF2-40B4-BE49-F238E27FC236}">
                <a16:creationId xmlns:a16="http://schemas.microsoft.com/office/drawing/2014/main" id="{BB161F5D-059A-4C92-AA28-1A473C49D874}"/>
              </a:ext>
            </a:extLst>
          </p:cNvPr>
          <p:cNvSpPr>
            <a:spLocks noChangeArrowheads="1"/>
          </p:cNvSpPr>
          <p:nvPr/>
        </p:nvSpPr>
        <p:spPr bwMode="auto">
          <a:xfrm>
            <a:off x="4880963" y="3645723"/>
            <a:ext cx="2160000" cy="331037"/>
          </a:xfrm>
          <a:prstGeom prst="rect">
            <a:avLst/>
          </a:prstGeom>
          <a:solidFill>
            <a:schemeClr val="bg1">
              <a:lumMod val="65000"/>
            </a:schemeClr>
          </a:solidFill>
          <a:ln>
            <a:noFill/>
          </a:ln>
        </p:spPr>
        <p:txBody>
          <a:bodyPr lIns="81011" tIns="54007" rIns="81011" bIns="54007" anchor="ctr"/>
          <a:lstStyle>
            <a:lvl1pPr>
              <a:defRPr sz="1300">
                <a:solidFill>
                  <a:srgbClr val="000000"/>
                </a:solidFill>
                <a:latin typeface="Arial" panose="020B0604020202020204" pitchFamily="34" charset="0"/>
                <a:ea typeface="MS PGothic" panose="020B0600070205080204" pitchFamily="34" charset="-128"/>
              </a:defRPr>
            </a:lvl1pPr>
            <a:lvl2pPr marL="742950" indent="-285750">
              <a:defRPr sz="1300">
                <a:solidFill>
                  <a:srgbClr val="000000"/>
                </a:solidFill>
                <a:latin typeface="Arial" panose="020B0604020202020204" pitchFamily="34" charset="0"/>
                <a:ea typeface="MS PGothic" panose="020B0600070205080204" pitchFamily="34" charset="-128"/>
              </a:defRPr>
            </a:lvl2pPr>
            <a:lvl3pPr marL="1143000" indent="-228600">
              <a:defRPr sz="1300">
                <a:solidFill>
                  <a:srgbClr val="000000"/>
                </a:solidFill>
                <a:latin typeface="Arial" panose="020B0604020202020204" pitchFamily="34" charset="0"/>
                <a:ea typeface="MS PGothic" panose="020B0600070205080204" pitchFamily="34" charset="-128"/>
              </a:defRPr>
            </a:lvl3pPr>
            <a:lvl4pPr marL="1600200" indent="-228600">
              <a:defRPr sz="1300">
                <a:solidFill>
                  <a:srgbClr val="000000"/>
                </a:solidFill>
                <a:latin typeface="Arial" panose="020B0604020202020204" pitchFamily="34" charset="0"/>
                <a:ea typeface="MS PGothic" panose="020B0600070205080204" pitchFamily="34" charset="-128"/>
              </a:defRPr>
            </a:lvl4pPr>
            <a:lvl5pPr marL="2057400" indent="-228600">
              <a:defRPr sz="13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de-DE" altLang="de-DE" sz="1000" b="1" dirty="0">
                <a:solidFill>
                  <a:srgbClr val="FFFFFF"/>
                </a:solidFill>
                <a:latin typeface="ABBvoice" panose="020D0603020503020204" pitchFamily="34" charset="0"/>
                <a:ea typeface="ABBvoice" panose="020D0603020503020204" pitchFamily="34" charset="0"/>
                <a:cs typeface="ABBvoice" panose="020D0603020503020204" pitchFamily="34" charset="0"/>
              </a:rPr>
              <a:t>CP-T range</a:t>
            </a:r>
          </a:p>
        </p:txBody>
      </p:sp>
      <p:sp>
        <p:nvSpPr>
          <p:cNvPr id="11" name="Rectangle 32">
            <a:extLst>
              <a:ext uri="{FF2B5EF4-FFF2-40B4-BE49-F238E27FC236}">
                <a16:creationId xmlns:a16="http://schemas.microsoft.com/office/drawing/2014/main" id="{AF820BB8-8834-487E-8421-4ADAE36BA50B}"/>
              </a:ext>
            </a:extLst>
          </p:cNvPr>
          <p:cNvSpPr>
            <a:spLocks noChangeArrowheads="1"/>
          </p:cNvSpPr>
          <p:nvPr/>
        </p:nvSpPr>
        <p:spPr bwMode="auto">
          <a:xfrm>
            <a:off x="7176204" y="3637387"/>
            <a:ext cx="2160000" cy="331037"/>
          </a:xfrm>
          <a:prstGeom prst="rect">
            <a:avLst/>
          </a:prstGeom>
          <a:solidFill>
            <a:schemeClr val="bg1">
              <a:lumMod val="65000"/>
            </a:schemeClr>
          </a:solidFill>
          <a:ln>
            <a:noFill/>
          </a:ln>
        </p:spPr>
        <p:txBody>
          <a:bodyPr lIns="81011" tIns="54007" rIns="81011" bIns="54007" anchor="ctr"/>
          <a:lstStyle>
            <a:lvl1pPr>
              <a:defRPr sz="1300">
                <a:solidFill>
                  <a:srgbClr val="000000"/>
                </a:solidFill>
                <a:latin typeface="Arial" panose="020B0604020202020204" pitchFamily="34" charset="0"/>
                <a:ea typeface="MS PGothic" panose="020B0600070205080204" pitchFamily="34" charset="-128"/>
              </a:defRPr>
            </a:lvl1pPr>
            <a:lvl2pPr marL="742950" indent="-285750">
              <a:defRPr sz="1300">
                <a:solidFill>
                  <a:srgbClr val="000000"/>
                </a:solidFill>
                <a:latin typeface="Arial" panose="020B0604020202020204" pitchFamily="34" charset="0"/>
                <a:ea typeface="MS PGothic" panose="020B0600070205080204" pitchFamily="34" charset="-128"/>
              </a:defRPr>
            </a:lvl2pPr>
            <a:lvl3pPr marL="1143000" indent="-228600">
              <a:defRPr sz="1300">
                <a:solidFill>
                  <a:srgbClr val="000000"/>
                </a:solidFill>
                <a:latin typeface="Arial" panose="020B0604020202020204" pitchFamily="34" charset="0"/>
                <a:ea typeface="MS PGothic" panose="020B0600070205080204" pitchFamily="34" charset="-128"/>
              </a:defRPr>
            </a:lvl3pPr>
            <a:lvl4pPr marL="1600200" indent="-228600">
              <a:defRPr sz="1300">
                <a:solidFill>
                  <a:srgbClr val="000000"/>
                </a:solidFill>
                <a:latin typeface="Arial" panose="020B0604020202020204" pitchFamily="34" charset="0"/>
                <a:ea typeface="MS PGothic" panose="020B0600070205080204" pitchFamily="34" charset="-128"/>
              </a:defRPr>
            </a:lvl4pPr>
            <a:lvl5pPr marL="2057400" indent="-228600">
              <a:defRPr sz="13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de-DE" altLang="de-DE" sz="1000" b="1" dirty="0">
                <a:solidFill>
                  <a:srgbClr val="FFFFFF"/>
                </a:solidFill>
                <a:latin typeface="ABBvoice" panose="020D0603020503020204" pitchFamily="34" charset="0"/>
                <a:ea typeface="ABBvoice" panose="020D0603020503020204" pitchFamily="34" charset="0"/>
                <a:cs typeface="ABBvoice" panose="020D0603020503020204" pitchFamily="34" charset="0"/>
              </a:rPr>
              <a:t>CP-S.1 range</a:t>
            </a:r>
          </a:p>
        </p:txBody>
      </p:sp>
      <p:sp>
        <p:nvSpPr>
          <p:cNvPr id="12" name="Rectangle 33">
            <a:extLst>
              <a:ext uri="{FF2B5EF4-FFF2-40B4-BE49-F238E27FC236}">
                <a16:creationId xmlns:a16="http://schemas.microsoft.com/office/drawing/2014/main" id="{09918BED-9D65-4655-B8E1-5154B8E79DAD}"/>
              </a:ext>
            </a:extLst>
          </p:cNvPr>
          <p:cNvSpPr>
            <a:spLocks noChangeArrowheads="1"/>
          </p:cNvSpPr>
          <p:nvPr/>
        </p:nvSpPr>
        <p:spPr bwMode="auto">
          <a:xfrm>
            <a:off x="9454182" y="3637387"/>
            <a:ext cx="2160000" cy="331037"/>
          </a:xfrm>
          <a:prstGeom prst="rect">
            <a:avLst/>
          </a:prstGeom>
          <a:solidFill>
            <a:schemeClr val="bg1">
              <a:lumMod val="65000"/>
            </a:schemeClr>
          </a:solidFill>
          <a:ln>
            <a:noFill/>
          </a:ln>
        </p:spPr>
        <p:txBody>
          <a:bodyPr lIns="81011" tIns="54007" rIns="81011" bIns="54007" anchor="ctr"/>
          <a:lstStyle>
            <a:lvl1pPr>
              <a:defRPr sz="1300">
                <a:solidFill>
                  <a:srgbClr val="000000"/>
                </a:solidFill>
                <a:latin typeface="Arial" panose="020B0604020202020204" pitchFamily="34" charset="0"/>
                <a:ea typeface="MS PGothic" panose="020B0600070205080204" pitchFamily="34" charset="-128"/>
              </a:defRPr>
            </a:lvl1pPr>
            <a:lvl2pPr marL="742950" indent="-285750">
              <a:defRPr sz="1300">
                <a:solidFill>
                  <a:srgbClr val="000000"/>
                </a:solidFill>
                <a:latin typeface="Arial" panose="020B0604020202020204" pitchFamily="34" charset="0"/>
                <a:ea typeface="MS PGothic" panose="020B0600070205080204" pitchFamily="34" charset="-128"/>
              </a:defRPr>
            </a:lvl2pPr>
            <a:lvl3pPr marL="1143000" indent="-228600">
              <a:defRPr sz="1300">
                <a:solidFill>
                  <a:srgbClr val="000000"/>
                </a:solidFill>
                <a:latin typeface="Arial" panose="020B0604020202020204" pitchFamily="34" charset="0"/>
                <a:ea typeface="MS PGothic" panose="020B0600070205080204" pitchFamily="34" charset="-128"/>
              </a:defRPr>
            </a:lvl3pPr>
            <a:lvl4pPr marL="1600200" indent="-228600">
              <a:defRPr sz="1300">
                <a:solidFill>
                  <a:srgbClr val="000000"/>
                </a:solidFill>
                <a:latin typeface="Arial" panose="020B0604020202020204" pitchFamily="34" charset="0"/>
                <a:ea typeface="MS PGothic" panose="020B0600070205080204" pitchFamily="34" charset="-128"/>
              </a:defRPr>
            </a:lvl4pPr>
            <a:lvl5pPr marL="2057400" indent="-228600">
              <a:defRPr sz="13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defRPr/>
            </a:pPr>
            <a:r>
              <a:rPr lang="de-DE" altLang="de-DE" sz="1000" b="1" dirty="0">
                <a:solidFill>
                  <a:srgbClr val="FFFFFF"/>
                </a:solidFill>
                <a:latin typeface="ABBvoice" panose="020D0603020503020204" pitchFamily="34" charset="0"/>
                <a:ea typeface="ABBvoice" panose="020D0603020503020204" pitchFamily="34" charset="0"/>
                <a:cs typeface="ABBvoice" panose="020D0603020503020204" pitchFamily="34" charset="0"/>
              </a:rPr>
              <a:t>CP-C.1 </a:t>
            </a:r>
            <a:r>
              <a:rPr lang="de-DE" altLang="de-DE" sz="1000" b="1" dirty="0" err="1">
                <a:solidFill>
                  <a:srgbClr val="FFFFFF"/>
                </a:solidFill>
                <a:latin typeface="ABBvoice" panose="020D0603020503020204" pitchFamily="34" charset="0"/>
                <a:ea typeface="ABBvoice" panose="020D0603020503020204" pitchFamily="34" charset="0"/>
                <a:cs typeface="ABBvoice" panose="020D0603020503020204" pitchFamily="34" charset="0"/>
              </a:rPr>
              <a:t>range</a:t>
            </a:r>
            <a:endParaRPr lang="de-DE" altLang="de-DE" sz="1000" b="1" dirty="0">
              <a:solidFill>
                <a:srgbClr val="FFFFFF"/>
              </a:solidFill>
              <a:latin typeface="ABBvoice" panose="020D0603020503020204" pitchFamily="34" charset="0"/>
              <a:ea typeface="ABBvoice" panose="020D0603020503020204" pitchFamily="34" charset="0"/>
              <a:cs typeface="ABBvoice" panose="020D0603020503020204" pitchFamily="34" charset="0"/>
            </a:endParaRPr>
          </a:p>
        </p:txBody>
      </p:sp>
      <p:sp>
        <p:nvSpPr>
          <p:cNvPr id="13" name="Rectangle 3">
            <a:extLst>
              <a:ext uri="{FF2B5EF4-FFF2-40B4-BE49-F238E27FC236}">
                <a16:creationId xmlns:a16="http://schemas.microsoft.com/office/drawing/2014/main" id="{03A3CF43-80E4-48E6-9619-1AFF38B47CDA}"/>
              </a:ext>
            </a:extLst>
          </p:cNvPr>
          <p:cNvSpPr txBox="1">
            <a:spLocks noChangeArrowheads="1"/>
          </p:cNvSpPr>
          <p:nvPr/>
        </p:nvSpPr>
        <p:spPr bwMode="gray">
          <a:xfrm>
            <a:off x="347008" y="3968423"/>
            <a:ext cx="2120730" cy="124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011" tIns="54007" rIns="81011" bIns="54007"/>
          <a:lstStyle>
            <a:lvl1pPr marL="180975" indent="-180975">
              <a:defRPr sz="1300">
                <a:solidFill>
                  <a:srgbClr val="000000"/>
                </a:solidFill>
                <a:latin typeface="Arial" panose="020B0604020202020204" pitchFamily="34" charset="0"/>
                <a:ea typeface="MS PGothic" panose="020B0600070205080204" pitchFamily="34" charset="-128"/>
              </a:defRPr>
            </a:lvl1pPr>
            <a:lvl2pPr marL="539750" indent="-180975">
              <a:defRPr sz="1300">
                <a:solidFill>
                  <a:srgbClr val="000000"/>
                </a:solidFill>
                <a:latin typeface="Arial" panose="020B0604020202020204" pitchFamily="34" charset="0"/>
                <a:ea typeface="MS PGothic" panose="020B0600070205080204" pitchFamily="34" charset="-128"/>
              </a:defRPr>
            </a:lvl2pPr>
            <a:lvl3pPr marL="898525" indent="-179388">
              <a:defRPr sz="1300">
                <a:solidFill>
                  <a:srgbClr val="000000"/>
                </a:solidFill>
                <a:latin typeface="Arial" panose="020B0604020202020204" pitchFamily="34" charset="0"/>
                <a:ea typeface="MS PGothic" panose="020B0600070205080204" pitchFamily="34" charset="-128"/>
              </a:defRPr>
            </a:lvl3pPr>
            <a:lvl4pPr marL="1600200" indent="-228600">
              <a:defRPr sz="1300">
                <a:solidFill>
                  <a:srgbClr val="000000"/>
                </a:solidFill>
                <a:latin typeface="Arial" panose="020B0604020202020204" pitchFamily="34" charset="0"/>
                <a:ea typeface="MS PGothic" panose="020B0600070205080204" pitchFamily="34" charset="-128"/>
              </a:defRPr>
            </a:lvl4pPr>
            <a:lvl5pPr marL="2057400" indent="-228600">
              <a:defRPr sz="13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9pPr>
          </a:lstStyle>
          <a:p>
            <a:pPr>
              <a:spcBef>
                <a:spcPts val="450"/>
              </a:spcBef>
              <a:buClr>
                <a:schemeClr val="tx2"/>
              </a:buClr>
              <a:buFont typeface="Wingdings" panose="05000000000000000000" pitchFamily="2" charset="2"/>
              <a:buChar char="§"/>
            </a:pPr>
            <a:r>
              <a:rPr lang="en-US" altLang="de-DE" sz="1400" dirty="0">
                <a:latin typeface="ABBvoice" panose="020D0603020503020204" pitchFamily="34" charset="0"/>
                <a:ea typeface="ABBvoice" panose="020D0603020503020204" pitchFamily="34" charset="0"/>
                <a:cs typeface="ABBvoice" panose="020D0603020503020204" pitchFamily="34" charset="0"/>
              </a:rPr>
              <a:t>Power supplies in modular DIN rail component housing with a height of 91 mm (3.583 in)</a:t>
            </a:r>
            <a:endParaRPr lang="en-US" altLang="sv-SE" sz="1400" dirty="0">
              <a:latin typeface="ABBvoice" panose="020D0603020503020204" pitchFamily="34" charset="0"/>
              <a:ea typeface="ABBvoice" panose="020D0603020503020204" pitchFamily="34" charset="0"/>
              <a:cs typeface="ABBvoice" panose="020D0603020503020204" pitchFamily="34" charset="0"/>
            </a:endParaRPr>
          </a:p>
        </p:txBody>
      </p:sp>
      <p:sp>
        <p:nvSpPr>
          <p:cNvPr id="14" name="Rectangle 3">
            <a:extLst>
              <a:ext uri="{FF2B5EF4-FFF2-40B4-BE49-F238E27FC236}">
                <a16:creationId xmlns:a16="http://schemas.microsoft.com/office/drawing/2014/main" id="{CB883C6C-DFDD-4718-A9B4-1BC63278AF48}"/>
              </a:ext>
            </a:extLst>
          </p:cNvPr>
          <p:cNvSpPr txBox="1">
            <a:spLocks noChangeArrowheads="1"/>
          </p:cNvSpPr>
          <p:nvPr/>
        </p:nvSpPr>
        <p:spPr bwMode="gray">
          <a:xfrm>
            <a:off x="2602980" y="3968423"/>
            <a:ext cx="2120730" cy="124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011" tIns="54007" rIns="81011" bIns="54007"/>
          <a:lstStyle>
            <a:lvl1pPr marL="180975" indent="-180975">
              <a:defRPr sz="1300">
                <a:solidFill>
                  <a:srgbClr val="000000"/>
                </a:solidFill>
                <a:latin typeface="Arial" panose="020B0604020202020204" pitchFamily="34" charset="0"/>
                <a:ea typeface="MS PGothic" panose="020B0600070205080204" pitchFamily="34" charset="-128"/>
              </a:defRPr>
            </a:lvl1pPr>
            <a:lvl2pPr marL="539750" indent="-180975">
              <a:defRPr sz="1300">
                <a:solidFill>
                  <a:srgbClr val="000000"/>
                </a:solidFill>
                <a:latin typeface="Arial" panose="020B0604020202020204" pitchFamily="34" charset="0"/>
                <a:ea typeface="MS PGothic" panose="020B0600070205080204" pitchFamily="34" charset="-128"/>
              </a:defRPr>
            </a:lvl2pPr>
            <a:lvl3pPr marL="898525" indent="-179388">
              <a:defRPr sz="1300">
                <a:solidFill>
                  <a:srgbClr val="000000"/>
                </a:solidFill>
                <a:latin typeface="Arial" panose="020B0604020202020204" pitchFamily="34" charset="0"/>
                <a:ea typeface="MS PGothic" panose="020B0600070205080204" pitchFamily="34" charset="-128"/>
              </a:defRPr>
            </a:lvl3pPr>
            <a:lvl4pPr marL="1600200" indent="-228600">
              <a:defRPr sz="1300">
                <a:solidFill>
                  <a:srgbClr val="000000"/>
                </a:solidFill>
                <a:latin typeface="Arial" panose="020B0604020202020204" pitchFamily="34" charset="0"/>
                <a:ea typeface="MS PGothic" panose="020B0600070205080204" pitchFamily="34" charset="-128"/>
              </a:defRPr>
            </a:lvl4pPr>
            <a:lvl5pPr marL="2057400" indent="-228600">
              <a:defRPr sz="13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9pPr>
          </a:lstStyle>
          <a:p>
            <a:pPr>
              <a:spcBef>
                <a:spcPts val="450"/>
              </a:spcBef>
              <a:buClr>
                <a:schemeClr val="tx2"/>
              </a:buClr>
              <a:buFont typeface="Wingdings" panose="05000000000000000000" pitchFamily="2" charset="2"/>
              <a:buChar char="§"/>
            </a:pPr>
            <a:r>
              <a:rPr lang="en-US" altLang="de-DE" sz="1400" dirty="0">
                <a:latin typeface="ABBvoice" panose="020D0603020503020204" pitchFamily="34" charset="0"/>
                <a:ea typeface="ABBvoice" panose="020D0603020503020204" pitchFamily="34" charset="0"/>
                <a:cs typeface="ABBvoice" panose="020D0603020503020204" pitchFamily="34" charset="0"/>
              </a:rPr>
              <a:t>High segment standard power supplies for your application with a perfect price/ performance ratio</a:t>
            </a:r>
          </a:p>
        </p:txBody>
      </p:sp>
      <p:sp>
        <p:nvSpPr>
          <p:cNvPr id="15" name="Rectangle 3">
            <a:extLst>
              <a:ext uri="{FF2B5EF4-FFF2-40B4-BE49-F238E27FC236}">
                <a16:creationId xmlns:a16="http://schemas.microsoft.com/office/drawing/2014/main" id="{08A5D3DB-F0E3-4B51-945F-1CB306D603FE}"/>
              </a:ext>
            </a:extLst>
          </p:cNvPr>
          <p:cNvSpPr txBox="1">
            <a:spLocks noChangeArrowheads="1"/>
          </p:cNvSpPr>
          <p:nvPr/>
        </p:nvSpPr>
        <p:spPr bwMode="gray">
          <a:xfrm>
            <a:off x="4828710" y="3976759"/>
            <a:ext cx="2255972" cy="124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011" tIns="54007" rIns="81011" bIns="54007"/>
          <a:lstStyle>
            <a:lvl1pPr marL="180975" indent="-180975">
              <a:defRPr sz="1300">
                <a:solidFill>
                  <a:srgbClr val="000000"/>
                </a:solidFill>
                <a:latin typeface="Arial" panose="020B0604020202020204" pitchFamily="34" charset="0"/>
                <a:ea typeface="MS PGothic" panose="020B0600070205080204" pitchFamily="34" charset="-128"/>
              </a:defRPr>
            </a:lvl1pPr>
            <a:lvl2pPr marL="539750" indent="-180975">
              <a:defRPr sz="1300">
                <a:solidFill>
                  <a:srgbClr val="000000"/>
                </a:solidFill>
                <a:latin typeface="Arial" panose="020B0604020202020204" pitchFamily="34" charset="0"/>
                <a:ea typeface="MS PGothic" panose="020B0600070205080204" pitchFamily="34" charset="-128"/>
              </a:defRPr>
            </a:lvl2pPr>
            <a:lvl3pPr marL="898525" indent="-179388">
              <a:defRPr sz="1300">
                <a:solidFill>
                  <a:srgbClr val="000000"/>
                </a:solidFill>
                <a:latin typeface="Arial" panose="020B0604020202020204" pitchFamily="34" charset="0"/>
                <a:ea typeface="MS PGothic" panose="020B0600070205080204" pitchFamily="34" charset="-128"/>
              </a:defRPr>
            </a:lvl3pPr>
            <a:lvl4pPr marL="1600200" indent="-228600">
              <a:defRPr sz="1300">
                <a:solidFill>
                  <a:srgbClr val="000000"/>
                </a:solidFill>
                <a:latin typeface="Arial" panose="020B0604020202020204" pitchFamily="34" charset="0"/>
                <a:ea typeface="MS PGothic" panose="020B0600070205080204" pitchFamily="34" charset="-128"/>
              </a:defRPr>
            </a:lvl4pPr>
            <a:lvl5pPr marL="2057400" indent="-228600">
              <a:defRPr sz="13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9pPr>
          </a:lstStyle>
          <a:p>
            <a:pPr>
              <a:spcBef>
                <a:spcPts val="450"/>
              </a:spcBef>
              <a:buClr>
                <a:schemeClr val="tx2"/>
              </a:buClr>
              <a:buFont typeface="Wingdings" panose="05000000000000000000" pitchFamily="2" charset="2"/>
              <a:buChar char="§"/>
            </a:pPr>
            <a:r>
              <a:rPr lang="en-US" altLang="de-DE" sz="1400" dirty="0">
                <a:latin typeface="ABBvoice" panose="020D0603020503020204" pitchFamily="34" charset="0"/>
                <a:ea typeface="ABBvoice" panose="020D0603020503020204" pitchFamily="34" charset="0"/>
                <a:cs typeface="ABBvoice" panose="020D0603020503020204" pitchFamily="34" charset="0"/>
              </a:rPr>
              <a:t>High segment standard three-phase power supplies, the extension of the CP-E range up to </a:t>
            </a:r>
            <a:r>
              <a:rPr lang="en-US" altLang="de-DE" sz="1400" dirty="0" err="1">
                <a:latin typeface="ABBvoice" panose="020D0603020503020204" pitchFamily="34" charset="0"/>
                <a:ea typeface="ABBvoice" panose="020D0603020503020204" pitchFamily="34" charset="0"/>
                <a:cs typeface="ABBvoice" panose="020D0603020503020204" pitchFamily="34" charset="0"/>
              </a:rPr>
              <a:t>to</a:t>
            </a:r>
            <a:r>
              <a:rPr lang="en-US" altLang="de-DE" sz="1400" dirty="0">
                <a:latin typeface="ABBvoice" panose="020D0603020503020204" pitchFamily="34" charset="0"/>
                <a:ea typeface="ABBvoice" panose="020D0603020503020204" pitchFamily="34" charset="0"/>
                <a:cs typeface="ABBvoice" panose="020D0603020503020204" pitchFamily="34" charset="0"/>
              </a:rPr>
              <a:t> 960 W (40 A)</a:t>
            </a:r>
            <a:endParaRPr lang="en-US" altLang="sv-SE" sz="1400" dirty="0">
              <a:latin typeface="ABBvoice" panose="020D0603020503020204" pitchFamily="34" charset="0"/>
              <a:ea typeface="ABBvoice" panose="020D0603020503020204" pitchFamily="34" charset="0"/>
              <a:cs typeface="ABBvoice" panose="020D0603020503020204" pitchFamily="34" charset="0"/>
            </a:endParaRPr>
          </a:p>
        </p:txBody>
      </p:sp>
      <p:sp>
        <p:nvSpPr>
          <p:cNvPr id="16" name="Rectangle 3">
            <a:extLst>
              <a:ext uri="{FF2B5EF4-FFF2-40B4-BE49-F238E27FC236}">
                <a16:creationId xmlns:a16="http://schemas.microsoft.com/office/drawing/2014/main" id="{1F26A3E1-1A25-46D9-84A9-6050C99FD36C}"/>
              </a:ext>
            </a:extLst>
          </p:cNvPr>
          <p:cNvSpPr txBox="1">
            <a:spLocks noChangeArrowheads="1"/>
          </p:cNvSpPr>
          <p:nvPr/>
        </p:nvSpPr>
        <p:spPr bwMode="gray">
          <a:xfrm>
            <a:off x="7176205" y="3968423"/>
            <a:ext cx="2120730" cy="124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011" tIns="54007" rIns="81011" bIns="54007"/>
          <a:lstStyle>
            <a:lvl1pPr marL="180975" indent="-180975">
              <a:defRPr sz="1300">
                <a:solidFill>
                  <a:srgbClr val="000000"/>
                </a:solidFill>
                <a:latin typeface="Arial" panose="020B0604020202020204" pitchFamily="34" charset="0"/>
                <a:ea typeface="MS PGothic" panose="020B0600070205080204" pitchFamily="34" charset="-128"/>
              </a:defRPr>
            </a:lvl1pPr>
            <a:lvl2pPr marL="539750" indent="-180975">
              <a:defRPr sz="1300">
                <a:solidFill>
                  <a:srgbClr val="000000"/>
                </a:solidFill>
                <a:latin typeface="Arial" panose="020B0604020202020204" pitchFamily="34" charset="0"/>
                <a:ea typeface="MS PGothic" panose="020B0600070205080204" pitchFamily="34" charset="-128"/>
              </a:defRPr>
            </a:lvl2pPr>
            <a:lvl3pPr marL="898525" indent="-179388">
              <a:defRPr sz="1300">
                <a:solidFill>
                  <a:srgbClr val="000000"/>
                </a:solidFill>
                <a:latin typeface="Arial" panose="020B0604020202020204" pitchFamily="34" charset="0"/>
                <a:ea typeface="MS PGothic" panose="020B0600070205080204" pitchFamily="34" charset="-128"/>
              </a:defRPr>
            </a:lvl3pPr>
            <a:lvl4pPr marL="1600200" indent="-228600">
              <a:defRPr sz="1300">
                <a:solidFill>
                  <a:srgbClr val="000000"/>
                </a:solidFill>
                <a:latin typeface="Arial" panose="020B0604020202020204" pitchFamily="34" charset="0"/>
                <a:ea typeface="MS PGothic" panose="020B0600070205080204" pitchFamily="34" charset="-128"/>
              </a:defRPr>
            </a:lvl4pPr>
            <a:lvl5pPr marL="2057400" indent="-228600">
              <a:defRPr sz="13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9pPr>
          </a:lstStyle>
          <a:p>
            <a:pPr>
              <a:spcBef>
                <a:spcPts val="450"/>
              </a:spcBef>
              <a:buClr>
                <a:schemeClr val="tx2"/>
              </a:buClr>
              <a:buFont typeface="Wingdings" panose="05000000000000000000" pitchFamily="2" charset="2"/>
              <a:buChar char="§"/>
            </a:pPr>
            <a:r>
              <a:rPr lang="en-US" altLang="de-DE" sz="1400" dirty="0">
                <a:latin typeface="ABBvoice" panose="020D0603020503020204" pitchFamily="34" charset="0"/>
                <a:ea typeface="ABBvoice" panose="020D0603020503020204" pitchFamily="34" charset="0"/>
                <a:cs typeface="ABBvoice" panose="020D0603020503020204" pitchFamily="34" charset="0"/>
              </a:rPr>
              <a:t>High segment  automation power supply range – up to 960 W, compact design, power reserve and marine approval</a:t>
            </a:r>
          </a:p>
        </p:txBody>
      </p:sp>
      <p:sp>
        <p:nvSpPr>
          <p:cNvPr id="17" name="Rectangle 3">
            <a:extLst>
              <a:ext uri="{FF2B5EF4-FFF2-40B4-BE49-F238E27FC236}">
                <a16:creationId xmlns:a16="http://schemas.microsoft.com/office/drawing/2014/main" id="{41874E5C-160B-4292-9998-C9C1928EECB9}"/>
              </a:ext>
            </a:extLst>
          </p:cNvPr>
          <p:cNvSpPr txBox="1">
            <a:spLocks noChangeArrowheads="1"/>
          </p:cNvSpPr>
          <p:nvPr/>
        </p:nvSpPr>
        <p:spPr bwMode="gray">
          <a:xfrm>
            <a:off x="9401928" y="3968423"/>
            <a:ext cx="2467851" cy="124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011" tIns="54007" rIns="81011" bIns="54007"/>
          <a:lstStyle>
            <a:lvl1pPr marL="180975" indent="-180975">
              <a:defRPr sz="1300">
                <a:solidFill>
                  <a:srgbClr val="000000"/>
                </a:solidFill>
                <a:latin typeface="Arial" panose="020B0604020202020204" pitchFamily="34" charset="0"/>
                <a:ea typeface="MS PGothic" panose="020B0600070205080204" pitchFamily="34" charset="-128"/>
              </a:defRPr>
            </a:lvl1pPr>
            <a:lvl2pPr marL="539750" indent="-180975">
              <a:defRPr sz="1300">
                <a:solidFill>
                  <a:srgbClr val="000000"/>
                </a:solidFill>
                <a:latin typeface="Arial" panose="020B0604020202020204" pitchFamily="34" charset="0"/>
                <a:ea typeface="MS PGothic" panose="020B0600070205080204" pitchFamily="34" charset="-128"/>
              </a:defRPr>
            </a:lvl2pPr>
            <a:lvl3pPr marL="898525" indent="-179388">
              <a:defRPr sz="1300">
                <a:solidFill>
                  <a:srgbClr val="000000"/>
                </a:solidFill>
                <a:latin typeface="Arial" panose="020B0604020202020204" pitchFamily="34" charset="0"/>
                <a:ea typeface="MS PGothic" panose="020B0600070205080204" pitchFamily="34" charset="-128"/>
              </a:defRPr>
            </a:lvl3pPr>
            <a:lvl4pPr marL="1600200" indent="-228600">
              <a:defRPr sz="1300">
                <a:solidFill>
                  <a:srgbClr val="000000"/>
                </a:solidFill>
                <a:latin typeface="Arial" panose="020B0604020202020204" pitchFamily="34" charset="0"/>
                <a:ea typeface="MS PGothic" panose="020B0600070205080204" pitchFamily="34" charset="-128"/>
              </a:defRPr>
            </a:lvl4pPr>
            <a:lvl5pPr marL="2057400" indent="-228600">
              <a:defRPr sz="13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9pPr>
          </a:lstStyle>
          <a:p>
            <a:pPr>
              <a:spcBef>
                <a:spcPts val="450"/>
              </a:spcBef>
              <a:buClr>
                <a:schemeClr val="tx2"/>
              </a:buClr>
              <a:buFont typeface="Wingdings" panose="05000000000000000000" pitchFamily="2" charset="2"/>
              <a:buChar char="§"/>
            </a:pPr>
            <a:r>
              <a:rPr lang="en-US" altLang="de-DE" sz="1400" dirty="0">
                <a:latin typeface="ABBvoice" panose="020D0603020503020204" pitchFamily="34" charset="0"/>
                <a:ea typeface="ABBvoice" panose="020D0603020503020204" pitchFamily="34" charset="0"/>
                <a:cs typeface="ABBvoice" panose="020D0603020503020204" pitchFamily="34" charset="0"/>
              </a:rPr>
              <a:t>High segment universal power supply range, power reserve continuously, ATEX/ IECEx, marine approval   – Giving you the power to control</a:t>
            </a:r>
          </a:p>
        </p:txBody>
      </p:sp>
      <p:pic>
        <p:nvPicPr>
          <p:cNvPr id="18" name="Picture 17">
            <a:extLst>
              <a:ext uri="{FF2B5EF4-FFF2-40B4-BE49-F238E27FC236}">
                <a16:creationId xmlns:a16="http://schemas.microsoft.com/office/drawing/2014/main" id="{D4E040A8-3545-49D8-A7E1-BEF38F8B8B1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82313" y="2153633"/>
            <a:ext cx="1965108" cy="1312042"/>
          </a:xfrm>
          <a:prstGeom prst="rect">
            <a:avLst/>
          </a:prstGeom>
        </p:spPr>
      </p:pic>
      <p:pic>
        <p:nvPicPr>
          <p:cNvPr id="19" name="Picture 18">
            <a:extLst>
              <a:ext uri="{FF2B5EF4-FFF2-40B4-BE49-F238E27FC236}">
                <a16:creationId xmlns:a16="http://schemas.microsoft.com/office/drawing/2014/main" id="{774727DC-8C3A-46FD-AD7D-0F326D4962C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930756" y="2365795"/>
            <a:ext cx="1965108" cy="1063205"/>
          </a:xfrm>
          <a:prstGeom prst="rect">
            <a:avLst/>
          </a:prstGeom>
        </p:spPr>
      </p:pic>
      <p:pic>
        <p:nvPicPr>
          <p:cNvPr id="20" name="Picture 2" descr="https://www07.abb.com/images/librariesprovider84/home-page/cp-d400x400.jpg?sfvrsn=86316316_1">
            <a:extLst>
              <a:ext uri="{FF2B5EF4-FFF2-40B4-BE49-F238E27FC236}">
                <a16:creationId xmlns:a16="http://schemas.microsoft.com/office/drawing/2014/main" id="{893E1E71-56C2-44B3-A9CF-1A010E92A3D0}"/>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340074" y="2239996"/>
            <a:ext cx="2191522" cy="12462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s://www07.abb.com/images/librariesprovider84/home-page/cp-e400x400.jpg?sfvrsn=db326316_1">
            <a:extLst>
              <a:ext uri="{FF2B5EF4-FFF2-40B4-BE49-F238E27FC236}">
                <a16:creationId xmlns:a16="http://schemas.microsoft.com/office/drawing/2014/main" id="{AEC2040F-A370-4393-A028-51EDDF83A879}"/>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2746989" y="1982243"/>
            <a:ext cx="1834739" cy="153181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1B128B74-95AB-4831-BCA3-BF6D160ED893}"/>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268177" y="2549385"/>
            <a:ext cx="2025235" cy="884031"/>
          </a:xfrm>
          <a:prstGeom prst="rect">
            <a:avLst/>
          </a:prstGeom>
        </p:spPr>
      </p:pic>
    </p:spTree>
    <p:extLst>
      <p:ext uri="{BB962C8B-B14F-4D97-AF65-F5344CB8AC3E}">
        <p14:creationId xmlns:p14="http://schemas.microsoft.com/office/powerpoint/2010/main" val="201067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3F9BA2-7359-4168-9309-8FA3CA79B658}"/>
              </a:ext>
            </a:extLst>
          </p:cNvPr>
          <p:cNvSpPr>
            <a:spLocks noGrp="1"/>
          </p:cNvSpPr>
          <p:nvPr>
            <p:ph type="title"/>
          </p:nvPr>
        </p:nvSpPr>
        <p:spPr/>
        <p:txBody>
          <a:bodyPr/>
          <a:lstStyle/>
          <a:p>
            <a:r>
              <a:rPr lang="de-DE" dirty="0"/>
              <a:t>Primary switch </a:t>
            </a:r>
            <a:r>
              <a:rPr lang="de-DE" dirty="0" err="1"/>
              <a:t>mode</a:t>
            </a:r>
            <a:r>
              <a:rPr lang="de-DE" dirty="0"/>
              <a:t> power </a:t>
            </a:r>
            <a:r>
              <a:rPr lang="de-DE" dirty="0" err="1"/>
              <a:t>supplies</a:t>
            </a:r>
            <a:endParaRPr lang="de-DE" dirty="0"/>
          </a:p>
        </p:txBody>
      </p:sp>
      <p:sp>
        <p:nvSpPr>
          <p:cNvPr id="4" name="Date Placeholder 3">
            <a:extLst>
              <a:ext uri="{FF2B5EF4-FFF2-40B4-BE49-F238E27FC236}">
                <a16:creationId xmlns:a16="http://schemas.microsoft.com/office/drawing/2014/main" id="{C80BCA77-1804-4447-B95F-50EF8CA901AE}"/>
              </a:ext>
            </a:extLst>
          </p:cNvPr>
          <p:cNvSpPr>
            <a:spLocks noGrp="1"/>
          </p:cNvSpPr>
          <p:nvPr>
            <p:ph type="dt" sz="half" idx="18"/>
          </p:nvPr>
        </p:nvSpPr>
        <p:spPr/>
        <p:txBody>
          <a:bodyPr/>
          <a:lstStyle/>
          <a:p>
            <a:fld id="{DED11F41-F59E-4148-82B4-D5604C9DFCBD}" type="datetime4">
              <a:rPr lang="en-US" smtClean="0"/>
              <a:t>July 6, 2022</a:t>
            </a:fld>
            <a:endParaRPr lang="en-US" dirty="0"/>
          </a:p>
        </p:txBody>
      </p:sp>
      <p:sp>
        <p:nvSpPr>
          <p:cNvPr id="5" name="Footer Placeholder 4">
            <a:extLst>
              <a:ext uri="{FF2B5EF4-FFF2-40B4-BE49-F238E27FC236}">
                <a16:creationId xmlns:a16="http://schemas.microsoft.com/office/drawing/2014/main" id="{59BB2D05-F4D2-4A61-9003-B3E19CBB1906}"/>
              </a:ext>
            </a:extLst>
          </p:cNvPr>
          <p:cNvSpPr>
            <a:spLocks noGrp="1"/>
          </p:cNvSpPr>
          <p:nvPr>
            <p:ph type="ftr" sz="quarter" idx="19"/>
          </p:nvPr>
        </p:nvSpPr>
        <p:spPr/>
        <p:txBody>
          <a:bodyPr/>
          <a:lstStyle/>
          <a:p>
            <a:pPr lvl="8"/>
            <a:r>
              <a:rPr lang="de-DE"/>
              <a:t>We reserve all rights in this document and in the subject matter and illustrations contained therein. Any reproduction, disclosure to third parties or utilization of its contents—in whole or in part—is forbidden without prior written consent of ABB.</a:t>
            </a:r>
            <a:endParaRPr lang="de-DE" dirty="0"/>
          </a:p>
        </p:txBody>
      </p:sp>
      <p:sp>
        <p:nvSpPr>
          <p:cNvPr id="6" name="Slide Number Placeholder 5">
            <a:extLst>
              <a:ext uri="{FF2B5EF4-FFF2-40B4-BE49-F238E27FC236}">
                <a16:creationId xmlns:a16="http://schemas.microsoft.com/office/drawing/2014/main" id="{067F51C4-136C-4F65-9C09-0F797F5D58CF}"/>
              </a:ext>
            </a:extLst>
          </p:cNvPr>
          <p:cNvSpPr>
            <a:spLocks noGrp="1"/>
          </p:cNvSpPr>
          <p:nvPr>
            <p:ph type="sldNum" sz="quarter" idx="20"/>
          </p:nvPr>
        </p:nvSpPr>
        <p:spPr/>
        <p:txBody>
          <a:bodyPr/>
          <a:lstStyle/>
          <a:p>
            <a:r>
              <a:rPr lang="en-US"/>
              <a:t>Slide </a:t>
            </a:r>
            <a:fld id="{619F89D8-7AE3-494A-97F3-03D680869632}" type="slidenum">
              <a:rPr lang="en-US" smtClean="0"/>
              <a:pPr/>
              <a:t>4</a:t>
            </a:fld>
            <a:endParaRPr lang="en-US" dirty="0"/>
          </a:p>
        </p:txBody>
      </p:sp>
      <p:sp>
        <p:nvSpPr>
          <p:cNvPr id="7" name="Subtitle 6">
            <a:extLst>
              <a:ext uri="{FF2B5EF4-FFF2-40B4-BE49-F238E27FC236}">
                <a16:creationId xmlns:a16="http://schemas.microsoft.com/office/drawing/2014/main" id="{4B4CBF68-387E-47FC-8ECC-C0ADF54C52EF}"/>
              </a:ext>
            </a:extLst>
          </p:cNvPr>
          <p:cNvSpPr>
            <a:spLocks noGrp="1"/>
          </p:cNvSpPr>
          <p:nvPr>
            <p:ph type="subTitle" idx="13"/>
          </p:nvPr>
        </p:nvSpPr>
        <p:spPr/>
        <p:txBody>
          <a:bodyPr/>
          <a:lstStyle/>
          <a:p>
            <a:r>
              <a:rPr lang="de-DE" dirty="0" err="1"/>
              <a:t>Overview</a:t>
            </a:r>
            <a:r>
              <a:rPr lang="de-DE" dirty="0"/>
              <a:t> - </a:t>
            </a:r>
            <a:r>
              <a:rPr lang="de-DE" dirty="0" err="1"/>
              <a:t>Assessories</a:t>
            </a:r>
            <a:endParaRPr lang="de-DE" dirty="0"/>
          </a:p>
        </p:txBody>
      </p:sp>
      <p:sp>
        <p:nvSpPr>
          <p:cNvPr id="8" name="Rectangle 7">
            <a:extLst>
              <a:ext uri="{FF2B5EF4-FFF2-40B4-BE49-F238E27FC236}">
                <a16:creationId xmlns:a16="http://schemas.microsoft.com/office/drawing/2014/main" id="{964744F7-5E1F-4532-88E4-D19E3EF56596}"/>
              </a:ext>
            </a:extLst>
          </p:cNvPr>
          <p:cNvSpPr>
            <a:spLocks noChangeArrowheads="1"/>
          </p:cNvSpPr>
          <p:nvPr/>
        </p:nvSpPr>
        <p:spPr bwMode="auto">
          <a:xfrm>
            <a:off x="347007" y="3637387"/>
            <a:ext cx="2160000" cy="331037"/>
          </a:xfrm>
          <a:prstGeom prst="rect">
            <a:avLst/>
          </a:prstGeom>
          <a:solidFill>
            <a:schemeClr val="bg1">
              <a:lumMod val="65000"/>
            </a:schemeClr>
          </a:solidFill>
          <a:ln>
            <a:noFill/>
          </a:ln>
        </p:spPr>
        <p:txBody>
          <a:bodyPr lIns="81011" tIns="54007" rIns="81011" bIns="54007" anchor="ctr"/>
          <a:lstStyle>
            <a:lvl1pPr>
              <a:defRPr sz="1300">
                <a:solidFill>
                  <a:srgbClr val="000000"/>
                </a:solidFill>
                <a:latin typeface="Arial" panose="020B0604020202020204" pitchFamily="34" charset="0"/>
                <a:ea typeface="MS PGothic" panose="020B0600070205080204" pitchFamily="34" charset="-128"/>
              </a:defRPr>
            </a:lvl1pPr>
            <a:lvl2pPr marL="742950" indent="-285750">
              <a:defRPr sz="1300">
                <a:solidFill>
                  <a:srgbClr val="000000"/>
                </a:solidFill>
                <a:latin typeface="Arial" panose="020B0604020202020204" pitchFamily="34" charset="0"/>
                <a:ea typeface="MS PGothic" panose="020B0600070205080204" pitchFamily="34" charset="-128"/>
              </a:defRPr>
            </a:lvl2pPr>
            <a:lvl3pPr marL="1143000" indent="-228600">
              <a:defRPr sz="1300">
                <a:solidFill>
                  <a:srgbClr val="000000"/>
                </a:solidFill>
                <a:latin typeface="Arial" panose="020B0604020202020204" pitchFamily="34" charset="0"/>
                <a:ea typeface="MS PGothic" panose="020B0600070205080204" pitchFamily="34" charset="-128"/>
              </a:defRPr>
            </a:lvl3pPr>
            <a:lvl4pPr marL="1600200" indent="-228600">
              <a:defRPr sz="1300">
                <a:solidFill>
                  <a:srgbClr val="000000"/>
                </a:solidFill>
                <a:latin typeface="Arial" panose="020B0604020202020204" pitchFamily="34" charset="0"/>
                <a:ea typeface="MS PGothic" panose="020B0600070205080204" pitchFamily="34" charset="-128"/>
              </a:defRPr>
            </a:lvl4pPr>
            <a:lvl5pPr marL="2057400" indent="-228600">
              <a:defRPr sz="13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de-DE" sz="1000" b="1" dirty="0">
                <a:solidFill>
                  <a:srgbClr val="FFFFFF"/>
                </a:solidFill>
                <a:latin typeface="ABBvoice" panose="020D0603020503020204" pitchFamily="34" charset="0"/>
                <a:ea typeface="ABBvoice" panose="020D0603020503020204" pitchFamily="34" charset="0"/>
                <a:cs typeface="ABBvoice" panose="020D0603020503020204" pitchFamily="34" charset="0"/>
              </a:rPr>
              <a:t>CP redundancy modules</a:t>
            </a:r>
            <a:endParaRPr lang="de-DE" altLang="de-DE" sz="1000" b="1" dirty="0">
              <a:solidFill>
                <a:srgbClr val="FFFFFF"/>
              </a:solidFill>
              <a:latin typeface="ABBvoice" panose="020D0603020503020204" pitchFamily="34" charset="0"/>
              <a:ea typeface="ABBvoice" panose="020D0603020503020204" pitchFamily="34" charset="0"/>
              <a:cs typeface="ABBvoice" panose="020D0603020503020204" pitchFamily="34" charset="0"/>
            </a:endParaRPr>
          </a:p>
        </p:txBody>
      </p:sp>
      <p:sp>
        <p:nvSpPr>
          <p:cNvPr id="9" name="Rectangle 30">
            <a:extLst>
              <a:ext uri="{FF2B5EF4-FFF2-40B4-BE49-F238E27FC236}">
                <a16:creationId xmlns:a16="http://schemas.microsoft.com/office/drawing/2014/main" id="{997351D4-EA04-4B8F-BF9D-469E3DC3AF4D}"/>
              </a:ext>
            </a:extLst>
          </p:cNvPr>
          <p:cNvSpPr>
            <a:spLocks noChangeArrowheads="1"/>
          </p:cNvSpPr>
          <p:nvPr/>
        </p:nvSpPr>
        <p:spPr bwMode="auto">
          <a:xfrm>
            <a:off x="2602979" y="3637387"/>
            <a:ext cx="2160000" cy="331037"/>
          </a:xfrm>
          <a:prstGeom prst="rect">
            <a:avLst/>
          </a:prstGeom>
          <a:solidFill>
            <a:schemeClr val="bg1">
              <a:lumMod val="65000"/>
            </a:schemeClr>
          </a:solidFill>
          <a:ln>
            <a:noFill/>
          </a:ln>
        </p:spPr>
        <p:txBody>
          <a:bodyPr lIns="81011" tIns="54007" rIns="81011" bIns="54007" anchor="ctr"/>
          <a:lstStyle>
            <a:lvl1pPr>
              <a:defRPr sz="1300">
                <a:solidFill>
                  <a:srgbClr val="000000"/>
                </a:solidFill>
                <a:latin typeface="Arial" panose="020B0604020202020204" pitchFamily="34" charset="0"/>
                <a:ea typeface="MS PGothic" panose="020B0600070205080204" pitchFamily="34" charset="-128"/>
              </a:defRPr>
            </a:lvl1pPr>
            <a:lvl2pPr marL="742950" indent="-285750">
              <a:defRPr sz="1300">
                <a:solidFill>
                  <a:srgbClr val="000000"/>
                </a:solidFill>
                <a:latin typeface="Arial" panose="020B0604020202020204" pitchFamily="34" charset="0"/>
                <a:ea typeface="MS PGothic" panose="020B0600070205080204" pitchFamily="34" charset="-128"/>
              </a:defRPr>
            </a:lvl2pPr>
            <a:lvl3pPr marL="1143000" indent="-228600">
              <a:defRPr sz="1300">
                <a:solidFill>
                  <a:srgbClr val="000000"/>
                </a:solidFill>
                <a:latin typeface="Arial" panose="020B0604020202020204" pitchFamily="34" charset="0"/>
                <a:ea typeface="MS PGothic" panose="020B0600070205080204" pitchFamily="34" charset="-128"/>
              </a:defRPr>
            </a:lvl3pPr>
            <a:lvl4pPr marL="1600200" indent="-228600">
              <a:defRPr sz="1300">
                <a:solidFill>
                  <a:srgbClr val="000000"/>
                </a:solidFill>
                <a:latin typeface="Arial" panose="020B0604020202020204" pitchFamily="34" charset="0"/>
                <a:ea typeface="MS PGothic" panose="020B0600070205080204" pitchFamily="34" charset="-128"/>
              </a:defRPr>
            </a:lvl4pPr>
            <a:lvl5pPr marL="2057400" indent="-228600">
              <a:defRPr sz="13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de-DE" sz="1000" b="1" dirty="0">
                <a:solidFill>
                  <a:srgbClr val="FFFFFF"/>
                </a:solidFill>
                <a:latin typeface="ABBvoice" panose="020D0603020503020204" pitchFamily="34" charset="0"/>
                <a:ea typeface="ABBvoice" panose="020D0603020503020204" pitchFamily="34" charset="0"/>
                <a:cs typeface="ABBvoice" panose="020D0603020503020204" pitchFamily="34" charset="0"/>
              </a:rPr>
              <a:t>CP-B buffer modules</a:t>
            </a:r>
            <a:endParaRPr lang="de-DE" altLang="de-DE" sz="1000" b="1" dirty="0">
              <a:solidFill>
                <a:srgbClr val="FFFFFF"/>
              </a:solidFill>
              <a:latin typeface="ABBvoice" panose="020D0603020503020204" pitchFamily="34" charset="0"/>
              <a:ea typeface="ABBvoice" panose="020D0603020503020204" pitchFamily="34" charset="0"/>
              <a:cs typeface="ABBvoice" panose="020D0603020503020204" pitchFamily="34" charset="0"/>
            </a:endParaRPr>
          </a:p>
        </p:txBody>
      </p:sp>
      <p:sp>
        <p:nvSpPr>
          <p:cNvPr id="10" name="Rectangle 31">
            <a:extLst>
              <a:ext uri="{FF2B5EF4-FFF2-40B4-BE49-F238E27FC236}">
                <a16:creationId xmlns:a16="http://schemas.microsoft.com/office/drawing/2014/main" id="{BB161F5D-059A-4C92-AA28-1A473C49D874}"/>
              </a:ext>
            </a:extLst>
          </p:cNvPr>
          <p:cNvSpPr>
            <a:spLocks noChangeArrowheads="1"/>
          </p:cNvSpPr>
          <p:nvPr/>
        </p:nvSpPr>
        <p:spPr bwMode="auto">
          <a:xfrm>
            <a:off x="4880963" y="3645723"/>
            <a:ext cx="2160000" cy="331037"/>
          </a:xfrm>
          <a:prstGeom prst="rect">
            <a:avLst/>
          </a:prstGeom>
          <a:solidFill>
            <a:schemeClr val="bg1">
              <a:lumMod val="65000"/>
            </a:schemeClr>
          </a:solidFill>
          <a:ln>
            <a:noFill/>
          </a:ln>
        </p:spPr>
        <p:txBody>
          <a:bodyPr lIns="81011" tIns="54007" rIns="81011" bIns="54007" anchor="ctr"/>
          <a:lstStyle>
            <a:lvl1pPr>
              <a:defRPr sz="1300">
                <a:solidFill>
                  <a:srgbClr val="000000"/>
                </a:solidFill>
                <a:latin typeface="Arial" panose="020B0604020202020204" pitchFamily="34" charset="0"/>
                <a:ea typeface="MS PGothic" panose="020B0600070205080204" pitchFamily="34" charset="-128"/>
              </a:defRPr>
            </a:lvl1pPr>
            <a:lvl2pPr marL="742950" indent="-285750">
              <a:defRPr sz="1300">
                <a:solidFill>
                  <a:srgbClr val="000000"/>
                </a:solidFill>
                <a:latin typeface="Arial" panose="020B0604020202020204" pitchFamily="34" charset="0"/>
                <a:ea typeface="MS PGothic" panose="020B0600070205080204" pitchFamily="34" charset="-128"/>
              </a:defRPr>
            </a:lvl2pPr>
            <a:lvl3pPr marL="1143000" indent="-228600">
              <a:defRPr sz="1300">
                <a:solidFill>
                  <a:srgbClr val="000000"/>
                </a:solidFill>
                <a:latin typeface="Arial" panose="020B0604020202020204" pitchFamily="34" charset="0"/>
                <a:ea typeface="MS PGothic" panose="020B0600070205080204" pitchFamily="34" charset="-128"/>
              </a:defRPr>
            </a:lvl3pPr>
            <a:lvl4pPr marL="1600200" indent="-228600">
              <a:defRPr sz="1300">
                <a:solidFill>
                  <a:srgbClr val="000000"/>
                </a:solidFill>
                <a:latin typeface="Arial" panose="020B0604020202020204" pitchFamily="34" charset="0"/>
                <a:ea typeface="MS PGothic" panose="020B0600070205080204" pitchFamily="34" charset="-128"/>
              </a:defRPr>
            </a:lvl4pPr>
            <a:lvl5pPr marL="2057400" indent="-228600">
              <a:defRPr sz="13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9pPr>
          </a:lstStyle>
          <a:p>
            <a:pPr>
              <a:spcBef>
                <a:spcPct val="0"/>
              </a:spcBef>
              <a:buClrTx/>
              <a:buSzTx/>
              <a:buFontTx/>
              <a:buNone/>
            </a:pPr>
            <a:r>
              <a:rPr lang="de-DE" altLang="de-DE" sz="1000" b="1" dirty="0">
                <a:solidFill>
                  <a:srgbClr val="FFFFFF"/>
                </a:solidFill>
                <a:latin typeface="ABBvoice" panose="020D0603020503020204" pitchFamily="34" charset="0"/>
                <a:ea typeface="ABBvoice" panose="020D0603020503020204" pitchFamily="34" charset="0"/>
                <a:cs typeface="ABBvoice" panose="020D0603020503020204" pitchFamily="34" charset="0"/>
              </a:rPr>
              <a:t>EPD24 </a:t>
            </a:r>
            <a:r>
              <a:rPr lang="de-DE" altLang="de-DE" sz="1000" b="1" dirty="0" err="1">
                <a:solidFill>
                  <a:srgbClr val="FFFFFF"/>
                </a:solidFill>
                <a:latin typeface="ABBvoice" panose="020D0603020503020204" pitchFamily="34" charset="0"/>
                <a:ea typeface="ABBvoice" panose="020D0603020503020204" pitchFamily="34" charset="0"/>
                <a:cs typeface="ABBvoice" panose="020D0603020503020204" pitchFamily="34" charset="0"/>
              </a:rPr>
              <a:t>protection</a:t>
            </a:r>
            <a:r>
              <a:rPr lang="de-DE" altLang="de-DE" sz="1000" b="1" dirty="0">
                <a:solidFill>
                  <a:srgbClr val="FFFFFF"/>
                </a:solidFill>
                <a:latin typeface="ABBvoice" panose="020D0603020503020204" pitchFamily="34" charset="0"/>
                <a:ea typeface="ABBvoice" panose="020D0603020503020204" pitchFamily="34" charset="0"/>
                <a:cs typeface="ABBvoice" panose="020D0603020503020204" pitchFamily="34" charset="0"/>
              </a:rPr>
              <a:t> </a:t>
            </a:r>
            <a:r>
              <a:rPr lang="de-DE" altLang="de-DE" sz="1000" b="1" dirty="0" err="1">
                <a:solidFill>
                  <a:srgbClr val="FFFFFF"/>
                </a:solidFill>
                <a:latin typeface="ABBvoice" panose="020D0603020503020204" pitchFamily="34" charset="0"/>
                <a:ea typeface="ABBvoice" panose="020D0603020503020204" pitchFamily="34" charset="0"/>
                <a:cs typeface="ABBvoice" panose="020D0603020503020204" pitchFamily="34" charset="0"/>
              </a:rPr>
              <a:t>device</a:t>
            </a:r>
            <a:endParaRPr lang="de-DE" altLang="de-DE" sz="1000" b="1" dirty="0">
              <a:solidFill>
                <a:srgbClr val="FFFFFF"/>
              </a:solidFill>
              <a:latin typeface="ABBvoice" panose="020D0603020503020204" pitchFamily="34" charset="0"/>
              <a:ea typeface="ABBvoice" panose="020D0603020503020204" pitchFamily="34" charset="0"/>
              <a:cs typeface="ABBvoice" panose="020D0603020503020204" pitchFamily="34" charset="0"/>
            </a:endParaRPr>
          </a:p>
        </p:txBody>
      </p:sp>
      <p:sp>
        <p:nvSpPr>
          <p:cNvPr id="13" name="Rectangle 3">
            <a:extLst>
              <a:ext uri="{FF2B5EF4-FFF2-40B4-BE49-F238E27FC236}">
                <a16:creationId xmlns:a16="http://schemas.microsoft.com/office/drawing/2014/main" id="{03A3CF43-80E4-48E6-9619-1AFF38B47CDA}"/>
              </a:ext>
            </a:extLst>
          </p:cNvPr>
          <p:cNvSpPr txBox="1">
            <a:spLocks noChangeArrowheads="1"/>
          </p:cNvSpPr>
          <p:nvPr/>
        </p:nvSpPr>
        <p:spPr bwMode="gray">
          <a:xfrm>
            <a:off x="347008" y="3968423"/>
            <a:ext cx="2120730" cy="124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011" tIns="54007" rIns="81011" bIns="54007"/>
          <a:lstStyle>
            <a:lvl1pPr marL="180975" indent="-180975">
              <a:defRPr sz="1300">
                <a:solidFill>
                  <a:srgbClr val="000000"/>
                </a:solidFill>
                <a:latin typeface="Arial" panose="020B0604020202020204" pitchFamily="34" charset="0"/>
                <a:ea typeface="MS PGothic" panose="020B0600070205080204" pitchFamily="34" charset="-128"/>
              </a:defRPr>
            </a:lvl1pPr>
            <a:lvl2pPr marL="539750" indent="-180975">
              <a:defRPr sz="1300">
                <a:solidFill>
                  <a:srgbClr val="000000"/>
                </a:solidFill>
                <a:latin typeface="Arial" panose="020B0604020202020204" pitchFamily="34" charset="0"/>
                <a:ea typeface="MS PGothic" panose="020B0600070205080204" pitchFamily="34" charset="-128"/>
              </a:defRPr>
            </a:lvl2pPr>
            <a:lvl3pPr marL="898525" indent="-179388">
              <a:defRPr sz="1300">
                <a:solidFill>
                  <a:srgbClr val="000000"/>
                </a:solidFill>
                <a:latin typeface="Arial" panose="020B0604020202020204" pitchFamily="34" charset="0"/>
                <a:ea typeface="MS PGothic" panose="020B0600070205080204" pitchFamily="34" charset="-128"/>
              </a:defRPr>
            </a:lvl3pPr>
            <a:lvl4pPr marL="1600200" indent="-228600">
              <a:defRPr sz="1300">
                <a:solidFill>
                  <a:srgbClr val="000000"/>
                </a:solidFill>
                <a:latin typeface="Arial" panose="020B0604020202020204" pitchFamily="34" charset="0"/>
                <a:ea typeface="MS PGothic" panose="020B0600070205080204" pitchFamily="34" charset="-128"/>
              </a:defRPr>
            </a:lvl4pPr>
            <a:lvl5pPr marL="2057400" indent="-228600">
              <a:defRPr sz="13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9pPr>
          </a:lstStyle>
          <a:p>
            <a:pPr>
              <a:spcBef>
                <a:spcPts val="450"/>
              </a:spcBef>
              <a:buClr>
                <a:schemeClr val="tx2"/>
              </a:buClr>
              <a:buFont typeface="Wingdings" panose="05000000000000000000" pitchFamily="2" charset="2"/>
              <a:buChar char="§"/>
            </a:pPr>
            <a:r>
              <a:rPr lang="en-US" altLang="de-DE" sz="1400" dirty="0">
                <a:latin typeface="ABBvoice" panose="020D0603020503020204" pitchFamily="34" charset="0"/>
                <a:ea typeface="ABBvoice" panose="020D0603020503020204" pitchFamily="34" charset="0"/>
                <a:cs typeface="ABBvoice" panose="020D0603020503020204" pitchFamily="34" charset="0"/>
              </a:rPr>
              <a:t>CP-D RU in MDRC housing</a:t>
            </a:r>
          </a:p>
          <a:p>
            <a:pPr>
              <a:spcBef>
                <a:spcPts val="450"/>
              </a:spcBef>
              <a:buClr>
                <a:schemeClr val="tx2"/>
              </a:buClr>
              <a:buFont typeface="Wingdings" panose="05000000000000000000" pitchFamily="2" charset="2"/>
              <a:buChar char="§"/>
            </a:pPr>
            <a:r>
              <a:rPr lang="en-US" altLang="de-DE" sz="1400" dirty="0">
                <a:latin typeface="ABBvoice" panose="020D0603020503020204" pitchFamily="34" charset="0"/>
                <a:ea typeface="ABBvoice" panose="020D0603020503020204" pitchFamily="34" charset="0"/>
                <a:cs typeface="ABBvoice" panose="020D0603020503020204" pitchFamily="34" charset="0"/>
              </a:rPr>
              <a:t>CP-C.1-A-RU for a true redundant setup of two up to 56V DC power supplies</a:t>
            </a:r>
            <a:endParaRPr lang="en-US" altLang="sv-SE" sz="1400" dirty="0">
              <a:latin typeface="ABBvoice" panose="020D0603020503020204" pitchFamily="34" charset="0"/>
              <a:ea typeface="ABBvoice" panose="020D0603020503020204" pitchFamily="34" charset="0"/>
              <a:cs typeface="ABBvoice" panose="020D0603020503020204" pitchFamily="34" charset="0"/>
            </a:endParaRPr>
          </a:p>
        </p:txBody>
      </p:sp>
      <p:sp>
        <p:nvSpPr>
          <p:cNvPr id="14" name="Rectangle 3">
            <a:extLst>
              <a:ext uri="{FF2B5EF4-FFF2-40B4-BE49-F238E27FC236}">
                <a16:creationId xmlns:a16="http://schemas.microsoft.com/office/drawing/2014/main" id="{CB883C6C-DFDD-4718-A9B4-1BC63278AF48}"/>
              </a:ext>
            </a:extLst>
          </p:cNvPr>
          <p:cNvSpPr txBox="1">
            <a:spLocks noChangeArrowheads="1"/>
          </p:cNvSpPr>
          <p:nvPr/>
        </p:nvSpPr>
        <p:spPr bwMode="gray">
          <a:xfrm>
            <a:off x="2602980" y="3968423"/>
            <a:ext cx="2120730" cy="124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011" tIns="54007" rIns="81011" bIns="54007"/>
          <a:lstStyle>
            <a:lvl1pPr marL="180975" indent="-180975">
              <a:defRPr sz="1300">
                <a:solidFill>
                  <a:srgbClr val="000000"/>
                </a:solidFill>
                <a:latin typeface="Arial" panose="020B0604020202020204" pitchFamily="34" charset="0"/>
                <a:ea typeface="MS PGothic" panose="020B0600070205080204" pitchFamily="34" charset="-128"/>
              </a:defRPr>
            </a:lvl1pPr>
            <a:lvl2pPr marL="539750" indent="-180975">
              <a:defRPr sz="1300">
                <a:solidFill>
                  <a:srgbClr val="000000"/>
                </a:solidFill>
                <a:latin typeface="Arial" panose="020B0604020202020204" pitchFamily="34" charset="0"/>
                <a:ea typeface="MS PGothic" panose="020B0600070205080204" pitchFamily="34" charset="-128"/>
              </a:defRPr>
            </a:lvl2pPr>
            <a:lvl3pPr marL="898525" indent="-179388">
              <a:defRPr sz="1300">
                <a:solidFill>
                  <a:srgbClr val="000000"/>
                </a:solidFill>
                <a:latin typeface="Arial" panose="020B0604020202020204" pitchFamily="34" charset="0"/>
                <a:ea typeface="MS PGothic" panose="020B0600070205080204" pitchFamily="34" charset="-128"/>
              </a:defRPr>
            </a:lvl3pPr>
            <a:lvl4pPr marL="1600200" indent="-228600">
              <a:defRPr sz="1300">
                <a:solidFill>
                  <a:srgbClr val="000000"/>
                </a:solidFill>
                <a:latin typeface="Arial" panose="020B0604020202020204" pitchFamily="34" charset="0"/>
                <a:ea typeface="MS PGothic" panose="020B0600070205080204" pitchFamily="34" charset="-128"/>
              </a:defRPr>
            </a:lvl4pPr>
            <a:lvl5pPr marL="2057400" indent="-228600">
              <a:defRPr sz="13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9pPr>
          </a:lstStyle>
          <a:p>
            <a:pPr>
              <a:spcBef>
                <a:spcPts val="450"/>
              </a:spcBef>
              <a:buClr>
                <a:schemeClr val="tx2"/>
              </a:buClr>
              <a:buFont typeface="Wingdings" panose="05000000000000000000" pitchFamily="2" charset="2"/>
              <a:buChar char="§"/>
            </a:pPr>
            <a:r>
              <a:rPr lang="en-US" altLang="de-DE" sz="1400" dirty="0">
                <a:latin typeface="ABBvoice" panose="020D0603020503020204" pitchFamily="34" charset="0"/>
                <a:ea typeface="ABBvoice" panose="020D0603020503020204" pitchFamily="34" charset="0"/>
                <a:cs typeface="ABBvoice" panose="020D0603020503020204" pitchFamily="34" charset="0"/>
              </a:rPr>
              <a:t>Buffering 24VDC supply of up to 572 s</a:t>
            </a:r>
          </a:p>
          <a:p>
            <a:pPr>
              <a:spcBef>
                <a:spcPts val="450"/>
              </a:spcBef>
              <a:buClr>
                <a:schemeClr val="tx2"/>
              </a:buClr>
              <a:buFont typeface="Wingdings" panose="05000000000000000000" pitchFamily="2" charset="2"/>
              <a:buChar char="§"/>
            </a:pPr>
            <a:r>
              <a:rPr lang="en-US" altLang="de-DE" sz="1400" dirty="0">
                <a:latin typeface="ABBvoice" panose="020D0603020503020204" pitchFamily="34" charset="0"/>
                <a:ea typeface="ABBvoice" panose="020D0603020503020204" pitchFamily="34" charset="0"/>
                <a:cs typeface="ABBvoice" panose="020D0603020503020204" pitchFamily="34" charset="0"/>
              </a:rPr>
              <a:t>Maintenance free, ultra-capacitor technology</a:t>
            </a:r>
          </a:p>
          <a:p>
            <a:pPr>
              <a:spcBef>
                <a:spcPts val="450"/>
              </a:spcBef>
              <a:buClr>
                <a:schemeClr val="tx2"/>
              </a:buClr>
              <a:buFont typeface="Wingdings" panose="05000000000000000000" pitchFamily="2" charset="2"/>
              <a:buChar char="§"/>
            </a:pPr>
            <a:r>
              <a:rPr lang="en-US" altLang="de-DE" sz="1400" dirty="0">
                <a:latin typeface="ABBvoice" panose="020D0603020503020204" pitchFamily="34" charset="0"/>
                <a:ea typeface="ABBvoice" panose="020D0603020503020204" pitchFamily="34" charset="0"/>
                <a:cs typeface="ABBvoice" panose="020D0603020503020204" pitchFamily="34" charset="0"/>
              </a:rPr>
              <a:t>Temperature resistant</a:t>
            </a:r>
          </a:p>
          <a:p>
            <a:pPr>
              <a:spcBef>
                <a:spcPts val="450"/>
              </a:spcBef>
              <a:buClr>
                <a:schemeClr val="tx2"/>
              </a:buClr>
              <a:buFont typeface="Wingdings" panose="05000000000000000000" pitchFamily="2" charset="2"/>
              <a:buChar char="§"/>
            </a:pPr>
            <a:r>
              <a:rPr lang="en-US" altLang="de-DE" sz="1400" dirty="0">
                <a:latin typeface="ABBvoice" panose="020D0603020503020204" pitchFamily="34" charset="0"/>
                <a:ea typeface="ABBvoice" panose="020D0603020503020204" pitchFamily="34" charset="0"/>
                <a:cs typeface="ABBvoice" panose="020D0603020503020204" pitchFamily="34" charset="0"/>
              </a:rPr>
              <a:t>no deep charge</a:t>
            </a:r>
          </a:p>
        </p:txBody>
      </p:sp>
      <p:sp>
        <p:nvSpPr>
          <p:cNvPr id="15" name="Rectangle 3">
            <a:extLst>
              <a:ext uri="{FF2B5EF4-FFF2-40B4-BE49-F238E27FC236}">
                <a16:creationId xmlns:a16="http://schemas.microsoft.com/office/drawing/2014/main" id="{08A5D3DB-F0E3-4B51-945F-1CB306D603FE}"/>
              </a:ext>
            </a:extLst>
          </p:cNvPr>
          <p:cNvSpPr txBox="1">
            <a:spLocks noChangeArrowheads="1"/>
          </p:cNvSpPr>
          <p:nvPr/>
        </p:nvSpPr>
        <p:spPr bwMode="gray">
          <a:xfrm>
            <a:off x="4880964" y="3976759"/>
            <a:ext cx="2251356" cy="124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011" tIns="54007" rIns="81011" bIns="54007"/>
          <a:lstStyle>
            <a:lvl1pPr marL="180975" indent="-180975">
              <a:defRPr sz="1300">
                <a:solidFill>
                  <a:srgbClr val="000000"/>
                </a:solidFill>
                <a:latin typeface="Arial" panose="020B0604020202020204" pitchFamily="34" charset="0"/>
                <a:ea typeface="MS PGothic" panose="020B0600070205080204" pitchFamily="34" charset="-128"/>
              </a:defRPr>
            </a:lvl1pPr>
            <a:lvl2pPr marL="539750" indent="-180975">
              <a:defRPr sz="1300">
                <a:solidFill>
                  <a:srgbClr val="000000"/>
                </a:solidFill>
                <a:latin typeface="Arial" panose="020B0604020202020204" pitchFamily="34" charset="0"/>
                <a:ea typeface="MS PGothic" panose="020B0600070205080204" pitchFamily="34" charset="-128"/>
              </a:defRPr>
            </a:lvl2pPr>
            <a:lvl3pPr marL="898525" indent="-179388">
              <a:defRPr sz="1300">
                <a:solidFill>
                  <a:srgbClr val="000000"/>
                </a:solidFill>
                <a:latin typeface="Arial" panose="020B0604020202020204" pitchFamily="34" charset="0"/>
                <a:ea typeface="MS PGothic" panose="020B0600070205080204" pitchFamily="34" charset="-128"/>
              </a:defRPr>
            </a:lvl3pPr>
            <a:lvl4pPr marL="1600200" indent="-228600">
              <a:defRPr sz="1300">
                <a:solidFill>
                  <a:srgbClr val="000000"/>
                </a:solidFill>
                <a:latin typeface="Arial" panose="020B0604020202020204" pitchFamily="34" charset="0"/>
                <a:ea typeface="MS PGothic" panose="020B0600070205080204" pitchFamily="34" charset="-128"/>
              </a:defRPr>
            </a:lvl4pPr>
            <a:lvl5pPr marL="2057400" indent="-228600">
              <a:defRPr sz="13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300">
                <a:solidFill>
                  <a:srgbClr val="000000"/>
                </a:solidFill>
                <a:latin typeface="Arial" panose="020B0604020202020204" pitchFamily="34" charset="0"/>
                <a:ea typeface="MS PGothic" panose="020B0600070205080204" pitchFamily="34" charset="-128"/>
              </a:defRPr>
            </a:lvl9pPr>
          </a:lstStyle>
          <a:p>
            <a:pPr>
              <a:spcBef>
                <a:spcPts val="450"/>
              </a:spcBef>
              <a:buClr>
                <a:schemeClr val="tx2"/>
              </a:buClr>
              <a:buFont typeface="Wingdings" panose="05000000000000000000" pitchFamily="2" charset="2"/>
              <a:buChar char="§"/>
            </a:pPr>
            <a:r>
              <a:rPr lang="en-US" altLang="de-DE" sz="1400" dirty="0">
                <a:latin typeface="ABBvoice" panose="020D0603020503020204" pitchFamily="34" charset="0"/>
                <a:ea typeface="ABBvoice" panose="020D0603020503020204" pitchFamily="34" charset="0"/>
                <a:cs typeface="ABBvoice" panose="020D0603020503020204" pitchFamily="34" charset="0"/>
              </a:rPr>
              <a:t>Selective load protection, one electronic tripping characteristic.</a:t>
            </a:r>
          </a:p>
          <a:p>
            <a:pPr>
              <a:spcBef>
                <a:spcPts val="450"/>
              </a:spcBef>
              <a:buClr>
                <a:schemeClr val="tx2"/>
              </a:buClr>
              <a:buFont typeface="Wingdings" panose="05000000000000000000" pitchFamily="2" charset="2"/>
              <a:buChar char="§"/>
            </a:pPr>
            <a:r>
              <a:rPr lang="en-US" altLang="de-DE" sz="1400" dirty="0">
                <a:latin typeface="ABBvoice" panose="020D0603020503020204" pitchFamily="34" charset="0"/>
                <a:ea typeface="ABBvoice" panose="020D0603020503020204" pitchFamily="34" charset="0"/>
                <a:cs typeface="ABBvoice" panose="020D0603020503020204" pitchFamily="34" charset="0"/>
              </a:rPr>
              <a:t>Active current limitation on overload/short circuit</a:t>
            </a:r>
          </a:p>
          <a:p>
            <a:pPr>
              <a:spcBef>
                <a:spcPts val="450"/>
              </a:spcBef>
              <a:buClr>
                <a:schemeClr val="tx2"/>
              </a:buClr>
              <a:buFont typeface="Wingdings" panose="05000000000000000000" pitchFamily="2" charset="2"/>
              <a:buChar char="§"/>
            </a:pPr>
            <a:r>
              <a:rPr lang="en-US" altLang="de-DE" sz="1400" dirty="0">
                <a:latin typeface="ABBvoice" panose="020D0603020503020204" pitchFamily="34" charset="0"/>
                <a:ea typeface="ABBvoice" panose="020D0603020503020204" pitchFamily="34" charset="0"/>
                <a:cs typeface="ABBvoice" panose="020D0603020503020204" pitchFamily="34" charset="0"/>
              </a:rPr>
              <a:t>Current ratings 0.5...12 A</a:t>
            </a:r>
            <a:endParaRPr lang="en-US" altLang="sv-SE" sz="1400" dirty="0">
              <a:latin typeface="ABBvoice" panose="020D0603020503020204" pitchFamily="34" charset="0"/>
              <a:ea typeface="ABBvoice" panose="020D0603020503020204" pitchFamily="34" charset="0"/>
              <a:cs typeface="ABBvoice" panose="020D0603020503020204" pitchFamily="34" charset="0"/>
            </a:endParaRPr>
          </a:p>
        </p:txBody>
      </p:sp>
      <p:pic>
        <p:nvPicPr>
          <p:cNvPr id="22" name="Picture 21">
            <a:extLst>
              <a:ext uri="{FF2B5EF4-FFF2-40B4-BE49-F238E27FC236}">
                <a16:creationId xmlns:a16="http://schemas.microsoft.com/office/drawing/2014/main" id="{E9BB66A4-E212-4D5F-B4D2-A0BDCB63EF9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10749" b="11320"/>
          <a:stretch/>
        </p:blipFill>
        <p:spPr>
          <a:xfrm>
            <a:off x="2840436" y="2291354"/>
            <a:ext cx="1614351" cy="1258078"/>
          </a:xfrm>
          <a:prstGeom prst="rect">
            <a:avLst/>
          </a:prstGeom>
        </p:spPr>
      </p:pic>
      <p:pic>
        <p:nvPicPr>
          <p:cNvPr id="2" name="Picture 1">
            <a:extLst>
              <a:ext uri="{FF2B5EF4-FFF2-40B4-BE49-F238E27FC236}">
                <a16:creationId xmlns:a16="http://schemas.microsoft.com/office/drawing/2014/main" id="{0792124B-32A7-4EE1-BFFF-DA744396EFE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802231" y="2663741"/>
            <a:ext cx="427485" cy="705939"/>
          </a:xfrm>
          <a:prstGeom prst="rect">
            <a:avLst/>
          </a:prstGeom>
        </p:spPr>
      </p:pic>
      <p:pic>
        <p:nvPicPr>
          <p:cNvPr id="25" name="Picture 24">
            <a:extLst>
              <a:ext uri="{FF2B5EF4-FFF2-40B4-BE49-F238E27FC236}">
                <a16:creationId xmlns:a16="http://schemas.microsoft.com/office/drawing/2014/main" id="{4CC81292-B0EE-40D0-BD7F-577FF54D65E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01308" y="2357259"/>
            <a:ext cx="1052439" cy="1084513"/>
          </a:xfrm>
          <a:prstGeom prst="rect">
            <a:avLst/>
          </a:prstGeom>
        </p:spPr>
      </p:pic>
      <p:pic>
        <p:nvPicPr>
          <p:cNvPr id="27" name="Picture 26">
            <a:extLst>
              <a:ext uri="{FF2B5EF4-FFF2-40B4-BE49-F238E27FC236}">
                <a16:creationId xmlns:a16="http://schemas.microsoft.com/office/drawing/2014/main" id="{080C104B-CBEA-4AFB-800F-6980726B295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541476" y="2677215"/>
            <a:ext cx="488038" cy="782019"/>
          </a:xfrm>
          <a:prstGeom prst="rect">
            <a:avLst/>
          </a:prstGeom>
        </p:spPr>
      </p:pic>
    </p:spTree>
    <p:extLst>
      <p:ext uri="{BB962C8B-B14F-4D97-AF65-F5344CB8AC3E}">
        <p14:creationId xmlns:p14="http://schemas.microsoft.com/office/powerpoint/2010/main" val="390226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652CB4-4740-4B80-84C2-4111BA50492B}"/>
              </a:ext>
            </a:extLst>
          </p:cNvPr>
          <p:cNvSpPr>
            <a:spLocks noGrp="1"/>
          </p:cNvSpPr>
          <p:nvPr>
            <p:ph type="body" sz="quarter" idx="22"/>
          </p:nvPr>
        </p:nvSpPr>
        <p:spPr/>
        <p:txBody>
          <a:bodyPr/>
          <a:lstStyle/>
          <a:p>
            <a:r>
              <a:rPr lang="en-US" dirty="0"/>
              <a:t>Compact Modular DIN Rail</a:t>
            </a:r>
          </a:p>
        </p:txBody>
      </p:sp>
      <p:sp>
        <p:nvSpPr>
          <p:cNvPr id="3" name="Content Placeholder 2">
            <a:extLst>
              <a:ext uri="{FF2B5EF4-FFF2-40B4-BE49-F238E27FC236}">
                <a16:creationId xmlns:a16="http://schemas.microsoft.com/office/drawing/2014/main" id="{7093994C-B666-4A54-B2FC-BD8C9862B643}"/>
              </a:ext>
            </a:extLst>
          </p:cNvPr>
          <p:cNvSpPr>
            <a:spLocks noGrp="1"/>
          </p:cNvSpPr>
          <p:nvPr>
            <p:ph sz="quarter" idx="20"/>
          </p:nvPr>
        </p:nvSpPr>
        <p:spPr>
          <a:xfrm>
            <a:off x="6248043" y="2317641"/>
            <a:ext cx="5605200" cy="1513606"/>
          </a:xfrm>
        </p:spPr>
        <p:txBody>
          <a:bodyPr/>
          <a:lstStyle/>
          <a:p>
            <a:pPr marL="171450" indent="-171450">
              <a:buFont typeface="Arial" panose="020B0604020202020204" pitchFamily="34" charset="0"/>
              <a:buChar char="•"/>
            </a:pPr>
            <a:r>
              <a:rPr lang="en-US" sz="1050" dirty="0"/>
              <a:t>Output voltages 12 and 24 V DC</a:t>
            </a:r>
          </a:p>
          <a:p>
            <a:pPr marL="171450" indent="-171450">
              <a:buFont typeface="Arial" panose="020B0604020202020204" pitchFamily="34" charset="0"/>
              <a:buChar char="•"/>
            </a:pPr>
            <a:r>
              <a:rPr lang="en-US" sz="1050" dirty="0"/>
              <a:t>Output currents 0.42 A / 0.83 A / 1.3 A / 2.1 A / 2.5 A / 4.2 A</a:t>
            </a:r>
          </a:p>
          <a:p>
            <a:pPr marL="171450" indent="-171450">
              <a:buFont typeface="Arial" panose="020B0604020202020204" pitchFamily="34" charset="0"/>
              <a:buChar char="•"/>
            </a:pPr>
            <a:r>
              <a:rPr lang="en-US" sz="1050" dirty="0"/>
              <a:t>Power range 10 W, 25 W, 30 W, 60 W, 100 W</a:t>
            </a:r>
          </a:p>
          <a:p>
            <a:pPr marL="171450" indent="-171450">
              <a:buFont typeface="Arial" panose="020B0604020202020204" pitchFamily="34" charset="0"/>
              <a:buChar char="•"/>
            </a:pPr>
            <a:r>
              <a:rPr lang="en-US" sz="1050" dirty="0"/>
              <a:t>Wide range input 100-240 V AC (90-264 V AC, 120-375 V DC)</a:t>
            </a:r>
          </a:p>
          <a:p>
            <a:pPr marL="171450" indent="-171450">
              <a:buFont typeface="Arial" panose="020B0604020202020204" pitchFamily="34" charset="0"/>
              <a:buChar char="•"/>
            </a:pPr>
            <a:r>
              <a:rPr lang="en-US" sz="1050" dirty="0"/>
              <a:t>High efficiency of up to 89 %</a:t>
            </a:r>
          </a:p>
          <a:p>
            <a:pPr marL="171450" indent="-171450">
              <a:buFont typeface="Arial" panose="020B0604020202020204" pitchFamily="34" charset="0"/>
              <a:buChar char="•"/>
            </a:pPr>
            <a:r>
              <a:rPr lang="en-US" sz="1050" dirty="0"/>
              <a:t>Low power dissipation and low heating</a:t>
            </a:r>
          </a:p>
        </p:txBody>
      </p:sp>
      <p:sp>
        <p:nvSpPr>
          <p:cNvPr id="6" name="Text Placeholder 5">
            <a:extLst>
              <a:ext uri="{FF2B5EF4-FFF2-40B4-BE49-F238E27FC236}">
                <a16:creationId xmlns:a16="http://schemas.microsoft.com/office/drawing/2014/main" id="{2A05174A-11FB-4747-9EE4-8F72E3410E44}"/>
              </a:ext>
            </a:extLst>
          </p:cNvPr>
          <p:cNvSpPr>
            <a:spLocks noGrp="1"/>
          </p:cNvSpPr>
          <p:nvPr>
            <p:ph type="body" sz="quarter" idx="17"/>
          </p:nvPr>
        </p:nvSpPr>
        <p:spPr/>
        <p:txBody>
          <a:bodyPr/>
          <a:lstStyle/>
          <a:p>
            <a:r>
              <a:rPr lang="en-US" dirty="0"/>
              <a:t>Main Benefits</a:t>
            </a:r>
          </a:p>
        </p:txBody>
      </p:sp>
      <p:sp>
        <p:nvSpPr>
          <p:cNvPr id="7" name="Text Placeholder 6">
            <a:extLst>
              <a:ext uri="{FF2B5EF4-FFF2-40B4-BE49-F238E27FC236}">
                <a16:creationId xmlns:a16="http://schemas.microsoft.com/office/drawing/2014/main" id="{609BEAAF-9F14-4B99-8053-8DAE53CD0108}"/>
              </a:ext>
            </a:extLst>
          </p:cNvPr>
          <p:cNvSpPr>
            <a:spLocks noGrp="1"/>
          </p:cNvSpPr>
          <p:nvPr>
            <p:ph type="body" sz="quarter" idx="18"/>
          </p:nvPr>
        </p:nvSpPr>
        <p:spPr/>
        <p:txBody>
          <a:bodyPr/>
          <a:lstStyle/>
          <a:p>
            <a:r>
              <a:rPr lang="en-US" dirty="0"/>
              <a:t>Main Features</a:t>
            </a:r>
          </a:p>
        </p:txBody>
      </p:sp>
      <p:sp>
        <p:nvSpPr>
          <p:cNvPr id="8" name="Footer Placeholder 7">
            <a:extLst>
              <a:ext uri="{FF2B5EF4-FFF2-40B4-BE49-F238E27FC236}">
                <a16:creationId xmlns:a16="http://schemas.microsoft.com/office/drawing/2014/main" id="{4E0B7300-2CD9-472C-8120-ECC96A2259BB}"/>
              </a:ext>
            </a:extLst>
          </p:cNvPr>
          <p:cNvSpPr>
            <a:spLocks noGrp="1"/>
          </p:cNvSpPr>
          <p:nvPr>
            <p:ph type="ftr" sz="quarter" idx="10"/>
          </p:nvPr>
        </p:nvSpPr>
        <p:spPr/>
        <p:txBody>
          <a:bodyPr/>
          <a:lstStyle/>
          <a:p>
            <a:pPr lvl="8"/>
            <a:endParaRPr lang="en-US" dirty="0"/>
          </a:p>
        </p:txBody>
      </p:sp>
      <p:sp>
        <p:nvSpPr>
          <p:cNvPr id="9" name="Date Placeholder 8">
            <a:extLst>
              <a:ext uri="{FF2B5EF4-FFF2-40B4-BE49-F238E27FC236}">
                <a16:creationId xmlns:a16="http://schemas.microsoft.com/office/drawing/2014/main" id="{335307B8-F922-448C-95CC-0DCE269F4CA5}"/>
              </a:ext>
            </a:extLst>
          </p:cNvPr>
          <p:cNvSpPr>
            <a:spLocks noGrp="1"/>
          </p:cNvSpPr>
          <p:nvPr>
            <p:ph type="dt" sz="half" idx="11"/>
          </p:nvPr>
        </p:nvSpPr>
        <p:spPr/>
        <p:txBody>
          <a:bodyPr/>
          <a:lstStyle/>
          <a:p>
            <a:fld id="{AFEB7575-D3D0-4652-BA3A-0CCCCCFCBFB4}" type="datetime4">
              <a:rPr lang="en-US" smtClean="0"/>
              <a:t>July 6, 2022</a:t>
            </a:fld>
            <a:endParaRPr lang="en-US" dirty="0"/>
          </a:p>
        </p:txBody>
      </p:sp>
      <p:sp>
        <p:nvSpPr>
          <p:cNvPr id="10" name="Slide Number Placeholder 9">
            <a:extLst>
              <a:ext uri="{FF2B5EF4-FFF2-40B4-BE49-F238E27FC236}">
                <a16:creationId xmlns:a16="http://schemas.microsoft.com/office/drawing/2014/main" id="{2B682CB5-653A-42E7-BDBD-2C0B877116A1}"/>
              </a:ext>
            </a:extLst>
          </p:cNvPr>
          <p:cNvSpPr>
            <a:spLocks noGrp="1"/>
          </p:cNvSpPr>
          <p:nvPr>
            <p:ph type="sldNum" sz="quarter" idx="12"/>
          </p:nvPr>
        </p:nvSpPr>
        <p:spPr/>
        <p:txBody>
          <a:bodyPr/>
          <a:lstStyle/>
          <a:p>
            <a:r>
              <a:rPr lang="en-US"/>
              <a:t>Slide </a:t>
            </a:r>
            <a:fld id="{619F89D8-7AE3-494A-97F3-03D680869632}" type="slidenum">
              <a:rPr lang="en-US" smtClean="0"/>
              <a:pPr/>
              <a:t>5</a:t>
            </a:fld>
            <a:endParaRPr lang="en-US" dirty="0"/>
          </a:p>
        </p:txBody>
      </p:sp>
      <p:sp>
        <p:nvSpPr>
          <p:cNvPr id="11" name="Content Placeholder 10">
            <a:extLst>
              <a:ext uri="{FF2B5EF4-FFF2-40B4-BE49-F238E27FC236}">
                <a16:creationId xmlns:a16="http://schemas.microsoft.com/office/drawing/2014/main" id="{513F92A1-1F2D-46F6-B83B-B0BD158C86D4}"/>
              </a:ext>
            </a:extLst>
          </p:cNvPr>
          <p:cNvSpPr>
            <a:spLocks noGrp="1"/>
          </p:cNvSpPr>
          <p:nvPr>
            <p:ph sz="quarter" idx="21"/>
          </p:nvPr>
        </p:nvSpPr>
        <p:spPr/>
        <p:txBody>
          <a:bodyPr/>
          <a:lstStyle/>
          <a:p>
            <a:pPr marL="171450" indent="-171450">
              <a:buFont typeface="Arial" panose="020B0604020202020204" pitchFamily="34" charset="0"/>
              <a:buChar char="•"/>
            </a:pPr>
            <a:r>
              <a:rPr lang="en-US" sz="1050" dirty="0"/>
              <a:t>With narrow widths of just 18 to 90 mm, the CP-D range of switch mode power supplies are ideal for installation in distribution panels</a:t>
            </a:r>
          </a:p>
          <a:p>
            <a:pPr marL="171450" indent="-171450">
              <a:buFont typeface="Arial" panose="020B0604020202020204" pitchFamily="34" charset="0"/>
              <a:buChar char="•"/>
            </a:pPr>
            <a:r>
              <a:rPr lang="en-US" sz="1050" dirty="0"/>
              <a:t>Continuously adjustable output voltage (CP-D &gt; 10 W) means units can be optimally adapted to each application, for example compensating for voltage drops caused by long line lengths</a:t>
            </a:r>
          </a:p>
          <a:p>
            <a:pPr marL="171450" indent="-171450">
              <a:buFont typeface="Arial" panose="020B0604020202020204" pitchFamily="34" charset="0"/>
              <a:buChar char="•"/>
            </a:pPr>
            <a:r>
              <a:rPr lang="en-US" sz="1050" dirty="0"/>
              <a:t>Additional redundancy unit CP-RUD provides true redundancy</a:t>
            </a:r>
          </a:p>
          <a:p>
            <a:endParaRPr lang="en-US" dirty="0"/>
          </a:p>
        </p:txBody>
      </p:sp>
      <p:sp>
        <p:nvSpPr>
          <p:cNvPr id="12" name="Title 11">
            <a:extLst>
              <a:ext uri="{FF2B5EF4-FFF2-40B4-BE49-F238E27FC236}">
                <a16:creationId xmlns:a16="http://schemas.microsoft.com/office/drawing/2014/main" id="{13AAD6CA-4EE0-4C70-A7CA-5F88C15AF561}"/>
              </a:ext>
            </a:extLst>
          </p:cNvPr>
          <p:cNvSpPr>
            <a:spLocks noGrp="1"/>
          </p:cNvSpPr>
          <p:nvPr>
            <p:ph type="title"/>
          </p:nvPr>
        </p:nvSpPr>
        <p:spPr/>
        <p:txBody>
          <a:bodyPr/>
          <a:lstStyle/>
          <a:p>
            <a:r>
              <a:rPr lang="en-US" dirty="0"/>
              <a:t>Power Supply</a:t>
            </a:r>
          </a:p>
        </p:txBody>
      </p:sp>
      <p:sp>
        <p:nvSpPr>
          <p:cNvPr id="13" name="Subtitle 12">
            <a:extLst>
              <a:ext uri="{FF2B5EF4-FFF2-40B4-BE49-F238E27FC236}">
                <a16:creationId xmlns:a16="http://schemas.microsoft.com/office/drawing/2014/main" id="{4E7A2FE1-2564-4809-9C9C-4E7D35E10D23}"/>
              </a:ext>
            </a:extLst>
          </p:cNvPr>
          <p:cNvSpPr>
            <a:spLocks noGrp="1"/>
          </p:cNvSpPr>
          <p:nvPr>
            <p:ph type="subTitle" idx="13"/>
          </p:nvPr>
        </p:nvSpPr>
        <p:spPr/>
        <p:txBody>
          <a:bodyPr/>
          <a:lstStyle/>
          <a:p>
            <a:r>
              <a:rPr lang="en-US" dirty="0"/>
              <a:t>CP-D</a:t>
            </a:r>
          </a:p>
        </p:txBody>
      </p:sp>
      <p:sp>
        <p:nvSpPr>
          <p:cNvPr id="39" name="Rectangle 38">
            <a:extLst>
              <a:ext uri="{FF2B5EF4-FFF2-40B4-BE49-F238E27FC236}">
                <a16:creationId xmlns:a16="http://schemas.microsoft.com/office/drawing/2014/main" id="{0C347180-35C7-4277-BF94-B51BDC19B63D}"/>
              </a:ext>
            </a:extLst>
          </p:cNvPr>
          <p:cNvSpPr/>
          <p:nvPr/>
        </p:nvSpPr>
        <p:spPr bwMode="gray">
          <a:xfrm>
            <a:off x="332366" y="2057193"/>
            <a:ext cx="5611592" cy="642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pic>
        <p:nvPicPr>
          <p:cNvPr id="5" name="Content Placeholder 4">
            <a:extLst>
              <a:ext uri="{FF2B5EF4-FFF2-40B4-BE49-F238E27FC236}">
                <a16:creationId xmlns:a16="http://schemas.microsoft.com/office/drawing/2014/main" id="{F19D287E-9DED-4BAF-97E5-913F236B8A8A}"/>
              </a:ext>
            </a:extLst>
          </p:cNvPr>
          <p:cNvPicPr>
            <a:picLocks noGrp="1" noChangeAspect="1"/>
          </p:cNvPicPr>
          <p:nvPr>
            <p:ph sz="quarter" idx="19"/>
          </p:nvPr>
        </p:nvPicPr>
        <p:blipFill rotWithShape="1">
          <a:blip r:embed="rId2"/>
          <a:srcRect t="17738" b="16089"/>
          <a:stretch/>
        </p:blipFill>
        <p:spPr>
          <a:xfrm>
            <a:off x="1150908" y="1974171"/>
            <a:ext cx="4123825" cy="2728799"/>
          </a:xfrm>
          <a:prstGeom prst="rect">
            <a:avLst/>
          </a:prstGeom>
        </p:spPr>
      </p:pic>
    </p:spTree>
    <p:extLst>
      <p:ext uri="{BB962C8B-B14F-4D97-AF65-F5344CB8AC3E}">
        <p14:creationId xmlns:p14="http://schemas.microsoft.com/office/powerpoint/2010/main" val="120195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652CB4-4740-4B80-84C2-4111BA50492B}"/>
              </a:ext>
            </a:extLst>
          </p:cNvPr>
          <p:cNvSpPr>
            <a:spLocks noGrp="1"/>
          </p:cNvSpPr>
          <p:nvPr>
            <p:ph type="body" sz="quarter" idx="22"/>
          </p:nvPr>
        </p:nvSpPr>
        <p:spPr/>
        <p:txBody>
          <a:bodyPr/>
          <a:lstStyle/>
          <a:p>
            <a:r>
              <a:rPr lang="en-US" dirty="0"/>
              <a:t>Cost Efficient Power Supply</a:t>
            </a:r>
          </a:p>
        </p:txBody>
      </p:sp>
      <p:sp>
        <p:nvSpPr>
          <p:cNvPr id="3" name="Content Placeholder 2">
            <a:extLst>
              <a:ext uri="{FF2B5EF4-FFF2-40B4-BE49-F238E27FC236}">
                <a16:creationId xmlns:a16="http://schemas.microsoft.com/office/drawing/2014/main" id="{7093994C-B666-4A54-B2FC-BD8C9862B643}"/>
              </a:ext>
            </a:extLst>
          </p:cNvPr>
          <p:cNvSpPr>
            <a:spLocks noGrp="1"/>
          </p:cNvSpPr>
          <p:nvPr>
            <p:ph sz="quarter" idx="20"/>
          </p:nvPr>
        </p:nvSpPr>
        <p:spPr>
          <a:xfrm>
            <a:off x="6248043" y="2317641"/>
            <a:ext cx="5605200" cy="1513606"/>
          </a:xfrm>
        </p:spPr>
        <p:txBody>
          <a:bodyPr/>
          <a:lstStyle/>
          <a:p>
            <a:pPr marL="171450" indent="-171450">
              <a:buFont typeface="Arial" panose="020B0604020202020204" pitchFamily="34" charset="0"/>
              <a:buChar char="•"/>
            </a:pPr>
            <a:r>
              <a:rPr lang="en-US" sz="1050" dirty="0"/>
              <a:t>Adjustable output voltages 5 V, 12 V, 24 V, 48 V DC</a:t>
            </a:r>
          </a:p>
          <a:p>
            <a:pPr marL="171450" indent="-171450">
              <a:buFont typeface="Arial" panose="020B0604020202020204" pitchFamily="34" charset="0"/>
              <a:buChar char="•"/>
            </a:pPr>
            <a:r>
              <a:rPr lang="en-US" sz="1050" dirty="0"/>
              <a:t>Output currents 0.625 A / 0.75 A / 1.25 A / 2.5 A / 3 A / 5 A / 10 A / 20 A</a:t>
            </a:r>
          </a:p>
          <a:p>
            <a:pPr marL="171450" indent="-171450">
              <a:buFont typeface="Arial" panose="020B0604020202020204" pitchFamily="34" charset="0"/>
              <a:buChar char="•"/>
            </a:pPr>
            <a:r>
              <a:rPr lang="en-US" sz="1050" dirty="0"/>
              <a:t>Power range 15 W, 18 W, 30 W, 60 W, 120 W, 240 W, 480 W</a:t>
            </a:r>
          </a:p>
          <a:p>
            <a:pPr marL="171450" indent="-171450">
              <a:buFont typeface="Arial" panose="020B0604020202020204" pitchFamily="34" charset="0"/>
              <a:buChar char="•"/>
            </a:pPr>
            <a:r>
              <a:rPr lang="en-US" sz="1050" dirty="0"/>
              <a:t>High efficiency of up to 90 %</a:t>
            </a:r>
          </a:p>
          <a:p>
            <a:pPr marL="171450" indent="-171450">
              <a:buFont typeface="Arial" panose="020B0604020202020204" pitchFamily="34" charset="0"/>
              <a:buChar char="•"/>
            </a:pPr>
            <a:r>
              <a:rPr lang="en-US" sz="1050" dirty="0"/>
              <a:t>Low power dissipation and low heating</a:t>
            </a:r>
          </a:p>
          <a:p>
            <a:pPr marL="171450" indent="-171450">
              <a:buFont typeface="Arial" panose="020B0604020202020204" pitchFamily="34" charset="0"/>
              <a:buChar char="•"/>
            </a:pPr>
            <a:r>
              <a:rPr lang="en-US" sz="1050" dirty="0"/>
              <a:t>Ambient temperature range during operation -40...+70 °C</a:t>
            </a:r>
          </a:p>
        </p:txBody>
      </p:sp>
      <p:sp>
        <p:nvSpPr>
          <p:cNvPr id="6" name="Text Placeholder 5">
            <a:extLst>
              <a:ext uri="{FF2B5EF4-FFF2-40B4-BE49-F238E27FC236}">
                <a16:creationId xmlns:a16="http://schemas.microsoft.com/office/drawing/2014/main" id="{2A05174A-11FB-4747-9EE4-8F72E3410E44}"/>
              </a:ext>
            </a:extLst>
          </p:cNvPr>
          <p:cNvSpPr>
            <a:spLocks noGrp="1"/>
          </p:cNvSpPr>
          <p:nvPr>
            <p:ph type="body" sz="quarter" idx="17"/>
          </p:nvPr>
        </p:nvSpPr>
        <p:spPr/>
        <p:txBody>
          <a:bodyPr/>
          <a:lstStyle/>
          <a:p>
            <a:r>
              <a:rPr lang="en-US" dirty="0"/>
              <a:t>Main Benefits</a:t>
            </a:r>
          </a:p>
        </p:txBody>
      </p:sp>
      <p:sp>
        <p:nvSpPr>
          <p:cNvPr id="7" name="Text Placeholder 6">
            <a:extLst>
              <a:ext uri="{FF2B5EF4-FFF2-40B4-BE49-F238E27FC236}">
                <a16:creationId xmlns:a16="http://schemas.microsoft.com/office/drawing/2014/main" id="{609BEAAF-9F14-4B99-8053-8DAE53CD0108}"/>
              </a:ext>
            </a:extLst>
          </p:cNvPr>
          <p:cNvSpPr>
            <a:spLocks noGrp="1"/>
          </p:cNvSpPr>
          <p:nvPr>
            <p:ph type="body" sz="quarter" idx="18"/>
          </p:nvPr>
        </p:nvSpPr>
        <p:spPr/>
        <p:txBody>
          <a:bodyPr/>
          <a:lstStyle/>
          <a:p>
            <a:r>
              <a:rPr lang="en-US" dirty="0"/>
              <a:t>Main Features</a:t>
            </a:r>
          </a:p>
        </p:txBody>
      </p:sp>
      <p:sp>
        <p:nvSpPr>
          <p:cNvPr id="8" name="Footer Placeholder 7">
            <a:extLst>
              <a:ext uri="{FF2B5EF4-FFF2-40B4-BE49-F238E27FC236}">
                <a16:creationId xmlns:a16="http://schemas.microsoft.com/office/drawing/2014/main" id="{4E0B7300-2CD9-472C-8120-ECC96A2259BB}"/>
              </a:ext>
            </a:extLst>
          </p:cNvPr>
          <p:cNvSpPr>
            <a:spLocks noGrp="1"/>
          </p:cNvSpPr>
          <p:nvPr>
            <p:ph type="ftr" sz="quarter" idx="10"/>
          </p:nvPr>
        </p:nvSpPr>
        <p:spPr/>
        <p:txBody>
          <a:bodyPr/>
          <a:lstStyle/>
          <a:p>
            <a:pPr lvl="8"/>
            <a:endParaRPr lang="en-US" dirty="0"/>
          </a:p>
        </p:txBody>
      </p:sp>
      <p:sp>
        <p:nvSpPr>
          <p:cNvPr id="9" name="Date Placeholder 8">
            <a:extLst>
              <a:ext uri="{FF2B5EF4-FFF2-40B4-BE49-F238E27FC236}">
                <a16:creationId xmlns:a16="http://schemas.microsoft.com/office/drawing/2014/main" id="{335307B8-F922-448C-95CC-0DCE269F4CA5}"/>
              </a:ext>
            </a:extLst>
          </p:cNvPr>
          <p:cNvSpPr>
            <a:spLocks noGrp="1"/>
          </p:cNvSpPr>
          <p:nvPr>
            <p:ph type="dt" sz="half" idx="11"/>
          </p:nvPr>
        </p:nvSpPr>
        <p:spPr/>
        <p:txBody>
          <a:bodyPr/>
          <a:lstStyle/>
          <a:p>
            <a:fld id="{AFEB7575-D3D0-4652-BA3A-0CCCCCFCBFB4}" type="datetime4">
              <a:rPr lang="en-US" smtClean="0"/>
              <a:t>July 6, 2022</a:t>
            </a:fld>
            <a:endParaRPr lang="en-US" dirty="0"/>
          </a:p>
        </p:txBody>
      </p:sp>
      <p:sp>
        <p:nvSpPr>
          <p:cNvPr id="10" name="Slide Number Placeholder 9">
            <a:extLst>
              <a:ext uri="{FF2B5EF4-FFF2-40B4-BE49-F238E27FC236}">
                <a16:creationId xmlns:a16="http://schemas.microsoft.com/office/drawing/2014/main" id="{2B682CB5-653A-42E7-BDBD-2C0B877116A1}"/>
              </a:ext>
            </a:extLst>
          </p:cNvPr>
          <p:cNvSpPr>
            <a:spLocks noGrp="1"/>
          </p:cNvSpPr>
          <p:nvPr>
            <p:ph type="sldNum" sz="quarter" idx="12"/>
          </p:nvPr>
        </p:nvSpPr>
        <p:spPr/>
        <p:txBody>
          <a:bodyPr/>
          <a:lstStyle/>
          <a:p>
            <a:r>
              <a:rPr lang="en-US"/>
              <a:t>Slide </a:t>
            </a:r>
            <a:fld id="{619F89D8-7AE3-494A-97F3-03D680869632}" type="slidenum">
              <a:rPr lang="en-US" smtClean="0"/>
              <a:pPr/>
              <a:t>6</a:t>
            </a:fld>
            <a:endParaRPr lang="en-US" dirty="0"/>
          </a:p>
        </p:txBody>
      </p:sp>
      <p:sp>
        <p:nvSpPr>
          <p:cNvPr id="11" name="Content Placeholder 10">
            <a:extLst>
              <a:ext uri="{FF2B5EF4-FFF2-40B4-BE49-F238E27FC236}">
                <a16:creationId xmlns:a16="http://schemas.microsoft.com/office/drawing/2014/main" id="{513F92A1-1F2D-46F6-B83B-B0BD158C86D4}"/>
              </a:ext>
            </a:extLst>
          </p:cNvPr>
          <p:cNvSpPr>
            <a:spLocks noGrp="1"/>
          </p:cNvSpPr>
          <p:nvPr>
            <p:ph sz="quarter" idx="21"/>
          </p:nvPr>
        </p:nvSpPr>
        <p:spPr/>
        <p:txBody>
          <a:bodyPr/>
          <a:lstStyle/>
          <a:p>
            <a:pPr marL="171450" indent="-171450">
              <a:buFont typeface="Arial" panose="020B0604020202020204" pitchFamily="34" charset="0"/>
              <a:buChar char="•"/>
            </a:pPr>
            <a:r>
              <a:rPr lang="en-US" sz="1050" dirty="0"/>
              <a:t>Continuously adjustable output voltage: optimally adaptable to each application, for example compensating for voltage drops caused by long line lengths</a:t>
            </a:r>
          </a:p>
          <a:p>
            <a:pPr marL="171450" indent="-171450">
              <a:buFont typeface="Arial" panose="020B0604020202020204" pitchFamily="34" charset="0"/>
              <a:buChar char="•"/>
            </a:pPr>
            <a:r>
              <a:rPr lang="en-US" sz="1050" dirty="0"/>
              <a:t>24 V &gt; 18 W devices offer an output/contact for output voltage monitoring and remote diagnosis</a:t>
            </a:r>
          </a:p>
          <a:p>
            <a:pPr marL="171450" indent="-171450">
              <a:buFont typeface="Arial" panose="020B0604020202020204" pitchFamily="34" charset="0"/>
              <a:buChar char="•"/>
            </a:pPr>
            <a:r>
              <a:rPr lang="en-US" sz="1050" dirty="0"/>
              <a:t>Redundance modules available to establish true redundancy</a:t>
            </a:r>
          </a:p>
          <a:p>
            <a:endParaRPr lang="en-US" sz="1050" dirty="0"/>
          </a:p>
          <a:p>
            <a:endParaRPr lang="en-US" dirty="0"/>
          </a:p>
        </p:txBody>
      </p:sp>
      <p:sp>
        <p:nvSpPr>
          <p:cNvPr id="12" name="Title 11">
            <a:extLst>
              <a:ext uri="{FF2B5EF4-FFF2-40B4-BE49-F238E27FC236}">
                <a16:creationId xmlns:a16="http://schemas.microsoft.com/office/drawing/2014/main" id="{13AAD6CA-4EE0-4C70-A7CA-5F88C15AF561}"/>
              </a:ext>
            </a:extLst>
          </p:cNvPr>
          <p:cNvSpPr>
            <a:spLocks noGrp="1"/>
          </p:cNvSpPr>
          <p:nvPr>
            <p:ph type="title"/>
          </p:nvPr>
        </p:nvSpPr>
        <p:spPr/>
        <p:txBody>
          <a:bodyPr/>
          <a:lstStyle/>
          <a:p>
            <a:r>
              <a:rPr lang="en-US" dirty="0"/>
              <a:t>Power Supply</a:t>
            </a:r>
          </a:p>
        </p:txBody>
      </p:sp>
      <p:sp>
        <p:nvSpPr>
          <p:cNvPr id="13" name="Subtitle 12">
            <a:extLst>
              <a:ext uri="{FF2B5EF4-FFF2-40B4-BE49-F238E27FC236}">
                <a16:creationId xmlns:a16="http://schemas.microsoft.com/office/drawing/2014/main" id="{4E7A2FE1-2564-4809-9C9C-4E7D35E10D23}"/>
              </a:ext>
            </a:extLst>
          </p:cNvPr>
          <p:cNvSpPr>
            <a:spLocks noGrp="1"/>
          </p:cNvSpPr>
          <p:nvPr>
            <p:ph type="subTitle" idx="13"/>
          </p:nvPr>
        </p:nvSpPr>
        <p:spPr/>
        <p:txBody>
          <a:bodyPr/>
          <a:lstStyle/>
          <a:p>
            <a:r>
              <a:rPr lang="en-US" dirty="0"/>
              <a:t>CP-E</a:t>
            </a:r>
          </a:p>
        </p:txBody>
      </p:sp>
      <p:sp>
        <p:nvSpPr>
          <p:cNvPr id="39" name="Rectangle 38">
            <a:extLst>
              <a:ext uri="{FF2B5EF4-FFF2-40B4-BE49-F238E27FC236}">
                <a16:creationId xmlns:a16="http://schemas.microsoft.com/office/drawing/2014/main" id="{0C347180-35C7-4277-BF94-B51BDC19B63D}"/>
              </a:ext>
            </a:extLst>
          </p:cNvPr>
          <p:cNvSpPr/>
          <p:nvPr/>
        </p:nvSpPr>
        <p:spPr bwMode="gray">
          <a:xfrm>
            <a:off x="332366" y="2057193"/>
            <a:ext cx="5611592" cy="642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pic>
        <p:nvPicPr>
          <p:cNvPr id="1026" name="Picture 2">
            <a:extLst>
              <a:ext uri="{FF2B5EF4-FFF2-40B4-BE49-F238E27FC236}">
                <a16:creationId xmlns:a16="http://schemas.microsoft.com/office/drawing/2014/main" id="{A8203354-0763-49CE-9504-FD1692E577BC}"/>
              </a:ext>
            </a:extLst>
          </p:cNvPr>
          <p:cNvPicPr>
            <a:picLocks noGrp="1" noChangeAspect="1" noChangeArrowheads="1"/>
          </p:cNvPicPr>
          <p:nvPr>
            <p:ph sz="quarter" idx="19"/>
          </p:nvPr>
        </p:nvPicPr>
        <p:blipFill rotWithShape="1">
          <a:blip r:embed="rId2">
            <a:extLst>
              <a:ext uri="{28A0092B-C50C-407E-A947-70E740481C1C}">
                <a14:useLocalDpi xmlns:a14="http://schemas.microsoft.com/office/drawing/2010/main" val="0"/>
              </a:ext>
            </a:extLst>
          </a:blip>
          <a:srcRect t="8096" b="8652"/>
          <a:stretch/>
        </p:blipFill>
        <p:spPr bwMode="auto">
          <a:xfrm>
            <a:off x="1386678" y="2057193"/>
            <a:ext cx="3447789" cy="2870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76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652CB4-4740-4B80-84C2-4111BA50492B}"/>
              </a:ext>
            </a:extLst>
          </p:cNvPr>
          <p:cNvSpPr>
            <a:spLocks noGrp="1"/>
          </p:cNvSpPr>
          <p:nvPr>
            <p:ph type="body" sz="quarter" idx="22"/>
          </p:nvPr>
        </p:nvSpPr>
        <p:spPr/>
        <p:txBody>
          <a:bodyPr/>
          <a:lstStyle/>
          <a:p>
            <a:r>
              <a:rPr lang="en-US" dirty="0"/>
              <a:t>High Efficiency and Reliability</a:t>
            </a:r>
          </a:p>
        </p:txBody>
      </p:sp>
      <p:sp>
        <p:nvSpPr>
          <p:cNvPr id="3" name="Content Placeholder 2">
            <a:extLst>
              <a:ext uri="{FF2B5EF4-FFF2-40B4-BE49-F238E27FC236}">
                <a16:creationId xmlns:a16="http://schemas.microsoft.com/office/drawing/2014/main" id="{7093994C-B666-4A54-B2FC-BD8C9862B643}"/>
              </a:ext>
            </a:extLst>
          </p:cNvPr>
          <p:cNvSpPr>
            <a:spLocks noGrp="1"/>
          </p:cNvSpPr>
          <p:nvPr>
            <p:ph sz="quarter" idx="20"/>
          </p:nvPr>
        </p:nvSpPr>
        <p:spPr>
          <a:xfrm>
            <a:off x="6248043" y="2317641"/>
            <a:ext cx="5605200" cy="1513606"/>
          </a:xfrm>
        </p:spPr>
        <p:txBody>
          <a:bodyPr/>
          <a:lstStyle/>
          <a:p>
            <a:pPr marL="171450" indent="-171450">
              <a:buFont typeface="Arial" panose="020B0604020202020204" pitchFamily="34" charset="0"/>
              <a:buChar char="•"/>
            </a:pPr>
            <a:r>
              <a:rPr lang="en-US" sz="1050" dirty="0"/>
              <a:t>Rated supply voltage range from 100-240 V AC / 100-250 V DC</a:t>
            </a:r>
          </a:p>
          <a:p>
            <a:pPr marL="171450" indent="-171450">
              <a:buFont typeface="Arial" panose="020B0604020202020204" pitchFamily="34" charset="0"/>
              <a:buChar char="•"/>
            </a:pPr>
            <a:r>
              <a:rPr lang="en-US" sz="1050" dirty="0"/>
              <a:t>Rated output voltage  24 V DC</a:t>
            </a:r>
          </a:p>
          <a:p>
            <a:pPr marL="171450" indent="-171450">
              <a:buFont typeface="Arial" panose="020B0604020202020204" pitchFamily="34" charset="0"/>
              <a:buChar char="•"/>
            </a:pPr>
            <a:r>
              <a:rPr lang="en-US" sz="1050" dirty="0"/>
              <a:t>Rated output current of 3.0 A, 5.0 A, 10.0 A, 20.0 A and 40.0 A</a:t>
            </a:r>
          </a:p>
          <a:p>
            <a:pPr marL="171450" indent="-171450">
              <a:buFont typeface="Arial" panose="020B0604020202020204" pitchFamily="34" charset="0"/>
              <a:buChar char="•"/>
            </a:pPr>
            <a:r>
              <a:rPr lang="en-US" sz="1050" dirty="0"/>
              <a:t>High efficiency of up to 94 %</a:t>
            </a:r>
          </a:p>
          <a:p>
            <a:pPr marL="171450" indent="-171450">
              <a:buFont typeface="Arial" panose="020B0604020202020204" pitchFamily="34" charset="0"/>
              <a:buChar char="•"/>
            </a:pPr>
            <a:r>
              <a:rPr lang="en-US" sz="1050" dirty="0"/>
              <a:t>Power reserve design of 150 % for 5 s to start heavy loads</a:t>
            </a:r>
          </a:p>
          <a:p>
            <a:pPr marL="171450" indent="-171450">
              <a:buFont typeface="Arial" panose="020B0604020202020204" pitchFamily="34" charset="0"/>
              <a:buChar char="•"/>
            </a:pPr>
            <a:r>
              <a:rPr lang="en-US" sz="1050" dirty="0"/>
              <a:t>Output voltage adjustable via front-face rotary potentiometer “OUTPUT Adjust”, 24-28 V</a:t>
            </a:r>
          </a:p>
        </p:txBody>
      </p:sp>
      <p:sp>
        <p:nvSpPr>
          <p:cNvPr id="6" name="Text Placeholder 5">
            <a:extLst>
              <a:ext uri="{FF2B5EF4-FFF2-40B4-BE49-F238E27FC236}">
                <a16:creationId xmlns:a16="http://schemas.microsoft.com/office/drawing/2014/main" id="{2A05174A-11FB-4747-9EE4-8F72E3410E44}"/>
              </a:ext>
            </a:extLst>
          </p:cNvPr>
          <p:cNvSpPr>
            <a:spLocks noGrp="1"/>
          </p:cNvSpPr>
          <p:nvPr>
            <p:ph type="body" sz="quarter" idx="17"/>
          </p:nvPr>
        </p:nvSpPr>
        <p:spPr/>
        <p:txBody>
          <a:bodyPr/>
          <a:lstStyle/>
          <a:p>
            <a:r>
              <a:rPr lang="en-US" dirty="0"/>
              <a:t>Main Benefits</a:t>
            </a:r>
          </a:p>
        </p:txBody>
      </p:sp>
      <p:sp>
        <p:nvSpPr>
          <p:cNvPr id="7" name="Text Placeholder 6">
            <a:extLst>
              <a:ext uri="{FF2B5EF4-FFF2-40B4-BE49-F238E27FC236}">
                <a16:creationId xmlns:a16="http://schemas.microsoft.com/office/drawing/2014/main" id="{609BEAAF-9F14-4B99-8053-8DAE53CD0108}"/>
              </a:ext>
            </a:extLst>
          </p:cNvPr>
          <p:cNvSpPr>
            <a:spLocks noGrp="1"/>
          </p:cNvSpPr>
          <p:nvPr>
            <p:ph type="body" sz="quarter" idx="18"/>
          </p:nvPr>
        </p:nvSpPr>
        <p:spPr/>
        <p:txBody>
          <a:bodyPr/>
          <a:lstStyle/>
          <a:p>
            <a:r>
              <a:rPr lang="en-US" dirty="0"/>
              <a:t>Main Features</a:t>
            </a:r>
          </a:p>
        </p:txBody>
      </p:sp>
      <p:sp>
        <p:nvSpPr>
          <p:cNvPr id="8" name="Footer Placeholder 7">
            <a:extLst>
              <a:ext uri="{FF2B5EF4-FFF2-40B4-BE49-F238E27FC236}">
                <a16:creationId xmlns:a16="http://schemas.microsoft.com/office/drawing/2014/main" id="{4E0B7300-2CD9-472C-8120-ECC96A2259BB}"/>
              </a:ext>
            </a:extLst>
          </p:cNvPr>
          <p:cNvSpPr>
            <a:spLocks noGrp="1"/>
          </p:cNvSpPr>
          <p:nvPr>
            <p:ph type="ftr" sz="quarter" idx="10"/>
          </p:nvPr>
        </p:nvSpPr>
        <p:spPr/>
        <p:txBody>
          <a:bodyPr/>
          <a:lstStyle/>
          <a:p>
            <a:pPr lvl="8"/>
            <a:endParaRPr lang="en-US" dirty="0"/>
          </a:p>
        </p:txBody>
      </p:sp>
      <p:sp>
        <p:nvSpPr>
          <p:cNvPr id="9" name="Date Placeholder 8">
            <a:extLst>
              <a:ext uri="{FF2B5EF4-FFF2-40B4-BE49-F238E27FC236}">
                <a16:creationId xmlns:a16="http://schemas.microsoft.com/office/drawing/2014/main" id="{335307B8-F922-448C-95CC-0DCE269F4CA5}"/>
              </a:ext>
            </a:extLst>
          </p:cNvPr>
          <p:cNvSpPr>
            <a:spLocks noGrp="1"/>
          </p:cNvSpPr>
          <p:nvPr>
            <p:ph type="dt" sz="half" idx="11"/>
          </p:nvPr>
        </p:nvSpPr>
        <p:spPr/>
        <p:txBody>
          <a:bodyPr/>
          <a:lstStyle/>
          <a:p>
            <a:fld id="{AFEB7575-D3D0-4652-BA3A-0CCCCCFCBFB4}" type="datetime4">
              <a:rPr lang="en-US" smtClean="0"/>
              <a:t>July 6, 2022</a:t>
            </a:fld>
            <a:endParaRPr lang="en-US" dirty="0"/>
          </a:p>
        </p:txBody>
      </p:sp>
      <p:sp>
        <p:nvSpPr>
          <p:cNvPr id="10" name="Slide Number Placeholder 9">
            <a:extLst>
              <a:ext uri="{FF2B5EF4-FFF2-40B4-BE49-F238E27FC236}">
                <a16:creationId xmlns:a16="http://schemas.microsoft.com/office/drawing/2014/main" id="{2B682CB5-653A-42E7-BDBD-2C0B877116A1}"/>
              </a:ext>
            </a:extLst>
          </p:cNvPr>
          <p:cNvSpPr>
            <a:spLocks noGrp="1"/>
          </p:cNvSpPr>
          <p:nvPr>
            <p:ph type="sldNum" sz="quarter" idx="12"/>
          </p:nvPr>
        </p:nvSpPr>
        <p:spPr/>
        <p:txBody>
          <a:bodyPr/>
          <a:lstStyle/>
          <a:p>
            <a:r>
              <a:rPr lang="en-US"/>
              <a:t>Slide </a:t>
            </a:r>
            <a:fld id="{619F89D8-7AE3-494A-97F3-03D680869632}" type="slidenum">
              <a:rPr lang="en-US" smtClean="0"/>
              <a:pPr/>
              <a:t>7</a:t>
            </a:fld>
            <a:endParaRPr lang="en-US" dirty="0"/>
          </a:p>
        </p:txBody>
      </p:sp>
      <p:sp>
        <p:nvSpPr>
          <p:cNvPr id="11" name="Content Placeholder 10">
            <a:extLst>
              <a:ext uri="{FF2B5EF4-FFF2-40B4-BE49-F238E27FC236}">
                <a16:creationId xmlns:a16="http://schemas.microsoft.com/office/drawing/2014/main" id="{513F92A1-1F2D-46F6-B83B-B0BD158C86D4}"/>
              </a:ext>
            </a:extLst>
          </p:cNvPr>
          <p:cNvSpPr>
            <a:spLocks noGrp="1"/>
          </p:cNvSpPr>
          <p:nvPr>
            <p:ph sz="quarter" idx="21"/>
          </p:nvPr>
        </p:nvSpPr>
        <p:spPr/>
        <p:txBody>
          <a:bodyPr/>
          <a:lstStyle/>
          <a:p>
            <a:pPr marL="171450" indent="-171450">
              <a:buFont typeface="Arial" panose="020B0604020202020204" pitchFamily="34" charset="0"/>
              <a:buChar char="•"/>
            </a:pPr>
            <a:r>
              <a:rPr lang="en-US" sz="1050" dirty="0"/>
              <a:t>Saves the valuable installation space of the control cabinet due to compact design and high                  efficiency</a:t>
            </a:r>
          </a:p>
          <a:p>
            <a:pPr marL="171450" indent="-171450">
              <a:buFont typeface="Arial" panose="020B0604020202020204" pitchFamily="34" charset="0"/>
              <a:buChar char="•"/>
            </a:pPr>
            <a:r>
              <a:rPr lang="en-US" sz="1050" dirty="0"/>
              <a:t>Coated PCBA and marine certification enables usage for e.g. wind, solar, marine applications</a:t>
            </a:r>
          </a:p>
          <a:p>
            <a:pPr marL="171450" indent="-171450">
              <a:buFont typeface="Arial" panose="020B0604020202020204" pitchFamily="34" charset="0"/>
              <a:buChar char="•"/>
            </a:pPr>
            <a:r>
              <a:rPr lang="en-US" sz="1050" dirty="0"/>
              <a:t>Parallel operation to increase power output or provide redundancy</a:t>
            </a:r>
          </a:p>
        </p:txBody>
      </p:sp>
      <p:sp>
        <p:nvSpPr>
          <p:cNvPr id="12" name="Title 11">
            <a:extLst>
              <a:ext uri="{FF2B5EF4-FFF2-40B4-BE49-F238E27FC236}">
                <a16:creationId xmlns:a16="http://schemas.microsoft.com/office/drawing/2014/main" id="{13AAD6CA-4EE0-4C70-A7CA-5F88C15AF561}"/>
              </a:ext>
            </a:extLst>
          </p:cNvPr>
          <p:cNvSpPr>
            <a:spLocks noGrp="1"/>
          </p:cNvSpPr>
          <p:nvPr>
            <p:ph type="title"/>
          </p:nvPr>
        </p:nvSpPr>
        <p:spPr/>
        <p:txBody>
          <a:bodyPr/>
          <a:lstStyle/>
          <a:p>
            <a:r>
              <a:rPr lang="en-US" dirty="0"/>
              <a:t>Power Supply</a:t>
            </a:r>
          </a:p>
        </p:txBody>
      </p:sp>
      <p:sp>
        <p:nvSpPr>
          <p:cNvPr id="13" name="Subtitle 12">
            <a:extLst>
              <a:ext uri="{FF2B5EF4-FFF2-40B4-BE49-F238E27FC236}">
                <a16:creationId xmlns:a16="http://schemas.microsoft.com/office/drawing/2014/main" id="{4E7A2FE1-2564-4809-9C9C-4E7D35E10D23}"/>
              </a:ext>
            </a:extLst>
          </p:cNvPr>
          <p:cNvSpPr>
            <a:spLocks noGrp="1"/>
          </p:cNvSpPr>
          <p:nvPr>
            <p:ph type="subTitle" idx="13"/>
          </p:nvPr>
        </p:nvSpPr>
        <p:spPr/>
        <p:txBody>
          <a:bodyPr/>
          <a:lstStyle/>
          <a:p>
            <a:r>
              <a:rPr lang="en-US" dirty="0"/>
              <a:t>CP-S.1</a:t>
            </a:r>
          </a:p>
        </p:txBody>
      </p:sp>
      <p:sp>
        <p:nvSpPr>
          <p:cNvPr id="39" name="Rectangle 38">
            <a:extLst>
              <a:ext uri="{FF2B5EF4-FFF2-40B4-BE49-F238E27FC236}">
                <a16:creationId xmlns:a16="http://schemas.microsoft.com/office/drawing/2014/main" id="{0C347180-35C7-4277-BF94-B51BDC19B63D}"/>
              </a:ext>
            </a:extLst>
          </p:cNvPr>
          <p:cNvSpPr/>
          <p:nvPr/>
        </p:nvSpPr>
        <p:spPr bwMode="gray">
          <a:xfrm>
            <a:off x="332366" y="2057193"/>
            <a:ext cx="5611592" cy="642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pic>
        <p:nvPicPr>
          <p:cNvPr id="5" name="Content Placeholder 4">
            <a:extLst>
              <a:ext uri="{FF2B5EF4-FFF2-40B4-BE49-F238E27FC236}">
                <a16:creationId xmlns:a16="http://schemas.microsoft.com/office/drawing/2014/main" id="{49618EEE-100A-475A-8597-18D94B921F97}"/>
              </a:ext>
            </a:extLst>
          </p:cNvPr>
          <p:cNvPicPr>
            <a:picLocks noGrp="1" noChangeAspect="1"/>
          </p:cNvPicPr>
          <p:nvPr>
            <p:ph sz="quarter" idx="19"/>
          </p:nvPr>
        </p:nvPicPr>
        <p:blipFill>
          <a:blip r:embed="rId2"/>
          <a:stretch>
            <a:fillRect/>
          </a:stretch>
        </p:blipFill>
        <p:spPr>
          <a:xfrm>
            <a:off x="1156495" y="2524709"/>
            <a:ext cx="4211372" cy="1920626"/>
          </a:xfrm>
          <a:prstGeom prst="rect">
            <a:avLst/>
          </a:prstGeom>
        </p:spPr>
      </p:pic>
    </p:spTree>
    <p:extLst>
      <p:ext uri="{BB962C8B-B14F-4D97-AF65-F5344CB8AC3E}">
        <p14:creationId xmlns:p14="http://schemas.microsoft.com/office/powerpoint/2010/main" val="38872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652CB4-4740-4B80-84C2-4111BA50492B}"/>
              </a:ext>
            </a:extLst>
          </p:cNvPr>
          <p:cNvSpPr>
            <a:spLocks noGrp="1"/>
          </p:cNvSpPr>
          <p:nvPr>
            <p:ph type="body" sz="quarter" idx="22"/>
          </p:nvPr>
        </p:nvSpPr>
        <p:spPr/>
        <p:txBody>
          <a:bodyPr/>
          <a:lstStyle/>
          <a:p>
            <a:r>
              <a:rPr lang="en-US" dirty="0"/>
              <a:t>Advanced Three-Phase Power Supply</a:t>
            </a:r>
          </a:p>
        </p:txBody>
      </p:sp>
      <p:sp>
        <p:nvSpPr>
          <p:cNvPr id="3" name="Content Placeholder 2">
            <a:extLst>
              <a:ext uri="{FF2B5EF4-FFF2-40B4-BE49-F238E27FC236}">
                <a16:creationId xmlns:a16="http://schemas.microsoft.com/office/drawing/2014/main" id="{7093994C-B666-4A54-B2FC-BD8C9862B643}"/>
              </a:ext>
            </a:extLst>
          </p:cNvPr>
          <p:cNvSpPr>
            <a:spLocks noGrp="1"/>
          </p:cNvSpPr>
          <p:nvPr>
            <p:ph sz="quarter" idx="20"/>
          </p:nvPr>
        </p:nvSpPr>
        <p:spPr>
          <a:xfrm>
            <a:off x="6248043" y="2317641"/>
            <a:ext cx="5605200" cy="1513606"/>
          </a:xfrm>
        </p:spPr>
        <p:txBody>
          <a:bodyPr/>
          <a:lstStyle/>
          <a:p>
            <a:pPr marL="171450" indent="-171450">
              <a:buFont typeface="Arial" panose="020B0604020202020204" pitchFamily="34" charset="0"/>
              <a:buChar char="•"/>
            </a:pPr>
            <a:r>
              <a:rPr lang="en-US" sz="1050" dirty="0"/>
              <a:t>Rated output voltages 24 V, 48 V DC</a:t>
            </a:r>
          </a:p>
          <a:p>
            <a:pPr marL="171450" indent="-171450">
              <a:buFont typeface="Arial" panose="020B0604020202020204" pitchFamily="34" charset="0"/>
              <a:buChar char="•"/>
            </a:pPr>
            <a:r>
              <a:rPr lang="en-US" sz="1050" dirty="0"/>
              <a:t>Rated output currents 5 A, 10 A, 20 A, 40 A</a:t>
            </a:r>
          </a:p>
          <a:p>
            <a:pPr marL="171450" indent="-171450">
              <a:buFont typeface="Arial" panose="020B0604020202020204" pitchFamily="34" charset="0"/>
              <a:buChar char="•"/>
            </a:pPr>
            <a:r>
              <a:rPr lang="en-US" sz="1050" dirty="0"/>
              <a:t>Rated output powers 120 W, 240 W, 480 W, 960 W</a:t>
            </a:r>
          </a:p>
          <a:p>
            <a:pPr marL="171450" indent="-171450">
              <a:buFont typeface="Arial" panose="020B0604020202020204" pitchFamily="34" charset="0"/>
              <a:buChar char="•"/>
            </a:pPr>
            <a:r>
              <a:rPr lang="en-US" sz="1050" dirty="0"/>
              <a:t>Typical efficiency of 93 %</a:t>
            </a:r>
          </a:p>
          <a:p>
            <a:pPr marL="171450" indent="-171450">
              <a:buFont typeface="Arial" panose="020B0604020202020204" pitchFamily="34" charset="0"/>
              <a:buChar char="•"/>
            </a:pPr>
            <a:r>
              <a:rPr lang="en-US" sz="1050" dirty="0"/>
              <a:t>Ambient temperature range during operation -40...+70 °C (480 W variants: -30...+70 °C)</a:t>
            </a:r>
          </a:p>
          <a:p>
            <a:pPr marL="171450" indent="-171450">
              <a:buFont typeface="Arial" panose="020B0604020202020204" pitchFamily="34" charset="0"/>
              <a:buChar char="•"/>
            </a:pPr>
            <a:r>
              <a:rPr lang="en-US" sz="1050" dirty="0"/>
              <a:t>Free convection cooling – no forced ventilator cooling </a:t>
            </a:r>
          </a:p>
        </p:txBody>
      </p:sp>
      <p:sp>
        <p:nvSpPr>
          <p:cNvPr id="6" name="Text Placeholder 5">
            <a:extLst>
              <a:ext uri="{FF2B5EF4-FFF2-40B4-BE49-F238E27FC236}">
                <a16:creationId xmlns:a16="http://schemas.microsoft.com/office/drawing/2014/main" id="{2A05174A-11FB-4747-9EE4-8F72E3410E44}"/>
              </a:ext>
            </a:extLst>
          </p:cNvPr>
          <p:cNvSpPr>
            <a:spLocks noGrp="1"/>
          </p:cNvSpPr>
          <p:nvPr>
            <p:ph type="body" sz="quarter" idx="17"/>
          </p:nvPr>
        </p:nvSpPr>
        <p:spPr/>
        <p:txBody>
          <a:bodyPr/>
          <a:lstStyle/>
          <a:p>
            <a:r>
              <a:rPr lang="en-US" dirty="0"/>
              <a:t>Main Benefits</a:t>
            </a:r>
          </a:p>
        </p:txBody>
      </p:sp>
      <p:sp>
        <p:nvSpPr>
          <p:cNvPr id="7" name="Text Placeholder 6">
            <a:extLst>
              <a:ext uri="{FF2B5EF4-FFF2-40B4-BE49-F238E27FC236}">
                <a16:creationId xmlns:a16="http://schemas.microsoft.com/office/drawing/2014/main" id="{609BEAAF-9F14-4B99-8053-8DAE53CD0108}"/>
              </a:ext>
            </a:extLst>
          </p:cNvPr>
          <p:cNvSpPr>
            <a:spLocks noGrp="1"/>
          </p:cNvSpPr>
          <p:nvPr>
            <p:ph type="body" sz="quarter" idx="18"/>
          </p:nvPr>
        </p:nvSpPr>
        <p:spPr/>
        <p:txBody>
          <a:bodyPr/>
          <a:lstStyle/>
          <a:p>
            <a:r>
              <a:rPr lang="en-US" dirty="0"/>
              <a:t>Main Features</a:t>
            </a:r>
          </a:p>
        </p:txBody>
      </p:sp>
      <p:sp>
        <p:nvSpPr>
          <p:cNvPr id="8" name="Footer Placeholder 7">
            <a:extLst>
              <a:ext uri="{FF2B5EF4-FFF2-40B4-BE49-F238E27FC236}">
                <a16:creationId xmlns:a16="http://schemas.microsoft.com/office/drawing/2014/main" id="{4E0B7300-2CD9-472C-8120-ECC96A2259BB}"/>
              </a:ext>
            </a:extLst>
          </p:cNvPr>
          <p:cNvSpPr>
            <a:spLocks noGrp="1"/>
          </p:cNvSpPr>
          <p:nvPr>
            <p:ph type="ftr" sz="quarter" idx="10"/>
          </p:nvPr>
        </p:nvSpPr>
        <p:spPr/>
        <p:txBody>
          <a:bodyPr/>
          <a:lstStyle/>
          <a:p>
            <a:pPr lvl="8"/>
            <a:endParaRPr lang="en-US" dirty="0"/>
          </a:p>
        </p:txBody>
      </p:sp>
      <p:sp>
        <p:nvSpPr>
          <p:cNvPr id="9" name="Date Placeholder 8">
            <a:extLst>
              <a:ext uri="{FF2B5EF4-FFF2-40B4-BE49-F238E27FC236}">
                <a16:creationId xmlns:a16="http://schemas.microsoft.com/office/drawing/2014/main" id="{335307B8-F922-448C-95CC-0DCE269F4CA5}"/>
              </a:ext>
            </a:extLst>
          </p:cNvPr>
          <p:cNvSpPr>
            <a:spLocks noGrp="1"/>
          </p:cNvSpPr>
          <p:nvPr>
            <p:ph type="dt" sz="half" idx="11"/>
          </p:nvPr>
        </p:nvSpPr>
        <p:spPr/>
        <p:txBody>
          <a:bodyPr/>
          <a:lstStyle/>
          <a:p>
            <a:fld id="{AFEB7575-D3D0-4652-BA3A-0CCCCCFCBFB4}" type="datetime4">
              <a:rPr lang="en-US" smtClean="0"/>
              <a:t>July 6, 2022</a:t>
            </a:fld>
            <a:endParaRPr lang="en-US" dirty="0"/>
          </a:p>
        </p:txBody>
      </p:sp>
      <p:sp>
        <p:nvSpPr>
          <p:cNvPr id="10" name="Slide Number Placeholder 9">
            <a:extLst>
              <a:ext uri="{FF2B5EF4-FFF2-40B4-BE49-F238E27FC236}">
                <a16:creationId xmlns:a16="http://schemas.microsoft.com/office/drawing/2014/main" id="{2B682CB5-653A-42E7-BDBD-2C0B877116A1}"/>
              </a:ext>
            </a:extLst>
          </p:cNvPr>
          <p:cNvSpPr>
            <a:spLocks noGrp="1"/>
          </p:cNvSpPr>
          <p:nvPr>
            <p:ph type="sldNum" sz="quarter" idx="12"/>
          </p:nvPr>
        </p:nvSpPr>
        <p:spPr/>
        <p:txBody>
          <a:bodyPr/>
          <a:lstStyle/>
          <a:p>
            <a:r>
              <a:rPr lang="en-US"/>
              <a:t>Slide </a:t>
            </a:r>
            <a:fld id="{619F89D8-7AE3-494A-97F3-03D680869632}" type="slidenum">
              <a:rPr lang="en-US" smtClean="0"/>
              <a:pPr/>
              <a:t>8</a:t>
            </a:fld>
            <a:endParaRPr lang="en-US" dirty="0"/>
          </a:p>
        </p:txBody>
      </p:sp>
      <p:sp>
        <p:nvSpPr>
          <p:cNvPr id="11" name="Content Placeholder 10">
            <a:extLst>
              <a:ext uri="{FF2B5EF4-FFF2-40B4-BE49-F238E27FC236}">
                <a16:creationId xmlns:a16="http://schemas.microsoft.com/office/drawing/2014/main" id="{513F92A1-1F2D-46F6-B83B-B0BD158C86D4}"/>
              </a:ext>
            </a:extLst>
          </p:cNvPr>
          <p:cNvSpPr>
            <a:spLocks noGrp="1"/>
          </p:cNvSpPr>
          <p:nvPr>
            <p:ph sz="quarter" idx="21"/>
          </p:nvPr>
        </p:nvSpPr>
        <p:spPr/>
        <p:txBody>
          <a:bodyPr/>
          <a:lstStyle/>
          <a:p>
            <a:pPr marL="171450" indent="-171450">
              <a:buFont typeface="Arial" panose="020B0604020202020204" pitchFamily="34" charset="0"/>
              <a:buChar char="•"/>
            </a:pPr>
            <a:r>
              <a:rPr lang="en-US" sz="1050" dirty="0"/>
              <a:t>Solid state output for function monitoring and remote diagnostics</a:t>
            </a:r>
          </a:p>
          <a:p>
            <a:pPr marL="171450" indent="-171450">
              <a:buFont typeface="Arial" panose="020B0604020202020204" pitchFamily="34" charset="0"/>
              <a:buChar char="•"/>
            </a:pPr>
            <a:r>
              <a:rPr lang="en-US" sz="1050" dirty="0"/>
              <a:t>For use in 340 - 575 V AC or 480 - 820 V DC supply systems</a:t>
            </a:r>
          </a:p>
          <a:p>
            <a:pPr marL="171450" indent="-171450">
              <a:buFont typeface="Arial" panose="020B0604020202020204" pitchFamily="34" charset="0"/>
              <a:buChar char="•"/>
            </a:pPr>
            <a:r>
              <a:rPr lang="en-US" sz="1050" dirty="0"/>
              <a:t>Continuously adjustable output voltage means units can be optimally adapted to each application, for example compensating for voltage drops caused by long line lengths</a:t>
            </a:r>
          </a:p>
          <a:p>
            <a:endParaRPr lang="en-US" dirty="0"/>
          </a:p>
        </p:txBody>
      </p:sp>
      <p:sp>
        <p:nvSpPr>
          <p:cNvPr id="12" name="Title 11">
            <a:extLst>
              <a:ext uri="{FF2B5EF4-FFF2-40B4-BE49-F238E27FC236}">
                <a16:creationId xmlns:a16="http://schemas.microsoft.com/office/drawing/2014/main" id="{13AAD6CA-4EE0-4C70-A7CA-5F88C15AF561}"/>
              </a:ext>
            </a:extLst>
          </p:cNvPr>
          <p:cNvSpPr>
            <a:spLocks noGrp="1"/>
          </p:cNvSpPr>
          <p:nvPr>
            <p:ph type="title"/>
          </p:nvPr>
        </p:nvSpPr>
        <p:spPr/>
        <p:txBody>
          <a:bodyPr/>
          <a:lstStyle/>
          <a:p>
            <a:r>
              <a:rPr lang="en-US" dirty="0"/>
              <a:t>Power Supply</a:t>
            </a:r>
          </a:p>
        </p:txBody>
      </p:sp>
      <p:sp>
        <p:nvSpPr>
          <p:cNvPr id="13" name="Subtitle 12">
            <a:extLst>
              <a:ext uri="{FF2B5EF4-FFF2-40B4-BE49-F238E27FC236}">
                <a16:creationId xmlns:a16="http://schemas.microsoft.com/office/drawing/2014/main" id="{4E7A2FE1-2564-4809-9C9C-4E7D35E10D23}"/>
              </a:ext>
            </a:extLst>
          </p:cNvPr>
          <p:cNvSpPr>
            <a:spLocks noGrp="1"/>
          </p:cNvSpPr>
          <p:nvPr>
            <p:ph type="subTitle" idx="13"/>
          </p:nvPr>
        </p:nvSpPr>
        <p:spPr/>
        <p:txBody>
          <a:bodyPr/>
          <a:lstStyle/>
          <a:p>
            <a:r>
              <a:rPr lang="en-US" dirty="0"/>
              <a:t>CP-T</a:t>
            </a:r>
          </a:p>
        </p:txBody>
      </p:sp>
      <p:sp>
        <p:nvSpPr>
          <p:cNvPr id="39" name="Rectangle 38">
            <a:extLst>
              <a:ext uri="{FF2B5EF4-FFF2-40B4-BE49-F238E27FC236}">
                <a16:creationId xmlns:a16="http://schemas.microsoft.com/office/drawing/2014/main" id="{0C347180-35C7-4277-BF94-B51BDC19B63D}"/>
              </a:ext>
            </a:extLst>
          </p:cNvPr>
          <p:cNvSpPr/>
          <p:nvPr/>
        </p:nvSpPr>
        <p:spPr bwMode="gray">
          <a:xfrm>
            <a:off x="332366" y="2057193"/>
            <a:ext cx="5611592" cy="642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pic>
        <p:nvPicPr>
          <p:cNvPr id="5" name="Content Placeholder 4">
            <a:extLst>
              <a:ext uri="{FF2B5EF4-FFF2-40B4-BE49-F238E27FC236}">
                <a16:creationId xmlns:a16="http://schemas.microsoft.com/office/drawing/2014/main" id="{7B7CF823-F905-4C96-8F9E-0C6BA77CF3D3}"/>
              </a:ext>
            </a:extLst>
          </p:cNvPr>
          <p:cNvPicPr>
            <a:picLocks noGrp="1" noChangeAspect="1"/>
          </p:cNvPicPr>
          <p:nvPr>
            <p:ph sz="quarter" idx="19"/>
          </p:nvPr>
        </p:nvPicPr>
        <p:blipFill rotWithShape="1">
          <a:blip r:embed="rId2"/>
          <a:srcRect t="19313" b="20141"/>
          <a:stretch/>
        </p:blipFill>
        <p:spPr>
          <a:xfrm>
            <a:off x="1041440" y="2173075"/>
            <a:ext cx="4148627" cy="2511849"/>
          </a:xfrm>
          <a:prstGeom prst="rect">
            <a:avLst/>
          </a:prstGeom>
        </p:spPr>
      </p:pic>
    </p:spTree>
    <p:extLst>
      <p:ext uri="{BB962C8B-B14F-4D97-AF65-F5344CB8AC3E}">
        <p14:creationId xmlns:p14="http://schemas.microsoft.com/office/powerpoint/2010/main" val="144026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652CB4-4740-4B80-84C2-4111BA50492B}"/>
              </a:ext>
            </a:extLst>
          </p:cNvPr>
          <p:cNvSpPr>
            <a:spLocks noGrp="1"/>
          </p:cNvSpPr>
          <p:nvPr>
            <p:ph type="body" sz="quarter" idx="22"/>
          </p:nvPr>
        </p:nvSpPr>
        <p:spPr/>
        <p:txBody>
          <a:bodyPr/>
          <a:lstStyle/>
          <a:p>
            <a:r>
              <a:rPr lang="en-US" dirty="0"/>
              <a:t>High-Performance for Demanding Applications</a:t>
            </a:r>
          </a:p>
        </p:txBody>
      </p:sp>
      <p:sp>
        <p:nvSpPr>
          <p:cNvPr id="3" name="Content Placeholder 2">
            <a:extLst>
              <a:ext uri="{FF2B5EF4-FFF2-40B4-BE49-F238E27FC236}">
                <a16:creationId xmlns:a16="http://schemas.microsoft.com/office/drawing/2014/main" id="{7093994C-B666-4A54-B2FC-BD8C9862B643}"/>
              </a:ext>
            </a:extLst>
          </p:cNvPr>
          <p:cNvSpPr>
            <a:spLocks noGrp="1"/>
          </p:cNvSpPr>
          <p:nvPr>
            <p:ph sz="quarter" idx="20"/>
          </p:nvPr>
        </p:nvSpPr>
        <p:spPr>
          <a:xfrm>
            <a:off x="6248043" y="2317641"/>
            <a:ext cx="5605200" cy="1513606"/>
          </a:xfrm>
        </p:spPr>
        <p:txBody>
          <a:bodyPr/>
          <a:lstStyle/>
          <a:p>
            <a:pPr marL="171450" indent="-171450">
              <a:buFont typeface="Arial" panose="020B0604020202020204" pitchFamily="34" charset="0"/>
              <a:buChar char="•"/>
            </a:pPr>
            <a:r>
              <a:rPr lang="en-US" sz="1050" dirty="0"/>
              <a:t>Rated output voltage 24 V DC</a:t>
            </a:r>
          </a:p>
          <a:p>
            <a:pPr marL="171450" indent="-171450">
              <a:buFont typeface="Arial" panose="020B0604020202020204" pitchFamily="34" charset="0"/>
              <a:buChar char="•"/>
            </a:pPr>
            <a:r>
              <a:rPr lang="en-US" sz="1050" dirty="0"/>
              <a:t>Rated output currents 5 A, 10 A, 20 A</a:t>
            </a:r>
          </a:p>
          <a:p>
            <a:pPr marL="171450" indent="-171450">
              <a:buFont typeface="Arial" panose="020B0604020202020204" pitchFamily="34" charset="0"/>
              <a:buChar char="•"/>
            </a:pPr>
            <a:r>
              <a:rPr lang="en-US" sz="1050" dirty="0"/>
              <a:t>Rated output powers 120 W, 240 W, 480 W</a:t>
            </a:r>
          </a:p>
          <a:p>
            <a:pPr marL="171450" indent="-171450">
              <a:buFont typeface="Arial" panose="020B0604020202020204" pitchFamily="34" charset="0"/>
              <a:buChar char="•"/>
            </a:pPr>
            <a:r>
              <a:rPr lang="en-US" sz="1050" dirty="0"/>
              <a:t>High efficiency up to 94 %</a:t>
            </a:r>
          </a:p>
          <a:p>
            <a:pPr marL="171450" indent="-171450">
              <a:buFont typeface="Arial" panose="020B0604020202020204" pitchFamily="34" charset="0"/>
              <a:buChar char="•"/>
            </a:pPr>
            <a:r>
              <a:rPr lang="en-US" sz="1050" dirty="0"/>
              <a:t>Ambient temperature range during operation -25...+70 °C</a:t>
            </a:r>
          </a:p>
          <a:p>
            <a:pPr marL="171450" indent="-171450">
              <a:buFont typeface="Arial" panose="020B0604020202020204" pitchFamily="34" charset="0"/>
              <a:buChar char="•"/>
            </a:pPr>
            <a:r>
              <a:rPr lang="en-US" sz="1050" dirty="0"/>
              <a:t>Extended ambient temperature range during operation -40...+70 °C with coated PCBA version</a:t>
            </a:r>
          </a:p>
        </p:txBody>
      </p:sp>
      <p:sp>
        <p:nvSpPr>
          <p:cNvPr id="6" name="Text Placeholder 5">
            <a:extLst>
              <a:ext uri="{FF2B5EF4-FFF2-40B4-BE49-F238E27FC236}">
                <a16:creationId xmlns:a16="http://schemas.microsoft.com/office/drawing/2014/main" id="{2A05174A-11FB-4747-9EE4-8F72E3410E44}"/>
              </a:ext>
            </a:extLst>
          </p:cNvPr>
          <p:cNvSpPr>
            <a:spLocks noGrp="1"/>
          </p:cNvSpPr>
          <p:nvPr>
            <p:ph type="body" sz="quarter" idx="17"/>
          </p:nvPr>
        </p:nvSpPr>
        <p:spPr/>
        <p:txBody>
          <a:bodyPr/>
          <a:lstStyle/>
          <a:p>
            <a:r>
              <a:rPr lang="en-US" dirty="0"/>
              <a:t>Main Benefits</a:t>
            </a:r>
          </a:p>
        </p:txBody>
      </p:sp>
      <p:sp>
        <p:nvSpPr>
          <p:cNvPr id="7" name="Text Placeholder 6">
            <a:extLst>
              <a:ext uri="{FF2B5EF4-FFF2-40B4-BE49-F238E27FC236}">
                <a16:creationId xmlns:a16="http://schemas.microsoft.com/office/drawing/2014/main" id="{609BEAAF-9F14-4B99-8053-8DAE53CD0108}"/>
              </a:ext>
            </a:extLst>
          </p:cNvPr>
          <p:cNvSpPr>
            <a:spLocks noGrp="1"/>
          </p:cNvSpPr>
          <p:nvPr>
            <p:ph type="body" sz="quarter" idx="18"/>
          </p:nvPr>
        </p:nvSpPr>
        <p:spPr/>
        <p:txBody>
          <a:bodyPr/>
          <a:lstStyle/>
          <a:p>
            <a:r>
              <a:rPr lang="en-US" dirty="0"/>
              <a:t>Main Features</a:t>
            </a:r>
          </a:p>
        </p:txBody>
      </p:sp>
      <p:sp>
        <p:nvSpPr>
          <p:cNvPr id="8" name="Footer Placeholder 7">
            <a:extLst>
              <a:ext uri="{FF2B5EF4-FFF2-40B4-BE49-F238E27FC236}">
                <a16:creationId xmlns:a16="http://schemas.microsoft.com/office/drawing/2014/main" id="{4E0B7300-2CD9-472C-8120-ECC96A2259BB}"/>
              </a:ext>
            </a:extLst>
          </p:cNvPr>
          <p:cNvSpPr>
            <a:spLocks noGrp="1"/>
          </p:cNvSpPr>
          <p:nvPr>
            <p:ph type="ftr" sz="quarter" idx="10"/>
          </p:nvPr>
        </p:nvSpPr>
        <p:spPr/>
        <p:txBody>
          <a:bodyPr/>
          <a:lstStyle/>
          <a:p>
            <a:pPr lvl="8"/>
            <a:endParaRPr lang="en-US" dirty="0"/>
          </a:p>
        </p:txBody>
      </p:sp>
      <p:sp>
        <p:nvSpPr>
          <p:cNvPr id="9" name="Date Placeholder 8">
            <a:extLst>
              <a:ext uri="{FF2B5EF4-FFF2-40B4-BE49-F238E27FC236}">
                <a16:creationId xmlns:a16="http://schemas.microsoft.com/office/drawing/2014/main" id="{335307B8-F922-448C-95CC-0DCE269F4CA5}"/>
              </a:ext>
            </a:extLst>
          </p:cNvPr>
          <p:cNvSpPr>
            <a:spLocks noGrp="1"/>
          </p:cNvSpPr>
          <p:nvPr>
            <p:ph type="dt" sz="half" idx="11"/>
          </p:nvPr>
        </p:nvSpPr>
        <p:spPr/>
        <p:txBody>
          <a:bodyPr/>
          <a:lstStyle/>
          <a:p>
            <a:fld id="{AFEB7575-D3D0-4652-BA3A-0CCCCCFCBFB4}" type="datetime4">
              <a:rPr lang="en-US" smtClean="0"/>
              <a:t>July 6, 2022</a:t>
            </a:fld>
            <a:endParaRPr lang="en-US" dirty="0"/>
          </a:p>
        </p:txBody>
      </p:sp>
      <p:sp>
        <p:nvSpPr>
          <p:cNvPr id="10" name="Slide Number Placeholder 9">
            <a:extLst>
              <a:ext uri="{FF2B5EF4-FFF2-40B4-BE49-F238E27FC236}">
                <a16:creationId xmlns:a16="http://schemas.microsoft.com/office/drawing/2014/main" id="{2B682CB5-653A-42E7-BDBD-2C0B877116A1}"/>
              </a:ext>
            </a:extLst>
          </p:cNvPr>
          <p:cNvSpPr>
            <a:spLocks noGrp="1"/>
          </p:cNvSpPr>
          <p:nvPr>
            <p:ph type="sldNum" sz="quarter" idx="12"/>
          </p:nvPr>
        </p:nvSpPr>
        <p:spPr/>
        <p:txBody>
          <a:bodyPr/>
          <a:lstStyle/>
          <a:p>
            <a:r>
              <a:rPr lang="en-US"/>
              <a:t>Slide </a:t>
            </a:r>
            <a:fld id="{619F89D8-7AE3-494A-97F3-03D680869632}" type="slidenum">
              <a:rPr lang="en-US" smtClean="0"/>
              <a:pPr/>
              <a:t>9</a:t>
            </a:fld>
            <a:endParaRPr lang="en-US" dirty="0"/>
          </a:p>
        </p:txBody>
      </p:sp>
      <p:sp>
        <p:nvSpPr>
          <p:cNvPr id="11" name="Content Placeholder 10">
            <a:extLst>
              <a:ext uri="{FF2B5EF4-FFF2-40B4-BE49-F238E27FC236}">
                <a16:creationId xmlns:a16="http://schemas.microsoft.com/office/drawing/2014/main" id="{513F92A1-1F2D-46F6-B83B-B0BD158C86D4}"/>
              </a:ext>
            </a:extLst>
          </p:cNvPr>
          <p:cNvSpPr>
            <a:spLocks noGrp="1"/>
          </p:cNvSpPr>
          <p:nvPr>
            <p:ph sz="quarter" idx="21"/>
          </p:nvPr>
        </p:nvSpPr>
        <p:spPr/>
        <p:txBody>
          <a:bodyPr/>
          <a:lstStyle/>
          <a:p>
            <a:pPr marL="171450" indent="-171450">
              <a:buFont typeface="Arial" panose="020B0604020202020204" pitchFamily="34" charset="0"/>
              <a:buChar char="•"/>
            </a:pPr>
            <a:r>
              <a:rPr lang="en-US" sz="1050" dirty="0"/>
              <a:t>Power reserve and switching of high peak currents help maximize system availability </a:t>
            </a:r>
          </a:p>
          <a:p>
            <a:pPr marL="171450" indent="-171450">
              <a:buFont typeface="Arial" panose="020B0604020202020204" pitchFamily="34" charset="0"/>
              <a:buChar char="•"/>
            </a:pPr>
            <a:r>
              <a:rPr lang="en-US" sz="1050" dirty="0"/>
              <a:t>High efficiency of up to 94 % lowers energy consumption, saving money and space and minimizing heat</a:t>
            </a:r>
          </a:p>
          <a:p>
            <a:pPr marL="171450" indent="-171450">
              <a:buFont typeface="Arial" panose="020B0604020202020204" pitchFamily="34" charset="0"/>
              <a:buChar char="•"/>
            </a:pPr>
            <a:r>
              <a:rPr lang="en-US" sz="1050" dirty="0"/>
              <a:t>Reliable in harsh environments due to application under extreme   temperature conditions</a:t>
            </a:r>
          </a:p>
          <a:p>
            <a:endParaRPr lang="en-US" dirty="0"/>
          </a:p>
        </p:txBody>
      </p:sp>
      <p:sp>
        <p:nvSpPr>
          <p:cNvPr id="12" name="Title 11">
            <a:extLst>
              <a:ext uri="{FF2B5EF4-FFF2-40B4-BE49-F238E27FC236}">
                <a16:creationId xmlns:a16="http://schemas.microsoft.com/office/drawing/2014/main" id="{13AAD6CA-4EE0-4C70-A7CA-5F88C15AF561}"/>
              </a:ext>
            </a:extLst>
          </p:cNvPr>
          <p:cNvSpPr>
            <a:spLocks noGrp="1"/>
          </p:cNvSpPr>
          <p:nvPr>
            <p:ph type="title"/>
          </p:nvPr>
        </p:nvSpPr>
        <p:spPr/>
        <p:txBody>
          <a:bodyPr/>
          <a:lstStyle/>
          <a:p>
            <a:r>
              <a:rPr lang="en-US" dirty="0"/>
              <a:t>Power Supply</a:t>
            </a:r>
          </a:p>
        </p:txBody>
      </p:sp>
      <p:sp>
        <p:nvSpPr>
          <p:cNvPr id="13" name="Subtitle 12">
            <a:extLst>
              <a:ext uri="{FF2B5EF4-FFF2-40B4-BE49-F238E27FC236}">
                <a16:creationId xmlns:a16="http://schemas.microsoft.com/office/drawing/2014/main" id="{4E7A2FE1-2564-4809-9C9C-4E7D35E10D23}"/>
              </a:ext>
            </a:extLst>
          </p:cNvPr>
          <p:cNvSpPr>
            <a:spLocks noGrp="1"/>
          </p:cNvSpPr>
          <p:nvPr>
            <p:ph type="subTitle" idx="13"/>
          </p:nvPr>
        </p:nvSpPr>
        <p:spPr/>
        <p:txBody>
          <a:bodyPr/>
          <a:lstStyle/>
          <a:p>
            <a:r>
              <a:rPr lang="en-US" dirty="0"/>
              <a:t>CP-C.1</a:t>
            </a:r>
          </a:p>
        </p:txBody>
      </p:sp>
      <p:sp>
        <p:nvSpPr>
          <p:cNvPr id="39" name="Rectangle 38">
            <a:extLst>
              <a:ext uri="{FF2B5EF4-FFF2-40B4-BE49-F238E27FC236}">
                <a16:creationId xmlns:a16="http://schemas.microsoft.com/office/drawing/2014/main" id="{0C347180-35C7-4277-BF94-B51BDC19B63D}"/>
              </a:ext>
            </a:extLst>
          </p:cNvPr>
          <p:cNvSpPr/>
          <p:nvPr/>
        </p:nvSpPr>
        <p:spPr bwMode="gray">
          <a:xfrm>
            <a:off x="332366" y="2057193"/>
            <a:ext cx="5611592" cy="642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pic>
        <p:nvPicPr>
          <p:cNvPr id="4" name="Picture 3">
            <a:extLst>
              <a:ext uri="{FF2B5EF4-FFF2-40B4-BE49-F238E27FC236}">
                <a16:creationId xmlns:a16="http://schemas.microsoft.com/office/drawing/2014/main" id="{3B77BE9C-EE68-4271-BC2A-1FCADECFACF8}"/>
              </a:ext>
            </a:extLst>
          </p:cNvPr>
          <p:cNvPicPr>
            <a:picLocks noChangeAspect="1"/>
          </p:cNvPicPr>
          <p:nvPr/>
        </p:nvPicPr>
        <p:blipFill rotWithShape="1">
          <a:blip r:embed="rId2"/>
          <a:srcRect t="13995" b="14667"/>
          <a:stretch/>
        </p:blipFill>
        <p:spPr>
          <a:xfrm>
            <a:off x="1334762" y="2186766"/>
            <a:ext cx="3517001" cy="2508986"/>
          </a:xfrm>
          <a:prstGeom prst="rect">
            <a:avLst/>
          </a:prstGeom>
        </p:spPr>
      </p:pic>
    </p:spTree>
    <p:extLst>
      <p:ext uri="{BB962C8B-B14F-4D97-AF65-F5344CB8AC3E}">
        <p14:creationId xmlns:p14="http://schemas.microsoft.com/office/powerpoint/2010/main" val="7950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BB Master">
  <a:themeElements>
    <a:clrScheme name="Custom 2">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D90000"/>
      </a:hlink>
      <a:folHlink>
        <a:srgbClr val="FF000F"/>
      </a:folHlink>
    </a:clrScheme>
    <a:fontScheme name="ABBvoice">
      <a:majorFont>
        <a:latin typeface="ABBvoice"/>
        <a:ea typeface="ABBvoice"/>
        <a:cs typeface="ABBvoice"/>
      </a:majorFont>
      <a:minorFont>
        <a:latin typeface="ABBvoice"/>
        <a:ea typeface="ABBvoice"/>
        <a:cs typeface="ABBvo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custClrLst>
    <a:custClr name="Blue">
      <a:srgbClr val="004C97"/>
    </a:custClr>
    <a:custClr name="Green">
      <a:srgbClr val="007A33"/>
    </a:custClr>
    <a:custClr name="Yellow">
      <a:srgbClr val="FFD100"/>
    </a:custClr>
    <a:custClr name="Red Grey">
      <a:srgbClr val="817275"/>
    </a:custClr>
    <a:custClr name="Green Grey">
      <a:srgbClr val="6B7173"/>
    </a:custClr>
    <a:custClr name="Blue Grey">
      <a:srgbClr val="5B6F80"/>
    </a:custClr>
    <a:custClr name="Violet Grey">
      <a:srgbClr val="78838E"/>
    </a:custClr>
  </a:custClrLst>
  <a:extLst>
    <a:ext uri="{05A4C25C-085E-4340-85A3-A5531E510DB2}">
      <thm15:themeFamily xmlns:thm15="http://schemas.microsoft.com/office/thememl/2012/main" name="ABB PPT Template New Cover Picture_Test.potx" id="{0A66BA40-D7EE-40BC-96C9-BD8705A7948F}" vid="{4D465BF3-1E41-41EC-9207-5CBB230A5E28}"/>
    </a:ext>
  </a:extLst>
</a:theme>
</file>

<file path=ppt/theme/theme2.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98AF179D93F5408681185FD0914EFB" ma:contentTypeVersion="4" ma:contentTypeDescription="Create a new document." ma:contentTypeScope="" ma:versionID="cf7a5002604424a8d2ce33718a84193e">
  <xsd:schema xmlns:xsd="http://www.w3.org/2001/XMLSchema" xmlns:xs="http://www.w3.org/2001/XMLSchema" xmlns:p="http://schemas.microsoft.com/office/2006/metadata/properties" xmlns:ns2="f91e938e-afbb-4e68-abd7-811b2235727e" xmlns:ns3="749ea059-3af5-4f95-9769-48916ada97c4" targetNamespace="http://schemas.microsoft.com/office/2006/metadata/properties" ma:root="true" ma:fieldsID="208af2803b0f89d44f67c5c459f68b17" ns2:_="" ns3:_="">
    <xsd:import namespace="f91e938e-afbb-4e68-abd7-811b2235727e"/>
    <xsd:import namespace="749ea059-3af5-4f95-9769-48916ada97c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1e938e-afbb-4e68-abd7-811b2235727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9ea059-3af5-4f95-9769-48916ada97c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A026E8-9C06-4E92-B804-0E5754DAFFC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D10DFA3-B4E7-4435-B692-4D4B74C576F3}">
  <ds:schemaRefs>
    <ds:schemaRef ds:uri="http://schemas.microsoft.com/sharepoint/v3/contenttype/forms"/>
  </ds:schemaRefs>
</ds:datastoreItem>
</file>

<file path=customXml/itemProps3.xml><?xml version="1.0" encoding="utf-8"?>
<ds:datastoreItem xmlns:ds="http://schemas.openxmlformats.org/officeDocument/2006/customXml" ds:itemID="{BD146D7D-DDE9-43CF-A07A-5C38D90411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1e938e-afbb-4e68-abd7-811b2235727e"/>
    <ds:schemaRef ds:uri="749ea059-3af5-4f95-9769-48916ada97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ABB PowerPoint Template 16by9</Template>
  <TotalTime>4875</TotalTime>
  <Words>1202</Words>
  <Application>Microsoft Office PowerPoint</Application>
  <PresentationFormat>Widescreen</PresentationFormat>
  <Paragraphs>157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ABBvoice</vt:lpstr>
      <vt:lpstr>ABBvoiceOffice</vt:lpstr>
      <vt:lpstr>Arial</vt:lpstr>
      <vt:lpstr>Symbol</vt:lpstr>
      <vt:lpstr>Wingdings</vt:lpstr>
      <vt:lpstr>ABB Master</vt:lpstr>
      <vt:lpstr>Product Family Overview</vt:lpstr>
      <vt:lpstr>Primary switch mode power supplies</vt:lpstr>
      <vt:lpstr>Primary switch mode power supplies</vt:lpstr>
      <vt:lpstr>Primary switch mode power supplies</vt:lpstr>
      <vt:lpstr>Power Supply</vt:lpstr>
      <vt:lpstr>Power Supply</vt:lpstr>
      <vt:lpstr>Power Supply</vt:lpstr>
      <vt:lpstr>Power Supply</vt:lpstr>
      <vt:lpstr>Power Supply</vt:lpstr>
      <vt:lpstr>Power Supply</vt:lpstr>
      <vt:lpstr>Complete Offering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Darroch</dc:creator>
  <cp:lastModifiedBy>Matt Darroch</cp:lastModifiedBy>
  <cp:revision>42</cp:revision>
  <dcterms:created xsi:type="dcterms:W3CDTF">2021-02-09T18:44:40Z</dcterms:created>
  <dcterms:modified xsi:type="dcterms:W3CDTF">2022-07-06T20:26:02Z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0x0101006F98AF179D93F5408681185FD0914EFB</vt:lpwstr>
  </property>
</Properties>
</file>