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1"/>
    <p:sldMasterId id="2147483655" r:id="rId2"/>
    <p:sldMasterId id="2147483663" r:id="rId3"/>
    <p:sldMasterId id="2147483670" r:id="rId4"/>
  </p:sldMasterIdLst>
  <p:notesMasterIdLst>
    <p:notesMasterId r:id="rId19"/>
  </p:notesMasterIdLst>
  <p:handoutMasterIdLst>
    <p:handoutMasterId r:id="rId20"/>
  </p:handoutMasterIdLst>
  <p:sldIdLst>
    <p:sldId id="338" r:id="rId5"/>
    <p:sldId id="328" r:id="rId6"/>
    <p:sldId id="329" r:id="rId7"/>
    <p:sldId id="330" r:id="rId8"/>
    <p:sldId id="331" r:id="rId9"/>
    <p:sldId id="347" r:id="rId10"/>
    <p:sldId id="345" r:id="rId11"/>
    <p:sldId id="349" r:id="rId12"/>
    <p:sldId id="340" r:id="rId13"/>
    <p:sldId id="348" r:id="rId14"/>
    <p:sldId id="341" r:id="rId15"/>
    <p:sldId id="343" r:id="rId16"/>
    <p:sldId id="336" r:id="rId17"/>
    <p:sldId id="315" r:id="rId18"/>
  </p:sldIdLst>
  <p:sldSz cx="9144000" cy="6858000" type="screen4x3"/>
  <p:notesSz cx="6797675" cy="9926638"/>
  <p:embeddedFontLst>
    <p:embeddedFont>
      <p:font typeface="ABBvoiceOffice" panose="020B0604020202020204" charset="0"/>
      <p:regular r:id="rId21"/>
      <p:bold r:id="rId22"/>
    </p:embeddedFont>
    <p:embeddedFont>
      <p:font typeface="SimSun" panose="02010600030101010101" pitchFamily="2" charset="-122"/>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Styl jasny 1 — Ak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Styl jasny 3 — Ak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73F8A54-F971-430D-9108-034FE38666EA}" styleName="ABB Default Table">
    <a:wholeTbl>
      <a:tcTxStyle>
        <a:fontRef idx="minor">
          <a:prstClr val="black"/>
        </a:fontRef>
        <a:schemeClr val="dk1"/>
      </a:tcTxStyle>
      <a:tcStyle>
        <a:tcBdr>
          <a:left>
            <a:ln>
              <a:noFill/>
            </a:ln>
          </a:left>
          <a:right>
            <a:ln>
              <a:noFill/>
            </a:ln>
          </a:right>
          <a:top>
            <a:ln>
              <a:noFill/>
            </a:ln>
          </a:top>
          <a:bottom>
            <a:ln w="0" cmpd="sng">
              <a:solidFill>
                <a:schemeClr val="dk1"/>
              </a:solidFill>
            </a:ln>
          </a:bottom>
          <a:insideH>
            <a:ln w="7500" cmpd="sng">
              <a:solidFill>
                <a:schemeClr val="dk1"/>
              </a:solidFill>
            </a:ln>
          </a:insideH>
          <a:insideV>
            <a:ln>
              <a:noFill/>
            </a:ln>
          </a:insideV>
        </a:tcBdr>
        <a:fill>
          <a:solidFill>
            <a:schemeClr val="lt1"/>
          </a:solidFill>
        </a:fill>
      </a:tcStyle>
    </a:wholeTbl>
    <a:band1H>
      <a:tcStyle>
        <a:tcBdr/>
        <a:fill>
          <a:solidFill>
            <a:schemeClr val="lt1"/>
          </a:solidFill>
        </a:fill>
      </a:tcStyle>
    </a:band1H>
    <a:band2H>
      <a:tcStyle>
        <a:tcBdr/>
      </a:tcStyle>
    </a:band2H>
    <a:band1V>
      <a:tcStyle>
        <a:tcBdr/>
        <a:fill>
          <a:solidFill>
            <a:schemeClr val="lt1"/>
          </a:solidFill>
        </a:fill>
      </a:tcStyle>
    </a:band1V>
    <a:band2V>
      <a:tcStyle>
        <a:tcBdr/>
      </a:tcStyle>
    </a:band2V>
    <a:lastCol>
      <a:tcTxStyle b="off">
        <a:fontRef idx="minor">
          <a:schemeClr val="dk1"/>
        </a:fontRef>
        <a:schemeClr val="dk1"/>
      </a:tcTxStyle>
      <a:tcStyle>
        <a:tcBdr/>
        <a:fill>
          <a:solidFill>
            <a:schemeClr val="accent5"/>
          </a:solidFill>
        </a:fill>
      </a:tcStyle>
    </a:lastCol>
    <a:firstCol>
      <a:tcTxStyle b="on">
        <a:fontRef idx="minor">
          <a:schemeClr val="dk1"/>
        </a:fontRef>
        <a:schemeClr val="dk1"/>
      </a:tcTxStyle>
      <a:tcStyle>
        <a:tcBdr/>
        <a:fill>
          <a:solidFill>
            <a:schemeClr val="lt1"/>
          </a:solidFill>
        </a:fill>
      </a:tcStyle>
    </a:firstCol>
    <a:lastRow>
      <a:tcTxStyle b="off">
        <a:fontRef idx="minor">
          <a:prstClr val="black"/>
        </a:fontRef>
        <a:schemeClr val="lt1"/>
      </a:tcTxStyle>
      <a:tcStyle>
        <a:tcBdr/>
        <a:fill>
          <a:solidFill>
            <a:schemeClr val="accent5"/>
          </a:solidFill>
        </a:fill>
      </a:tcStyle>
    </a:lastRow>
    <a:firstRow>
      <a:tcTxStyle b="on">
        <a:fontRef idx="minor">
          <a:prstClr val="black"/>
        </a:fontRef>
        <a:schemeClr val="tx2"/>
      </a:tcTxStyle>
      <a:tcStyle>
        <a:tcBdr>
          <a:bottom>
            <a:ln w="15000" cmpd="sng">
              <a:solidFill>
                <a:schemeClr val="dk1"/>
              </a:solidFill>
            </a:ln>
          </a:bottom>
        </a:tcBdr>
        <a:fill>
          <a:solidFill>
            <a:schemeClr val="l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110" d="100"/>
          <a:sy n="110" d="100"/>
        </p:scale>
        <p:origin x="1644" y="108"/>
      </p:cViewPr>
      <p:guideLst/>
    </p:cSldViewPr>
  </p:slideViewPr>
  <p:notesTextViewPr>
    <p:cViewPr>
      <p:scale>
        <a:sx n="1" d="1"/>
        <a:sy n="1" d="1"/>
      </p:scale>
      <p:origin x="0" y="0"/>
    </p:cViewPr>
  </p:notesTextViewPr>
  <p:notesViewPr>
    <p:cSldViewPr snapToGrid="0" snapToObjects="1" showGuides="1">
      <p:cViewPr varScale="1">
        <p:scale>
          <a:sx n="84" d="100"/>
          <a:sy n="84" d="100"/>
        </p:scale>
        <p:origin x="-3804" y="-78"/>
      </p:cViewPr>
      <p:guideLst>
        <p:guide orient="horz" pos="3127"/>
        <p:guide pos="214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gray">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bwMode="gray">
          <a:xfrm>
            <a:off x="3850443" y="0"/>
            <a:ext cx="2945659" cy="496332"/>
          </a:xfrm>
          <a:prstGeom prst="rect">
            <a:avLst/>
          </a:prstGeom>
        </p:spPr>
        <p:txBody>
          <a:bodyPr vert="horz" lIns="91440" tIns="45720" rIns="91440" bIns="45720" rtlCol="0"/>
          <a:lstStyle>
            <a:lvl1pPr algn="r">
              <a:defRPr sz="1200"/>
            </a:lvl1pPr>
          </a:lstStyle>
          <a:p>
            <a:fld id="{696490A3-8906-4C15-BA06-29841194A30F}" type="datetimeFigureOut">
              <a:rPr lang="en-US" smtClean="0"/>
              <a:t>5/22/2017</a:t>
            </a:fld>
            <a:endParaRPr lang="en-US"/>
          </a:p>
        </p:txBody>
      </p:sp>
      <p:sp>
        <p:nvSpPr>
          <p:cNvPr id="4" name="Footer Placeholder 3"/>
          <p:cNvSpPr>
            <a:spLocks noGrp="1"/>
          </p:cNvSpPr>
          <p:nvPr>
            <p:ph type="ftr" sz="quarter" idx="2"/>
          </p:nvPr>
        </p:nvSpPr>
        <p:spPr bwMode="gray">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bwMode="gray">
          <a:xfrm>
            <a:off x="3850443" y="9428583"/>
            <a:ext cx="2945659" cy="496332"/>
          </a:xfrm>
          <a:prstGeom prst="rect">
            <a:avLst/>
          </a:prstGeom>
        </p:spPr>
        <p:txBody>
          <a:bodyPr vert="horz" lIns="91440" tIns="45720" rIns="91440" bIns="45720" rtlCol="0" anchor="b"/>
          <a:lstStyle>
            <a:lvl1pPr algn="r">
              <a:defRPr sz="1200"/>
            </a:lvl1pPr>
          </a:lstStyle>
          <a:p>
            <a:fld id="{CDABD733-F72C-4484-8056-9C6167F848BC}" type="slidenum">
              <a:rPr lang="en-US" smtClean="0"/>
              <a:t>‹Nr.›</a:t>
            </a:fld>
            <a:endParaRPr lang="en-US"/>
          </a:p>
        </p:txBody>
      </p:sp>
    </p:spTree>
    <p:extLst>
      <p:ext uri="{BB962C8B-B14F-4D97-AF65-F5344CB8AC3E}">
        <p14:creationId xmlns:p14="http://schemas.microsoft.com/office/powerpoint/2010/main" val="3565611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gray">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bwMode="gray">
          <a:xfrm>
            <a:off x="3850443" y="0"/>
            <a:ext cx="2945659" cy="496332"/>
          </a:xfrm>
          <a:prstGeom prst="rect">
            <a:avLst/>
          </a:prstGeom>
        </p:spPr>
        <p:txBody>
          <a:bodyPr vert="horz" lIns="91440" tIns="45720" rIns="91440" bIns="45720" rtlCol="0"/>
          <a:lstStyle>
            <a:lvl1pPr algn="r">
              <a:defRPr sz="1200"/>
            </a:lvl1pPr>
          </a:lstStyle>
          <a:p>
            <a:fld id="{7B9B1A6A-6BBE-4409-8C9E-DA0703379151}" type="datetimeFigureOut">
              <a:rPr lang="en-US" smtClean="0"/>
              <a:t>5/22/2017</a:t>
            </a:fld>
            <a:endParaRPr lang="en-US"/>
          </a:p>
        </p:txBody>
      </p:sp>
      <p:sp>
        <p:nvSpPr>
          <p:cNvPr id="4" name="Slide Image Placeholder 3"/>
          <p:cNvSpPr>
            <a:spLocks noGrp="1" noRot="1" noChangeAspect="1"/>
          </p:cNvSpPr>
          <p:nvPr>
            <p:ph type="sldImg" idx="2"/>
          </p:nvPr>
        </p:nvSpPr>
        <p:spPr bwMode="gray">
          <a:xfrm>
            <a:off x="168275" y="744538"/>
            <a:ext cx="4960938" cy="3722687"/>
          </a:xfrm>
          <a:prstGeom prst="rect">
            <a:avLst/>
          </a:prstGeom>
          <a:noFill/>
          <a:ln w="12700">
            <a:solidFill>
              <a:schemeClr val="accent5"/>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bwMode="gray">
          <a:xfrm>
            <a:off x="380446" y="4715153"/>
            <a:ext cx="6036783" cy="4466987"/>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bwMode="gray">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bwMode="gray">
          <a:xfrm>
            <a:off x="3850443" y="9428583"/>
            <a:ext cx="2945659" cy="496332"/>
          </a:xfrm>
          <a:prstGeom prst="rect">
            <a:avLst/>
          </a:prstGeom>
        </p:spPr>
        <p:txBody>
          <a:bodyPr vert="horz" lIns="91440" tIns="45720" rIns="91440" bIns="45720" rtlCol="0" anchor="b"/>
          <a:lstStyle>
            <a:lvl1pPr algn="r">
              <a:defRPr sz="1200"/>
            </a:lvl1pPr>
          </a:lstStyle>
          <a:p>
            <a:fld id="{3A94E69C-C28A-4BE6-BE89-71D8FB2035FD}" type="slidenum">
              <a:rPr lang="en-US" smtClean="0"/>
              <a:t>‹Nr.›</a:t>
            </a:fld>
            <a:endParaRPr lang="en-US"/>
          </a:p>
        </p:txBody>
      </p:sp>
    </p:spTree>
    <p:extLst>
      <p:ext uri="{BB962C8B-B14F-4D97-AF65-F5344CB8AC3E}">
        <p14:creationId xmlns:p14="http://schemas.microsoft.com/office/powerpoint/2010/main" val="4290885645"/>
      </p:ext>
    </p:extLst>
  </p:cSld>
  <p:clrMap bg1="lt1" tx1="dk1" bg2="lt2" tx2="dk2" accent1="accent1" accent2="accent2" accent3="accent3" accent4="accent4" accent5="accent5" accent6="accent6" hlink="hlink" folHlink="folHlink"/>
  <p:notesStyle>
    <a:lvl1pPr marL="0" indent="0" algn="l" defTabSz="914400" rtl="0" eaLnBrk="1" latinLnBrk="0" hangingPunct="1">
      <a:defRPr sz="1200" kern="1200">
        <a:solidFill>
          <a:schemeClr val="tx1"/>
        </a:solidFill>
        <a:latin typeface="+mn-lt"/>
        <a:ea typeface="+mn-ea"/>
        <a:cs typeface="+mn-cs"/>
      </a:defRPr>
    </a:lvl1pPr>
    <a:lvl2pPr marL="180000" indent="-180000" algn="l" defTabSz="914400" rtl="0" eaLnBrk="1" latinLnBrk="0" hangingPunct="1">
      <a:buFont typeface="ABBvoiceOffice" panose="020D0603020503020204" pitchFamily="34" charset="0"/>
      <a:buChar char="–"/>
      <a:defRPr sz="1200" kern="1200">
        <a:solidFill>
          <a:schemeClr val="tx1"/>
        </a:solidFill>
        <a:latin typeface="+mn-lt"/>
        <a:ea typeface="+mn-ea"/>
        <a:cs typeface="+mn-cs"/>
      </a:defRPr>
    </a:lvl2pPr>
    <a:lvl3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6pPr>
    <a:lvl7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7pPr>
    <a:lvl8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8pPr>
    <a:lvl9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69863" y="744538"/>
            <a:ext cx="4960937" cy="3722687"/>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3A94E69C-C28A-4BE6-BE89-71D8FB2035FD}" type="slidenum">
              <a:rPr lang="en-US" smtClean="0">
                <a:solidFill>
                  <a:srgbClr val="000000"/>
                </a:solidFill>
              </a:rPr>
              <a:pPr/>
              <a:t>1</a:t>
            </a:fld>
            <a:endParaRPr lang="en-US" dirty="0">
              <a:solidFill>
                <a:srgbClr val="000000"/>
              </a:solidFill>
            </a:endParaRPr>
          </a:p>
        </p:txBody>
      </p:sp>
    </p:spTree>
    <p:extLst>
      <p:ext uri="{BB962C8B-B14F-4D97-AF65-F5344CB8AC3E}">
        <p14:creationId xmlns:p14="http://schemas.microsoft.com/office/powerpoint/2010/main" val="2696491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GB" dirty="0" smtClean="0"/>
              <a:t>The system comprises ABB‘s </a:t>
            </a:r>
            <a:r>
              <a:rPr lang="en-GB" dirty="0" err="1" smtClean="0"/>
              <a:t>Conceptpower</a:t>
            </a:r>
            <a:r>
              <a:rPr lang="en-GB" dirty="0" smtClean="0"/>
              <a:t> DPA 500 uninterruptible power supply (UPS) and ABB‘s MNS switchgear with Emax2 circuit breakers. </a:t>
            </a:r>
          </a:p>
          <a:p>
            <a:endParaRPr lang="en-GB" dirty="0" smtClean="0"/>
          </a:p>
          <a:p>
            <a:r>
              <a:rPr lang="en-GB" dirty="0" smtClean="0"/>
              <a:t>The </a:t>
            </a:r>
            <a:r>
              <a:rPr lang="en-GB" dirty="0" err="1" smtClean="0"/>
              <a:t>Conceptpower</a:t>
            </a:r>
            <a:r>
              <a:rPr lang="en-GB" dirty="0" smtClean="0"/>
              <a:t> DPA 500 was developed for data </a:t>
            </a:r>
            <a:r>
              <a:rPr lang="en-GB" dirty="0" err="1" smtClean="0"/>
              <a:t>centers</a:t>
            </a:r>
            <a:r>
              <a:rPr lang="en-GB" dirty="0" smtClean="0"/>
              <a:t> and other mission-critical facilities that demand zero downtime. Major international stock exchanges and data </a:t>
            </a:r>
            <a:r>
              <a:rPr lang="en-GB" dirty="0" err="1" smtClean="0"/>
              <a:t>centers</a:t>
            </a:r>
            <a:r>
              <a:rPr lang="en-GB" dirty="0" smtClean="0"/>
              <a:t> use </a:t>
            </a:r>
            <a:r>
              <a:rPr lang="en-GB" dirty="0" err="1" smtClean="0"/>
              <a:t>Conceptpower</a:t>
            </a:r>
            <a:r>
              <a:rPr lang="en-GB" dirty="0" smtClean="0"/>
              <a:t> DPA500, the online </a:t>
            </a:r>
            <a:r>
              <a:rPr lang="en-GB" dirty="0" err="1" smtClean="0"/>
              <a:t>transformerless</a:t>
            </a:r>
            <a:r>
              <a:rPr lang="en-GB" dirty="0" smtClean="0"/>
              <a:t>, double-conversion UPS of choice worldwide. MNS-Up’s UPS modules use a decentralized parallel architecture. Each module has its own input switch, bypass, UPS and output switch. Each module’s hardware and software operates self-sufficiently. As a result, each module is isolated from failures anywhere else in the system. Each module can also be removed for maintenance without shutting down the UPS.</a:t>
            </a:r>
          </a:p>
          <a:p>
            <a:endParaRPr lang="en-GB" sz="1200" b="0" kern="1200" baseline="0" dirty="0" smtClean="0">
              <a:solidFill>
                <a:schemeClr val="tx1"/>
              </a:solidFill>
              <a:effectLst/>
              <a:latin typeface="+mn-lt"/>
              <a:ea typeface="+mn-ea"/>
              <a:cs typeface="+mn-cs"/>
            </a:endParaRPr>
          </a:p>
          <a:p>
            <a:r>
              <a:rPr lang="en-GB" dirty="0" smtClean="0"/>
              <a:t>MNS-Up combines the proven MNS switchgear with the space-saving new Emax2 circuit breaker. With four decades of technical development and 1.5 million systems installed around the world, MNS is the industry benchmark in operational safety, reliability and quality. </a:t>
            </a:r>
          </a:p>
          <a:p>
            <a:endParaRPr lang="en-GB" sz="1200" b="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Our new and unique software feature </a:t>
            </a:r>
            <a:r>
              <a:rPr lang="en-US" sz="1200" kern="1200" dirty="0" err="1" smtClean="0">
                <a:solidFill>
                  <a:schemeClr val="tx1"/>
                </a:solidFill>
                <a:effectLst/>
                <a:latin typeface="+mn-lt"/>
                <a:ea typeface="+mn-ea"/>
                <a:cs typeface="+mn-cs"/>
              </a:rPr>
              <a:t>Xtra</a:t>
            </a:r>
            <a:r>
              <a:rPr lang="en-US" sz="1200" kern="1200" dirty="0" smtClean="0">
                <a:solidFill>
                  <a:schemeClr val="tx1"/>
                </a:solidFill>
                <a:effectLst/>
                <a:latin typeface="+mn-lt"/>
                <a:ea typeface="+mn-ea"/>
                <a:cs typeface="+mn-cs"/>
              </a:rPr>
              <a:t> VFI</a:t>
            </a:r>
            <a:r>
              <a:rPr lang="en-GB" dirty="0" smtClean="0"/>
              <a:t> introduces a secure way to increase the efficiency of UPS systems that do not run on full load from day one.</a:t>
            </a:r>
            <a:r>
              <a:rPr lang="en-GB" baseline="0" dirty="0" smtClean="0"/>
              <a:t> </a:t>
            </a:r>
            <a:r>
              <a:rPr lang="en-GB" dirty="0" smtClean="0"/>
              <a:t>When load is very low compared to UPS system rated power, the over capacity is automatically switched to stand-by mode where modules consume much less power and thus help save energy.</a:t>
            </a:r>
            <a:endParaRPr lang="en-US" sz="1200" b="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94E69C-C28A-4BE6-BE89-71D8FB2035FD}" type="slidenum">
              <a:rPr lang="en-US" smtClean="0">
                <a:solidFill>
                  <a:srgbClr val="000000"/>
                </a:solidFill>
              </a:rPr>
              <a:pPr/>
              <a:t>10</a:t>
            </a:fld>
            <a:endParaRPr lang="en-US">
              <a:solidFill>
                <a:srgbClr val="000000"/>
              </a:solidFill>
            </a:endParaRPr>
          </a:p>
        </p:txBody>
      </p:sp>
    </p:spTree>
    <p:extLst>
      <p:ext uri="{BB962C8B-B14F-4D97-AF65-F5344CB8AC3E}">
        <p14:creationId xmlns:p14="http://schemas.microsoft.com/office/powerpoint/2010/main" val="3732555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combination of modules expands in 100 kW steps, not only enabling flexible construction, but flexible power levels. Each frame of the system can support up to five 100 kW UPS modules and up to six frames can be combined to provide 3 MW of back-up power. </a:t>
            </a:r>
          </a:p>
          <a:p>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means that even within the restricted space of a hospital basement, MNS-Up can provide the back-up power that a hospital data center needs to keep running and serve patients. Specifically, for a simple 500 kW system, the space saving can be up to 20% and for systems of 2MW or more, the footprint saving is more than 30%.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Flexible, modular, scalable, compact</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94E69C-C28A-4BE6-BE89-71D8FB2035FD}" type="slidenum">
              <a:rPr lang="en-US" smtClean="0">
                <a:solidFill>
                  <a:srgbClr val="000000"/>
                </a:solidFill>
              </a:rPr>
              <a:pPr/>
              <a:t>11</a:t>
            </a:fld>
            <a:endParaRPr lang="en-US">
              <a:solidFill>
                <a:srgbClr val="000000"/>
              </a:solidFill>
            </a:endParaRPr>
          </a:p>
        </p:txBody>
      </p:sp>
    </p:spTree>
    <p:extLst>
      <p:ext uri="{BB962C8B-B14F-4D97-AF65-F5344CB8AC3E}">
        <p14:creationId xmlns:p14="http://schemas.microsoft.com/office/powerpoint/2010/main" val="1020262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modular system means that hospital providers only have to pay for the power that they’re using, and they can expand incrementally</a:t>
            </a:r>
            <a:r>
              <a:rPr lang="en-US" sz="1200" kern="1200" baseline="0" dirty="0" smtClean="0">
                <a:solidFill>
                  <a:schemeClr val="tx1"/>
                </a:solidFill>
                <a:effectLst/>
                <a:latin typeface="+mn-lt"/>
                <a:ea typeface="+mn-ea"/>
                <a:cs typeface="+mn-cs"/>
              </a:rPr>
              <a:t> rather than investing in unnecessary capacity</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MNS-Up is fully factory tested, ensuring high-quality and safe power provision.</a:t>
            </a:r>
            <a:r>
              <a:rPr lang="en-US" sz="1200" kern="1200" baseline="0" dirty="0" smtClean="0">
                <a:solidFill>
                  <a:schemeClr val="tx1"/>
                </a:solidFill>
                <a:effectLst/>
                <a:latin typeface="+mn-lt"/>
                <a:ea typeface="+mn-ea"/>
                <a:cs typeface="+mn-cs"/>
              </a:rPr>
              <a:t>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Installation is easy with no additional parts or cabling required.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With service centers in 106 countries, healthcare customers can be sure that they receive fast delivery and responsive local service.</a:t>
            </a:r>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3A94E69C-C28A-4BE6-BE89-71D8FB2035FD}" type="slidenum">
              <a:rPr lang="en-US" smtClean="0">
                <a:solidFill>
                  <a:srgbClr val="000000"/>
                </a:solidFill>
              </a:rPr>
              <a:pPr/>
              <a:t>12</a:t>
            </a:fld>
            <a:endParaRPr lang="en-US">
              <a:solidFill>
                <a:srgbClr val="000000"/>
              </a:solidFill>
            </a:endParaRPr>
          </a:p>
        </p:txBody>
      </p:sp>
    </p:spTree>
    <p:extLst>
      <p:ext uri="{BB962C8B-B14F-4D97-AF65-F5344CB8AC3E}">
        <p14:creationId xmlns:p14="http://schemas.microsoft.com/office/powerpoint/2010/main" val="77947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94E69C-C28A-4BE6-BE89-71D8FB2035FD}" type="slidenum">
              <a:rPr lang="en-US" smtClean="0"/>
              <a:t>13</a:t>
            </a:fld>
            <a:endParaRPr lang="en-US"/>
          </a:p>
        </p:txBody>
      </p:sp>
    </p:spTree>
    <p:extLst>
      <p:ext uri="{BB962C8B-B14F-4D97-AF65-F5344CB8AC3E}">
        <p14:creationId xmlns:p14="http://schemas.microsoft.com/office/powerpoint/2010/main" val="1590431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863" y="744538"/>
            <a:ext cx="4960937"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94E69C-C28A-4BE6-BE89-71D8FB2035FD}" type="slidenum">
              <a:rPr lang="en-US" smtClean="0"/>
              <a:t>14</a:t>
            </a:fld>
            <a:endParaRPr lang="en-US" dirty="0"/>
          </a:p>
        </p:txBody>
      </p:sp>
    </p:spTree>
    <p:extLst>
      <p:ext uri="{BB962C8B-B14F-4D97-AF65-F5344CB8AC3E}">
        <p14:creationId xmlns:p14="http://schemas.microsoft.com/office/powerpoint/2010/main" val="1698432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863" y="744538"/>
            <a:ext cx="4960937"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94E69C-C28A-4BE6-BE89-71D8FB2035FD}" type="slidenum">
              <a:rPr lang="en-US" smtClean="0"/>
              <a:t>2</a:t>
            </a:fld>
            <a:endParaRPr lang="en-US" dirty="0"/>
          </a:p>
        </p:txBody>
      </p:sp>
    </p:spTree>
    <p:extLst>
      <p:ext uri="{BB962C8B-B14F-4D97-AF65-F5344CB8AC3E}">
        <p14:creationId xmlns:p14="http://schemas.microsoft.com/office/powerpoint/2010/main" val="2877437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863" y="744538"/>
            <a:ext cx="4960937"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94E69C-C28A-4BE6-BE89-71D8FB2035FD}" type="slidenum">
              <a:rPr lang="en-US" smtClean="0"/>
              <a:t>3</a:t>
            </a:fld>
            <a:endParaRPr lang="en-US" dirty="0"/>
          </a:p>
        </p:txBody>
      </p:sp>
    </p:spTree>
    <p:extLst>
      <p:ext uri="{BB962C8B-B14F-4D97-AF65-F5344CB8AC3E}">
        <p14:creationId xmlns:p14="http://schemas.microsoft.com/office/powerpoint/2010/main" val="542398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863" y="744538"/>
            <a:ext cx="4960937"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94E69C-C28A-4BE6-BE89-71D8FB2035FD}" type="slidenum">
              <a:rPr lang="en-US" smtClean="0"/>
              <a:t>4</a:t>
            </a:fld>
            <a:endParaRPr lang="en-US" dirty="0"/>
          </a:p>
        </p:txBody>
      </p:sp>
    </p:spTree>
    <p:extLst>
      <p:ext uri="{BB962C8B-B14F-4D97-AF65-F5344CB8AC3E}">
        <p14:creationId xmlns:p14="http://schemas.microsoft.com/office/powerpoint/2010/main" val="2845399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863" y="744538"/>
            <a:ext cx="4960937"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94E69C-C28A-4BE6-BE89-71D8FB2035FD}" type="slidenum">
              <a:rPr lang="en-US" smtClean="0"/>
              <a:t>5</a:t>
            </a:fld>
            <a:endParaRPr lang="en-US" dirty="0"/>
          </a:p>
        </p:txBody>
      </p:sp>
    </p:spTree>
    <p:extLst>
      <p:ext uri="{BB962C8B-B14F-4D97-AF65-F5344CB8AC3E}">
        <p14:creationId xmlns:p14="http://schemas.microsoft.com/office/powerpoint/2010/main" val="711937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MNS-Up from ABB is a great example of a modular and scalable solution suited to hospital</a:t>
            </a:r>
            <a:r>
              <a:rPr lang="en-US" sz="1200" b="0" kern="1200" baseline="0" dirty="0" smtClean="0">
                <a:solidFill>
                  <a:schemeClr val="tx1"/>
                </a:solidFill>
                <a:effectLst/>
                <a:latin typeface="+mn-lt"/>
                <a:ea typeface="+mn-ea"/>
                <a:cs typeface="+mn-cs"/>
              </a:rPr>
              <a:t> data centers. </a:t>
            </a:r>
          </a:p>
          <a:p>
            <a:endParaRPr lang="en-US" sz="1200" b="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Providing power distribution and uninterruptible power supply in a single, modular, scalable and compact system.</a:t>
            </a:r>
            <a:endParaRPr lang="en-US" sz="1200" b="0" kern="1200" baseline="0" dirty="0" smtClean="0">
              <a:solidFill>
                <a:schemeClr val="tx1"/>
              </a:solidFill>
              <a:effectLst/>
              <a:latin typeface="+mn-lt"/>
              <a:ea typeface="+mn-ea"/>
              <a:cs typeface="+mn-cs"/>
            </a:endParaRPr>
          </a:p>
          <a:p>
            <a:endParaRPr lang="en-US" sz="1200" b="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With its flexible design, MNS-Up can be configured in whatever space available whether in an L-shape, U-shape, in a straight line or back to back, without the need for external bus ducts or cables.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sz="1200" b="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94E69C-C28A-4BE6-BE89-71D8FB2035FD}" type="slidenum">
              <a:rPr lang="en-US" smtClean="0">
                <a:solidFill>
                  <a:srgbClr val="000000"/>
                </a:solidFill>
              </a:rPr>
              <a:pPr/>
              <a:t>6</a:t>
            </a:fld>
            <a:endParaRPr lang="en-US">
              <a:solidFill>
                <a:srgbClr val="000000"/>
              </a:solidFill>
            </a:endParaRPr>
          </a:p>
        </p:txBody>
      </p:sp>
    </p:spTree>
    <p:extLst>
      <p:ext uri="{BB962C8B-B14F-4D97-AF65-F5344CB8AC3E}">
        <p14:creationId xmlns:p14="http://schemas.microsoft.com/office/powerpoint/2010/main" val="1171346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863" y="744538"/>
            <a:ext cx="4960937"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94E69C-C28A-4BE6-BE89-71D8FB2035FD}" type="slidenum">
              <a:rPr lang="en-US" smtClean="0"/>
              <a:t>7</a:t>
            </a:fld>
            <a:endParaRPr lang="en-US" dirty="0"/>
          </a:p>
        </p:txBody>
      </p:sp>
    </p:spTree>
    <p:extLst>
      <p:ext uri="{BB962C8B-B14F-4D97-AF65-F5344CB8AC3E}">
        <p14:creationId xmlns:p14="http://schemas.microsoft.com/office/powerpoint/2010/main" val="3756639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94E69C-C28A-4BE6-BE89-71D8FB2035FD}" type="slidenum">
              <a:rPr lang="en-US" smtClean="0">
                <a:solidFill>
                  <a:srgbClr val="000000"/>
                </a:solidFill>
              </a:rPr>
              <a:pPr/>
              <a:t>8</a:t>
            </a:fld>
            <a:endParaRPr lang="en-US">
              <a:solidFill>
                <a:srgbClr val="000000"/>
              </a:solidFill>
            </a:endParaRPr>
          </a:p>
        </p:txBody>
      </p:sp>
    </p:spTree>
    <p:extLst>
      <p:ext uri="{BB962C8B-B14F-4D97-AF65-F5344CB8AC3E}">
        <p14:creationId xmlns:p14="http://schemas.microsoft.com/office/powerpoint/2010/main" val="3769540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GB" dirty="0" smtClean="0"/>
              <a:t>The system comprises ABB‘s </a:t>
            </a:r>
            <a:r>
              <a:rPr lang="en-GB" dirty="0" err="1" smtClean="0"/>
              <a:t>Conceptpower</a:t>
            </a:r>
            <a:r>
              <a:rPr lang="en-GB" dirty="0" smtClean="0"/>
              <a:t> DPA 500 uninterruptible power supply (UPS) and ABB‘s MNS switchgear with Emax2 circuit breakers. </a:t>
            </a:r>
          </a:p>
          <a:p>
            <a:endParaRPr lang="en-GB" dirty="0" smtClean="0"/>
          </a:p>
          <a:p>
            <a:r>
              <a:rPr lang="en-GB" dirty="0" smtClean="0"/>
              <a:t>The </a:t>
            </a:r>
            <a:r>
              <a:rPr lang="en-GB" dirty="0" err="1" smtClean="0"/>
              <a:t>Conceptpower</a:t>
            </a:r>
            <a:r>
              <a:rPr lang="en-GB" dirty="0" smtClean="0"/>
              <a:t> DPA 500 was developed for data </a:t>
            </a:r>
            <a:r>
              <a:rPr lang="en-GB" dirty="0" err="1" smtClean="0"/>
              <a:t>centers</a:t>
            </a:r>
            <a:r>
              <a:rPr lang="en-GB" dirty="0" smtClean="0"/>
              <a:t> and other mission-critical facilities that demand zero downtime. Major international stock exchanges and data </a:t>
            </a:r>
            <a:r>
              <a:rPr lang="en-GB" dirty="0" err="1" smtClean="0"/>
              <a:t>centers</a:t>
            </a:r>
            <a:r>
              <a:rPr lang="en-GB" dirty="0" smtClean="0"/>
              <a:t> use </a:t>
            </a:r>
            <a:r>
              <a:rPr lang="en-GB" dirty="0" err="1" smtClean="0"/>
              <a:t>Conceptpower</a:t>
            </a:r>
            <a:r>
              <a:rPr lang="en-GB" dirty="0" smtClean="0"/>
              <a:t> DPA500, the online </a:t>
            </a:r>
            <a:r>
              <a:rPr lang="en-GB" dirty="0" err="1" smtClean="0"/>
              <a:t>transformerless</a:t>
            </a:r>
            <a:r>
              <a:rPr lang="en-GB" dirty="0" smtClean="0"/>
              <a:t>, double-conversion UPS of choice worldwide. MNS-Up’s UPS modules use a decentralized parallel architecture. Each module has its own input switch, bypass, UPS and output switch. Each module’s hardware and software operates self-sufficiently. As a result, each module is isolated from failures anywhere else in the system. Each module can also be removed for maintenance without shutting down the UPS.</a:t>
            </a:r>
          </a:p>
          <a:p>
            <a:endParaRPr lang="en-GB" sz="1200" b="0" kern="1200" baseline="0" dirty="0" smtClean="0">
              <a:solidFill>
                <a:schemeClr val="tx1"/>
              </a:solidFill>
              <a:effectLst/>
              <a:latin typeface="+mn-lt"/>
              <a:ea typeface="+mn-ea"/>
              <a:cs typeface="+mn-cs"/>
            </a:endParaRPr>
          </a:p>
          <a:p>
            <a:r>
              <a:rPr lang="en-GB" dirty="0" smtClean="0"/>
              <a:t>MNS-Up combines the proven MNS switchgear with the space-saving new Emax2 circuit breaker. With four decades of technical development and 1.5 million systems installed around the world, MNS is the industry benchmark in operational safety, reliability and quality. </a:t>
            </a:r>
          </a:p>
          <a:p>
            <a:endParaRPr lang="en-GB" sz="1200" b="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Our new and unique software feature </a:t>
            </a:r>
            <a:r>
              <a:rPr lang="en-US" sz="1200" kern="1200" dirty="0" err="1" smtClean="0">
                <a:solidFill>
                  <a:schemeClr val="tx1"/>
                </a:solidFill>
                <a:effectLst/>
                <a:latin typeface="+mn-lt"/>
                <a:ea typeface="+mn-ea"/>
                <a:cs typeface="+mn-cs"/>
              </a:rPr>
              <a:t>Xtra</a:t>
            </a:r>
            <a:r>
              <a:rPr lang="en-US" sz="1200" kern="1200" dirty="0" smtClean="0">
                <a:solidFill>
                  <a:schemeClr val="tx1"/>
                </a:solidFill>
                <a:effectLst/>
                <a:latin typeface="+mn-lt"/>
                <a:ea typeface="+mn-ea"/>
                <a:cs typeface="+mn-cs"/>
              </a:rPr>
              <a:t> VFI</a:t>
            </a:r>
            <a:r>
              <a:rPr lang="en-GB" dirty="0" smtClean="0"/>
              <a:t> introduces a secure way to increase the efficiency of UPS systems that do not run on full load from day one.</a:t>
            </a:r>
            <a:r>
              <a:rPr lang="en-GB" baseline="0" dirty="0" smtClean="0"/>
              <a:t> </a:t>
            </a:r>
            <a:r>
              <a:rPr lang="en-GB" dirty="0" smtClean="0"/>
              <a:t>When load is very low compared to UPS system rated power, the over capacity is automatically switched to stand-by mode where modules consume much less power and thus help save energy.</a:t>
            </a:r>
            <a:endParaRPr lang="en-US" sz="1200" b="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94E69C-C28A-4BE6-BE89-71D8FB2035FD}" type="slidenum">
              <a:rPr lang="en-US" smtClean="0">
                <a:solidFill>
                  <a:srgbClr val="000000"/>
                </a:solidFill>
              </a:rPr>
              <a:pPr/>
              <a:t>9</a:t>
            </a:fld>
            <a:endParaRPr lang="en-US">
              <a:solidFill>
                <a:srgbClr val="000000"/>
              </a:solidFill>
            </a:endParaRPr>
          </a:p>
        </p:txBody>
      </p:sp>
    </p:spTree>
    <p:extLst>
      <p:ext uri="{BB962C8B-B14F-4D97-AF65-F5344CB8AC3E}">
        <p14:creationId xmlns:p14="http://schemas.microsoft.com/office/powerpoint/2010/main" val="34383188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Cover">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gray">
          <a:xfrm>
            <a:off x="-506"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3" hasCustomPrompt="1"/>
          </p:nvPr>
        </p:nvSpPr>
        <p:spPr bwMode="gray">
          <a:xfrm>
            <a:off x="277019" y="4705350"/>
            <a:ext cx="8583255" cy="147520"/>
          </a:xfrm>
        </p:spPr>
        <p:txBody>
          <a:bodyPr lIns="0" tIns="0" rIns="0" bIns="0" anchor="b"/>
          <a:lstStyle>
            <a:lvl1pPr marL="1588" indent="0">
              <a:buFont typeface="Arial" panose="020B0604020202020204" pitchFamily="34" charset="0"/>
              <a:buNone/>
              <a:defRPr sz="1000" cap="all" baseline="0"/>
            </a:lvl1pPr>
            <a:lvl2pPr marL="1588" indent="0">
              <a:spcBef>
                <a:spcPts val="0"/>
              </a:spcBef>
              <a:buNone/>
              <a:defRPr sz="1000" cap="all" baseline="0"/>
            </a:lvl2pPr>
            <a:lvl3pPr marL="1588" indent="0">
              <a:buNone/>
              <a:defRPr sz="1000" cap="all" baseline="0"/>
            </a:lvl3pPr>
            <a:lvl4pPr marL="1588" indent="0">
              <a:buNone/>
              <a:defRPr sz="1000" cap="all" baseline="0"/>
            </a:lvl4pPr>
            <a:lvl5pPr marL="1588" indent="0">
              <a:buNone/>
              <a:defRPr sz="1000" cap="all" baseline="0"/>
            </a:lvl5pPr>
            <a:lvl6pPr marL="1588" indent="0">
              <a:buNone/>
              <a:defRPr sz="1000" cap="all" baseline="0"/>
            </a:lvl6pPr>
            <a:lvl7pPr marL="1588" indent="0">
              <a:buNone/>
              <a:defRPr sz="1000" cap="all" baseline="0"/>
            </a:lvl7pPr>
            <a:lvl8pPr marL="1588" indent="0">
              <a:buNone/>
              <a:defRPr sz="1000" cap="all" baseline="0"/>
            </a:lvl8pPr>
            <a:lvl9pPr marL="1588" indent="0">
              <a:buNone/>
              <a:defRPr sz="1000" cap="all" baseline="0"/>
            </a:lvl9pPr>
          </a:lstStyle>
          <a:p>
            <a:pPr lvl="0"/>
            <a:r>
              <a:rPr lang="en-US" dirty="0"/>
              <a:t>Click to edit Master text styles</a:t>
            </a:r>
          </a:p>
        </p:txBody>
      </p:sp>
      <p:sp>
        <p:nvSpPr>
          <p:cNvPr id="2" name="Title 1"/>
          <p:cNvSpPr>
            <a:spLocks noGrp="1"/>
          </p:cNvSpPr>
          <p:nvPr>
            <p:ph type="ctrTitle"/>
          </p:nvPr>
        </p:nvSpPr>
        <p:spPr bwMode="gray">
          <a:xfrm>
            <a:off x="277019" y="4850489"/>
            <a:ext cx="8582601" cy="592406"/>
          </a:xfrm>
        </p:spPr>
        <p:txBody>
          <a:bodyPr lIns="0" rIns="0"/>
          <a:lstStyle>
            <a:lvl1pPr>
              <a:defRPr sz="4000"/>
            </a:lvl1pPr>
          </a:lstStyle>
          <a:p>
            <a:r>
              <a:rPr lang="en-US" dirty="0"/>
              <a:t>Click to edit Master title style</a:t>
            </a:r>
          </a:p>
        </p:txBody>
      </p:sp>
      <p:sp>
        <p:nvSpPr>
          <p:cNvPr id="3" name="Subtitle 2"/>
          <p:cNvSpPr>
            <a:spLocks noGrp="1"/>
          </p:cNvSpPr>
          <p:nvPr>
            <p:ph type="subTitle" idx="1"/>
          </p:nvPr>
        </p:nvSpPr>
        <p:spPr bwMode="gray">
          <a:xfrm>
            <a:off x="277018" y="5459562"/>
            <a:ext cx="8583255" cy="287188"/>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dirty="0"/>
              <a:t>Click to edit Master subtitle style</a:t>
            </a:r>
          </a:p>
        </p:txBody>
      </p:sp>
      <p:sp>
        <p:nvSpPr>
          <p:cNvPr id="20" name="Text Placeholder 19"/>
          <p:cNvSpPr>
            <a:spLocks noGrp="1"/>
          </p:cNvSpPr>
          <p:nvPr>
            <p:ph type="body" sz="quarter" idx="14" hasCustomPrompt="1"/>
          </p:nvPr>
        </p:nvSpPr>
        <p:spPr bwMode="gray">
          <a:xfrm>
            <a:off x="277019" y="5914754"/>
            <a:ext cx="8582601" cy="216000"/>
          </a:xfrm>
        </p:spPr>
        <p:txBody>
          <a:bodyPr lIns="0" tIns="0" rIns="0" bIns="0"/>
          <a:lstStyle>
            <a:lvl1pPr marL="0" indent="0">
              <a:buFont typeface="Arial" panose="020B0604020202020204" pitchFamily="34" charset="0"/>
              <a:buNone/>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US" dirty="0"/>
              <a:t>Click to edit Master text styles</a:t>
            </a:r>
          </a:p>
        </p:txBody>
      </p:sp>
      <p:sp>
        <p:nvSpPr>
          <p:cNvPr id="4" name="Date Placeholder 3"/>
          <p:cNvSpPr>
            <a:spLocks noGrp="1"/>
          </p:cNvSpPr>
          <p:nvPr>
            <p:ph type="dt" sz="half" idx="10"/>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B1F52310-953C-449A-A8F3-975B5D052E0C}" type="datetime4">
              <a:rPr lang="en-US" smtClean="0"/>
              <a:t>May 22, 2017</a:t>
            </a:fld>
            <a:endParaRPr lang="en-US" dirty="0"/>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dirty="0"/>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619F89D8-7AE3-494A-97F3-03D680869632}" type="slidenum">
              <a:rPr lang="en-US" smtClean="0"/>
              <a:pPr/>
              <a:t>‹Nr.›</a:t>
            </a:fld>
            <a:endParaRPr lang="en-US" dirty="0"/>
          </a:p>
        </p:txBody>
      </p:sp>
      <p:sp>
        <p:nvSpPr>
          <p:cNvPr id="12" name="Rectangle 11"/>
          <p:cNvSpPr/>
          <p:nvPr userDrawn="1"/>
        </p:nvSpPr>
        <p:spPr bwMode="gray">
          <a:xfrm>
            <a:off x="279400" y="4549870"/>
            <a:ext cx="295200" cy="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BBvoiceOffice"/>
              <a:ea typeface="ABBvoiceOffice"/>
              <a:cs typeface="ABBvoiceOffice"/>
            </a:endParaRPr>
          </a:p>
        </p:txBody>
      </p:sp>
      <p:pic>
        <p:nvPicPr>
          <p:cNvPr id="14" name="Picture 13"/>
          <p:cNvPicPr>
            <a:picLocks noChangeAspect="1"/>
          </p:cNvPicPr>
          <p:nvPr userDrawn="1"/>
        </p:nvPicPr>
        <p:blipFill>
          <a:blip r:embed="rId3"/>
          <a:stretch>
            <a:fillRect/>
          </a:stretch>
        </p:blipFill>
        <p:spPr>
          <a:xfrm>
            <a:off x="7956467" y="365752"/>
            <a:ext cx="905229" cy="350784"/>
          </a:xfrm>
          <a:prstGeom prst="rect">
            <a:avLst/>
          </a:prstGeom>
        </p:spPr>
      </p:pic>
    </p:spTree>
    <p:extLst>
      <p:ext uri="{BB962C8B-B14F-4D97-AF65-F5344CB8AC3E}">
        <p14:creationId xmlns:p14="http://schemas.microsoft.com/office/powerpoint/2010/main" val="3467733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03_Agenda">
    <p:spTree>
      <p:nvGrpSpPr>
        <p:cNvPr id="1" name=""/>
        <p:cNvGrpSpPr/>
        <p:nvPr/>
      </p:nvGrpSpPr>
      <p:grpSpPr>
        <a:xfrm>
          <a:off x="0" y="0"/>
          <a:ext cx="0" cy="0"/>
          <a:chOff x="0" y="0"/>
          <a:chExt cx="0" cy="0"/>
        </a:xfrm>
      </p:grpSpPr>
      <p:sp>
        <p:nvSpPr>
          <p:cNvPr id="5" name="Text Placeholder 4"/>
          <p:cNvSpPr>
            <a:spLocks noGrp="1"/>
          </p:cNvSpPr>
          <p:nvPr>
            <p:ph type="body" sz="quarter" idx="17"/>
          </p:nvPr>
        </p:nvSpPr>
        <p:spPr bwMode="gray">
          <a:xfrm>
            <a:off x="277494" y="1816571"/>
            <a:ext cx="8582788" cy="4096799"/>
          </a:xfrm>
        </p:spPr>
        <p:txBody>
          <a:bodyPr/>
          <a:lstStyle>
            <a:lvl1pPr>
              <a:spcBef>
                <a:spcPts val="900"/>
              </a:spcBef>
              <a:defRPr sz="2000"/>
            </a:lvl1pPr>
            <a:lvl2pPr marL="0" indent="0">
              <a:spcBef>
                <a:spcPts val="900"/>
              </a:spcBef>
              <a:buNone/>
              <a:defRPr sz="2000">
                <a:solidFill>
                  <a:schemeClr val="accent4"/>
                </a:solidFill>
              </a:defRPr>
            </a:lvl2pPr>
            <a:lvl3pPr marL="252000" indent="-252000">
              <a:spcBef>
                <a:spcPts val="900"/>
              </a:spcBef>
              <a:buFont typeface="Symbol" panose="05050102010706020507" pitchFamily="18" charset="2"/>
              <a:buChar char=""/>
              <a:defRPr sz="2000">
                <a:solidFill>
                  <a:schemeClr val="accent4"/>
                </a:solidFill>
              </a:defRPr>
            </a:lvl3pPr>
            <a:lvl4pPr marL="252000" indent="-252000">
              <a:spcBef>
                <a:spcPts val="900"/>
              </a:spcBef>
              <a:buFont typeface="Symbol" panose="05050102010706020507" pitchFamily="18" charset="2"/>
              <a:buChar char=""/>
              <a:defRPr sz="2000">
                <a:solidFill>
                  <a:schemeClr val="accent4"/>
                </a:solidFill>
              </a:defRPr>
            </a:lvl4pPr>
            <a:lvl5pPr marL="252000" indent="-252000">
              <a:spcBef>
                <a:spcPts val="900"/>
              </a:spcBef>
              <a:buFont typeface="Symbol" panose="05050102010706020507" pitchFamily="18" charset="2"/>
              <a:buChar char=""/>
              <a:defRPr sz="2000">
                <a:solidFill>
                  <a:schemeClr val="accent4"/>
                </a:solidFill>
              </a:defRPr>
            </a:lvl5pPr>
            <a:lvl6pPr marL="252000" indent="-252000">
              <a:spcBef>
                <a:spcPts val="900"/>
              </a:spcBef>
              <a:buFont typeface="Symbol" panose="05050102010706020507" pitchFamily="18" charset="2"/>
              <a:buChar char=""/>
              <a:defRPr sz="2000">
                <a:solidFill>
                  <a:schemeClr val="accent4"/>
                </a:solidFill>
              </a:defRPr>
            </a:lvl6pPr>
            <a:lvl7pPr marL="252000" indent="-252000">
              <a:spcBef>
                <a:spcPts val="900"/>
              </a:spcBef>
              <a:buFont typeface="Symbol" panose="05050102010706020507" pitchFamily="18" charset="2"/>
              <a:buChar char=""/>
              <a:defRPr sz="2000">
                <a:solidFill>
                  <a:schemeClr val="accent4"/>
                </a:solidFill>
              </a:defRPr>
            </a:lvl7pPr>
            <a:lvl8pPr marL="252000" indent="-252000">
              <a:spcBef>
                <a:spcPts val="900"/>
              </a:spcBef>
              <a:buFont typeface="Symbol" panose="05050102010706020507" pitchFamily="18" charset="2"/>
              <a:buChar char=""/>
              <a:defRPr sz="2000">
                <a:solidFill>
                  <a:schemeClr val="accent4"/>
                </a:solidFill>
              </a:defRPr>
            </a:lvl8pPr>
            <a:lvl9pPr marL="252000" indent="-252000">
              <a:spcBef>
                <a:spcPts val="900"/>
              </a:spcBef>
              <a:buFont typeface="Symbol" panose="05050102010706020507" pitchFamily="18" charset="2"/>
              <a:buChar char=""/>
              <a:defRPr sz="2000">
                <a:solidFill>
                  <a:schemeClr val="accent4"/>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4"/>
          </p:nvPr>
        </p:nvSpPr>
        <p:spPr bwMode="gray"/>
        <p:txBody>
          <a:bodyPr/>
          <a:lstStyle/>
          <a:p>
            <a:fld id="{CA280487-8E79-4605-9B2A-B74134006A96}" type="datetime4">
              <a:rPr lang="en-US" smtClean="0">
                <a:solidFill>
                  <a:srgbClr val="A0A0A0"/>
                </a:solidFill>
              </a:rPr>
              <a:pPr/>
              <a:t>May 22, 2017</a:t>
            </a:fld>
            <a:endParaRPr lang="en-US" dirty="0">
              <a:solidFill>
                <a:srgbClr val="A0A0A0"/>
              </a:solidFill>
            </a:endParaRPr>
          </a:p>
        </p:txBody>
      </p:sp>
      <p:sp>
        <p:nvSpPr>
          <p:cNvPr id="9" name="Footer Placeholder 8"/>
          <p:cNvSpPr>
            <a:spLocks noGrp="1"/>
          </p:cNvSpPr>
          <p:nvPr>
            <p:ph type="ftr" sz="quarter" idx="15"/>
          </p:nvPr>
        </p:nvSpPr>
        <p:spPr bwMode="gray"/>
        <p:txBody>
          <a:bodyPr/>
          <a:lstStyle>
            <a:lvl1pPr>
              <a:defRPr>
                <a:solidFill>
                  <a:schemeClr val="accent4"/>
                </a:solidFill>
              </a:defRPr>
            </a:lvl1pPr>
          </a:lstStyle>
          <a:p>
            <a:endParaRPr lang="en-US" dirty="0">
              <a:solidFill>
                <a:srgbClr val="A0A0A0"/>
              </a:solidFill>
            </a:endParaRPr>
          </a:p>
        </p:txBody>
      </p:sp>
      <p:sp>
        <p:nvSpPr>
          <p:cNvPr id="10" name="Slide Number Placeholder 9"/>
          <p:cNvSpPr>
            <a:spLocks noGrp="1"/>
          </p:cNvSpPr>
          <p:nvPr>
            <p:ph type="sldNum" sz="quarter" idx="16"/>
          </p:nvPr>
        </p:nvSpPr>
        <p:spPr bwMode="gray"/>
        <p:txBody>
          <a:bodyPr/>
          <a:lstStyle/>
          <a:p>
            <a:r>
              <a:rPr lang="en-US" dirty="0">
                <a:solidFill>
                  <a:srgbClr val="A0A0A0"/>
                </a:solidFill>
              </a:rPr>
              <a:t>Slide </a:t>
            </a:r>
            <a:fld id="{619F89D8-7AE3-494A-97F3-03D680869632}" type="slidenum">
              <a:rPr lang="en-US" smtClean="0">
                <a:solidFill>
                  <a:srgbClr val="A0A0A0"/>
                </a:solidFill>
              </a:rPr>
              <a:pPr/>
              <a:t>‹Nr.›</a:t>
            </a:fld>
            <a:endParaRPr lang="en-US" dirty="0">
              <a:solidFill>
                <a:srgbClr val="A0A0A0"/>
              </a:solidFill>
            </a:endParaRPr>
          </a:p>
        </p:txBody>
      </p:sp>
      <p:sp>
        <p:nvSpPr>
          <p:cNvPr id="2" name="Title 1"/>
          <p:cNvSpPr>
            <a:spLocks noGrp="1"/>
          </p:cNvSpPr>
          <p:nvPr>
            <p:ph type="title"/>
          </p:nvPr>
        </p:nvSpPr>
        <p:spPr bwMode="gray"/>
        <p:txBody>
          <a:bodyPr/>
          <a:lstStyle/>
          <a:p>
            <a:r>
              <a:rPr lang="en-US" dirty="0"/>
              <a:t>Click to edit Master title style</a:t>
            </a:r>
          </a:p>
        </p:txBody>
      </p:sp>
    </p:spTree>
    <p:extLst>
      <p:ext uri="{BB962C8B-B14F-4D97-AF65-F5344CB8AC3E}">
        <p14:creationId xmlns:p14="http://schemas.microsoft.com/office/powerpoint/2010/main" val="58337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04_Simple text">
    <p:spTree>
      <p:nvGrpSpPr>
        <p:cNvPr id="1" name=""/>
        <p:cNvGrpSpPr/>
        <p:nvPr/>
      </p:nvGrpSpPr>
      <p:grpSpPr>
        <a:xfrm>
          <a:off x="0" y="0"/>
          <a:ext cx="0" cy="0"/>
          <a:chOff x="0" y="0"/>
          <a:chExt cx="0" cy="0"/>
        </a:xfrm>
      </p:grpSpPr>
      <p:sp>
        <p:nvSpPr>
          <p:cNvPr id="5" name="Text Placeholder 4"/>
          <p:cNvSpPr>
            <a:spLocks noGrp="1"/>
          </p:cNvSpPr>
          <p:nvPr>
            <p:ph type="body" sz="quarter" idx="17"/>
          </p:nvPr>
        </p:nvSpPr>
        <p:spPr bwMode="gray">
          <a:xfrm>
            <a:off x="277494" y="1816571"/>
            <a:ext cx="8582788" cy="4096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p:cNvSpPr>
            <a:spLocks noGrp="1"/>
          </p:cNvSpPr>
          <p:nvPr>
            <p:ph type="subTitle" idx="13"/>
          </p:nvPr>
        </p:nvSpPr>
        <p:spPr bwMode="gray">
          <a:xfrm>
            <a:off x="279400" y="1120928"/>
            <a:ext cx="8580882"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dirty="0"/>
              <a:t>Click to edit Master subtitle style</a:t>
            </a:r>
          </a:p>
        </p:txBody>
      </p:sp>
      <p:sp>
        <p:nvSpPr>
          <p:cNvPr id="2" name="Title 1"/>
          <p:cNvSpPr>
            <a:spLocks noGrp="1"/>
          </p:cNvSpPr>
          <p:nvPr>
            <p:ph type="title"/>
          </p:nvPr>
        </p:nvSpPr>
        <p:spPr bwMode="gray"/>
        <p:txBody>
          <a:bodyPr/>
          <a:lstStyle/>
          <a:p>
            <a:r>
              <a:rPr lang="en-US" dirty="0"/>
              <a:t>Click to edit Master title style</a:t>
            </a:r>
          </a:p>
        </p:txBody>
      </p:sp>
      <p:sp>
        <p:nvSpPr>
          <p:cNvPr id="8" name="Date Placeholder 7"/>
          <p:cNvSpPr>
            <a:spLocks noGrp="1"/>
          </p:cNvSpPr>
          <p:nvPr>
            <p:ph type="dt" sz="half" idx="14"/>
          </p:nvPr>
        </p:nvSpPr>
        <p:spPr bwMode="gray"/>
        <p:txBody>
          <a:bodyPr/>
          <a:lstStyle/>
          <a:p>
            <a:fld id="{A7ACB855-50C9-4F86-A518-9FAC0F011B9E}" type="datetime4">
              <a:rPr lang="en-US" smtClean="0">
                <a:solidFill>
                  <a:srgbClr val="A0A0A0"/>
                </a:solidFill>
              </a:rPr>
              <a:pPr/>
              <a:t>May 22, 2017</a:t>
            </a:fld>
            <a:endParaRPr lang="en-US" dirty="0">
              <a:solidFill>
                <a:srgbClr val="A0A0A0"/>
              </a:solidFill>
            </a:endParaRPr>
          </a:p>
        </p:txBody>
      </p:sp>
      <p:sp>
        <p:nvSpPr>
          <p:cNvPr id="9" name="Footer Placeholder 8"/>
          <p:cNvSpPr>
            <a:spLocks noGrp="1"/>
          </p:cNvSpPr>
          <p:nvPr>
            <p:ph type="ftr" sz="quarter" idx="15"/>
          </p:nvPr>
        </p:nvSpPr>
        <p:spPr bwMode="gray"/>
        <p:txBody>
          <a:bodyPr/>
          <a:lstStyle>
            <a:lvl1pPr>
              <a:defRPr>
                <a:solidFill>
                  <a:schemeClr val="accent4"/>
                </a:solidFill>
              </a:defRPr>
            </a:lvl1pPr>
          </a:lstStyle>
          <a:p>
            <a:endParaRPr lang="en-US" dirty="0">
              <a:solidFill>
                <a:srgbClr val="A0A0A0"/>
              </a:solidFill>
            </a:endParaRPr>
          </a:p>
        </p:txBody>
      </p:sp>
      <p:sp>
        <p:nvSpPr>
          <p:cNvPr id="10" name="Slide Number Placeholder 9"/>
          <p:cNvSpPr>
            <a:spLocks noGrp="1"/>
          </p:cNvSpPr>
          <p:nvPr>
            <p:ph type="sldNum" sz="quarter" idx="16"/>
          </p:nvPr>
        </p:nvSpPr>
        <p:spPr bwMode="gray"/>
        <p:txBody>
          <a:bodyPr/>
          <a:lstStyle/>
          <a:p>
            <a:r>
              <a:rPr lang="en-US" dirty="0">
                <a:solidFill>
                  <a:srgbClr val="A0A0A0"/>
                </a:solidFill>
              </a:rPr>
              <a:t>Slide </a:t>
            </a:r>
            <a:fld id="{619F89D8-7AE3-494A-97F3-03D680869632}" type="slidenum">
              <a:rPr lang="en-US" smtClean="0">
                <a:solidFill>
                  <a:srgbClr val="A0A0A0"/>
                </a:solidFill>
              </a:rPr>
              <a:pPr/>
              <a:t>‹Nr.›</a:t>
            </a:fld>
            <a:endParaRPr lang="en-US" dirty="0">
              <a:solidFill>
                <a:srgbClr val="A0A0A0"/>
              </a:solidFill>
            </a:endParaRPr>
          </a:p>
        </p:txBody>
      </p:sp>
    </p:spTree>
    <p:extLst>
      <p:ext uri="{BB962C8B-B14F-4D97-AF65-F5344CB8AC3E}">
        <p14:creationId xmlns:p14="http://schemas.microsoft.com/office/powerpoint/2010/main" val="3817362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5_Title only">
    <p:spTree>
      <p:nvGrpSpPr>
        <p:cNvPr id="1" name=""/>
        <p:cNvGrpSpPr/>
        <p:nvPr/>
      </p:nvGrpSpPr>
      <p:grpSpPr>
        <a:xfrm>
          <a:off x="0" y="0"/>
          <a:ext cx="0" cy="0"/>
          <a:chOff x="0" y="0"/>
          <a:chExt cx="0" cy="0"/>
        </a:xfrm>
      </p:grpSpPr>
      <p:sp>
        <p:nvSpPr>
          <p:cNvPr id="7" name="Subtitle 2"/>
          <p:cNvSpPr>
            <a:spLocks noGrp="1"/>
          </p:cNvSpPr>
          <p:nvPr>
            <p:ph type="subTitle" idx="13"/>
          </p:nvPr>
        </p:nvSpPr>
        <p:spPr bwMode="gray">
          <a:xfrm>
            <a:off x="279400" y="1120928"/>
            <a:ext cx="8580882"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dirty="0"/>
              <a:t>Click to edit Master subtitle style</a:t>
            </a:r>
          </a:p>
        </p:txBody>
      </p:sp>
      <p:sp>
        <p:nvSpPr>
          <p:cNvPr id="2" name="Title 1"/>
          <p:cNvSpPr>
            <a:spLocks noGrp="1"/>
          </p:cNvSpPr>
          <p:nvPr>
            <p:ph type="title"/>
          </p:nvPr>
        </p:nvSpPr>
        <p:spPr bwMode="gray"/>
        <p:txBody>
          <a:bodyPr/>
          <a:lstStyle/>
          <a:p>
            <a:r>
              <a:rPr lang="en-US" dirty="0"/>
              <a:t>Click to edit Master title style</a:t>
            </a:r>
          </a:p>
        </p:txBody>
      </p:sp>
      <p:sp>
        <p:nvSpPr>
          <p:cNvPr id="8" name="Date Placeholder 7"/>
          <p:cNvSpPr>
            <a:spLocks noGrp="1"/>
          </p:cNvSpPr>
          <p:nvPr>
            <p:ph type="dt" sz="half" idx="14"/>
          </p:nvPr>
        </p:nvSpPr>
        <p:spPr bwMode="gray"/>
        <p:txBody>
          <a:bodyPr/>
          <a:lstStyle/>
          <a:p>
            <a:fld id="{FF9C19AF-AEEF-4951-9229-7E9EBFDC8F25}" type="datetime4">
              <a:rPr lang="en-US" smtClean="0">
                <a:solidFill>
                  <a:srgbClr val="A0A0A0"/>
                </a:solidFill>
              </a:rPr>
              <a:pPr/>
              <a:t>May 22, 2017</a:t>
            </a:fld>
            <a:endParaRPr lang="en-US" dirty="0">
              <a:solidFill>
                <a:srgbClr val="A0A0A0"/>
              </a:solidFill>
            </a:endParaRPr>
          </a:p>
        </p:txBody>
      </p:sp>
      <p:sp>
        <p:nvSpPr>
          <p:cNvPr id="9" name="Footer Placeholder 8"/>
          <p:cNvSpPr>
            <a:spLocks noGrp="1"/>
          </p:cNvSpPr>
          <p:nvPr>
            <p:ph type="ftr" sz="quarter" idx="15"/>
          </p:nvPr>
        </p:nvSpPr>
        <p:spPr bwMode="gray"/>
        <p:txBody>
          <a:bodyPr/>
          <a:lstStyle>
            <a:lvl1pPr>
              <a:defRPr>
                <a:solidFill>
                  <a:schemeClr val="accent4"/>
                </a:solidFill>
              </a:defRPr>
            </a:lvl1pPr>
          </a:lstStyle>
          <a:p>
            <a:endParaRPr lang="en-US" dirty="0">
              <a:solidFill>
                <a:srgbClr val="A0A0A0"/>
              </a:solidFill>
            </a:endParaRPr>
          </a:p>
        </p:txBody>
      </p:sp>
      <p:sp>
        <p:nvSpPr>
          <p:cNvPr id="10" name="Slide Number Placeholder 9"/>
          <p:cNvSpPr>
            <a:spLocks noGrp="1"/>
          </p:cNvSpPr>
          <p:nvPr>
            <p:ph type="sldNum" sz="quarter" idx="16"/>
          </p:nvPr>
        </p:nvSpPr>
        <p:spPr bwMode="gray"/>
        <p:txBody>
          <a:bodyPr/>
          <a:lstStyle/>
          <a:p>
            <a:r>
              <a:rPr lang="en-US" dirty="0">
                <a:solidFill>
                  <a:srgbClr val="A0A0A0"/>
                </a:solidFill>
              </a:rPr>
              <a:t>Slide </a:t>
            </a:r>
            <a:fld id="{619F89D8-7AE3-494A-97F3-03D680869632}" type="slidenum">
              <a:rPr lang="en-US" smtClean="0">
                <a:solidFill>
                  <a:srgbClr val="A0A0A0"/>
                </a:solidFill>
              </a:rPr>
              <a:pPr/>
              <a:t>‹Nr.›</a:t>
            </a:fld>
            <a:endParaRPr lang="en-US" dirty="0">
              <a:solidFill>
                <a:srgbClr val="A0A0A0"/>
              </a:solidFill>
            </a:endParaRPr>
          </a:p>
        </p:txBody>
      </p:sp>
    </p:spTree>
    <p:extLst>
      <p:ext uri="{BB962C8B-B14F-4D97-AF65-F5344CB8AC3E}">
        <p14:creationId xmlns:p14="http://schemas.microsoft.com/office/powerpoint/2010/main" val="836531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06_Closing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38451" y="4665828"/>
            <a:ext cx="3233825" cy="1257401"/>
          </a:xfrm>
          <a:prstGeom prst="rect">
            <a:avLst/>
          </a:prstGeom>
        </p:spPr>
      </p:pic>
      <p:sp>
        <p:nvSpPr>
          <p:cNvPr id="3" name="Footer Placeholder 2"/>
          <p:cNvSpPr>
            <a:spLocks noGrp="1"/>
          </p:cNvSpPr>
          <p:nvPr>
            <p:ph type="ftr" sz="quarter" idx="10"/>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dirty="0"/>
          </a:p>
        </p:txBody>
      </p:sp>
      <p:sp>
        <p:nvSpPr>
          <p:cNvPr id="4" name="Date Placeholder 3"/>
          <p:cNvSpPr>
            <a:spLocks noGrp="1"/>
          </p:cNvSpPr>
          <p:nvPr>
            <p:ph type="dt" sz="half"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4D6E2FDC-7000-4B5F-B13D-51D99228074D}" type="datetime4">
              <a:rPr lang="en-US" smtClean="0"/>
              <a:pPr/>
              <a:t>May 22, 2017</a:t>
            </a:fld>
            <a:endParaRPr lang="en-US" dirty="0"/>
          </a:p>
        </p:txBody>
      </p:sp>
      <p:sp>
        <p:nvSpPr>
          <p:cNvPr id="5" name="Slide Number Placeholder 4"/>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dirty="0"/>
              <a:t>Slide </a:t>
            </a:r>
            <a:fld id="{619F89D8-7AE3-494A-97F3-03D680869632}" type="slidenum">
              <a:rPr lang="en-US" smtClean="0"/>
              <a:pPr/>
              <a:t>‹Nr.›</a:t>
            </a:fld>
            <a:endParaRPr lang="en-US" dirty="0"/>
          </a:p>
        </p:txBody>
      </p:sp>
      <p:sp>
        <p:nvSpPr>
          <p:cNvPr id="7" name="Rectangle 6"/>
          <p:cNvSpPr/>
          <p:nvPr userDrawn="1"/>
        </p:nvSpPr>
        <p:spPr bwMode="gray">
          <a:xfrm>
            <a:off x="279400" y="524567"/>
            <a:ext cx="295200" cy="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3375387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1_Cover">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gray">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3" hasCustomPrompt="1"/>
          </p:nvPr>
        </p:nvSpPr>
        <p:spPr bwMode="gray">
          <a:xfrm>
            <a:off x="207903" y="4539037"/>
            <a:ext cx="8723263" cy="147520"/>
          </a:xfrm>
        </p:spPr>
        <p:txBody>
          <a:bodyPr lIns="0" tIns="0" rIns="0" bIns="0" anchor="b"/>
          <a:lstStyle>
            <a:lvl1pPr marL="1191" indent="0">
              <a:buFont typeface="Arial" panose="020B0604020202020204" pitchFamily="34" charset="0"/>
              <a:buNone/>
              <a:defRPr sz="1050" cap="all" baseline="0"/>
            </a:lvl1pPr>
            <a:lvl2pPr marL="1191" indent="0">
              <a:buNone/>
              <a:defRPr sz="1050" cap="all" baseline="0"/>
            </a:lvl2pPr>
            <a:lvl3pPr marL="1191" indent="0">
              <a:buNone/>
              <a:defRPr sz="1050" cap="all" baseline="0"/>
            </a:lvl3pPr>
            <a:lvl4pPr marL="1191" indent="0">
              <a:buNone/>
              <a:defRPr sz="1050" cap="all" baseline="0"/>
            </a:lvl4pPr>
            <a:lvl5pPr marL="1191" indent="0">
              <a:buNone/>
              <a:defRPr sz="1050" cap="all" baseline="0"/>
            </a:lvl5pPr>
            <a:lvl6pPr marL="1191" indent="0">
              <a:buNone/>
              <a:defRPr sz="1050" cap="all" baseline="0"/>
            </a:lvl6pPr>
            <a:lvl7pPr marL="1191" indent="0">
              <a:buNone/>
              <a:defRPr sz="1050" cap="all" baseline="0"/>
            </a:lvl7pPr>
            <a:lvl8pPr marL="1191" indent="0">
              <a:buNone/>
              <a:defRPr sz="1050" cap="all" baseline="0"/>
            </a:lvl8pPr>
            <a:lvl9pPr marL="1191" indent="0">
              <a:buNone/>
              <a:defRPr sz="1050" cap="all" baseline="0"/>
            </a:lvl9pPr>
          </a:lstStyle>
          <a:p>
            <a:pPr lvl="0"/>
            <a:r>
              <a:rPr lang="en-US" dirty="0"/>
              <a:t>Click to edit Master text styles</a:t>
            </a:r>
          </a:p>
        </p:txBody>
      </p:sp>
      <p:sp>
        <p:nvSpPr>
          <p:cNvPr id="2" name="Title 1"/>
          <p:cNvSpPr>
            <a:spLocks noGrp="1"/>
          </p:cNvSpPr>
          <p:nvPr>
            <p:ph type="ctrTitle" hasCustomPrompt="1"/>
          </p:nvPr>
        </p:nvSpPr>
        <p:spPr bwMode="gray">
          <a:xfrm>
            <a:off x="207902" y="4724365"/>
            <a:ext cx="8723263" cy="592406"/>
          </a:xfrm>
        </p:spPr>
        <p:txBody>
          <a:bodyPr/>
          <a:lstStyle>
            <a:lvl1pPr>
              <a:defRPr sz="3751"/>
            </a:lvl1pPr>
          </a:lstStyle>
          <a:p>
            <a:r>
              <a:rPr lang="en-US" dirty="0"/>
              <a:t>Click to edit Master title style</a:t>
            </a:r>
          </a:p>
        </p:txBody>
      </p:sp>
      <p:sp>
        <p:nvSpPr>
          <p:cNvPr id="3" name="Subtitle 2"/>
          <p:cNvSpPr>
            <a:spLocks noGrp="1"/>
          </p:cNvSpPr>
          <p:nvPr>
            <p:ph type="subTitle" idx="1"/>
          </p:nvPr>
        </p:nvSpPr>
        <p:spPr bwMode="gray">
          <a:xfrm>
            <a:off x="207903" y="5449618"/>
            <a:ext cx="8723263" cy="287188"/>
          </a:xfrm>
        </p:spPr>
        <p:txBody>
          <a:bodyPr lIns="0" tIns="0" rIns="0" bIns="0"/>
          <a:lstStyle>
            <a:lvl1pPr marL="0" indent="0" algn="l">
              <a:buNone/>
              <a:defRPr sz="2100">
                <a:solidFill>
                  <a:schemeClr val="tx1"/>
                </a:solidFill>
              </a:defRPr>
            </a:lvl1pPr>
            <a:lvl2pPr marL="0" indent="0" algn="l">
              <a:buNone/>
              <a:defRPr sz="1500">
                <a:solidFill>
                  <a:schemeClr val="tx1"/>
                </a:solidFill>
              </a:defRPr>
            </a:lvl2pPr>
            <a:lvl3pPr marL="0" indent="0" algn="l">
              <a:buNone/>
              <a:defRPr sz="1500">
                <a:solidFill>
                  <a:schemeClr val="tx1"/>
                </a:solidFill>
              </a:defRPr>
            </a:lvl3pPr>
            <a:lvl4pPr marL="0" indent="0" algn="l">
              <a:buNone/>
              <a:defRPr sz="1500">
                <a:solidFill>
                  <a:schemeClr val="tx1"/>
                </a:solidFill>
              </a:defRPr>
            </a:lvl4pPr>
            <a:lvl5pPr marL="0" indent="0" algn="l">
              <a:buNone/>
              <a:defRPr sz="1500">
                <a:solidFill>
                  <a:schemeClr val="tx1"/>
                </a:solidFill>
              </a:defRPr>
            </a:lvl5pPr>
            <a:lvl6pPr marL="0" indent="0" algn="l">
              <a:buNone/>
              <a:defRPr sz="1500">
                <a:solidFill>
                  <a:schemeClr val="tx1"/>
                </a:solidFill>
              </a:defRPr>
            </a:lvl6pPr>
            <a:lvl7pPr marL="0" indent="0" algn="l">
              <a:buNone/>
              <a:defRPr sz="1500">
                <a:solidFill>
                  <a:schemeClr val="tx1"/>
                </a:solidFill>
              </a:defRPr>
            </a:lvl7pPr>
            <a:lvl8pPr marL="0" indent="0" algn="l">
              <a:buNone/>
              <a:defRPr sz="1500">
                <a:solidFill>
                  <a:schemeClr val="tx1"/>
                </a:solidFill>
              </a:defRPr>
            </a:lvl8pPr>
            <a:lvl9pPr marL="0" indent="0" algn="l">
              <a:buNone/>
              <a:defRPr sz="1500">
                <a:solidFill>
                  <a:schemeClr val="tx1"/>
                </a:solidFill>
              </a:defRPr>
            </a:lvl9pPr>
          </a:lstStyle>
          <a:p>
            <a:pPr lvl="0"/>
            <a:r>
              <a:rPr lang="en-US" dirty="0"/>
              <a:t>Click to edit Master subtitle style</a:t>
            </a:r>
          </a:p>
        </p:txBody>
      </p:sp>
      <p:sp>
        <p:nvSpPr>
          <p:cNvPr id="20" name="Text Placeholder 19"/>
          <p:cNvSpPr>
            <a:spLocks noGrp="1"/>
          </p:cNvSpPr>
          <p:nvPr>
            <p:ph type="body" sz="quarter" idx="14" hasCustomPrompt="1"/>
          </p:nvPr>
        </p:nvSpPr>
        <p:spPr bwMode="gray">
          <a:xfrm>
            <a:off x="207903" y="6094136"/>
            <a:ext cx="8723263" cy="216000"/>
          </a:xfrm>
        </p:spPr>
        <p:txBody>
          <a:bodyPr lIns="0" tIns="0" rIns="0" bIns="0"/>
          <a:lstStyle>
            <a:lvl1pPr marL="0" indent="0">
              <a:buFont typeface="Arial" panose="020B0604020202020204" pitchFamily="34" charset="0"/>
              <a:buNone/>
              <a:defRPr sz="1500"/>
            </a:lvl1pPr>
            <a:lvl2pPr marL="0" indent="0">
              <a:buNone/>
              <a:defRPr sz="1500"/>
            </a:lvl2pPr>
            <a:lvl3pPr marL="0" indent="0">
              <a:buNone/>
              <a:defRPr sz="1500"/>
            </a:lvl3pPr>
            <a:lvl4pPr marL="0" indent="0">
              <a:buNone/>
              <a:defRPr sz="1500"/>
            </a:lvl4pPr>
            <a:lvl5pPr marL="0" indent="0">
              <a:buNone/>
              <a:defRPr sz="1500"/>
            </a:lvl5pPr>
            <a:lvl6pPr marL="0" indent="0">
              <a:buNone/>
              <a:defRPr sz="1500"/>
            </a:lvl6pPr>
            <a:lvl7pPr marL="0" indent="0">
              <a:buNone/>
              <a:defRPr sz="1500"/>
            </a:lvl7pPr>
            <a:lvl8pPr marL="0" indent="0">
              <a:buNone/>
              <a:defRPr sz="1500"/>
            </a:lvl8pPr>
            <a:lvl9pPr marL="0" indent="0">
              <a:buNone/>
              <a:defRPr sz="1500"/>
            </a:lvl9pPr>
          </a:lstStyle>
          <a:p>
            <a:pPr lvl="0"/>
            <a:r>
              <a:rPr lang="en-US" dirty="0"/>
              <a:t>Click to edit Master text styles</a:t>
            </a:r>
          </a:p>
        </p:txBody>
      </p:sp>
      <p:sp>
        <p:nvSpPr>
          <p:cNvPr id="4" name="Date Placeholder 3"/>
          <p:cNvSpPr>
            <a:spLocks noGrp="1"/>
          </p:cNvSpPr>
          <p:nvPr>
            <p:ph type="dt" sz="half" idx="10"/>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1F7BD2C3-4265-4E29-AAEA-54890CFB4547}" type="datetime4">
              <a:rPr lang="en-US" smtClean="0"/>
              <a:pPr/>
              <a:t>May 22, 2017</a:t>
            </a:fld>
            <a:endParaRPr lang="en-US" dirty="0"/>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dirty="0"/>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619F89D8-7AE3-494A-97F3-03D680869632}" type="slidenum">
              <a:rPr lang="en-US" smtClean="0"/>
              <a:pPr/>
              <a:t>‹Nr.›</a:t>
            </a:fld>
            <a:endParaRPr lang="en-US" dirty="0"/>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56764" y="361851"/>
            <a:ext cx="672690" cy="350784"/>
          </a:xfrm>
          <a:prstGeom prst="rect">
            <a:avLst/>
          </a:prstGeom>
        </p:spPr>
      </p:pic>
      <p:sp>
        <p:nvSpPr>
          <p:cNvPr id="12" name="Rectangle 11"/>
          <p:cNvSpPr/>
          <p:nvPr userDrawn="1"/>
        </p:nvSpPr>
        <p:spPr bwMode="gray">
          <a:xfrm>
            <a:off x="209577" y="519805"/>
            <a:ext cx="245732" cy="3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Tree>
    <p:extLst>
      <p:ext uri="{BB962C8B-B14F-4D97-AF65-F5344CB8AC3E}">
        <p14:creationId xmlns:p14="http://schemas.microsoft.com/office/powerpoint/2010/main" val="644152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02_Cover - optional pictur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56764" y="361851"/>
            <a:ext cx="672690" cy="350784"/>
          </a:xfrm>
          <a:prstGeom prst="rect">
            <a:avLst/>
          </a:prstGeom>
        </p:spPr>
      </p:pic>
      <p:sp>
        <p:nvSpPr>
          <p:cNvPr id="19" name="Text Placeholder 17"/>
          <p:cNvSpPr>
            <a:spLocks noGrp="1"/>
          </p:cNvSpPr>
          <p:nvPr>
            <p:ph type="body" sz="quarter" idx="13" hasCustomPrompt="1"/>
          </p:nvPr>
        </p:nvSpPr>
        <p:spPr bwMode="gray">
          <a:xfrm>
            <a:off x="207903" y="4539037"/>
            <a:ext cx="8723263" cy="147520"/>
          </a:xfrm>
        </p:spPr>
        <p:txBody>
          <a:bodyPr lIns="0" tIns="0" rIns="0" bIns="0" anchor="b"/>
          <a:lstStyle>
            <a:lvl1pPr marL="1191" indent="0">
              <a:buFont typeface="Arial" panose="020B0604020202020204" pitchFamily="34" charset="0"/>
              <a:buNone/>
              <a:defRPr sz="1050" cap="all" baseline="0"/>
            </a:lvl1pPr>
            <a:lvl2pPr marL="1191" indent="0">
              <a:buNone/>
              <a:defRPr sz="1050" cap="all" baseline="0"/>
            </a:lvl2pPr>
            <a:lvl3pPr marL="1191" indent="0">
              <a:buNone/>
              <a:defRPr sz="1050" cap="all" baseline="0"/>
            </a:lvl3pPr>
            <a:lvl4pPr marL="1191" indent="0">
              <a:buNone/>
              <a:defRPr sz="1050" cap="all" baseline="0"/>
            </a:lvl4pPr>
            <a:lvl5pPr marL="1191" indent="0">
              <a:buNone/>
              <a:defRPr sz="1050" cap="all" baseline="0"/>
            </a:lvl5pPr>
            <a:lvl6pPr marL="1191" indent="0">
              <a:buNone/>
              <a:defRPr sz="1050" cap="all" baseline="0"/>
            </a:lvl6pPr>
            <a:lvl7pPr marL="1191" indent="0">
              <a:buNone/>
              <a:defRPr sz="1050" cap="all" baseline="0"/>
            </a:lvl7pPr>
            <a:lvl8pPr marL="1191" indent="0">
              <a:buNone/>
              <a:defRPr sz="1050" cap="all" baseline="0"/>
            </a:lvl8pPr>
            <a:lvl9pPr marL="1191" indent="0">
              <a:buNone/>
              <a:defRPr sz="1050" cap="all" baseline="0"/>
            </a:lvl9pPr>
          </a:lstStyle>
          <a:p>
            <a:pPr lvl="0"/>
            <a:r>
              <a:rPr lang="en-US" dirty="0"/>
              <a:t>Click to edit Master text styles</a:t>
            </a:r>
          </a:p>
        </p:txBody>
      </p:sp>
      <p:sp>
        <p:nvSpPr>
          <p:cNvPr id="21" name="Title 1"/>
          <p:cNvSpPr>
            <a:spLocks noGrp="1"/>
          </p:cNvSpPr>
          <p:nvPr>
            <p:ph type="ctrTitle" hasCustomPrompt="1"/>
          </p:nvPr>
        </p:nvSpPr>
        <p:spPr bwMode="gray">
          <a:xfrm>
            <a:off x="207902" y="4724365"/>
            <a:ext cx="8723263" cy="592406"/>
          </a:xfrm>
        </p:spPr>
        <p:txBody>
          <a:bodyPr/>
          <a:lstStyle>
            <a:lvl1pPr>
              <a:defRPr sz="3751"/>
            </a:lvl1pPr>
          </a:lstStyle>
          <a:p>
            <a:r>
              <a:rPr lang="en-US" dirty="0"/>
              <a:t>Click to edit Master title style</a:t>
            </a:r>
          </a:p>
        </p:txBody>
      </p:sp>
      <p:sp>
        <p:nvSpPr>
          <p:cNvPr id="22" name="Subtitle 2"/>
          <p:cNvSpPr>
            <a:spLocks noGrp="1"/>
          </p:cNvSpPr>
          <p:nvPr>
            <p:ph type="subTitle" idx="1"/>
          </p:nvPr>
        </p:nvSpPr>
        <p:spPr bwMode="gray">
          <a:xfrm>
            <a:off x="207903" y="5449618"/>
            <a:ext cx="8723263" cy="287188"/>
          </a:xfrm>
        </p:spPr>
        <p:txBody>
          <a:bodyPr lIns="0" tIns="0" rIns="0" bIns="0"/>
          <a:lstStyle>
            <a:lvl1pPr marL="0" indent="0" algn="l">
              <a:buNone/>
              <a:defRPr sz="2100">
                <a:solidFill>
                  <a:schemeClr val="tx1"/>
                </a:solidFill>
              </a:defRPr>
            </a:lvl1pPr>
            <a:lvl2pPr marL="0" indent="0" algn="l">
              <a:buNone/>
              <a:defRPr sz="1500">
                <a:solidFill>
                  <a:schemeClr val="tx1"/>
                </a:solidFill>
              </a:defRPr>
            </a:lvl2pPr>
            <a:lvl3pPr marL="0" indent="0" algn="l">
              <a:buNone/>
              <a:defRPr sz="1500">
                <a:solidFill>
                  <a:schemeClr val="tx1"/>
                </a:solidFill>
              </a:defRPr>
            </a:lvl3pPr>
            <a:lvl4pPr marL="0" indent="0" algn="l">
              <a:buNone/>
              <a:defRPr sz="1500">
                <a:solidFill>
                  <a:schemeClr val="tx1"/>
                </a:solidFill>
              </a:defRPr>
            </a:lvl4pPr>
            <a:lvl5pPr marL="0" indent="0" algn="l">
              <a:buNone/>
              <a:defRPr sz="1500">
                <a:solidFill>
                  <a:schemeClr val="tx1"/>
                </a:solidFill>
              </a:defRPr>
            </a:lvl5pPr>
            <a:lvl6pPr marL="0" indent="0" algn="l">
              <a:buNone/>
              <a:defRPr sz="1500">
                <a:solidFill>
                  <a:schemeClr val="tx1"/>
                </a:solidFill>
              </a:defRPr>
            </a:lvl6pPr>
            <a:lvl7pPr marL="0" indent="0" algn="l">
              <a:buNone/>
              <a:defRPr sz="1500">
                <a:solidFill>
                  <a:schemeClr val="tx1"/>
                </a:solidFill>
              </a:defRPr>
            </a:lvl7pPr>
            <a:lvl8pPr marL="0" indent="0" algn="l">
              <a:buNone/>
              <a:defRPr sz="1500">
                <a:solidFill>
                  <a:schemeClr val="tx1"/>
                </a:solidFill>
              </a:defRPr>
            </a:lvl8pPr>
            <a:lvl9pPr marL="0" indent="0" algn="l">
              <a:buNone/>
              <a:defRPr sz="1500">
                <a:solidFill>
                  <a:schemeClr val="tx1"/>
                </a:solidFill>
              </a:defRPr>
            </a:lvl9pPr>
          </a:lstStyle>
          <a:p>
            <a:pPr lvl="0"/>
            <a:r>
              <a:rPr lang="en-US" dirty="0"/>
              <a:t>Click to edit Master subtitle style</a:t>
            </a:r>
          </a:p>
        </p:txBody>
      </p:sp>
      <p:sp>
        <p:nvSpPr>
          <p:cNvPr id="23" name="Text Placeholder 19"/>
          <p:cNvSpPr>
            <a:spLocks noGrp="1"/>
          </p:cNvSpPr>
          <p:nvPr>
            <p:ph type="body" sz="quarter" idx="14" hasCustomPrompt="1"/>
          </p:nvPr>
        </p:nvSpPr>
        <p:spPr bwMode="gray">
          <a:xfrm>
            <a:off x="207903" y="6094136"/>
            <a:ext cx="8723263" cy="216000"/>
          </a:xfrm>
        </p:spPr>
        <p:txBody>
          <a:bodyPr lIns="0" tIns="0" rIns="0" bIns="0"/>
          <a:lstStyle>
            <a:lvl1pPr marL="0" indent="0">
              <a:buFont typeface="Arial" panose="020B0604020202020204" pitchFamily="34" charset="0"/>
              <a:buNone/>
              <a:defRPr sz="1500"/>
            </a:lvl1pPr>
            <a:lvl2pPr marL="0" indent="0">
              <a:buNone/>
              <a:defRPr sz="1500"/>
            </a:lvl2pPr>
            <a:lvl3pPr marL="0" indent="0">
              <a:buNone/>
              <a:defRPr sz="1500"/>
            </a:lvl3pPr>
            <a:lvl4pPr marL="0" indent="0">
              <a:buNone/>
              <a:defRPr sz="1500"/>
            </a:lvl4pPr>
            <a:lvl5pPr marL="0" indent="0">
              <a:buNone/>
              <a:defRPr sz="1500"/>
            </a:lvl5pPr>
            <a:lvl6pPr marL="0" indent="0">
              <a:buNone/>
              <a:defRPr sz="1500"/>
            </a:lvl6pPr>
            <a:lvl7pPr marL="0" indent="0">
              <a:buNone/>
              <a:defRPr sz="1500"/>
            </a:lvl7pPr>
            <a:lvl8pPr marL="0" indent="0">
              <a:buNone/>
              <a:defRPr sz="1500"/>
            </a:lvl8pPr>
            <a:lvl9pPr marL="0" indent="0">
              <a:buNone/>
              <a:defRPr sz="1500"/>
            </a:lvl9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1671186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3_Agenda">
    <p:spTree>
      <p:nvGrpSpPr>
        <p:cNvPr id="1" name=""/>
        <p:cNvGrpSpPr/>
        <p:nvPr/>
      </p:nvGrpSpPr>
      <p:grpSpPr>
        <a:xfrm>
          <a:off x="0" y="0"/>
          <a:ext cx="0" cy="0"/>
          <a:chOff x="0" y="0"/>
          <a:chExt cx="0" cy="0"/>
        </a:xfrm>
      </p:grpSpPr>
      <p:sp>
        <p:nvSpPr>
          <p:cNvPr id="5" name="Text Placeholder 4"/>
          <p:cNvSpPr>
            <a:spLocks noGrp="1"/>
          </p:cNvSpPr>
          <p:nvPr>
            <p:ph type="body" sz="quarter" idx="17" hasCustomPrompt="1"/>
          </p:nvPr>
        </p:nvSpPr>
        <p:spPr bwMode="gray">
          <a:xfrm>
            <a:off x="206683" y="1819425"/>
            <a:ext cx="8724155" cy="4093946"/>
          </a:xfrm>
        </p:spPr>
        <p:txBody>
          <a:bodyPr/>
          <a:lstStyle>
            <a:lvl1pPr>
              <a:spcBef>
                <a:spcPts val="675"/>
              </a:spcBef>
              <a:defRPr sz="1500"/>
            </a:lvl1pPr>
            <a:lvl2pPr marL="0" indent="0">
              <a:spcBef>
                <a:spcPts val="675"/>
              </a:spcBef>
              <a:buNone/>
              <a:defRPr sz="1500">
                <a:solidFill>
                  <a:schemeClr val="accent4"/>
                </a:solidFill>
              </a:defRPr>
            </a:lvl2pPr>
            <a:lvl3pPr marL="189025" indent="-189025">
              <a:spcBef>
                <a:spcPts val="675"/>
              </a:spcBef>
              <a:buFont typeface="Symbol" panose="05050102010706020507" pitchFamily="18" charset="2"/>
              <a:buChar char="-"/>
              <a:defRPr sz="1500">
                <a:solidFill>
                  <a:schemeClr val="accent4"/>
                </a:solidFill>
              </a:defRPr>
            </a:lvl3pPr>
            <a:lvl4pPr marL="189025" indent="-189025">
              <a:spcBef>
                <a:spcPts val="675"/>
              </a:spcBef>
              <a:buFont typeface="Symbol" panose="05050102010706020507" pitchFamily="18" charset="2"/>
              <a:buChar char="-"/>
              <a:defRPr sz="1500">
                <a:solidFill>
                  <a:schemeClr val="accent4"/>
                </a:solidFill>
              </a:defRPr>
            </a:lvl4pPr>
            <a:lvl5pPr marL="189025" indent="-189025">
              <a:spcBef>
                <a:spcPts val="675"/>
              </a:spcBef>
              <a:buFont typeface="Symbol" panose="05050102010706020507" pitchFamily="18" charset="2"/>
              <a:buChar char="-"/>
              <a:defRPr sz="1500">
                <a:solidFill>
                  <a:schemeClr val="accent4"/>
                </a:solidFill>
              </a:defRPr>
            </a:lvl5pPr>
            <a:lvl6pPr marL="189025" indent="-189025">
              <a:spcBef>
                <a:spcPts val="675"/>
              </a:spcBef>
              <a:buFont typeface="Symbol" panose="05050102010706020507" pitchFamily="18" charset="2"/>
              <a:buChar char="-"/>
              <a:defRPr sz="1500">
                <a:solidFill>
                  <a:schemeClr val="accent4"/>
                </a:solidFill>
              </a:defRPr>
            </a:lvl6pPr>
            <a:lvl7pPr marL="189025" indent="-189025">
              <a:spcBef>
                <a:spcPts val="675"/>
              </a:spcBef>
              <a:buFont typeface="Symbol" panose="05050102010706020507" pitchFamily="18" charset="2"/>
              <a:buChar char="-"/>
              <a:defRPr sz="1500">
                <a:solidFill>
                  <a:schemeClr val="accent4"/>
                </a:solidFill>
              </a:defRPr>
            </a:lvl7pPr>
            <a:lvl8pPr marL="189025" indent="-189025">
              <a:spcBef>
                <a:spcPts val="675"/>
              </a:spcBef>
              <a:buFont typeface="Symbol" panose="05050102010706020507" pitchFamily="18" charset="2"/>
              <a:buChar char="-"/>
              <a:defRPr sz="1500">
                <a:solidFill>
                  <a:schemeClr val="accent4"/>
                </a:solidFill>
              </a:defRPr>
            </a:lvl8pPr>
            <a:lvl9pPr marL="189025" indent="-189025">
              <a:spcBef>
                <a:spcPts val="675"/>
              </a:spcBef>
              <a:buFont typeface="Symbol" panose="05050102010706020507" pitchFamily="18" charset="2"/>
              <a:buChar char="-"/>
              <a:defRPr sz="1500">
                <a:solidFill>
                  <a:schemeClr val="accent4"/>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4"/>
          </p:nvPr>
        </p:nvSpPr>
        <p:spPr bwMode="gray"/>
        <p:txBody>
          <a:bodyPr/>
          <a:lstStyle/>
          <a:p>
            <a:fld id="{E3EF050F-B85E-4E30-B69F-9970B4AED387}" type="datetime4">
              <a:rPr lang="en-US" smtClean="0">
                <a:solidFill>
                  <a:srgbClr val="A0A0A0"/>
                </a:solidFill>
              </a:rPr>
              <a:pPr/>
              <a:t>May 22, 2017</a:t>
            </a:fld>
            <a:endParaRPr lang="en-US" dirty="0">
              <a:solidFill>
                <a:srgbClr val="A0A0A0"/>
              </a:solidFill>
            </a:endParaRPr>
          </a:p>
        </p:txBody>
      </p:sp>
      <p:sp>
        <p:nvSpPr>
          <p:cNvPr id="9" name="Footer Placeholder 8"/>
          <p:cNvSpPr>
            <a:spLocks noGrp="1"/>
          </p:cNvSpPr>
          <p:nvPr>
            <p:ph type="ftr" sz="quarter" idx="15"/>
          </p:nvPr>
        </p:nvSpPr>
        <p:spPr bwMode="gray"/>
        <p:txBody>
          <a:bodyPr/>
          <a:lstStyle/>
          <a:p>
            <a:endParaRPr lang="en-US" dirty="0">
              <a:solidFill>
                <a:srgbClr val="000000">
                  <a:tint val="75000"/>
                </a:srgbClr>
              </a:solidFill>
            </a:endParaRPr>
          </a:p>
        </p:txBody>
      </p:sp>
      <p:sp>
        <p:nvSpPr>
          <p:cNvPr id="10" name="Slide Number Placeholder 9"/>
          <p:cNvSpPr>
            <a:spLocks noGrp="1"/>
          </p:cNvSpPr>
          <p:nvPr>
            <p:ph type="sldNum" sz="quarter" idx="16"/>
          </p:nvPr>
        </p:nvSpPr>
        <p:spPr bwMode="gray"/>
        <p:txBody>
          <a:bodyPr/>
          <a:lstStyle/>
          <a:p>
            <a:r>
              <a:rPr lang="en-US">
                <a:solidFill>
                  <a:srgbClr val="A0A0A0"/>
                </a:solidFill>
              </a:rPr>
              <a:t>Slide </a:t>
            </a:r>
            <a:fld id="{619F89D8-7AE3-494A-97F3-03D680869632}" type="slidenum">
              <a:rPr lang="en-US" smtClean="0">
                <a:solidFill>
                  <a:srgbClr val="A0A0A0"/>
                </a:solidFill>
              </a:rPr>
              <a:pPr/>
              <a:t>‹Nr.›</a:t>
            </a:fld>
            <a:endParaRPr lang="en-US" dirty="0">
              <a:solidFill>
                <a:srgbClr val="A0A0A0"/>
              </a:solidFill>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45278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4_Simple text">
    <p:spTree>
      <p:nvGrpSpPr>
        <p:cNvPr id="1" name=""/>
        <p:cNvGrpSpPr/>
        <p:nvPr/>
      </p:nvGrpSpPr>
      <p:grpSpPr>
        <a:xfrm>
          <a:off x="0" y="0"/>
          <a:ext cx="0" cy="0"/>
          <a:chOff x="0" y="0"/>
          <a:chExt cx="0" cy="0"/>
        </a:xfrm>
      </p:grpSpPr>
      <p:sp>
        <p:nvSpPr>
          <p:cNvPr id="5" name="Text Placeholder 4"/>
          <p:cNvSpPr>
            <a:spLocks noGrp="1"/>
          </p:cNvSpPr>
          <p:nvPr>
            <p:ph type="body" sz="quarter" idx="17"/>
          </p:nvPr>
        </p:nvSpPr>
        <p:spPr bwMode="gray">
          <a:xfrm>
            <a:off x="207792" y="1816571"/>
            <a:ext cx="8723047" cy="40968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p:cNvSpPr>
            <a:spLocks noGrp="1"/>
          </p:cNvSpPr>
          <p:nvPr>
            <p:ph type="subTitle" idx="13"/>
          </p:nvPr>
        </p:nvSpPr>
        <p:spPr bwMode="gray">
          <a:xfrm>
            <a:off x="193409" y="1120928"/>
            <a:ext cx="8737429" cy="504000"/>
          </a:xfrm>
        </p:spPr>
        <p:txBody>
          <a:bodyPr lIns="0" tIns="0" rIns="0" bIns="0"/>
          <a:lstStyle>
            <a:lvl1pPr marL="0" indent="0" algn="l">
              <a:buNone/>
              <a:defRPr sz="1500">
                <a:solidFill>
                  <a:schemeClr val="tx1"/>
                </a:solidFill>
              </a:defRPr>
            </a:lvl1pPr>
            <a:lvl2pPr marL="0" indent="0" algn="l">
              <a:buNone/>
              <a:defRPr sz="1500">
                <a:solidFill>
                  <a:schemeClr val="tx1"/>
                </a:solidFill>
              </a:defRPr>
            </a:lvl2pPr>
            <a:lvl3pPr marL="0" indent="0" algn="l">
              <a:buNone/>
              <a:defRPr sz="1500">
                <a:solidFill>
                  <a:schemeClr val="tx1"/>
                </a:solidFill>
              </a:defRPr>
            </a:lvl3pPr>
            <a:lvl4pPr marL="0" indent="0" algn="l">
              <a:buNone/>
              <a:defRPr sz="1500">
                <a:solidFill>
                  <a:schemeClr val="tx1"/>
                </a:solidFill>
              </a:defRPr>
            </a:lvl4pPr>
            <a:lvl5pPr marL="0" indent="0" algn="l">
              <a:buNone/>
              <a:defRPr sz="1500">
                <a:solidFill>
                  <a:schemeClr val="tx1"/>
                </a:solidFill>
              </a:defRPr>
            </a:lvl5pPr>
            <a:lvl6pPr marL="0" indent="0" algn="l">
              <a:buNone/>
              <a:defRPr sz="1500">
                <a:solidFill>
                  <a:schemeClr val="tx1"/>
                </a:solidFill>
              </a:defRPr>
            </a:lvl6pPr>
            <a:lvl7pPr marL="0" indent="0" algn="l">
              <a:buNone/>
              <a:defRPr sz="1500">
                <a:solidFill>
                  <a:schemeClr val="tx1"/>
                </a:solidFill>
              </a:defRPr>
            </a:lvl7pPr>
            <a:lvl8pPr marL="0" indent="0" algn="l">
              <a:buNone/>
              <a:defRPr sz="1500">
                <a:solidFill>
                  <a:schemeClr val="tx1"/>
                </a:solidFill>
              </a:defRPr>
            </a:lvl8pPr>
            <a:lvl9pPr marL="0" indent="0" algn="l">
              <a:buNone/>
              <a:defRPr sz="1500">
                <a:solidFill>
                  <a:schemeClr val="tx1"/>
                </a:solidFill>
              </a:defRPr>
            </a:lvl9pPr>
          </a:lstStyle>
          <a:p>
            <a:pPr lvl="0"/>
            <a:r>
              <a:rPr lang="en-US" dirty="0"/>
              <a:t>Click to edit Master subtitle style</a:t>
            </a:r>
          </a:p>
        </p:txBody>
      </p:sp>
      <p:sp>
        <p:nvSpPr>
          <p:cNvPr id="2" name="Title 1"/>
          <p:cNvSpPr>
            <a:spLocks noGrp="1"/>
          </p:cNvSpPr>
          <p:nvPr>
            <p:ph type="title"/>
          </p:nvPr>
        </p:nvSpPr>
        <p:spPr bwMode="gray">
          <a:xfrm>
            <a:off x="193409" y="637076"/>
            <a:ext cx="8737429" cy="410899"/>
          </a:xfrm>
        </p:spPr>
        <p:txBody>
          <a:bodyPr/>
          <a:lstStyle/>
          <a:p>
            <a:r>
              <a:rPr lang="en-US"/>
              <a:t>Click to edit Master title style</a:t>
            </a:r>
          </a:p>
        </p:txBody>
      </p:sp>
      <p:sp>
        <p:nvSpPr>
          <p:cNvPr id="8" name="Date Placeholder 7"/>
          <p:cNvSpPr>
            <a:spLocks noGrp="1"/>
          </p:cNvSpPr>
          <p:nvPr>
            <p:ph type="dt" sz="half" idx="14"/>
          </p:nvPr>
        </p:nvSpPr>
        <p:spPr bwMode="gray"/>
        <p:txBody>
          <a:bodyPr/>
          <a:lstStyle/>
          <a:p>
            <a:fld id="{F0F7C878-2F48-47C1-A60E-F6C764D931DE}" type="datetime4">
              <a:rPr lang="en-US" smtClean="0">
                <a:solidFill>
                  <a:srgbClr val="A0A0A0"/>
                </a:solidFill>
              </a:rPr>
              <a:pPr/>
              <a:t>May 22, 2017</a:t>
            </a:fld>
            <a:endParaRPr lang="en-US" dirty="0">
              <a:solidFill>
                <a:srgbClr val="A0A0A0"/>
              </a:solidFill>
            </a:endParaRPr>
          </a:p>
        </p:txBody>
      </p:sp>
      <p:sp>
        <p:nvSpPr>
          <p:cNvPr id="9" name="Footer Placeholder 8"/>
          <p:cNvSpPr>
            <a:spLocks noGrp="1"/>
          </p:cNvSpPr>
          <p:nvPr>
            <p:ph type="ftr" sz="quarter" idx="15"/>
          </p:nvPr>
        </p:nvSpPr>
        <p:spPr bwMode="gray"/>
        <p:txBody>
          <a:bodyPr/>
          <a:lstStyle/>
          <a:p>
            <a:endParaRPr lang="en-US" dirty="0">
              <a:solidFill>
                <a:srgbClr val="000000">
                  <a:tint val="75000"/>
                </a:srgbClr>
              </a:solidFill>
            </a:endParaRPr>
          </a:p>
        </p:txBody>
      </p:sp>
      <p:sp>
        <p:nvSpPr>
          <p:cNvPr id="10" name="Slide Number Placeholder 9"/>
          <p:cNvSpPr>
            <a:spLocks noGrp="1"/>
          </p:cNvSpPr>
          <p:nvPr>
            <p:ph type="sldNum" sz="quarter" idx="16"/>
          </p:nvPr>
        </p:nvSpPr>
        <p:spPr bwMode="gray"/>
        <p:txBody>
          <a:bodyPr/>
          <a:lstStyle/>
          <a:p>
            <a:r>
              <a:rPr lang="en-US">
                <a:solidFill>
                  <a:srgbClr val="A0A0A0"/>
                </a:solidFill>
              </a:rPr>
              <a:t>Slide </a:t>
            </a:r>
            <a:fld id="{619F89D8-7AE3-494A-97F3-03D680869632}" type="slidenum">
              <a:rPr lang="en-US" smtClean="0">
                <a:solidFill>
                  <a:srgbClr val="A0A0A0"/>
                </a:solidFill>
              </a:rPr>
              <a:pPr/>
              <a:t>‹Nr.›</a:t>
            </a:fld>
            <a:endParaRPr lang="en-US" dirty="0">
              <a:solidFill>
                <a:srgbClr val="A0A0A0"/>
              </a:solidFill>
            </a:endParaRPr>
          </a:p>
        </p:txBody>
      </p:sp>
    </p:spTree>
    <p:extLst>
      <p:ext uri="{BB962C8B-B14F-4D97-AF65-F5344CB8AC3E}">
        <p14:creationId xmlns:p14="http://schemas.microsoft.com/office/powerpoint/2010/main" val="1900260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05_Title only">
    <p:spTree>
      <p:nvGrpSpPr>
        <p:cNvPr id="1" name=""/>
        <p:cNvGrpSpPr/>
        <p:nvPr/>
      </p:nvGrpSpPr>
      <p:grpSpPr>
        <a:xfrm>
          <a:off x="0" y="0"/>
          <a:ext cx="0" cy="0"/>
          <a:chOff x="0" y="0"/>
          <a:chExt cx="0" cy="0"/>
        </a:xfrm>
      </p:grpSpPr>
      <p:sp>
        <p:nvSpPr>
          <p:cNvPr id="7" name="Subtitle 2"/>
          <p:cNvSpPr>
            <a:spLocks noGrp="1"/>
          </p:cNvSpPr>
          <p:nvPr>
            <p:ph type="subTitle" idx="13"/>
          </p:nvPr>
        </p:nvSpPr>
        <p:spPr bwMode="gray">
          <a:xfrm>
            <a:off x="193409" y="1120928"/>
            <a:ext cx="8737429" cy="504000"/>
          </a:xfrm>
        </p:spPr>
        <p:txBody>
          <a:bodyPr lIns="0" tIns="0" rIns="0" bIns="0"/>
          <a:lstStyle>
            <a:lvl1pPr marL="0" indent="0" algn="l">
              <a:buNone/>
              <a:defRPr sz="1500">
                <a:solidFill>
                  <a:schemeClr val="tx1"/>
                </a:solidFill>
              </a:defRPr>
            </a:lvl1pPr>
            <a:lvl2pPr marL="0" indent="0" algn="l">
              <a:buNone/>
              <a:defRPr sz="1500">
                <a:solidFill>
                  <a:schemeClr val="tx1"/>
                </a:solidFill>
              </a:defRPr>
            </a:lvl2pPr>
            <a:lvl3pPr marL="0" indent="0" algn="l">
              <a:buNone/>
              <a:defRPr sz="1500">
                <a:solidFill>
                  <a:schemeClr val="tx1"/>
                </a:solidFill>
              </a:defRPr>
            </a:lvl3pPr>
            <a:lvl4pPr marL="0" indent="0" algn="l">
              <a:buNone/>
              <a:defRPr sz="1500">
                <a:solidFill>
                  <a:schemeClr val="tx1"/>
                </a:solidFill>
              </a:defRPr>
            </a:lvl4pPr>
            <a:lvl5pPr marL="0" indent="0" algn="l">
              <a:buNone/>
              <a:defRPr sz="1500">
                <a:solidFill>
                  <a:schemeClr val="tx1"/>
                </a:solidFill>
              </a:defRPr>
            </a:lvl5pPr>
            <a:lvl6pPr marL="0" indent="0" algn="l">
              <a:buNone/>
              <a:defRPr sz="1500">
                <a:solidFill>
                  <a:schemeClr val="tx1"/>
                </a:solidFill>
              </a:defRPr>
            </a:lvl6pPr>
            <a:lvl7pPr marL="0" indent="0" algn="l">
              <a:buNone/>
              <a:defRPr sz="1500">
                <a:solidFill>
                  <a:schemeClr val="tx1"/>
                </a:solidFill>
              </a:defRPr>
            </a:lvl7pPr>
            <a:lvl8pPr marL="0" indent="0" algn="l">
              <a:buNone/>
              <a:defRPr sz="1500">
                <a:solidFill>
                  <a:schemeClr val="tx1"/>
                </a:solidFill>
              </a:defRPr>
            </a:lvl8pPr>
            <a:lvl9pPr marL="0" indent="0" algn="l">
              <a:buNone/>
              <a:defRPr sz="1500">
                <a:solidFill>
                  <a:schemeClr val="tx1"/>
                </a:solidFill>
              </a:defRPr>
            </a:lvl9pPr>
          </a:lstStyle>
          <a:p>
            <a:pPr lvl="0"/>
            <a:r>
              <a:rPr lang="en-US" dirty="0"/>
              <a:t>Click to edit Master subtitle style</a:t>
            </a:r>
          </a:p>
        </p:txBody>
      </p:sp>
      <p:sp>
        <p:nvSpPr>
          <p:cNvPr id="2" name="Title 1"/>
          <p:cNvSpPr>
            <a:spLocks noGrp="1"/>
          </p:cNvSpPr>
          <p:nvPr>
            <p:ph type="title"/>
          </p:nvPr>
        </p:nvSpPr>
        <p:spPr bwMode="gray"/>
        <p:txBody>
          <a:bodyPr/>
          <a:lstStyle/>
          <a:p>
            <a:r>
              <a:rPr lang="en-US"/>
              <a:t>Click to edit Master title style</a:t>
            </a:r>
          </a:p>
        </p:txBody>
      </p:sp>
      <p:sp>
        <p:nvSpPr>
          <p:cNvPr id="8" name="Date Placeholder 7"/>
          <p:cNvSpPr>
            <a:spLocks noGrp="1"/>
          </p:cNvSpPr>
          <p:nvPr>
            <p:ph type="dt" sz="half" idx="14"/>
          </p:nvPr>
        </p:nvSpPr>
        <p:spPr bwMode="gray"/>
        <p:txBody>
          <a:bodyPr/>
          <a:lstStyle/>
          <a:p>
            <a:fld id="{604723B6-2C37-4C03-92C2-AA6C4A469955}" type="datetime4">
              <a:rPr lang="en-US" smtClean="0">
                <a:solidFill>
                  <a:srgbClr val="A0A0A0"/>
                </a:solidFill>
              </a:rPr>
              <a:pPr/>
              <a:t>May 22, 2017</a:t>
            </a:fld>
            <a:endParaRPr lang="en-US" dirty="0">
              <a:solidFill>
                <a:srgbClr val="A0A0A0"/>
              </a:solidFill>
            </a:endParaRPr>
          </a:p>
        </p:txBody>
      </p:sp>
      <p:sp>
        <p:nvSpPr>
          <p:cNvPr id="9" name="Footer Placeholder 8"/>
          <p:cNvSpPr>
            <a:spLocks noGrp="1"/>
          </p:cNvSpPr>
          <p:nvPr>
            <p:ph type="ftr" sz="quarter" idx="15"/>
          </p:nvPr>
        </p:nvSpPr>
        <p:spPr bwMode="gray"/>
        <p:txBody>
          <a:bodyPr/>
          <a:lstStyle/>
          <a:p>
            <a:endParaRPr lang="en-US" dirty="0">
              <a:solidFill>
                <a:srgbClr val="000000">
                  <a:tint val="75000"/>
                </a:srgbClr>
              </a:solidFill>
            </a:endParaRPr>
          </a:p>
        </p:txBody>
      </p:sp>
      <p:sp>
        <p:nvSpPr>
          <p:cNvPr id="10" name="Slide Number Placeholder 9"/>
          <p:cNvSpPr>
            <a:spLocks noGrp="1"/>
          </p:cNvSpPr>
          <p:nvPr>
            <p:ph type="sldNum" sz="quarter" idx="16"/>
          </p:nvPr>
        </p:nvSpPr>
        <p:spPr bwMode="gray"/>
        <p:txBody>
          <a:bodyPr/>
          <a:lstStyle/>
          <a:p>
            <a:r>
              <a:rPr lang="en-US">
                <a:solidFill>
                  <a:srgbClr val="A0A0A0"/>
                </a:solidFill>
              </a:rPr>
              <a:t>Slide </a:t>
            </a:r>
            <a:fld id="{619F89D8-7AE3-494A-97F3-03D680869632}" type="slidenum">
              <a:rPr lang="en-US" smtClean="0">
                <a:solidFill>
                  <a:srgbClr val="A0A0A0"/>
                </a:solidFill>
              </a:rPr>
              <a:pPr/>
              <a:t>‹Nr.›</a:t>
            </a:fld>
            <a:endParaRPr lang="en-US" dirty="0">
              <a:solidFill>
                <a:srgbClr val="A0A0A0"/>
              </a:solidFill>
            </a:endParaRPr>
          </a:p>
        </p:txBody>
      </p:sp>
    </p:spTree>
    <p:extLst>
      <p:ext uri="{BB962C8B-B14F-4D97-AF65-F5344CB8AC3E}">
        <p14:creationId xmlns:p14="http://schemas.microsoft.com/office/powerpoint/2010/main" val="865677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06_Closing slide">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51544" y="4430714"/>
            <a:ext cx="2879251" cy="1492516"/>
          </a:xfrm>
          <a:prstGeom prst="rect">
            <a:avLst/>
          </a:prstGeom>
        </p:spPr>
      </p:pic>
      <p:sp>
        <p:nvSpPr>
          <p:cNvPr id="9" name="Rectangle 8"/>
          <p:cNvSpPr/>
          <p:nvPr userDrawn="1"/>
        </p:nvSpPr>
        <p:spPr bwMode="gray">
          <a:xfrm>
            <a:off x="209577" y="459581"/>
            <a:ext cx="615680" cy="9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3" name="Footer Placeholder 2"/>
          <p:cNvSpPr>
            <a:spLocks noGrp="1"/>
          </p:cNvSpPr>
          <p:nvPr>
            <p:ph type="ftr" sz="quarter" idx="10"/>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de-DE" dirty="0"/>
          </a:p>
        </p:txBody>
      </p:sp>
      <p:sp>
        <p:nvSpPr>
          <p:cNvPr id="4" name="Date Placeholder 3"/>
          <p:cNvSpPr>
            <a:spLocks noGrp="1"/>
          </p:cNvSpPr>
          <p:nvPr>
            <p:ph type="dt" sz="half"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1A2D5558-364E-49CF-BD1C-98EA466A7C24}" type="datetime4">
              <a:rPr lang="en-US" smtClean="0"/>
              <a:pPr/>
              <a:t>May 22, 2017</a:t>
            </a:fld>
            <a:endParaRPr lang="en-US" dirty="0"/>
          </a:p>
        </p:txBody>
      </p:sp>
      <p:sp>
        <p:nvSpPr>
          <p:cNvPr id="5" name="Slide Number Placeholder 4"/>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dirty="0"/>
              <a:t>Slide </a:t>
            </a:r>
            <a:fld id="{619F89D8-7AE3-494A-97F3-03D680869632}" type="slidenum">
              <a:rPr lang="en-US" smtClean="0"/>
              <a:pPr/>
              <a:t>‹Nr.›</a:t>
            </a:fld>
            <a:endParaRPr lang="en-US" dirty="0"/>
          </a:p>
        </p:txBody>
      </p:sp>
    </p:spTree>
    <p:extLst>
      <p:ext uri="{BB962C8B-B14F-4D97-AF65-F5344CB8AC3E}">
        <p14:creationId xmlns:p14="http://schemas.microsoft.com/office/powerpoint/2010/main" val="199035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_Cover - optional picture">
    <p:spTree>
      <p:nvGrpSpPr>
        <p:cNvPr id="1" name=""/>
        <p:cNvGrpSpPr/>
        <p:nvPr/>
      </p:nvGrpSpPr>
      <p:grpSpPr>
        <a:xfrm>
          <a:off x="0" y="0"/>
          <a:ext cx="0" cy="0"/>
          <a:chOff x="0" y="0"/>
          <a:chExt cx="0" cy="0"/>
        </a:xfrm>
      </p:grpSpPr>
      <p:sp>
        <p:nvSpPr>
          <p:cNvPr id="18" name="Text Placeholder 17"/>
          <p:cNvSpPr>
            <a:spLocks noGrp="1"/>
          </p:cNvSpPr>
          <p:nvPr>
            <p:ph type="body" sz="quarter" idx="13" hasCustomPrompt="1"/>
          </p:nvPr>
        </p:nvSpPr>
        <p:spPr bwMode="gray">
          <a:xfrm>
            <a:off x="277019" y="4705350"/>
            <a:ext cx="8583255" cy="147520"/>
          </a:xfrm>
        </p:spPr>
        <p:txBody>
          <a:bodyPr lIns="0" tIns="0" rIns="0" bIns="0" anchor="b"/>
          <a:lstStyle>
            <a:lvl1pPr marL="1588" indent="0">
              <a:buFont typeface="Arial" panose="020B0604020202020204" pitchFamily="34" charset="0"/>
              <a:buNone/>
              <a:defRPr sz="1000" cap="all" baseline="0"/>
            </a:lvl1pPr>
            <a:lvl2pPr marL="1588" indent="0">
              <a:buNone/>
              <a:defRPr sz="1000" cap="all" baseline="0"/>
            </a:lvl2pPr>
            <a:lvl3pPr marL="1588" indent="0">
              <a:buNone/>
              <a:defRPr sz="1000" cap="all" baseline="0"/>
            </a:lvl3pPr>
            <a:lvl4pPr marL="1588" indent="0">
              <a:buNone/>
              <a:defRPr sz="1000" cap="all" baseline="0"/>
            </a:lvl4pPr>
            <a:lvl5pPr marL="1588" indent="0">
              <a:buNone/>
              <a:defRPr sz="1000" cap="all" baseline="0"/>
            </a:lvl5pPr>
            <a:lvl6pPr marL="1588" indent="0">
              <a:buNone/>
              <a:defRPr sz="1000" cap="all" baseline="0"/>
            </a:lvl6pPr>
            <a:lvl7pPr marL="1588" indent="0">
              <a:buNone/>
              <a:defRPr sz="1000" cap="all" baseline="0"/>
            </a:lvl7pPr>
            <a:lvl8pPr marL="1588" indent="0">
              <a:buNone/>
              <a:defRPr sz="1000" cap="all" baseline="0"/>
            </a:lvl8pPr>
            <a:lvl9pPr marL="1588" indent="0">
              <a:buNone/>
              <a:defRPr sz="1000" cap="all" baseline="0"/>
            </a:lvl9pPr>
          </a:lstStyle>
          <a:p>
            <a:pPr lvl="0"/>
            <a:r>
              <a:rPr lang="en-US" dirty="0"/>
              <a:t>Click to edit Master text styles</a:t>
            </a:r>
          </a:p>
        </p:txBody>
      </p:sp>
      <p:sp>
        <p:nvSpPr>
          <p:cNvPr id="2" name="Title 1"/>
          <p:cNvSpPr>
            <a:spLocks noGrp="1"/>
          </p:cNvSpPr>
          <p:nvPr>
            <p:ph type="ctrTitle"/>
          </p:nvPr>
        </p:nvSpPr>
        <p:spPr bwMode="gray">
          <a:xfrm>
            <a:off x="277019" y="4850489"/>
            <a:ext cx="8582601" cy="592406"/>
          </a:xfrm>
        </p:spPr>
        <p:txBody>
          <a:bodyPr lIns="0" rIns="0"/>
          <a:lstStyle>
            <a:lvl1pPr>
              <a:defRPr sz="4000"/>
            </a:lvl1pPr>
          </a:lstStyle>
          <a:p>
            <a:r>
              <a:rPr lang="en-US" dirty="0"/>
              <a:t>Click to edit Master title style</a:t>
            </a:r>
          </a:p>
        </p:txBody>
      </p:sp>
      <p:sp>
        <p:nvSpPr>
          <p:cNvPr id="3" name="Subtitle 2"/>
          <p:cNvSpPr>
            <a:spLocks noGrp="1"/>
          </p:cNvSpPr>
          <p:nvPr>
            <p:ph type="subTitle" idx="1"/>
          </p:nvPr>
        </p:nvSpPr>
        <p:spPr bwMode="gray">
          <a:xfrm>
            <a:off x="277018" y="5459562"/>
            <a:ext cx="8583255" cy="287188"/>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dirty="0"/>
              <a:t>Click to edit Master subtitle style</a:t>
            </a:r>
          </a:p>
        </p:txBody>
      </p:sp>
      <p:sp>
        <p:nvSpPr>
          <p:cNvPr id="20" name="Text Placeholder 19"/>
          <p:cNvSpPr>
            <a:spLocks noGrp="1"/>
          </p:cNvSpPr>
          <p:nvPr>
            <p:ph type="body" sz="quarter" idx="14" hasCustomPrompt="1"/>
          </p:nvPr>
        </p:nvSpPr>
        <p:spPr bwMode="gray">
          <a:xfrm>
            <a:off x="277019" y="5914754"/>
            <a:ext cx="8582601" cy="216000"/>
          </a:xfrm>
        </p:spPr>
        <p:txBody>
          <a:bodyPr lIns="0" tIns="0" rIns="0" bIns="0"/>
          <a:lstStyle>
            <a:lvl1pPr marL="0" indent="0">
              <a:buFont typeface="Arial" panose="020B0604020202020204" pitchFamily="34" charset="0"/>
              <a:buNone/>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US" dirty="0"/>
              <a:t>Click to edit Master text styles</a:t>
            </a:r>
          </a:p>
          <a:p>
            <a:pPr lvl="1"/>
            <a:endParaRPr lang="en-US" dirty="0"/>
          </a:p>
        </p:txBody>
      </p:sp>
      <p:sp>
        <p:nvSpPr>
          <p:cNvPr id="4" name="Date Placeholder 3"/>
          <p:cNvSpPr>
            <a:spLocks noGrp="1"/>
          </p:cNvSpPr>
          <p:nvPr>
            <p:ph type="dt" sz="half" idx="10"/>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B1F52310-953C-449A-A8F3-975B5D052E0C}" type="datetime4">
              <a:rPr lang="en-US" smtClean="0"/>
              <a:t>May 22, 2017</a:t>
            </a:fld>
            <a:endParaRPr lang="en-US" dirty="0"/>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dirty="0"/>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619F89D8-7AE3-494A-97F3-03D680869632}" type="slidenum">
              <a:rPr lang="en-US" smtClean="0"/>
              <a:pPr/>
              <a:t>‹Nr.›</a:t>
            </a:fld>
            <a:endParaRPr lang="en-US" dirty="0"/>
          </a:p>
        </p:txBody>
      </p:sp>
      <p:pic>
        <p:nvPicPr>
          <p:cNvPr id="11" name="Picture 10"/>
          <p:cNvPicPr>
            <a:picLocks noChangeAspect="1"/>
          </p:cNvPicPr>
          <p:nvPr userDrawn="1"/>
        </p:nvPicPr>
        <p:blipFill>
          <a:blip r:embed="rId2"/>
          <a:stretch>
            <a:fillRect/>
          </a:stretch>
        </p:blipFill>
        <p:spPr>
          <a:xfrm>
            <a:off x="7956467" y="365752"/>
            <a:ext cx="905229" cy="350784"/>
          </a:xfrm>
          <a:prstGeom prst="rect">
            <a:avLst/>
          </a:prstGeom>
        </p:spPr>
      </p:pic>
    </p:spTree>
    <p:extLst>
      <p:ext uri="{BB962C8B-B14F-4D97-AF65-F5344CB8AC3E}">
        <p14:creationId xmlns:p14="http://schemas.microsoft.com/office/powerpoint/2010/main" val="98311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01_Cover">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gray">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3" hasCustomPrompt="1"/>
          </p:nvPr>
        </p:nvSpPr>
        <p:spPr bwMode="gray">
          <a:xfrm>
            <a:off x="207903" y="4539037"/>
            <a:ext cx="8723263" cy="147520"/>
          </a:xfrm>
        </p:spPr>
        <p:txBody>
          <a:bodyPr lIns="0" tIns="0" rIns="0" bIns="0" anchor="b"/>
          <a:lstStyle>
            <a:lvl1pPr marL="1191" indent="0">
              <a:buFont typeface="Arial" panose="020B0604020202020204" pitchFamily="34" charset="0"/>
              <a:buNone/>
              <a:defRPr sz="1050" cap="all" baseline="0"/>
            </a:lvl1pPr>
            <a:lvl2pPr marL="1191" indent="0">
              <a:buNone/>
              <a:defRPr sz="1050" cap="all" baseline="0"/>
            </a:lvl2pPr>
            <a:lvl3pPr marL="1191" indent="0">
              <a:buNone/>
              <a:defRPr sz="1050" cap="all" baseline="0"/>
            </a:lvl3pPr>
            <a:lvl4pPr marL="1191" indent="0">
              <a:buNone/>
              <a:defRPr sz="1050" cap="all" baseline="0"/>
            </a:lvl4pPr>
            <a:lvl5pPr marL="1191" indent="0">
              <a:buNone/>
              <a:defRPr sz="1050" cap="all" baseline="0"/>
            </a:lvl5pPr>
            <a:lvl6pPr marL="1191" indent="0">
              <a:buNone/>
              <a:defRPr sz="1050" cap="all" baseline="0"/>
            </a:lvl6pPr>
            <a:lvl7pPr marL="1191" indent="0">
              <a:buNone/>
              <a:defRPr sz="1050" cap="all" baseline="0"/>
            </a:lvl7pPr>
            <a:lvl8pPr marL="1191" indent="0">
              <a:buNone/>
              <a:defRPr sz="1050" cap="all" baseline="0"/>
            </a:lvl8pPr>
            <a:lvl9pPr marL="1191" indent="0">
              <a:buNone/>
              <a:defRPr sz="1050" cap="all" baseline="0"/>
            </a:lvl9pPr>
          </a:lstStyle>
          <a:p>
            <a:pPr lvl="0"/>
            <a:r>
              <a:rPr lang="en-US" dirty="0"/>
              <a:t>Click to edit Master text styles</a:t>
            </a:r>
          </a:p>
        </p:txBody>
      </p:sp>
      <p:sp>
        <p:nvSpPr>
          <p:cNvPr id="2" name="Title 1"/>
          <p:cNvSpPr>
            <a:spLocks noGrp="1"/>
          </p:cNvSpPr>
          <p:nvPr>
            <p:ph type="ctrTitle" hasCustomPrompt="1"/>
          </p:nvPr>
        </p:nvSpPr>
        <p:spPr bwMode="gray">
          <a:xfrm>
            <a:off x="207902" y="4724365"/>
            <a:ext cx="8723263" cy="592406"/>
          </a:xfrm>
        </p:spPr>
        <p:txBody>
          <a:bodyPr/>
          <a:lstStyle>
            <a:lvl1pPr>
              <a:defRPr sz="3751"/>
            </a:lvl1pPr>
          </a:lstStyle>
          <a:p>
            <a:r>
              <a:rPr lang="en-US" dirty="0"/>
              <a:t>Click to edit Master title style</a:t>
            </a:r>
          </a:p>
        </p:txBody>
      </p:sp>
      <p:sp>
        <p:nvSpPr>
          <p:cNvPr id="3" name="Subtitle 2"/>
          <p:cNvSpPr>
            <a:spLocks noGrp="1"/>
          </p:cNvSpPr>
          <p:nvPr>
            <p:ph type="subTitle" idx="1"/>
          </p:nvPr>
        </p:nvSpPr>
        <p:spPr bwMode="gray">
          <a:xfrm>
            <a:off x="207903" y="5449618"/>
            <a:ext cx="8723263" cy="287188"/>
          </a:xfrm>
        </p:spPr>
        <p:txBody>
          <a:bodyPr lIns="0" tIns="0" rIns="0" bIns="0"/>
          <a:lstStyle>
            <a:lvl1pPr marL="0" indent="0" algn="l">
              <a:buNone/>
              <a:defRPr sz="2100">
                <a:solidFill>
                  <a:schemeClr val="tx1"/>
                </a:solidFill>
              </a:defRPr>
            </a:lvl1pPr>
            <a:lvl2pPr marL="0" indent="0" algn="l">
              <a:buNone/>
              <a:defRPr sz="1500">
                <a:solidFill>
                  <a:schemeClr val="tx1"/>
                </a:solidFill>
              </a:defRPr>
            </a:lvl2pPr>
            <a:lvl3pPr marL="0" indent="0" algn="l">
              <a:buNone/>
              <a:defRPr sz="1500">
                <a:solidFill>
                  <a:schemeClr val="tx1"/>
                </a:solidFill>
              </a:defRPr>
            </a:lvl3pPr>
            <a:lvl4pPr marL="0" indent="0" algn="l">
              <a:buNone/>
              <a:defRPr sz="1500">
                <a:solidFill>
                  <a:schemeClr val="tx1"/>
                </a:solidFill>
              </a:defRPr>
            </a:lvl4pPr>
            <a:lvl5pPr marL="0" indent="0" algn="l">
              <a:buNone/>
              <a:defRPr sz="1500">
                <a:solidFill>
                  <a:schemeClr val="tx1"/>
                </a:solidFill>
              </a:defRPr>
            </a:lvl5pPr>
            <a:lvl6pPr marL="0" indent="0" algn="l">
              <a:buNone/>
              <a:defRPr sz="1500">
                <a:solidFill>
                  <a:schemeClr val="tx1"/>
                </a:solidFill>
              </a:defRPr>
            </a:lvl6pPr>
            <a:lvl7pPr marL="0" indent="0" algn="l">
              <a:buNone/>
              <a:defRPr sz="1500">
                <a:solidFill>
                  <a:schemeClr val="tx1"/>
                </a:solidFill>
              </a:defRPr>
            </a:lvl7pPr>
            <a:lvl8pPr marL="0" indent="0" algn="l">
              <a:buNone/>
              <a:defRPr sz="1500">
                <a:solidFill>
                  <a:schemeClr val="tx1"/>
                </a:solidFill>
              </a:defRPr>
            </a:lvl8pPr>
            <a:lvl9pPr marL="0" indent="0" algn="l">
              <a:buNone/>
              <a:defRPr sz="1500">
                <a:solidFill>
                  <a:schemeClr val="tx1"/>
                </a:solidFill>
              </a:defRPr>
            </a:lvl9pPr>
          </a:lstStyle>
          <a:p>
            <a:pPr lvl="0"/>
            <a:r>
              <a:rPr lang="en-US" dirty="0"/>
              <a:t>Click to edit Master subtitle style</a:t>
            </a:r>
          </a:p>
        </p:txBody>
      </p:sp>
      <p:sp>
        <p:nvSpPr>
          <p:cNvPr id="20" name="Text Placeholder 19"/>
          <p:cNvSpPr>
            <a:spLocks noGrp="1"/>
          </p:cNvSpPr>
          <p:nvPr>
            <p:ph type="body" sz="quarter" idx="14" hasCustomPrompt="1"/>
          </p:nvPr>
        </p:nvSpPr>
        <p:spPr bwMode="gray">
          <a:xfrm>
            <a:off x="207903" y="6094136"/>
            <a:ext cx="8723263" cy="216000"/>
          </a:xfrm>
        </p:spPr>
        <p:txBody>
          <a:bodyPr lIns="0" tIns="0" rIns="0" bIns="0"/>
          <a:lstStyle>
            <a:lvl1pPr marL="0" indent="0">
              <a:buFont typeface="Arial" panose="020B0604020202020204" pitchFamily="34" charset="0"/>
              <a:buNone/>
              <a:defRPr sz="1500"/>
            </a:lvl1pPr>
            <a:lvl2pPr marL="0" indent="0">
              <a:buNone/>
              <a:defRPr sz="1500"/>
            </a:lvl2pPr>
            <a:lvl3pPr marL="0" indent="0">
              <a:buNone/>
              <a:defRPr sz="1500"/>
            </a:lvl3pPr>
            <a:lvl4pPr marL="0" indent="0">
              <a:buNone/>
              <a:defRPr sz="1500"/>
            </a:lvl4pPr>
            <a:lvl5pPr marL="0" indent="0">
              <a:buNone/>
              <a:defRPr sz="1500"/>
            </a:lvl5pPr>
            <a:lvl6pPr marL="0" indent="0">
              <a:buNone/>
              <a:defRPr sz="1500"/>
            </a:lvl6pPr>
            <a:lvl7pPr marL="0" indent="0">
              <a:buNone/>
              <a:defRPr sz="1500"/>
            </a:lvl7pPr>
            <a:lvl8pPr marL="0" indent="0">
              <a:buNone/>
              <a:defRPr sz="1500"/>
            </a:lvl8pPr>
            <a:lvl9pPr marL="0" indent="0">
              <a:buNone/>
              <a:defRPr sz="1500"/>
            </a:lvl9pPr>
          </a:lstStyle>
          <a:p>
            <a:pPr lvl="0"/>
            <a:r>
              <a:rPr lang="en-US" dirty="0"/>
              <a:t>Click to edit Master text styles</a:t>
            </a:r>
          </a:p>
        </p:txBody>
      </p:sp>
      <p:sp>
        <p:nvSpPr>
          <p:cNvPr id="4" name="Date Placeholder 3"/>
          <p:cNvSpPr>
            <a:spLocks noGrp="1"/>
          </p:cNvSpPr>
          <p:nvPr>
            <p:ph type="dt" sz="half" idx="10"/>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1F7BD2C3-4265-4E29-AAEA-54890CFB4547}" type="datetime4">
              <a:rPr lang="en-US" smtClean="0"/>
              <a:pPr/>
              <a:t>May 22, 2017</a:t>
            </a:fld>
            <a:endParaRPr lang="en-US" dirty="0"/>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dirty="0"/>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619F89D8-7AE3-494A-97F3-03D680869632}" type="slidenum">
              <a:rPr lang="en-US" smtClean="0"/>
              <a:pPr/>
              <a:t>‹Nr.›</a:t>
            </a:fld>
            <a:endParaRPr lang="en-US" dirty="0"/>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56764" y="361851"/>
            <a:ext cx="672690" cy="350784"/>
          </a:xfrm>
          <a:prstGeom prst="rect">
            <a:avLst/>
          </a:prstGeom>
        </p:spPr>
      </p:pic>
      <p:sp>
        <p:nvSpPr>
          <p:cNvPr id="12" name="Rectangle 11"/>
          <p:cNvSpPr/>
          <p:nvPr userDrawn="1"/>
        </p:nvSpPr>
        <p:spPr bwMode="gray">
          <a:xfrm>
            <a:off x="209577" y="519805"/>
            <a:ext cx="245732" cy="3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Tree>
    <p:extLst>
      <p:ext uri="{BB962C8B-B14F-4D97-AF65-F5344CB8AC3E}">
        <p14:creationId xmlns:p14="http://schemas.microsoft.com/office/powerpoint/2010/main" val="512189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02_Cover - optional pictur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56764" y="361851"/>
            <a:ext cx="672690" cy="350784"/>
          </a:xfrm>
          <a:prstGeom prst="rect">
            <a:avLst/>
          </a:prstGeom>
        </p:spPr>
      </p:pic>
      <p:sp>
        <p:nvSpPr>
          <p:cNvPr id="19" name="Text Placeholder 17"/>
          <p:cNvSpPr>
            <a:spLocks noGrp="1"/>
          </p:cNvSpPr>
          <p:nvPr>
            <p:ph type="body" sz="quarter" idx="13" hasCustomPrompt="1"/>
          </p:nvPr>
        </p:nvSpPr>
        <p:spPr bwMode="gray">
          <a:xfrm>
            <a:off x="207903" y="4539037"/>
            <a:ext cx="8723263" cy="147520"/>
          </a:xfrm>
        </p:spPr>
        <p:txBody>
          <a:bodyPr lIns="0" tIns="0" rIns="0" bIns="0" anchor="b"/>
          <a:lstStyle>
            <a:lvl1pPr marL="1191" indent="0">
              <a:buFont typeface="Arial" panose="020B0604020202020204" pitchFamily="34" charset="0"/>
              <a:buNone/>
              <a:defRPr sz="1050" cap="all" baseline="0"/>
            </a:lvl1pPr>
            <a:lvl2pPr marL="1191" indent="0">
              <a:buNone/>
              <a:defRPr sz="1050" cap="all" baseline="0"/>
            </a:lvl2pPr>
            <a:lvl3pPr marL="1191" indent="0">
              <a:buNone/>
              <a:defRPr sz="1050" cap="all" baseline="0"/>
            </a:lvl3pPr>
            <a:lvl4pPr marL="1191" indent="0">
              <a:buNone/>
              <a:defRPr sz="1050" cap="all" baseline="0"/>
            </a:lvl4pPr>
            <a:lvl5pPr marL="1191" indent="0">
              <a:buNone/>
              <a:defRPr sz="1050" cap="all" baseline="0"/>
            </a:lvl5pPr>
            <a:lvl6pPr marL="1191" indent="0">
              <a:buNone/>
              <a:defRPr sz="1050" cap="all" baseline="0"/>
            </a:lvl6pPr>
            <a:lvl7pPr marL="1191" indent="0">
              <a:buNone/>
              <a:defRPr sz="1050" cap="all" baseline="0"/>
            </a:lvl7pPr>
            <a:lvl8pPr marL="1191" indent="0">
              <a:buNone/>
              <a:defRPr sz="1050" cap="all" baseline="0"/>
            </a:lvl8pPr>
            <a:lvl9pPr marL="1191" indent="0">
              <a:buNone/>
              <a:defRPr sz="1050" cap="all" baseline="0"/>
            </a:lvl9pPr>
          </a:lstStyle>
          <a:p>
            <a:pPr lvl="0"/>
            <a:r>
              <a:rPr lang="en-US" dirty="0"/>
              <a:t>Click to edit Master text styles</a:t>
            </a:r>
          </a:p>
        </p:txBody>
      </p:sp>
      <p:sp>
        <p:nvSpPr>
          <p:cNvPr id="21" name="Title 1"/>
          <p:cNvSpPr>
            <a:spLocks noGrp="1"/>
          </p:cNvSpPr>
          <p:nvPr>
            <p:ph type="ctrTitle" hasCustomPrompt="1"/>
          </p:nvPr>
        </p:nvSpPr>
        <p:spPr bwMode="gray">
          <a:xfrm>
            <a:off x="207902" y="4724365"/>
            <a:ext cx="8723263" cy="592406"/>
          </a:xfrm>
        </p:spPr>
        <p:txBody>
          <a:bodyPr/>
          <a:lstStyle>
            <a:lvl1pPr>
              <a:defRPr sz="3751"/>
            </a:lvl1pPr>
          </a:lstStyle>
          <a:p>
            <a:r>
              <a:rPr lang="en-US" dirty="0"/>
              <a:t>Click to edit Master title style</a:t>
            </a:r>
          </a:p>
        </p:txBody>
      </p:sp>
      <p:sp>
        <p:nvSpPr>
          <p:cNvPr id="22" name="Subtitle 2"/>
          <p:cNvSpPr>
            <a:spLocks noGrp="1"/>
          </p:cNvSpPr>
          <p:nvPr>
            <p:ph type="subTitle" idx="1"/>
          </p:nvPr>
        </p:nvSpPr>
        <p:spPr bwMode="gray">
          <a:xfrm>
            <a:off x="207903" y="5449618"/>
            <a:ext cx="8723263" cy="287188"/>
          </a:xfrm>
        </p:spPr>
        <p:txBody>
          <a:bodyPr lIns="0" tIns="0" rIns="0" bIns="0"/>
          <a:lstStyle>
            <a:lvl1pPr marL="0" indent="0" algn="l">
              <a:buNone/>
              <a:defRPr sz="2100">
                <a:solidFill>
                  <a:schemeClr val="tx1"/>
                </a:solidFill>
              </a:defRPr>
            </a:lvl1pPr>
            <a:lvl2pPr marL="0" indent="0" algn="l">
              <a:buNone/>
              <a:defRPr sz="1500">
                <a:solidFill>
                  <a:schemeClr val="tx1"/>
                </a:solidFill>
              </a:defRPr>
            </a:lvl2pPr>
            <a:lvl3pPr marL="0" indent="0" algn="l">
              <a:buNone/>
              <a:defRPr sz="1500">
                <a:solidFill>
                  <a:schemeClr val="tx1"/>
                </a:solidFill>
              </a:defRPr>
            </a:lvl3pPr>
            <a:lvl4pPr marL="0" indent="0" algn="l">
              <a:buNone/>
              <a:defRPr sz="1500">
                <a:solidFill>
                  <a:schemeClr val="tx1"/>
                </a:solidFill>
              </a:defRPr>
            </a:lvl4pPr>
            <a:lvl5pPr marL="0" indent="0" algn="l">
              <a:buNone/>
              <a:defRPr sz="1500">
                <a:solidFill>
                  <a:schemeClr val="tx1"/>
                </a:solidFill>
              </a:defRPr>
            </a:lvl5pPr>
            <a:lvl6pPr marL="0" indent="0" algn="l">
              <a:buNone/>
              <a:defRPr sz="1500">
                <a:solidFill>
                  <a:schemeClr val="tx1"/>
                </a:solidFill>
              </a:defRPr>
            </a:lvl6pPr>
            <a:lvl7pPr marL="0" indent="0" algn="l">
              <a:buNone/>
              <a:defRPr sz="1500">
                <a:solidFill>
                  <a:schemeClr val="tx1"/>
                </a:solidFill>
              </a:defRPr>
            </a:lvl7pPr>
            <a:lvl8pPr marL="0" indent="0" algn="l">
              <a:buNone/>
              <a:defRPr sz="1500">
                <a:solidFill>
                  <a:schemeClr val="tx1"/>
                </a:solidFill>
              </a:defRPr>
            </a:lvl8pPr>
            <a:lvl9pPr marL="0" indent="0" algn="l">
              <a:buNone/>
              <a:defRPr sz="1500">
                <a:solidFill>
                  <a:schemeClr val="tx1"/>
                </a:solidFill>
              </a:defRPr>
            </a:lvl9pPr>
          </a:lstStyle>
          <a:p>
            <a:pPr lvl="0"/>
            <a:r>
              <a:rPr lang="en-US" dirty="0"/>
              <a:t>Click to edit Master subtitle style</a:t>
            </a:r>
          </a:p>
        </p:txBody>
      </p:sp>
      <p:sp>
        <p:nvSpPr>
          <p:cNvPr id="23" name="Text Placeholder 19"/>
          <p:cNvSpPr>
            <a:spLocks noGrp="1"/>
          </p:cNvSpPr>
          <p:nvPr>
            <p:ph type="body" sz="quarter" idx="14" hasCustomPrompt="1"/>
          </p:nvPr>
        </p:nvSpPr>
        <p:spPr bwMode="gray">
          <a:xfrm>
            <a:off x="207903" y="6094136"/>
            <a:ext cx="8723263" cy="216000"/>
          </a:xfrm>
        </p:spPr>
        <p:txBody>
          <a:bodyPr lIns="0" tIns="0" rIns="0" bIns="0"/>
          <a:lstStyle>
            <a:lvl1pPr marL="0" indent="0">
              <a:buFont typeface="Arial" panose="020B0604020202020204" pitchFamily="34" charset="0"/>
              <a:buNone/>
              <a:defRPr sz="1500"/>
            </a:lvl1pPr>
            <a:lvl2pPr marL="0" indent="0">
              <a:buNone/>
              <a:defRPr sz="1500"/>
            </a:lvl2pPr>
            <a:lvl3pPr marL="0" indent="0">
              <a:buNone/>
              <a:defRPr sz="1500"/>
            </a:lvl3pPr>
            <a:lvl4pPr marL="0" indent="0">
              <a:buNone/>
              <a:defRPr sz="1500"/>
            </a:lvl4pPr>
            <a:lvl5pPr marL="0" indent="0">
              <a:buNone/>
              <a:defRPr sz="1500"/>
            </a:lvl5pPr>
            <a:lvl6pPr marL="0" indent="0">
              <a:buNone/>
              <a:defRPr sz="1500"/>
            </a:lvl6pPr>
            <a:lvl7pPr marL="0" indent="0">
              <a:buNone/>
              <a:defRPr sz="1500"/>
            </a:lvl7pPr>
            <a:lvl8pPr marL="0" indent="0">
              <a:buNone/>
              <a:defRPr sz="1500"/>
            </a:lvl8pPr>
            <a:lvl9pPr marL="0" indent="0">
              <a:buNone/>
              <a:defRPr sz="1500"/>
            </a:lvl9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2613287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03_Agenda">
    <p:spTree>
      <p:nvGrpSpPr>
        <p:cNvPr id="1" name=""/>
        <p:cNvGrpSpPr/>
        <p:nvPr/>
      </p:nvGrpSpPr>
      <p:grpSpPr>
        <a:xfrm>
          <a:off x="0" y="0"/>
          <a:ext cx="0" cy="0"/>
          <a:chOff x="0" y="0"/>
          <a:chExt cx="0" cy="0"/>
        </a:xfrm>
      </p:grpSpPr>
      <p:sp>
        <p:nvSpPr>
          <p:cNvPr id="5" name="Text Placeholder 4"/>
          <p:cNvSpPr>
            <a:spLocks noGrp="1"/>
          </p:cNvSpPr>
          <p:nvPr>
            <p:ph type="body" sz="quarter" idx="17" hasCustomPrompt="1"/>
          </p:nvPr>
        </p:nvSpPr>
        <p:spPr bwMode="gray">
          <a:xfrm>
            <a:off x="206683" y="1819425"/>
            <a:ext cx="8724155" cy="4093946"/>
          </a:xfrm>
        </p:spPr>
        <p:txBody>
          <a:bodyPr/>
          <a:lstStyle>
            <a:lvl1pPr>
              <a:spcBef>
                <a:spcPts val="675"/>
              </a:spcBef>
              <a:defRPr sz="1500"/>
            </a:lvl1pPr>
            <a:lvl2pPr marL="0" indent="0">
              <a:spcBef>
                <a:spcPts val="675"/>
              </a:spcBef>
              <a:buNone/>
              <a:defRPr sz="1500">
                <a:solidFill>
                  <a:schemeClr val="accent4"/>
                </a:solidFill>
              </a:defRPr>
            </a:lvl2pPr>
            <a:lvl3pPr marL="189025" indent="-189025">
              <a:spcBef>
                <a:spcPts val="675"/>
              </a:spcBef>
              <a:buFont typeface="Symbol" panose="05050102010706020507" pitchFamily="18" charset="2"/>
              <a:buChar char="-"/>
              <a:defRPr sz="1500">
                <a:solidFill>
                  <a:schemeClr val="accent4"/>
                </a:solidFill>
              </a:defRPr>
            </a:lvl3pPr>
            <a:lvl4pPr marL="189025" indent="-189025">
              <a:spcBef>
                <a:spcPts val="675"/>
              </a:spcBef>
              <a:buFont typeface="Symbol" panose="05050102010706020507" pitchFamily="18" charset="2"/>
              <a:buChar char="-"/>
              <a:defRPr sz="1500">
                <a:solidFill>
                  <a:schemeClr val="accent4"/>
                </a:solidFill>
              </a:defRPr>
            </a:lvl4pPr>
            <a:lvl5pPr marL="189025" indent="-189025">
              <a:spcBef>
                <a:spcPts val="675"/>
              </a:spcBef>
              <a:buFont typeface="Symbol" panose="05050102010706020507" pitchFamily="18" charset="2"/>
              <a:buChar char="-"/>
              <a:defRPr sz="1500">
                <a:solidFill>
                  <a:schemeClr val="accent4"/>
                </a:solidFill>
              </a:defRPr>
            </a:lvl5pPr>
            <a:lvl6pPr marL="189025" indent="-189025">
              <a:spcBef>
                <a:spcPts val="675"/>
              </a:spcBef>
              <a:buFont typeface="Symbol" panose="05050102010706020507" pitchFamily="18" charset="2"/>
              <a:buChar char="-"/>
              <a:defRPr sz="1500">
                <a:solidFill>
                  <a:schemeClr val="accent4"/>
                </a:solidFill>
              </a:defRPr>
            </a:lvl6pPr>
            <a:lvl7pPr marL="189025" indent="-189025">
              <a:spcBef>
                <a:spcPts val="675"/>
              </a:spcBef>
              <a:buFont typeface="Symbol" panose="05050102010706020507" pitchFamily="18" charset="2"/>
              <a:buChar char="-"/>
              <a:defRPr sz="1500">
                <a:solidFill>
                  <a:schemeClr val="accent4"/>
                </a:solidFill>
              </a:defRPr>
            </a:lvl7pPr>
            <a:lvl8pPr marL="189025" indent="-189025">
              <a:spcBef>
                <a:spcPts val="675"/>
              </a:spcBef>
              <a:buFont typeface="Symbol" panose="05050102010706020507" pitchFamily="18" charset="2"/>
              <a:buChar char="-"/>
              <a:defRPr sz="1500">
                <a:solidFill>
                  <a:schemeClr val="accent4"/>
                </a:solidFill>
              </a:defRPr>
            </a:lvl8pPr>
            <a:lvl9pPr marL="189025" indent="-189025">
              <a:spcBef>
                <a:spcPts val="675"/>
              </a:spcBef>
              <a:buFont typeface="Symbol" panose="05050102010706020507" pitchFamily="18" charset="2"/>
              <a:buChar char="-"/>
              <a:defRPr sz="1500">
                <a:solidFill>
                  <a:schemeClr val="accent4"/>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4"/>
          </p:nvPr>
        </p:nvSpPr>
        <p:spPr bwMode="gray"/>
        <p:txBody>
          <a:bodyPr/>
          <a:lstStyle/>
          <a:p>
            <a:fld id="{E3EF050F-B85E-4E30-B69F-9970B4AED387}" type="datetime4">
              <a:rPr lang="en-US" smtClean="0">
                <a:solidFill>
                  <a:srgbClr val="A0A0A0"/>
                </a:solidFill>
              </a:rPr>
              <a:pPr/>
              <a:t>May 22, 2017</a:t>
            </a:fld>
            <a:endParaRPr lang="en-US" dirty="0">
              <a:solidFill>
                <a:srgbClr val="A0A0A0"/>
              </a:solidFill>
            </a:endParaRPr>
          </a:p>
        </p:txBody>
      </p:sp>
      <p:sp>
        <p:nvSpPr>
          <p:cNvPr id="9" name="Footer Placeholder 8"/>
          <p:cNvSpPr>
            <a:spLocks noGrp="1"/>
          </p:cNvSpPr>
          <p:nvPr>
            <p:ph type="ftr" sz="quarter" idx="15"/>
          </p:nvPr>
        </p:nvSpPr>
        <p:spPr bwMode="gray"/>
        <p:txBody>
          <a:bodyPr/>
          <a:lstStyle/>
          <a:p>
            <a:endParaRPr lang="en-US" dirty="0">
              <a:solidFill>
                <a:srgbClr val="000000">
                  <a:tint val="75000"/>
                </a:srgbClr>
              </a:solidFill>
            </a:endParaRPr>
          </a:p>
        </p:txBody>
      </p:sp>
      <p:sp>
        <p:nvSpPr>
          <p:cNvPr id="10" name="Slide Number Placeholder 9"/>
          <p:cNvSpPr>
            <a:spLocks noGrp="1"/>
          </p:cNvSpPr>
          <p:nvPr>
            <p:ph type="sldNum" sz="quarter" idx="16"/>
          </p:nvPr>
        </p:nvSpPr>
        <p:spPr bwMode="gray"/>
        <p:txBody>
          <a:bodyPr/>
          <a:lstStyle/>
          <a:p>
            <a:r>
              <a:rPr lang="en-US">
                <a:solidFill>
                  <a:srgbClr val="A0A0A0"/>
                </a:solidFill>
              </a:rPr>
              <a:t>Slide </a:t>
            </a:r>
            <a:fld id="{619F89D8-7AE3-494A-97F3-03D680869632}" type="slidenum">
              <a:rPr lang="en-US" smtClean="0">
                <a:solidFill>
                  <a:srgbClr val="A0A0A0"/>
                </a:solidFill>
              </a:rPr>
              <a:pPr/>
              <a:t>‹Nr.›</a:t>
            </a:fld>
            <a:endParaRPr lang="en-US" dirty="0">
              <a:solidFill>
                <a:srgbClr val="A0A0A0"/>
              </a:solidFill>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98353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04_Simple text">
    <p:spTree>
      <p:nvGrpSpPr>
        <p:cNvPr id="1" name=""/>
        <p:cNvGrpSpPr/>
        <p:nvPr/>
      </p:nvGrpSpPr>
      <p:grpSpPr>
        <a:xfrm>
          <a:off x="0" y="0"/>
          <a:ext cx="0" cy="0"/>
          <a:chOff x="0" y="0"/>
          <a:chExt cx="0" cy="0"/>
        </a:xfrm>
      </p:grpSpPr>
      <p:sp>
        <p:nvSpPr>
          <p:cNvPr id="5" name="Text Placeholder 4"/>
          <p:cNvSpPr>
            <a:spLocks noGrp="1"/>
          </p:cNvSpPr>
          <p:nvPr>
            <p:ph type="body" sz="quarter" idx="17"/>
          </p:nvPr>
        </p:nvSpPr>
        <p:spPr bwMode="gray">
          <a:xfrm>
            <a:off x="207792" y="1816571"/>
            <a:ext cx="8723047" cy="40968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p:cNvSpPr>
            <a:spLocks noGrp="1"/>
          </p:cNvSpPr>
          <p:nvPr>
            <p:ph type="subTitle" idx="13"/>
          </p:nvPr>
        </p:nvSpPr>
        <p:spPr bwMode="gray">
          <a:xfrm>
            <a:off x="193409" y="1120928"/>
            <a:ext cx="8737429" cy="504000"/>
          </a:xfrm>
        </p:spPr>
        <p:txBody>
          <a:bodyPr lIns="0" tIns="0" rIns="0" bIns="0"/>
          <a:lstStyle>
            <a:lvl1pPr marL="0" indent="0" algn="l">
              <a:buNone/>
              <a:defRPr sz="1500">
                <a:solidFill>
                  <a:schemeClr val="tx1"/>
                </a:solidFill>
              </a:defRPr>
            </a:lvl1pPr>
            <a:lvl2pPr marL="0" indent="0" algn="l">
              <a:buNone/>
              <a:defRPr sz="1500">
                <a:solidFill>
                  <a:schemeClr val="tx1"/>
                </a:solidFill>
              </a:defRPr>
            </a:lvl2pPr>
            <a:lvl3pPr marL="0" indent="0" algn="l">
              <a:buNone/>
              <a:defRPr sz="1500">
                <a:solidFill>
                  <a:schemeClr val="tx1"/>
                </a:solidFill>
              </a:defRPr>
            </a:lvl3pPr>
            <a:lvl4pPr marL="0" indent="0" algn="l">
              <a:buNone/>
              <a:defRPr sz="1500">
                <a:solidFill>
                  <a:schemeClr val="tx1"/>
                </a:solidFill>
              </a:defRPr>
            </a:lvl4pPr>
            <a:lvl5pPr marL="0" indent="0" algn="l">
              <a:buNone/>
              <a:defRPr sz="1500">
                <a:solidFill>
                  <a:schemeClr val="tx1"/>
                </a:solidFill>
              </a:defRPr>
            </a:lvl5pPr>
            <a:lvl6pPr marL="0" indent="0" algn="l">
              <a:buNone/>
              <a:defRPr sz="1500">
                <a:solidFill>
                  <a:schemeClr val="tx1"/>
                </a:solidFill>
              </a:defRPr>
            </a:lvl6pPr>
            <a:lvl7pPr marL="0" indent="0" algn="l">
              <a:buNone/>
              <a:defRPr sz="1500">
                <a:solidFill>
                  <a:schemeClr val="tx1"/>
                </a:solidFill>
              </a:defRPr>
            </a:lvl7pPr>
            <a:lvl8pPr marL="0" indent="0" algn="l">
              <a:buNone/>
              <a:defRPr sz="1500">
                <a:solidFill>
                  <a:schemeClr val="tx1"/>
                </a:solidFill>
              </a:defRPr>
            </a:lvl8pPr>
            <a:lvl9pPr marL="0" indent="0" algn="l">
              <a:buNone/>
              <a:defRPr sz="1500">
                <a:solidFill>
                  <a:schemeClr val="tx1"/>
                </a:solidFill>
              </a:defRPr>
            </a:lvl9pPr>
          </a:lstStyle>
          <a:p>
            <a:pPr lvl="0"/>
            <a:r>
              <a:rPr lang="en-US" dirty="0"/>
              <a:t>Click to edit Master subtitle style</a:t>
            </a:r>
          </a:p>
        </p:txBody>
      </p:sp>
      <p:sp>
        <p:nvSpPr>
          <p:cNvPr id="2" name="Title 1"/>
          <p:cNvSpPr>
            <a:spLocks noGrp="1"/>
          </p:cNvSpPr>
          <p:nvPr>
            <p:ph type="title"/>
          </p:nvPr>
        </p:nvSpPr>
        <p:spPr bwMode="gray">
          <a:xfrm>
            <a:off x="193409" y="637076"/>
            <a:ext cx="8737429" cy="410899"/>
          </a:xfrm>
        </p:spPr>
        <p:txBody>
          <a:bodyPr/>
          <a:lstStyle/>
          <a:p>
            <a:r>
              <a:rPr lang="en-US"/>
              <a:t>Click to edit Master title style</a:t>
            </a:r>
          </a:p>
        </p:txBody>
      </p:sp>
      <p:sp>
        <p:nvSpPr>
          <p:cNvPr id="8" name="Date Placeholder 7"/>
          <p:cNvSpPr>
            <a:spLocks noGrp="1"/>
          </p:cNvSpPr>
          <p:nvPr>
            <p:ph type="dt" sz="half" idx="14"/>
          </p:nvPr>
        </p:nvSpPr>
        <p:spPr bwMode="gray"/>
        <p:txBody>
          <a:bodyPr/>
          <a:lstStyle/>
          <a:p>
            <a:fld id="{F0F7C878-2F48-47C1-A60E-F6C764D931DE}" type="datetime4">
              <a:rPr lang="en-US" smtClean="0">
                <a:solidFill>
                  <a:srgbClr val="A0A0A0"/>
                </a:solidFill>
              </a:rPr>
              <a:pPr/>
              <a:t>May 22, 2017</a:t>
            </a:fld>
            <a:endParaRPr lang="en-US" dirty="0">
              <a:solidFill>
                <a:srgbClr val="A0A0A0"/>
              </a:solidFill>
            </a:endParaRPr>
          </a:p>
        </p:txBody>
      </p:sp>
      <p:sp>
        <p:nvSpPr>
          <p:cNvPr id="9" name="Footer Placeholder 8"/>
          <p:cNvSpPr>
            <a:spLocks noGrp="1"/>
          </p:cNvSpPr>
          <p:nvPr>
            <p:ph type="ftr" sz="quarter" idx="15"/>
          </p:nvPr>
        </p:nvSpPr>
        <p:spPr bwMode="gray"/>
        <p:txBody>
          <a:bodyPr/>
          <a:lstStyle/>
          <a:p>
            <a:endParaRPr lang="en-US" dirty="0">
              <a:solidFill>
                <a:srgbClr val="000000">
                  <a:tint val="75000"/>
                </a:srgbClr>
              </a:solidFill>
            </a:endParaRPr>
          </a:p>
        </p:txBody>
      </p:sp>
      <p:sp>
        <p:nvSpPr>
          <p:cNvPr id="10" name="Slide Number Placeholder 9"/>
          <p:cNvSpPr>
            <a:spLocks noGrp="1"/>
          </p:cNvSpPr>
          <p:nvPr>
            <p:ph type="sldNum" sz="quarter" idx="16"/>
          </p:nvPr>
        </p:nvSpPr>
        <p:spPr bwMode="gray"/>
        <p:txBody>
          <a:bodyPr/>
          <a:lstStyle/>
          <a:p>
            <a:r>
              <a:rPr lang="en-US">
                <a:solidFill>
                  <a:srgbClr val="A0A0A0"/>
                </a:solidFill>
              </a:rPr>
              <a:t>Slide </a:t>
            </a:r>
            <a:fld id="{619F89D8-7AE3-494A-97F3-03D680869632}" type="slidenum">
              <a:rPr lang="en-US" smtClean="0">
                <a:solidFill>
                  <a:srgbClr val="A0A0A0"/>
                </a:solidFill>
              </a:rPr>
              <a:pPr/>
              <a:t>‹Nr.›</a:t>
            </a:fld>
            <a:endParaRPr lang="en-US" dirty="0">
              <a:solidFill>
                <a:srgbClr val="A0A0A0"/>
              </a:solidFill>
            </a:endParaRPr>
          </a:p>
        </p:txBody>
      </p:sp>
    </p:spTree>
    <p:extLst>
      <p:ext uri="{BB962C8B-B14F-4D97-AF65-F5344CB8AC3E}">
        <p14:creationId xmlns:p14="http://schemas.microsoft.com/office/powerpoint/2010/main" val="4197974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05_Title only">
    <p:spTree>
      <p:nvGrpSpPr>
        <p:cNvPr id="1" name=""/>
        <p:cNvGrpSpPr/>
        <p:nvPr/>
      </p:nvGrpSpPr>
      <p:grpSpPr>
        <a:xfrm>
          <a:off x="0" y="0"/>
          <a:ext cx="0" cy="0"/>
          <a:chOff x="0" y="0"/>
          <a:chExt cx="0" cy="0"/>
        </a:xfrm>
      </p:grpSpPr>
      <p:sp>
        <p:nvSpPr>
          <p:cNvPr id="7" name="Subtitle 2"/>
          <p:cNvSpPr>
            <a:spLocks noGrp="1"/>
          </p:cNvSpPr>
          <p:nvPr>
            <p:ph type="subTitle" idx="13"/>
          </p:nvPr>
        </p:nvSpPr>
        <p:spPr bwMode="gray">
          <a:xfrm>
            <a:off x="193409" y="1120928"/>
            <a:ext cx="8737429" cy="504000"/>
          </a:xfrm>
        </p:spPr>
        <p:txBody>
          <a:bodyPr lIns="0" tIns="0" rIns="0" bIns="0"/>
          <a:lstStyle>
            <a:lvl1pPr marL="0" indent="0" algn="l">
              <a:buNone/>
              <a:defRPr sz="1500">
                <a:solidFill>
                  <a:schemeClr val="tx1"/>
                </a:solidFill>
              </a:defRPr>
            </a:lvl1pPr>
            <a:lvl2pPr marL="0" indent="0" algn="l">
              <a:buNone/>
              <a:defRPr sz="1500">
                <a:solidFill>
                  <a:schemeClr val="tx1"/>
                </a:solidFill>
              </a:defRPr>
            </a:lvl2pPr>
            <a:lvl3pPr marL="0" indent="0" algn="l">
              <a:buNone/>
              <a:defRPr sz="1500">
                <a:solidFill>
                  <a:schemeClr val="tx1"/>
                </a:solidFill>
              </a:defRPr>
            </a:lvl3pPr>
            <a:lvl4pPr marL="0" indent="0" algn="l">
              <a:buNone/>
              <a:defRPr sz="1500">
                <a:solidFill>
                  <a:schemeClr val="tx1"/>
                </a:solidFill>
              </a:defRPr>
            </a:lvl4pPr>
            <a:lvl5pPr marL="0" indent="0" algn="l">
              <a:buNone/>
              <a:defRPr sz="1500">
                <a:solidFill>
                  <a:schemeClr val="tx1"/>
                </a:solidFill>
              </a:defRPr>
            </a:lvl5pPr>
            <a:lvl6pPr marL="0" indent="0" algn="l">
              <a:buNone/>
              <a:defRPr sz="1500">
                <a:solidFill>
                  <a:schemeClr val="tx1"/>
                </a:solidFill>
              </a:defRPr>
            </a:lvl6pPr>
            <a:lvl7pPr marL="0" indent="0" algn="l">
              <a:buNone/>
              <a:defRPr sz="1500">
                <a:solidFill>
                  <a:schemeClr val="tx1"/>
                </a:solidFill>
              </a:defRPr>
            </a:lvl7pPr>
            <a:lvl8pPr marL="0" indent="0" algn="l">
              <a:buNone/>
              <a:defRPr sz="1500">
                <a:solidFill>
                  <a:schemeClr val="tx1"/>
                </a:solidFill>
              </a:defRPr>
            </a:lvl8pPr>
            <a:lvl9pPr marL="0" indent="0" algn="l">
              <a:buNone/>
              <a:defRPr sz="1500">
                <a:solidFill>
                  <a:schemeClr val="tx1"/>
                </a:solidFill>
              </a:defRPr>
            </a:lvl9pPr>
          </a:lstStyle>
          <a:p>
            <a:pPr lvl="0"/>
            <a:r>
              <a:rPr lang="en-US" dirty="0"/>
              <a:t>Click to edit Master subtitle style</a:t>
            </a:r>
          </a:p>
        </p:txBody>
      </p:sp>
      <p:sp>
        <p:nvSpPr>
          <p:cNvPr id="2" name="Title 1"/>
          <p:cNvSpPr>
            <a:spLocks noGrp="1"/>
          </p:cNvSpPr>
          <p:nvPr>
            <p:ph type="title"/>
          </p:nvPr>
        </p:nvSpPr>
        <p:spPr bwMode="gray"/>
        <p:txBody>
          <a:bodyPr/>
          <a:lstStyle/>
          <a:p>
            <a:r>
              <a:rPr lang="en-US"/>
              <a:t>Click to edit Master title style</a:t>
            </a:r>
          </a:p>
        </p:txBody>
      </p:sp>
      <p:sp>
        <p:nvSpPr>
          <p:cNvPr id="8" name="Date Placeholder 7"/>
          <p:cNvSpPr>
            <a:spLocks noGrp="1"/>
          </p:cNvSpPr>
          <p:nvPr>
            <p:ph type="dt" sz="half" idx="14"/>
          </p:nvPr>
        </p:nvSpPr>
        <p:spPr bwMode="gray"/>
        <p:txBody>
          <a:bodyPr/>
          <a:lstStyle/>
          <a:p>
            <a:fld id="{604723B6-2C37-4C03-92C2-AA6C4A469955}" type="datetime4">
              <a:rPr lang="en-US" smtClean="0">
                <a:solidFill>
                  <a:srgbClr val="A0A0A0"/>
                </a:solidFill>
              </a:rPr>
              <a:pPr/>
              <a:t>May 22, 2017</a:t>
            </a:fld>
            <a:endParaRPr lang="en-US" dirty="0">
              <a:solidFill>
                <a:srgbClr val="A0A0A0"/>
              </a:solidFill>
            </a:endParaRPr>
          </a:p>
        </p:txBody>
      </p:sp>
      <p:sp>
        <p:nvSpPr>
          <p:cNvPr id="9" name="Footer Placeholder 8"/>
          <p:cNvSpPr>
            <a:spLocks noGrp="1"/>
          </p:cNvSpPr>
          <p:nvPr>
            <p:ph type="ftr" sz="quarter" idx="15"/>
          </p:nvPr>
        </p:nvSpPr>
        <p:spPr bwMode="gray"/>
        <p:txBody>
          <a:bodyPr/>
          <a:lstStyle/>
          <a:p>
            <a:endParaRPr lang="en-US" dirty="0">
              <a:solidFill>
                <a:srgbClr val="000000">
                  <a:tint val="75000"/>
                </a:srgbClr>
              </a:solidFill>
            </a:endParaRPr>
          </a:p>
        </p:txBody>
      </p:sp>
      <p:sp>
        <p:nvSpPr>
          <p:cNvPr id="10" name="Slide Number Placeholder 9"/>
          <p:cNvSpPr>
            <a:spLocks noGrp="1"/>
          </p:cNvSpPr>
          <p:nvPr>
            <p:ph type="sldNum" sz="quarter" idx="16"/>
          </p:nvPr>
        </p:nvSpPr>
        <p:spPr bwMode="gray"/>
        <p:txBody>
          <a:bodyPr/>
          <a:lstStyle/>
          <a:p>
            <a:r>
              <a:rPr lang="en-US">
                <a:solidFill>
                  <a:srgbClr val="A0A0A0"/>
                </a:solidFill>
              </a:rPr>
              <a:t>Slide </a:t>
            </a:r>
            <a:fld id="{619F89D8-7AE3-494A-97F3-03D680869632}" type="slidenum">
              <a:rPr lang="en-US" smtClean="0">
                <a:solidFill>
                  <a:srgbClr val="A0A0A0"/>
                </a:solidFill>
              </a:rPr>
              <a:pPr/>
              <a:t>‹Nr.›</a:t>
            </a:fld>
            <a:endParaRPr lang="en-US" dirty="0">
              <a:solidFill>
                <a:srgbClr val="A0A0A0"/>
              </a:solidFill>
            </a:endParaRPr>
          </a:p>
        </p:txBody>
      </p:sp>
    </p:spTree>
    <p:extLst>
      <p:ext uri="{BB962C8B-B14F-4D97-AF65-F5344CB8AC3E}">
        <p14:creationId xmlns:p14="http://schemas.microsoft.com/office/powerpoint/2010/main" val="221446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06_Closing slide">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51544" y="4430714"/>
            <a:ext cx="2879251" cy="1492516"/>
          </a:xfrm>
          <a:prstGeom prst="rect">
            <a:avLst/>
          </a:prstGeom>
        </p:spPr>
      </p:pic>
      <p:sp>
        <p:nvSpPr>
          <p:cNvPr id="9" name="Rectangle 8"/>
          <p:cNvSpPr/>
          <p:nvPr userDrawn="1"/>
        </p:nvSpPr>
        <p:spPr bwMode="gray">
          <a:xfrm>
            <a:off x="209577" y="459581"/>
            <a:ext cx="615680" cy="9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3" name="Footer Placeholder 2"/>
          <p:cNvSpPr>
            <a:spLocks noGrp="1"/>
          </p:cNvSpPr>
          <p:nvPr>
            <p:ph type="ftr" sz="quarter" idx="10"/>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de-DE" dirty="0"/>
          </a:p>
        </p:txBody>
      </p:sp>
      <p:sp>
        <p:nvSpPr>
          <p:cNvPr id="4" name="Date Placeholder 3"/>
          <p:cNvSpPr>
            <a:spLocks noGrp="1"/>
          </p:cNvSpPr>
          <p:nvPr>
            <p:ph type="dt" sz="half"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1A2D5558-364E-49CF-BD1C-98EA466A7C24}" type="datetime4">
              <a:rPr lang="en-US" smtClean="0"/>
              <a:pPr/>
              <a:t>May 22, 2017</a:t>
            </a:fld>
            <a:endParaRPr lang="en-US" dirty="0"/>
          </a:p>
        </p:txBody>
      </p:sp>
      <p:sp>
        <p:nvSpPr>
          <p:cNvPr id="5" name="Slide Number Placeholder 4"/>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dirty="0"/>
              <a:t>Slide </a:t>
            </a:r>
            <a:fld id="{619F89D8-7AE3-494A-97F3-03D680869632}" type="slidenum">
              <a:rPr lang="en-US" smtClean="0"/>
              <a:pPr/>
              <a:t>‹Nr.›</a:t>
            </a:fld>
            <a:endParaRPr lang="en-US" dirty="0"/>
          </a:p>
        </p:txBody>
      </p:sp>
    </p:spTree>
    <p:extLst>
      <p:ext uri="{BB962C8B-B14F-4D97-AF65-F5344CB8AC3E}">
        <p14:creationId xmlns:p14="http://schemas.microsoft.com/office/powerpoint/2010/main" val="151301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_Agenda">
    <p:spTree>
      <p:nvGrpSpPr>
        <p:cNvPr id="1" name=""/>
        <p:cNvGrpSpPr/>
        <p:nvPr/>
      </p:nvGrpSpPr>
      <p:grpSpPr>
        <a:xfrm>
          <a:off x="0" y="0"/>
          <a:ext cx="0" cy="0"/>
          <a:chOff x="0" y="0"/>
          <a:chExt cx="0" cy="0"/>
        </a:xfrm>
      </p:grpSpPr>
      <p:sp>
        <p:nvSpPr>
          <p:cNvPr id="5" name="Text Placeholder 4"/>
          <p:cNvSpPr>
            <a:spLocks noGrp="1"/>
          </p:cNvSpPr>
          <p:nvPr>
            <p:ph type="body" sz="quarter" idx="17"/>
          </p:nvPr>
        </p:nvSpPr>
        <p:spPr bwMode="gray">
          <a:xfrm>
            <a:off x="277494" y="1816571"/>
            <a:ext cx="8582788" cy="4096799"/>
          </a:xfrm>
        </p:spPr>
        <p:txBody>
          <a:bodyPr/>
          <a:lstStyle>
            <a:lvl1pPr>
              <a:spcBef>
                <a:spcPts val="900"/>
              </a:spcBef>
              <a:defRPr sz="2000"/>
            </a:lvl1pPr>
            <a:lvl2pPr marL="0" indent="0">
              <a:spcBef>
                <a:spcPts val="900"/>
              </a:spcBef>
              <a:buNone/>
              <a:defRPr sz="2000">
                <a:solidFill>
                  <a:schemeClr val="accent4"/>
                </a:solidFill>
              </a:defRPr>
            </a:lvl2pPr>
            <a:lvl3pPr marL="252000" indent="-252000">
              <a:spcBef>
                <a:spcPts val="900"/>
              </a:spcBef>
              <a:buFont typeface="Symbol" panose="05050102010706020507" pitchFamily="18" charset="2"/>
              <a:buChar char=""/>
              <a:defRPr sz="2000">
                <a:solidFill>
                  <a:schemeClr val="accent4"/>
                </a:solidFill>
              </a:defRPr>
            </a:lvl3pPr>
            <a:lvl4pPr marL="252000" indent="-252000">
              <a:spcBef>
                <a:spcPts val="900"/>
              </a:spcBef>
              <a:buFont typeface="Symbol" panose="05050102010706020507" pitchFamily="18" charset="2"/>
              <a:buChar char=""/>
              <a:defRPr sz="2000">
                <a:solidFill>
                  <a:schemeClr val="accent4"/>
                </a:solidFill>
              </a:defRPr>
            </a:lvl4pPr>
            <a:lvl5pPr marL="252000" indent="-252000">
              <a:spcBef>
                <a:spcPts val="900"/>
              </a:spcBef>
              <a:buFont typeface="Symbol" panose="05050102010706020507" pitchFamily="18" charset="2"/>
              <a:buChar char=""/>
              <a:defRPr sz="2000">
                <a:solidFill>
                  <a:schemeClr val="accent4"/>
                </a:solidFill>
              </a:defRPr>
            </a:lvl5pPr>
            <a:lvl6pPr marL="252000" indent="-252000">
              <a:spcBef>
                <a:spcPts val="900"/>
              </a:spcBef>
              <a:buFont typeface="Symbol" panose="05050102010706020507" pitchFamily="18" charset="2"/>
              <a:buChar char=""/>
              <a:defRPr sz="2000">
                <a:solidFill>
                  <a:schemeClr val="accent4"/>
                </a:solidFill>
              </a:defRPr>
            </a:lvl6pPr>
            <a:lvl7pPr marL="252000" indent="-252000">
              <a:spcBef>
                <a:spcPts val="900"/>
              </a:spcBef>
              <a:buFont typeface="Symbol" panose="05050102010706020507" pitchFamily="18" charset="2"/>
              <a:buChar char=""/>
              <a:defRPr sz="2000">
                <a:solidFill>
                  <a:schemeClr val="accent4"/>
                </a:solidFill>
              </a:defRPr>
            </a:lvl7pPr>
            <a:lvl8pPr marL="252000" indent="-252000">
              <a:spcBef>
                <a:spcPts val="900"/>
              </a:spcBef>
              <a:buFont typeface="Symbol" panose="05050102010706020507" pitchFamily="18" charset="2"/>
              <a:buChar char=""/>
              <a:defRPr sz="2000">
                <a:solidFill>
                  <a:schemeClr val="accent4"/>
                </a:solidFill>
              </a:defRPr>
            </a:lvl8pPr>
            <a:lvl9pPr marL="252000" indent="-252000">
              <a:spcBef>
                <a:spcPts val="900"/>
              </a:spcBef>
              <a:buFont typeface="Symbol" panose="05050102010706020507" pitchFamily="18" charset="2"/>
              <a:buChar char=""/>
              <a:defRPr sz="2000">
                <a:solidFill>
                  <a:schemeClr val="accent4"/>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4"/>
          </p:nvPr>
        </p:nvSpPr>
        <p:spPr bwMode="gray"/>
        <p:txBody>
          <a:bodyPr/>
          <a:lstStyle/>
          <a:p>
            <a:fld id="{CA280487-8E79-4605-9B2A-B74134006A96}" type="datetime4">
              <a:rPr lang="en-US" smtClean="0"/>
              <a:t>May 22, 2017</a:t>
            </a:fld>
            <a:endParaRPr lang="en-US" dirty="0"/>
          </a:p>
        </p:txBody>
      </p:sp>
      <p:sp>
        <p:nvSpPr>
          <p:cNvPr id="9" name="Footer Placeholder 8"/>
          <p:cNvSpPr>
            <a:spLocks noGrp="1"/>
          </p:cNvSpPr>
          <p:nvPr>
            <p:ph type="ftr" sz="quarter" idx="15"/>
          </p:nvPr>
        </p:nvSpPr>
        <p:spPr bwMode="gray"/>
        <p:txBody>
          <a:bodyPr/>
          <a:lstStyle>
            <a:lvl1pPr>
              <a:defRPr>
                <a:solidFill>
                  <a:schemeClr val="accent4"/>
                </a:solidFill>
              </a:defRPr>
            </a:lvl1pPr>
          </a:lstStyle>
          <a:p>
            <a:endParaRPr lang="en-US" dirty="0"/>
          </a:p>
        </p:txBody>
      </p:sp>
      <p:sp>
        <p:nvSpPr>
          <p:cNvPr id="10" name="Slide Number Placeholder 9"/>
          <p:cNvSpPr>
            <a:spLocks noGrp="1"/>
          </p:cNvSpPr>
          <p:nvPr>
            <p:ph type="sldNum" sz="quarter" idx="16"/>
          </p:nvPr>
        </p:nvSpPr>
        <p:spPr bwMode="gray"/>
        <p:txBody>
          <a:bodyPr/>
          <a:lstStyle/>
          <a:p>
            <a:r>
              <a:rPr lang="en-US" dirty="0"/>
              <a:t>Slide </a:t>
            </a:r>
            <a:fld id="{619F89D8-7AE3-494A-97F3-03D680869632}" type="slidenum">
              <a:rPr lang="en-US" smtClean="0"/>
              <a:pPr/>
              <a:t>‹Nr.›</a:t>
            </a:fld>
            <a:endParaRPr lang="en-US" dirty="0"/>
          </a:p>
        </p:txBody>
      </p:sp>
      <p:sp>
        <p:nvSpPr>
          <p:cNvPr id="2" name="Title 1"/>
          <p:cNvSpPr>
            <a:spLocks noGrp="1"/>
          </p:cNvSpPr>
          <p:nvPr>
            <p:ph type="title"/>
          </p:nvPr>
        </p:nvSpPr>
        <p:spPr bwMode="gray"/>
        <p:txBody>
          <a:bodyPr/>
          <a:lstStyle/>
          <a:p>
            <a:r>
              <a:rPr lang="en-US" dirty="0"/>
              <a:t>Click to edit Master title style</a:t>
            </a:r>
          </a:p>
        </p:txBody>
      </p:sp>
    </p:spTree>
    <p:extLst>
      <p:ext uri="{BB962C8B-B14F-4D97-AF65-F5344CB8AC3E}">
        <p14:creationId xmlns:p14="http://schemas.microsoft.com/office/powerpoint/2010/main" val="398477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_Simple text">
    <p:spTree>
      <p:nvGrpSpPr>
        <p:cNvPr id="1" name=""/>
        <p:cNvGrpSpPr/>
        <p:nvPr/>
      </p:nvGrpSpPr>
      <p:grpSpPr>
        <a:xfrm>
          <a:off x="0" y="0"/>
          <a:ext cx="0" cy="0"/>
          <a:chOff x="0" y="0"/>
          <a:chExt cx="0" cy="0"/>
        </a:xfrm>
      </p:grpSpPr>
      <p:sp>
        <p:nvSpPr>
          <p:cNvPr id="5" name="Text Placeholder 4"/>
          <p:cNvSpPr>
            <a:spLocks noGrp="1"/>
          </p:cNvSpPr>
          <p:nvPr>
            <p:ph type="body" sz="quarter" idx="17"/>
          </p:nvPr>
        </p:nvSpPr>
        <p:spPr bwMode="gray">
          <a:xfrm>
            <a:off x="277494" y="1816571"/>
            <a:ext cx="8582788" cy="4096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p:cNvSpPr>
            <a:spLocks noGrp="1"/>
          </p:cNvSpPr>
          <p:nvPr>
            <p:ph type="subTitle" idx="13"/>
          </p:nvPr>
        </p:nvSpPr>
        <p:spPr bwMode="gray">
          <a:xfrm>
            <a:off x="279400" y="1120928"/>
            <a:ext cx="8580882"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dirty="0"/>
              <a:t>Click to edit Master subtitle style</a:t>
            </a:r>
          </a:p>
        </p:txBody>
      </p:sp>
      <p:sp>
        <p:nvSpPr>
          <p:cNvPr id="2" name="Title 1"/>
          <p:cNvSpPr>
            <a:spLocks noGrp="1"/>
          </p:cNvSpPr>
          <p:nvPr>
            <p:ph type="title"/>
          </p:nvPr>
        </p:nvSpPr>
        <p:spPr bwMode="gray"/>
        <p:txBody>
          <a:bodyPr/>
          <a:lstStyle/>
          <a:p>
            <a:r>
              <a:rPr lang="en-US" dirty="0"/>
              <a:t>Click to edit Master title style</a:t>
            </a:r>
          </a:p>
        </p:txBody>
      </p:sp>
      <p:sp>
        <p:nvSpPr>
          <p:cNvPr id="8" name="Date Placeholder 7"/>
          <p:cNvSpPr>
            <a:spLocks noGrp="1"/>
          </p:cNvSpPr>
          <p:nvPr>
            <p:ph type="dt" sz="half" idx="14"/>
          </p:nvPr>
        </p:nvSpPr>
        <p:spPr bwMode="gray"/>
        <p:txBody>
          <a:bodyPr/>
          <a:lstStyle/>
          <a:p>
            <a:fld id="{A7ACB855-50C9-4F86-A518-9FAC0F011B9E}" type="datetime4">
              <a:rPr lang="en-US" smtClean="0"/>
              <a:t>May 22, 2017</a:t>
            </a:fld>
            <a:endParaRPr lang="en-US" dirty="0"/>
          </a:p>
        </p:txBody>
      </p:sp>
      <p:sp>
        <p:nvSpPr>
          <p:cNvPr id="9" name="Footer Placeholder 8"/>
          <p:cNvSpPr>
            <a:spLocks noGrp="1"/>
          </p:cNvSpPr>
          <p:nvPr>
            <p:ph type="ftr" sz="quarter" idx="15"/>
          </p:nvPr>
        </p:nvSpPr>
        <p:spPr bwMode="gray"/>
        <p:txBody>
          <a:bodyPr/>
          <a:lstStyle>
            <a:lvl1pPr>
              <a:defRPr>
                <a:solidFill>
                  <a:schemeClr val="accent4"/>
                </a:solidFill>
              </a:defRPr>
            </a:lvl1pPr>
          </a:lstStyle>
          <a:p>
            <a:endParaRPr lang="en-US" dirty="0"/>
          </a:p>
        </p:txBody>
      </p:sp>
      <p:sp>
        <p:nvSpPr>
          <p:cNvPr id="10" name="Slide Number Placeholder 9"/>
          <p:cNvSpPr>
            <a:spLocks noGrp="1"/>
          </p:cNvSpPr>
          <p:nvPr>
            <p:ph type="sldNum" sz="quarter" idx="16"/>
          </p:nvPr>
        </p:nvSpPr>
        <p:spPr bwMode="gray"/>
        <p:txBody>
          <a:bodyPr/>
          <a:lstStyle/>
          <a:p>
            <a:r>
              <a:rPr lang="en-US" dirty="0"/>
              <a:t>Slide </a:t>
            </a:r>
            <a:fld id="{619F89D8-7AE3-494A-97F3-03D680869632}" type="slidenum">
              <a:rPr lang="en-US" smtClean="0"/>
              <a:pPr/>
              <a:t>‹Nr.›</a:t>
            </a:fld>
            <a:endParaRPr lang="en-US" dirty="0"/>
          </a:p>
        </p:txBody>
      </p:sp>
    </p:spTree>
    <p:extLst>
      <p:ext uri="{BB962C8B-B14F-4D97-AF65-F5344CB8AC3E}">
        <p14:creationId xmlns:p14="http://schemas.microsoft.com/office/powerpoint/2010/main" val="198842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_Title only">
    <p:spTree>
      <p:nvGrpSpPr>
        <p:cNvPr id="1" name=""/>
        <p:cNvGrpSpPr/>
        <p:nvPr/>
      </p:nvGrpSpPr>
      <p:grpSpPr>
        <a:xfrm>
          <a:off x="0" y="0"/>
          <a:ext cx="0" cy="0"/>
          <a:chOff x="0" y="0"/>
          <a:chExt cx="0" cy="0"/>
        </a:xfrm>
      </p:grpSpPr>
      <p:sp>
        <p:nvSpPr>
          <p:cNvPr id="7" name="Subtitle 2"/>
          <p:cNvSpPr>
            <a:spLocks noGrp="1"/>
          </p:cNvSpPr>
          <p:nvPr>
            <p:ph type="subTitle" idx="13"/>
          </p:nvPr>
        </p:nvSpPr>
        <p:spPr bwMode="gray">
          <a:xfrm>
            <a:off x="279400" y="1120928"/>
            <a:ext cx="8580882"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dirty="0"/>
              <a:t>Click to edit Master subtitle style</a:t>
            </a:r>
          </a:p>
        </p:txBody>
      </p:sp>
      <p:sp>
        <p:nvSpPr>
          <p:cNvPr id="2" name="Title 1"/>
          <p:cNvSpPr>
            <a:spLocks noGrp="1"/>
          </p:cNvSpPr>
          <p:nvPr>
            <p:ph type="title"/>
          </p:nvPr>
        </p:nvSpPr>
        <p:spPr bwMode="gray"/>
        <p:txBody>
          <a:bodyPr/>
          <a:lstStyle/>
          <a:p>
            <a:r>
              <a:rPr lang="en-US" dirty="0"/>
              <a:t>Click to edit Master title style</a:t>
            </a:r>
          </a:p>
        </p:txBody>
      </p:sp>
      <p:sp>
        <p:nvSpPr>
          <p:cNvPr id="8" name="Date Placeholder 7"/>
          <p:cNvSpPr>
            <a:spLocks noGrp="1"/>
          </p:cNvSpPr>
          <p:nvPr>
            <p:ph type="dt" sz="half" idx="14"/>
          </p:nvPr>
        </p:nvSpPr>
        <p:spPr bwMode="gray"/>
        <p:txBody>
          <a:bodyPr/>
          <a:lstStyle/>
          <a:p>
            <a:fld id="{FF9C19AF-AEEF-4951-9229-7E9EBFDC8F25}" type="datetime4">
              <a:rPr lang="en-US" smtClean="0"/>
              <a:t>May 22, 2017</a:t>
            </a:fld>
            <a:endParaRPr lang="en-US" dirty="0"/>
          </a:p>
        </p:txBody>
      </p:sp>
      <p:sp>
        <p:nvSpPr>
          <p:cNvPr id="9" name="Footer Placeholder 8"/>
          <p:cNvSpPr>
            <a:spLocks noGrp="1"/>
          </p:cNvSpPr>
          <p:nvPr>
            <p:ph type="ftr" sz="quarter" idx="15"/>
          </p:nvPr>
        </p:nvSpPr>
        <p:spPr bwMode="gray"/>
        <p:txBody>
          <a:bodyPr/>
          <a:lstStyle>
            <a:lvl1pPr>
              <a:defRPr>
                <a:solidFill>
                  <a:schemeClr val="accent4"/>
                </a:solidFill>
              </a:defRPr>
            </a:lvl1pPr>
          </a:lstStyle>
          <a:p>
            <a:endParaRPr lang="en-US" dirty="0"/>
          </a:p>
        </p:txBody>
      </p:sp>
      <p:sp>
        <p:nvSpPr>
          <p:cNvPr id="10" name="Slide Number Placeholder 9"/>
          <p:cNvSpPr>
            <a:spLocks noGrp="1"/>
          </p:cNvSpPr>
          <p:nvPr>
            <p:ph type="sldNum" sz="quarter" idx="16"/>
          </p:nvPr>
        </p:nvSpPr>
        <p:spPr bwMode="gray"/>
        <p:txBody>
          <a:bodyPr/>
          <a:lstStyle/>
          <a:p>
            <a:r>
              <a:rPr lang="en-US" dirty="0"/>
              <a:t>Slide </a:t>
            </a:r>
            <a:fld id="{619F89D8-7AE3-494A-97F3-03D680869632}" type="slidenum">
              <a:rPr lang="en-US" smtClean="0"/>
              <a:pPr/>
              <a:t>‹Nr.›</a:t>
            </a:fld>
            <a:endParaRPr lang="en-US" dirty="0"/>
          </a:p>
        </p:txBody>
      </p:sp>
    </p:spTree>
    <p:extLst>
      <p:ext uri="{BB962C8B-B14F-4D97-AF65-F5344CB8AC3E}">
        <p14:creationId xmlns:p14="http://schemas.microsoft.com/office/powerpoint/2010/main" val="383646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06_Closing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5603619" y="4651687"/>
            <a:ext cx="3256380" cy="1261872"/>
          </a:xfrm>
          <a:prstGeom prst="rect">
            <a:avLst/>
          </a:prstGeom>
        </p:spPr>
      </p:pic>
      <p:sp>
        <p:nvSpPr>
          <p:cNvPr id="3" name="Footer Placeholder 2"/>
          <p:cNvSpPr>
            <a:spLocks noGrp="1"/>
          </p:cNvSpPr>
          <p:nvPr>
            <p:ph type="ftr" sz="quarter" idx="10"/>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dirty="0"/>
          </a:p>
        </p:txBody>
      </p:sp>
      <p:sp>
        <p:nvSpPr>
          <p:cNvPr id="4" name="Date Placeholder 3"/>
          <p:cNvSpPr>
            <a:spLocks noGrp="1"/>
          </p:cNvSpPr>
          <p:nvPr>
            <p:ph type="dt" sz="half"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4D6E2FDC-7000-4B5F-B13D-51D99228074D}" type="datetime4">
              <a:rPr lang="en-US" smtClean="0"/>
              <a:t>May 22, 2017</a:t>
            </a:fld>
            <a:endParaRPr lang="en-US" dirty="0"/>
          </a:p>
        </p:txBody>
      </p:sp>
      <p:sp>
        <p:nvSpPr>
          <p:cNvPr id="5" name="Slide Number Placeholder 4"/>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dirty="0"/>
              <a:t>Slide </a:t>
            </a:r>
            <a:fld id="{619F89D8-7AE3-494A-97F3-03D680869632}" type="slidenum">
              <a:rPr lang="en-US" smtClean="0"/>
              <a:pPr/>
              <a:t>‹Nr.›</a:t>
            </a:fld>
            <a:endParaRPr lang="en-US" dirty="0"/>
          </a:p>
        </p:txBody>
      </p:sp>
    </p:spTree>
    <p:extLst>
      <p:ext uri="{BB962C8B-B14F-4D97-AF65-F5344CB8AC3E}">
        <p14:creationId xmlns:p14="http://schemas.microsoft.com/office/powerpoint/2010/main" val="2794793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1_Cover">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gray">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3" hasCustomPrompt="1"/>
          </p:nvPr>
        </p:nvSpPr>
        <p:spPr bwMode="gray">
          <a:xfrm>
            <a:off x="277019" y="4705350"/>
            <a:ext cx="8583255" cy="147520"/>
          </a:xfrm>
        </p:spPr>
        <p:txBody>
          <a:bodyPr lIns="0" tIns="0" rIns="0" bIns="0" anchor="b"/>
          <a:lstStyle>
            <a:lvl1pPr marL="1588" indent="0">
              <a:buFont typeface="Arial" panose="020B0604020202020204" pitchFamily="34" charset="0"/>
              <a:buNone/>
              <a:defRPr sz="1000" cap="all" baseline="0"/>
            </a:lvl1pPr>
            <a:lvl2pPr marL="1588" indent="0">
              <a:spcBef>
                <a:spcPts val="0"/>
              </a:spcBef>
              <a:buNone/>
              <a:defRPr sz="1000" cap="all" baseline="0"/>
            </a:lvl2pPr>
            <a:lvl3pPr marL="1588" indent="0">
              <a:buNone/>
              <a:defRPr sz="1000" cap="all" baseline="0"/>
            </a:lvl3pPr>
            <a:lvl4pPr marL="1588" indent="0">
              <a:buNone/>
              <a:defRPr sz="1000" cap="all" baseline="0"/>
            </a:lvl4pPr>
            <a:lvl5pPr marL="1588" indent="0">
              <a:buNone/>
              <a:defRPr sz="1000" cap="all" baseline="0"/>
            </a:lvl5pPr>
            <a:lvl6pPr marL="1588" indent="0">
              <a:buNone/>
              <a:defRPr sz="1000" cap="all" baseline="0"/>
            </a:lvl6pPr>
            <a:lvl7pPr marL="1588" indent="0">
              <a:buNone/>
              <a:defRPr sz="1000" cap="all" baseline="0"/>
            </a:lvl7pPr>
            <a:lvl8pPr marL="1588" indent="0">
              <a:buNone/>
              <a:defRPr sz="1000" cap="all" baseline="0"/>
            </a:lvl8pPr>
            <a:lvl9pPr marL="1588" indent="0">
              <a:buNone/>
              <a:defRPr sz="1000" cap="all" baseline="0"/>
            </a:lvl9pPr>
          </a:lstStyle>
          <a:p>
            <a:pPr lvl="0"/>
            <a:r>
              <a:rPr lang="en-US" dirty="0"/>
              <a:t>Click to edit Master text styles</a:t>
            </a:r>
          </a:p>
        </p:txBody>
      </p:sp>
      <p:sp>
        <p:nvSpPr>
          <p:cNvPr id="2" name="Title 1"/>
          <p:cNvSpPr>
            <a:spLocks noGrp="1"/>
          </p:cNvSpPr>
          <p:nvPr>
            <p:ph type="ctrTitle"/>
          </p:nvPr>
        </p:nvSpPr>
        <p:spPr bwMode="gray">
          <a:xfrm>
            <a:off x="277019" y="4850489"/>
            <a:ext cx="8582601" cy="592406"/>
          </a:xfrm>
        </p:spPr>
        <p:txBody>
          <a:bodyPr lIns="0" rIns="0"/>
          <a:lstStyle>
            <a:lvl1pPr>
              <a:defRPr sz="4000"/>
            </a:lvl1pPr>
          </a:lstStyle>
          <a:p>
            <a:r>
              <a:rPr lang="en-US" dirty="0"/>
              <a:t>Click to edit Master title style</a:t>
            </a:r>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62817" y="365752"/>
            <a:ext cx="896803" cy="350784"/>
          </a:xfrm>
          <a:prstGeom prst="rect">
            <a:avLst/>
          </a:prstGeom>
        </p:spPr>
      </p:pic>
      <p:sp>
        <p:nvSpPr>
          <p:cNvPr id="3" name="Subtitle 2"/>
          <p:cNvSpPr>
            <a:spLocks noGrp="1"/>
          </p:cNvSpPr>
          <p:nvPr>
            <p:ph type="subTitle" idx="1"/>
          </p:nvPr>
        </p:nvSpPr>
        <p:spPr bwMode="gray">
          <a:xfrm>
            <a:off x="277018" y="5459562"/>
            <a:ext cx="8583255" cy="287188"/>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dirty="0"/>
              <a:t>Click to edit Master subtitle style</a:t>
            </a:r>
          </a:p>
        </p:txBody>
      </p:sp>
      <p:sp>
        <p:nvSpPr>
          <p:cNvPr id="20" name="Text Placeholder 19"/>
          <p:cNvSpPr>
            <a:spLocks noGrp="1"/>
          </p:cNvSpPr>
          <p:nvPr>
            <p:ph type="body" sz="quarter" idx="14" hasCustomPrompt="1"/>
          </p:nvPr>
        </p:nvSpPr>
        <p:spPr bwMode="gray">
          <a:xfrm>
            <a:off x="277019" y="5914754"/>
            <a:ext cx="8582601" cy="216000"/>
          </a:xfrm>
        </p:spPr>
        <p:txBody>
          <a:bodyPr lIns="0" tIns="0" rIns="0" bIns="0"/>
          <a:lstStyle>
            <a:lvl1pPr marL="0" indent="0">
              <a:buFont typeface="Arial" panose="020B0604020202020204" pitchFamily="34" charset="0"/>
              <a:buNone/>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US" dirty="0"/>
              <a:t>Click to edit Master text styles</a:t>
            </a:r>
          </a:p>
        </p:txBody>
      </p:sp>
      <p:sp>
        <p:nvSpPr>
          <p:cNvPr id="4" name="Date Placeholder 3"/>
          <p:cNvSpPr>
            <a:spLocks noGrp="1"/>
          </p:cNvSpPr>
          <p:nvPr>
            <p:ph type="dt" sz="half" idx="10"/>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B1F52310-953C-449A-A8F3-975B5D052E0C}" type="datetime4">
              <a:rPr lang="en-US" smtClean="0"/>
              <a:pPr/>
              <a:t>May 22, 2017</a:t>
            </a:fld>
            <a:endParaRPr lang="en-US" dirty="0"/>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dirty="0"/>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619F89D8-7AE3-494A-97F3-03D680869632}" type="slidenum">
              <a:rPr lang="en-US" smtClean="0"/>
              <a:pPr/>
              <a:t>‹Nr.›</a:t>
            </a:fld>
            <a:endParaRPr lang="en-US" dirty="0"/>
          </a:p>
        </p:txBody>
      </p:sp>
      <p:sp>
        <p:nvSpPr>
          <p:cNvPr id="11" name="Rectangle 10"/>
          <p:cNvSpPr/>
          <p:nvPr userDrawn="1"/>
        </p:nvSpPr>
        <p:spPr bwMode="gray">
          <a:xfrm>
            <a:off x="279400" y="524567"/>
            <a:ext cx="295200" cy="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712601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2_Cover - optional picture">
    <p:spTree>
      <p:nvGrpSpPr>
        <p:cNvPr id="1" name=""/>
        <p:cNvGrpSpPr/>
        <p:nvPr/>
      </p:nvGrpSpPr>
      <p:grpSpPr>
        <a:xfrm>
          <a:off x="0" y="0"/>
          <a:ext cx="0" cy="0"/>
          <a:chOff x="0" y="0"/>
          <a:chExt cx="0" cy="0"/>
        </a:xfrm>
      </p:grpSpPr>
      <p:sp>
        <p:nvSpPr>
          <p:cNvPr id="18" name="Text Placeholder 17"/>
          <p:cNvSpPr>
            <a:spLocks noGrp="1"/>
          </p:cNvSpPr>
          <p:nvPr>
            <p:ph type="body" sz="quarter" idx="13" hasCustomPrompt="1"/>
          </p:nvPr>
        </p:nvSpPr>
        <p:spPr bwMode="gray">
          <a:xfrm>
            <a:off x="277019" y="4705350"/>
            <a:ext cx="8583255" cy="147520"/>
          </a:xfrm>
        </p:spPr>
        <p:txBody>
          <a:bodyPr lIns="0" tIns="0" rIns="0" bIns="0" anchor="b"/>
          <a:lstStyle>
            <a:lvl1pPr marL="1588" indent="0">
              <a:buFont typeface="Arial" panose="020B0604020202020204" pitchFamily="34" charset="0"/>
              <a:buNone/>
              <a:defRPr sz="1000" cap="all" baseline="0"/>
            </a:lvl1pPr>
            <a:lvl2pPr marL="1588" indent="0">
              <a:buNone/>
              <a:defRPr sz="1000" cap="all" baseline="0"/>
            </a:lvl2pPr>
            <a:lvl3pPr marL="1588" indent="0">
              <a:buNone/>
              <a:defRPr sz="1000" cap="all" baseline="0"/>
            </a:lvl3pPr>
            <a:lvl4pPr marL="1588" indent="0">
              <a:buNone/>
              <a:defRPr sz="1000" cap="all" baseline="0"/>
            </a:lvl4pPr>
            <a:lvl5pPr marL="1588" indent="0">
              <a:buNone/>
              <a:defRPr sz="1000" cap="all" baseline="0"/>
            </a:lvl5pPr>
            <a:lvl6pPr marL="1588" indent="0">
              <a:buNone/>
              <a:defRPr sz="1000" cap="all" baseline="0"/>
            </a:lvl6pPr>
            <a:lvl7pPr marL="1588" indent="0">
              <a:buNone/>
              <a:defRPr sz="1000" cap="all" baseline="0"/>
            </a:lvl7pPr>
            <a:lvl8pPr marL="1588" indent="0">
              <a:buNone/>
              <a:defRPr sz="1000" cap="all" baseline="0"/>
            </a:lvl8pPr>
            <a:lvl9pPr marL="1588" indent="0">
              <a:buNone/>
              <a:defRPr sz="1000" cap="all" baseline="0"/>
            </a:lvl9pPr>
          </a:lstStyle>
          <a:p>
            <a:pPr lvl="0"/>
            <a:r>
              <a:rPr lang="en-US" dirty="0"/>
              <a:t>Click to edit Master text styles</a:t>
            </a:r>
          </a:p>
        </p:txBody>
      </p:sp>
      <p:sp>
        <p:nvSpPr>
          <p:cNvPr id="2" name="Title 1"/>
          <p:cNvSpPr>
            <a:spLocks noGrp="1"/>
          </p:cNvSpPr>
          <p:nvPr>
            <p:ph type="ctrTitle"/>
          </p:nvPr>
        </p:nvSpPr>
        <p:spPr bwMode="gray">
          <a:xfrm>
            <a:off x="277019" y="4850489"/>
            <a:ext cx="8582601" cy="592406"/>
          </a:xfrm>
        </p:spPr>
        <p:txBody>
          <a:bodyPr lIns="0" rIns="0"/>
          <a:lstStyle>
            <a:lvl1pPr>
              <a:defRPr sz="4000"/>
            </a:lvl1pPr>
          </a:lstStyle>
          <a:p>
            <a:r>
              <a:rPr lang="en-US" dirty="0"/>
              <a:t>Click to edit Master title style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62817" y="365752"/>
            <a:ext cx="896803" cy="350784"/>
          </a:xfrm>
          <a:prstGeom prst="rect">
            <a:avLst/>
          </a:prstGeom>
        </p:spPr>
      </p:pic>
      <p:sp>
        <p:nvSpPr>
          <p:cNvPr id="3" name="Subtitle 2"/>
          <p:cNvSpPr>
            <a:spLocks noGrp="1"/>
          </p:cNvSpPr>
          <p:nvPr>
            <p:ph type="subTitle" idx="1"/>
          </p:nvPr>
        </p:nvSpPr>
        <p:spPr bwMode="gray">
          <a:xfrm>
            <a:off x="277018" y="5459562"/>
            <a:ext cx="8583255" cy="287188"/>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dirty="0"/>
              <a:t>Click to edit Master subtitle style</a:t>
            </a:r>
          </a:p>
        </p:txBody>
      </p:sp>
      <p:sp>
        <p:nvSpPr>
          <p:cNvPr id="20" name="Text Placeholder 19"/>
          <p:cNvSpPr>
            <a:spLocks noGrp="1"/>
          </p:cNvSpPr>
          <p:nvPr>
            <p:ph type="body" sz="quarter" idx="14" hasCustomPrompt="1"/>
          </p:nvPr>
        </p:nvSpPr>
        <p:spPr bwMode="gray">
          <a:xfrm>
            <a:off x="277019" y="5914754"/>
            <a:ext cx="8582601" cy="216000"/>
          </a:xfrm>
        </p:spPr>
        <p:txBody>
          <a:bodyPr lIns="0" tIns="0" rIns="0" bIns="0"/>
          <a:lstStyle>
            <a:lvl1pPr marL="0" indent="0">
              <a:buFont typeface="Arial" panose="020B0604020202020204" pitchFamily="34" charset="0"/>
              <a:buNone/>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US" dirty="0"/>
              <a:t>Click to edit Master text styles</a:t>
            </a:r>
          </a:p>
          <a:p>
            <a:pPr lvl="1"/>
            <a:endParaRPr lang="en-US" dirty="0"/>
          </a:p>
        </p:txBody>
      </p:sp>
      <p:sp>
        <p:nvSpPr>
          <p:cNvPr id="4" name="Date Placeholder 3"/>
          <p:cNvSpPr>
            <a:spLocks noGrp="1"/>
          </p:cNvSpPr>
          <p:nvPr>
            <p:ph type="dt" sz="half" idx="10"/>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B1F52310-953C-449A-A8F3-975B5D052E0C}" type="datetime4">
              <a:rPr lang="en-US" smtClean="0"/>
              <a:pPr/>
              <a:t>May 22, 2017</a:t>
            </a:fld>
            <a:endParaRPr lang="en-US" dirty="0"/>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dirty="0"/>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619F89D8-7AE3-494A-97F3-03D680869632}" type="slidenum">
              <a:rPr lang="en-US" smtClean="0"/>
              <a:pPr/>
              <a:t>‹Nr.›</a:t>
            </a:fld>
            <a:endParaRPr lang="en-US" dirty="0"/>
          </a:p>
        </p:txBody>
      </p:sp>
    </p:spTree>
    <p:extLst>
      <p:ext uri="{BB962C8B-B14F-4D97-AF65-F5344CB8AC3E}">
        <p14:creationId xmlns:p14="http://schemas.microsoft.com/office/powerpoint/2010/main" val="426622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ver - optional picture">
    <p:spTree>
      <p:nvGrpSpPr>
        <p:cNvPr id="1" name=""/>
        <p:cNvGrpSpPr/>
        <p:nvPr/>
      </p:nvGrpSpPr>
      <p:grpSpPr>
        <a:xfrm>
          <a:off x="0" y="0"/>
          <a:ext cx="0" cy="0"/>
          <a:chOff x="0" y="0"/>
          <a:chExt cx="0" cy="0"/>
        </a:xfrm>
      </p:grpSpPr>
      <p:sp>
        <p:nvSpPr>
          <p:cNvPr id="10" name="Text Placeholder 17"/>
          <p:cNvSpPr>
            <a:spLocks noGrp="1"/>
          </p:cNvSpPr>
          <p:nvPr>
            <p:ph type="body" sz="quarter" idx="13" hasCustomPrompt="1"/>
          </p:nvPr>
        </p:nvSpPr>
        <p:spPr bwMode="gray">
          <a:xfrm>
            <a:off x="280372" y="5124084"/>
            <a:ext cx="8583255" cy="147520"/>
          </a:xfrm>
        </p:spPr>
        <p:txBody>
          <a:bodyPr lIns="0" tIns="0" rIns="0" bIns="0" anchor="b"/>
          <a:lstStyle>
            <a:lvl1pPr marL="1588" indent="0">
              <a:buFont typeface="Arial" panose="020B0604020202020204" pitchFamily="34" charset="0"/>
              <a:buNone/>
              <a:defRPr sz="1000" cap="all" baseline="0"/>
            </a:lvl1pPr>
            <a:lvl2pPr marL="1588" indent="0">
              <a:spcBef>
                <a:spcPts val="0"/>
              </a:spcBef>
              <a:buNone/>
              <a:defRPr sz="1000" cap="all" baseline="0"/>
            </a:lvl2pPr>
            <a:lvl3pPr marL="1588" indent="0">
              <a:buNone/>
              <a:defRPr sz="1000" cap="all" baseline="0"/>
            </a:lvl3pPr>
            <a:lvl4pPr marL="1588" indent="0">
              <a:buNone/>
              <a:defRPr sz="1000" cap="all" baseline="0"/>
            </a:lvl4pPr>
            <a:lvl5pPr marL="1588" indent="0">
              <a:buNone/>
              <a:defRPr sz="1000" cap="all" baseline="0"/>
            </a:lvl5pPr>
            <a:lvl6pPr marL="1588" indent="0">
              <a:buNone/>
              <a:defRPr sz="1000" cap="all" baseline="0"/>
            </a:lvl6pPr>
            <a:lvl7pPr marL="1588" indent="0">
              <a:buNone/>
              <a:defRPr sz="1000" cap="all" baseline="0"/>
            </a:lvl7pPr>
            <a:lvl8pPr marL="1588" indent="0">
              <a:buNone/>
              <a:defRPr sz="1000" cap="all" baseline="0"/>
            </a:lvl8pPr>
            <a:lvl9pPr marL="1588" indent="0">
              <a:buNone/>
              <a:defRPr sz="1000" cap="all" baseline="0"/>
            </a:lvl9pPr>
          </a:lstStyle>
          <a:p>
            <a:pPr lvl="0"/>
            <a:r>
              <a:rPr lang="en-US" dirty="0"/>
              <a:t>Click to edit Master text styles</a:t>
            </a:r>
          </a:p>
        </p:txBody>
      </p:sp>
      <p:sp>
        <p:nvSpPr>
          <p:cNvPr id="11" name="Title 1"/>
          <p:cNvSpPr>
            <a:spLocks noGrp="1"/>
          </p:cNvSpPr>
          <p:nvPr>
            <p:ph type="ctrTitle"/>
          </p:nvPr>
        </p:nvSpPr>
        <p:spPr bwMode="gray">
          <a:xfrm>
            <a:off x="281026" y="5318119"/>
            <a:ext cx="8582601" cy="467814"/>
          </a:xfrm>
        </p:spPr>
        <p:txBody>
          <a:bodyPr lIns="0" rIns="0"/>
          <a:lstStyle>
            <a:lvl1pPr>
              <a:defRPr sz="3200"/>
            </a:lvl1pPr>
          </a:lstStyle>
          <a:p>
            <a:r>
              <a:rPr lang="en-US" dirty="0"/>
              <a:t>Click to edit Master title style</a:t>
            </a:r>
          </a:p>
        </p:txBody>
      </p:sp>
      <p:sp>
        <p:nvSpPr>
          <p:cNvPr id="12" name="Subtitle 2"/>
          <p:cNvSpPr>
            <a:spLocks noGrp="1"/>
          </p:cNvSpPr>
          <p:nvPr>
            <p:ph type="subTitle" idx="1"/>
          </p:nvPr>
        </p:nvSpPr>
        <p:spPr bwMode="gray">
          <a:xfrm>
            <a:off x="273050" y="5819749"/>
            <a:ext cx="8583255" cy="287188"/>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dirty="0"/>
              <a:t>Click to edit Master subtitle style</a:t>
            </a:r>
          </a:p>
        </p:txBody>
      </p:sp>
      <p:sp>
        <p:nvSpPr>
          <p:cNvPr id="13" name="Text Placeholder 19"/>
          <p:cNvSpPr>
            <a:spLocks noGrp="1"/>
          </p:cNvSpPr>
          <p:nvPr>
            <p:ph type="body" sz="quarter" idx="14" hasCustomPrompt="1"/>
          </p:nvPr>
        </p:nvSpPr>
        <p:spPr bwMode="gray">
          <a:xfrm>
            <a:off x="273863" y="6213810"/>
            <a:ext cx="8582601" cy="216000"/>
          </a:xfrm>
        </p:spPr>
        <p:txBody>
          <a:bodyPr lIns="0" tIns="0" rIns="0" bIns="0"/>
          <a:lstStyle>
            <a:lvl1pPr marL="0" indent="0">
              <a:buFont typeface="Arial" panose="020B0604020202020204" pitchFamily="34" charset="0"/>
              <a:buNone/>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US" dirty="0"/>
              <a:t>Click to edit Master text styles</a:t>
            </a:r>
          </a:p>
        </p:txBody>
      </p:sp>
      <p:sp>
        <p:nvSpPr>
          <p:cNvPr id="14" name="Rectangle 13"/>
          <p:cNvSpPr/>
          <p:nvPr userDrawn="1"/>
        </p:nvSpPr>
        <p:spPr bwMode="gray">
          <a:xfrm>
            <a:off x="280372" y="4971985"/>
            <a:ext cx="408783" cy="5483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66824" y="6108463"/>
            <a:ext cx="896803" cy="350784"/>
          </a:xfrm>
          <a:prstGeom prst="rect">
            <a:avLst/>
          </a:prstGeom>
        </p:spPr>
      </p:pic>
    </p:spTree>
    <p:extLst>
      <p:ext uri="{BB962C8B-B14F-4D97-AF65-F5344CB8AC3E}">
        <p14:creationId xmlns:p14="http://schemas.microsoft.com/office/powerpoint/2010/main" val="3843156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16.xml"/><Relationship Id="rId7"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22.xml"/><Relationship Id="rId7"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8"/>
          <a:stretch>
            <a:fillRect/>
          </a:stretch>
        </p:blipFill>
        <p:spPr>
          <a:xfrm>
            <a:off x="8355759" y="6397295"/>
            <a:ext cx="509617" cy="197481"/>
          </a:xfrm>
          <a:prstGeom prst="rect">
            <a:avLst/>
          </a:prstGeom>
        </p:spPr>
      </p:pic>
      <p:grpSp>
        <p:nvGrpSpPr>
          <p:cNvPr id="38" name="Group 37"/>
          <p:cNvGrpSpPr/>
          <p:nvPr userDrawn="1"/>
        </p:nvGrpSpPr>
        <p:grpSpPr bwMode="gray">
          <a:xfrm>
            <a:off x="275713" y="6327549"/>
            <a:ext cx="337902" cy="88364"/>
            <a:chOff x="61913" y="5218113"/>
            <a:chExt cx="3138487" cy="820737"/>
          </a:xfrm>
          <a:solidFill>
            <a:schemeClr val="accent4"/>
          </a:solidFill>
        </p:grpSpPr>
        <p:sp>
          <p:nvSpPr>
            <p:cNvPr id="33" name="Freeform 16"/>
            <p:cNvSpPr>
              <a:spLocks noEditPoints="1"/>
            </p:cNvSpPr>
            <p:nvPr userDrawn="1"/>
          </p:nvSpPr>
          <p:spPr bwMode="gray">
            <a:xfrm>
              <a:off x="61913" y="5218113"/>
              <a:ext cx="828675" cy="820737"/>
            </a:xfrm>
            <a:custGeom>
              <a:avLst/>
              <a:gdLst>
                <a:gd name="T0" fmla="*/ 111 w 221"/>
                <a:gd name="T1" fmla="*/ 219 h 219"/>
                <a:gd name="T2" fmla="*/ 53 w 221"/>
                <a:gd name="T3" fmla="*/ 203 h 219"/>
                <a:gd name="T4" fmla="*/ 14 w 221"/>
                <a:gd name="T5" fmla="*/ 163 h 219"/>
                <a:gd name="T6" fmla="*/ 0 w 221"/>
                <a:gd name="T7" fmla="*/ 109 h 219"/>
                <a:gd name="T8" fmla="*/ 15 w 221"/>
                <a:gd name="T9" fmla="*/ 53 h 219"/>
                <a:gd name="T10" fmla="*/ 56 w 221"/>
                <a:gd name="T11" fmla="*/ 14 h 219"/>
                <a:gd name="T12" fmla="*/ 111 w 221"/>
                <a:gd name="T13" fmla="*/ 0 h 219"/>
                <a:gd name="T14" fmla="*/ 168 w 221"/>
                <a:gd name="T15" fmla="*/ 15 h 219"/>
                <a:gd name="T16" fmla="*/ 207 w 221"/>
                <a:gd name="T17" fmla="*/ 55 h 219"/>
                <a:gd name="T18" fmla="*/ 221 w 221"/>
                <a:gd name="T19" fmla="*/ 109 h 219"/>
                <a:gd name="T20" fmla="*/ 206 w 221"/>
                <a:gd name="T21" fmla="*/ 166 h 219"/>
                <a:gd name="T22" fmla="*/ 165 w 221"/>
                <a:gd name="T23" fmla="*/ 205 h 219"/>
                <a:gd name="T24" fmla="*/ 111 w 221"/>
                <a:gd name="T25" fmla="*/ 219 h 219"/>
                <a:gd name="T26" fmla="*/ 111 w 221"/>
                <a:gd name="T27" fmla="*/ 190 h 219"/>
                <a:gd name="T28" fmla="*/ 153 w 221"/>
                <a:gd name="T29" fmla="*/ 180 h 219"/>
                <a:gd name="T30" fmla="*/ 181 w 221"/>
                <a:gd name="T31" fmla="*/ 151 h 219"/>
                <a:gd name="T32" fmla="*/ 191 w 221"/>
                <a:gd name="T33" fmla="*/ 109 h 219"/>
                <a:gd name="T34" fmla="*/ 180 w 221"/>
                <a:gd name="T35" fmla="*/ 67 h 219"/>
                <a:gd name="T36" fmla="*/ 151 w 221"/>
                <a:gd name="T37" fmla="*/ 38 h 219"/>
                <a:gd name="T38" fmla="*/ 111 w 221"/>
                <a:gd name="T39" fmla="*/ 28 h 219"/>
                <a:gd name="T40" fmla="*/ 68 w 221"/>
                <a:gd name="T41" fmla="*/ 39 h 219"/>
                <a:gd name="T42" fmla="*/ 40 w 221"/>
                <a:gd name="T43" fmla="*/ 68 h 219"/>
                <a:gd name="T44" fmla="*/ 31 w 221"/>
                <a:gd name="T45" fmla="*/ 109 h 219"/>
                <a:gd name="T46" fmla="*/ 41 w 221"/>
                <a:gd name="T47" fmla="*/ 152 h 219"/>
                <a:gd name="T48" fmla="*/ 70 w 221"/>
                <a:gd name="T49" fmla="*/ 180 h 219"/>
                <a:gd name="T50" fmla="*/ 111 w 221"/>
                <a:gd name="T51" fmla="*/ 190 h 219"/>
                <a:gd name="T52" fmla="*/ 115 w 221"/>
                <a:gd name="T53" fmla="*/ 50 h 219"/>
                <a:gd name="T54" fmla="*/ 139 w 221"/>
                <a:gd name="T55" fmla="*/ 54 h 219"/>
                <a:gd name="T56" fmla="*/ 156 w 221"/>
                <a:gd name="T57" fmla="*/ 63 h 219"/>
                <a:gd name="T58" fmla="*/ 145 w 221"/>
                <a:gd name="T59" fmla="*/ 85 h 219"/>
                <a:gd name="T60" fmla="*/ 117 w 221"/>
                <a:gd name="T61" fmla="*/ 76 h 219"/>
                <a:gd name="T62" fmla="*/ 93 w 221"/>
                <a:gd name="T63" fmla="*/ 85 h 219"/>
                <a:gd name="T64" fmla="*/ 84 w 221"/>
                <a:gd name="T65" fmla="*/ 110 h 219"/>
                <a:gd name="T66" fmla="*/ 93 w 221"/>
                <a:gd name="T67" fmla="*/ 134 h 219"/>
                <a:gd name="T68" fmla="*/ 117 w 221"/>
                <a:gd name="T69" fmla="*/ 143 h 219"/>
                <a:gd name="T70" fmla="*/ 146 w 221"/>
                <a:gd name="T71" fmla="*/ 132 h 219"/>
                <a:gd name="T72" fmla="*/ 158 w 221"/>
                <a:gd name="T73" fmla="*/ 153 h 219"/>
                <a:gd name="T74" fmla="*/ 140 w 221"/>
                <a:gd name="T75" fmla="*/ 165 h 219"/>
                <a:gd name="T76" fmla="*/ 115 w 221"/>
                <a:gd name="T77" fmla="*/ 169 h 219"/>
                <a:gd name="T78" fmla="*/ 71 w 221"/>
                <a:gd name="T79" fmla="*/ 153 h 219"/>
                <a:gd name="T80" fmla="*/ 54 w 221"/>
                <a:gd name="T81" fmla="*/ 111 h 219"/>
                <a:gd name="T82" fmla="*/ 71 w 221"/>
                <a:gd name="T83" fmla="*/ 67 h 219"/>
                <a:gd name="T84" fmla="*/ 115 w 221"/>
                <a:gd name="T85" fmla="*/ 5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219">
                  <a:moveTo>
                    <a:pt x="111" y="219"/>
                  </a:moveTo>
                  <a:cubicBezTo>
                    <a:pt x="89" y="219"/>
                    <a:pt x="70" y="214"/>
                    <a:pt x="53" y="203"/>
                  </a:cubicBezTo>
                  <a:cubicBezTo>
                    <a:pt x="36" y="193"/>
                    <a:pt x="23" y="180"/>
                    <a:pt x="14" y="163"/>
                  </a:cubicBezTo>
                  <a:cubicBezTo>
                    <a:pt x="4" y="147"/>
                    <a:pt x="0" y="129"/>
                    <a:pt x="0" y="109"/>
                  </a:cubicBezTo>
                  <a:cubicBezTo>
                    <a:pt x="0" y="88"/>
                    <a:pt x="5" y="70"/>
                    <a:pt x="15" y="53"/>
                  </a:cubicBezTo>
                  <a:cubicBezTo>
                    <a:pt x="25" y="36"/>
                    <a:pt x="39" y="23"/>
                    <a:pt x="56" y="14"/>
                  </a:cubicBezTo>
                  <a:cubicBezTo>
                    <a:pt x="73" y="5"/>
                    <a:pt x="91" y="0"/>
                    <a:pt x="111" y="0"/>
                  </a:cubicBezTo>
                  <a:cubicBezTo>
                    <a:pt x="132" y="0"/>
                    <a:pt x="151" y="5"/>
                    <a:pt x="168" y="15"/>
                  </a:cubicBezTo>
                  <a:cubicBezTo>
                    <a:pt x="185" y="26"/>
                    <a:pt x="198" y="39"/>
                    <a:pt x="207" y="55"/>
                  </a:cubicBezTo>
                  <a:cubicBezTo>
                    <a:pt x="217" y="72"/>
                    <a:pt x="221" y="90"/>
                    <a:pt x="221" y="109"/>
                  </a:cubicBezTo>
                  <a:cubicBezTo>
                    <a:pt x="221" y="130"/>
                    <a:pt x="216" y="149"/>
                    <a:pt x="206" y="166"/>
                  </a:cubicBezTo>
                  <a:cubicBezTo>
                    <a:pt x="196" y="183"/>
                    <a:pt x="182" y="196"/>
                    <a:pt x="165" y="205"/>
                  </a:cubicBezTo>
                  <a:cubicBezTo>
                    <a:pt x="149" y="214"/>
                    <a:pt x="130" y="219"/>
                    <a:pt x="111" y="219"/>
                  </a:cubicBezTo>
                  <a:close/>
                  <a:moveTo>
                    <a:pt x="111" y="190"/>
                  </a:moveTo>
                  <a:cubicBezTo>
                    <a:pt x="127" y="190"/>
                    <a:pt x="141" y="187"/>
                    <a:pt x="153" y="180"/>
                  </a:cubicBezTo>
                  <a:cubicBezTo>
                    <a:pt x="165" y="173"/>
                    <a:pt x="174" y="163"/>
                    <a:pt x="181" y="151"/>
                  </a:cubicBezTo>
                  <a:cubicBezTo>
                    <a:pt x="187" y="139"/>
                    <a:pt x="191" y="125"/>
                    <a:pt x="191" y="109"/>
                  </a:cubicBezTo>
                  <a:cubicBezTo>
                    <a:pt x="191" y="93"/>
                    <a:pt x="187" y="79"/>
                    <a:pt x="180" y="67"/>
                  </a:cubicBezTo>
                  <a:cubicBezTo>
                    <a:pt x="173" y="55"/>
                    <a:pt x="163" y="45"/>
                    <a:pt x="151" y="38"/>
                  </a:cubicBezTo>
                  <a:cubicBezTo>
                    <a:pt x="139" y="32"/>
                    <a:pt x="126" y="28"/>
                    <a:pt x="111" y="28"/>
                  </a:cubicBezTo>
                  <a:cubicBezTo>
                    <a:pt x="95" y="28"/>
                    <a:pt x="81" y="32"/>
                    <a:pt x="68" y="39"/>
                  </a:cubicBezTo>
                  <a:cubicBezTo>
                    <a:pt x="56" y="46"/>
                    <a:pt x="47" y="56"/>
                    <a:pt x="40" y="68"/>
                  </a:cubicBezTo>
                  <a:cubicBezTo>
                    <a:pt x="34" y="80"/>
                    <a:pt x="31" y="94"/>
                    <a:pt x="31" y="109"/>
                  </a:cubicBezTo>
                  <a:cubicBezTo>
                    <a:pt x="31" y="126"/>
                    <a:pt x="34" y="140"/>
                    <a:pt x="41" y="152"/>
                  </a:cubicBezTo>
                  <a:cubicBezTo>
                    <a:pt x="48" y="164"/>
                    <a:pt x="58" y="174"/>
                    <a:pt x="70" y="180"/>
                  </a:cubicBezTo>
                  <a:cubicBezTo>
                    <a:pt x="82" y="187"/>
                    <a:pt x="95" y="190"/>
                    <a:pt x="111" y="190"/>
                  </a:cubicBezTo>
                  <a:close/>
                  <a:moveTo>
                    <a:pt x="115" y="50"/>
                  </a:moveTo>
                  <a:cubicBezTo>
                    <a:pt x="124" y="50"/>
                    <a:pt x="131" y="51"/>
                    <a:pt x="139" y="54"/>
                  </a:cubicBezTo>
                  <a:cubicBezTo>
                    <a:pt x="146" y="56"/>
                    <a:pt x="152" y="59"/>
                    <a:pt x="156" y="63"/>
                  </a:cubicBezTo>
                  <a:cubicBezTo>
                    <a:pt x="145" y="85"/>
                    <a:pt x="145" y="85"/>
                    <a:pt x="145" y="85"/>
                  </a:cubicBezTo>
                  <a:cubicBezTo>
                    <a:pt x="137" y="79"/>
                    <a:pt x="128" y="76"/>
                    <a:pt x="117" y="76"/>
                  </a:cubicBezTo>
                  <a:cubicBezTo>
                    <a:pt x="107" y="76"/>
                    <a:pt x="99" y="79"/>
                    <a:pt x="93" y="85"/>
                  </a:cubicBezTo>
                  <a:cubicBezTo>
                    <a:pt x="87" y="91"/>
                    <a:pt x="84" y="100"/>
                    <a:pt x="84" y="110"/>
                  </a:cubicBezTo>
                  <a:cubicBezTo>
                    <a:pt x="84" y="120"/>
                    <a:pt x="87" y="128"/>
                    <a:pt x="93" y="134"/>
                  </a:cubicBezTo>
                  <a:cubicBezTo>
                    <a:pt x="99" y="140"/>
                    <a:pt x="107" y="143"/>
                    <a:pt x="117" y="143"/>
                  </a:cubicBezTo>
                  <a:cubicBezTo>
                    <a:pt x="129" y="143"/>
                    <a:pt x="138" y="139"/>
                    <a:pt x="146" y="132"/>
                  </a:cubicBezTo>
                  <a:cubicBezTo>
                    <a:pt x="158" y="153"/>
                    <a:pt x="158" y="153"/>
                    <a:pt x="158" y="153"/>
                  </a:cubicBezTo>
                  <a:cubicBezTo>
                    <a:pt x="153" y="158"/>
                    <a:pt x="147" y="162"/>
                    <a:pt x="140" y="165"/>
                  </a:cubicBezTo>
                  <a:cubicBezTo>
                    <a:pt x="132" y="168"/>
                    <a:pt x="124" y="169"/>
                    <a:pt x="115" y="169"/>
                  </a:cubicBezTo>
                  <a:cubicBezTo>
                    <a:pt x="97" y="169"/>
                    <a:pt x="82" y="164"/>
                    <a:pt x="71" y="153"/>
                  </a:cubicBezTo>
                  <a:cubicBezTo>
                    <a:pt x="60" y="142"/>
                    <a:pt x="54" y="128"/>
                    <a:pt x="54" y="111"/>
                  </a:cubicBezTo>
                  <a:cubicBezTo>
                    <a:pt x="54" y="93"/>
                    <a:pt x="60" y="78"/>
                    <a:pt x="71" y="67"/>
                  </a:cubicBezTo>
                  <a:cubicBezTo>
                    <a:pt x="82" y="56"/>
                    <a:pt x="97" y="50"/>
                    <a:pt x="115"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7"/>
            <p:cNvSpPr>
              <a:spLocks noEditPoints="1"/>
            </p:cNvSpPr>
            <p:nvPr userDrawn="1"/>
          </p:nvSpPr>
          <p:spPr bwMode="gray">
            <a:xfrm>
              <a:off x="957263" y="5237163"/>
              <a:ext cx="773112" cy="782637"/>
            </a:xfrm>
            <a:custGeom>
              <a:avLst/>
              <a:gdLst>
                <a:gd name="T0" fmla="*/ 305 w 487"/>
                <a:gd name="T1" fmla="*/ 0 h 493"/>
                <a:gd name="T2" fmla="*/ 487 w 487"/>
                <a:gd name="T3" fmla="*/ 493 h 493"/>
                <a:gd name="T4" fmla="*/ 369 w 487"/>
                <a:gd name="T5" fmla="*/ 493 h 493"/>
                <a:gd name="T6" fmla="*/ 336 w 487"/>
                <a:gd name="T7" fmla="*/ 390 h 493"/>
                <a:gd name="T8" fmla="*/ 151 w 487"/>
                <a:gd name="T9" fmla="*/ 390 h 493"/>
                <a:gd name="T10" fmla="*/ 118 w 487"/>
                <a:gd name="T11" fmla="*/ 493 h 493"/>
                <a:gd name="T12" fmla="*/ 0 w 487"/>
                <a:gd name="T13" fmla="*/ 493 h 493"/>
                <a:gd name="T14" fmla="*/ 184 w 487"/>
                <a:gd name="T15" fmla="*/ 0 h 493"/>
                <a:gd name="T16" fmla="*/ 305 w 487"/>
                <a:gd name="T17" fmla="*/ 0 h 493"/>
                <a:gd name="T18" fmla="*/ 180 w 487"/>
                <a:gd name="T19" fmla="*/ 300 h 493"/>
                <a:gd name="T20" fmla="*/ 307 w 487"/>
                <a:gd name="T21" fmla="*/ 300 h 493"/>
                <a:gd name="T22" fmla="*/ 243 w 487"/>
                <a:gd name="T23" fmla="*/ 104 h 493"/>
                <a:gd name="T24" fmla="*/ 180 w 487"/>
                <a:gd name="T25" fmla="*/ 30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7" h="493">
                  <a:moveTo>
                    <a:pt x="305" y="0"/>
                  </a:moveTo>
                  <a:lnTo>
                    <a:pt x="487" y="493"/>
                  </a:lnTo>
                  <a:lnTo>
                    <a:pt x="369" y="493"/>
                  </a:lnTo>
                  <a:lnTo>
                    <a:pt x="336" y="390"/>
                  </a:lnTo>
                  <a:lnTo>
                    <a:pt x="151" y="390"/>
                  </a:lnTo>
                  <a:lnTo>
                    <a:pt x="118" y="493"/>
                  </a:lnTo>
                  <a:lnTo>
                    <a:pt x="0" y="493"/>
                  </a:lnTo>
                  <a:lnTo>
                    <a:pt x="184" y="0"/>
                  </a:lnTo>
                  <a:lnTo>
                    <a:pt x="305" y="0"/>
                  </a:lnTo>
                  <a:close/>
                  <a:moveTo>
                    <a:pt x="180" y="300"/>
                  </a:moveTo>
                  <a:lnTo>
                    <a:pt x="307" y="300"/>
                  </a:lnTo>
                  <a:lnTo>
                    <a:pt x="243" y="104"/>
                  </a:lnTo>
                  <a:lnTo>
                    <a:pt x="18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8"/>
            <p:cNvSpPr>
              <a:spLocks noEditPoints="1"/>
            </p:cNvSpPr>
            <p:nvPr userDrawn="1"/>
          </p:nvSpPr>
          <p:spPr bwMode="gray">
            <a:xfrm>
              <a:off x="1819275" y="5237163"/>
              <a:ext cx="622300" cy="782637"/>
            </a:xfrm>
            <a:custGeom>
              <a:avLst/>
              <a:gdLst>
                <a:gd name="T0" fmla="*/ 0 w 166"/>
                <a:gd name="T1" fmla="*/ 0 h 209"/>
                <a:gd name="T2" fmla="*/ 82 w 166"/>
                <a:gd name="T3" fmla="*/ 0 h 209"/>
                <a:gd name="T4" fmla="*/ 132 w 166"/>
                <a:gd name="T5" fmla="*/ 15 h 209"/>
                <a:gd name="T6" fmla="*/ 150 w 166"/>
                <a:gd name="T7" fmla="*/ 53 h 209"/>
                <a:gd name="T8" fmla="*/ 128 w 166"/>
                <a:gd name="T9" fmla="*/ 94 h 209"/>
                <a:gd name="T10" fmla="*/ 166 w 166"/>
                <a:gd name="T11" fmla="*/ 146 h 209"/>
                <a:gd name="T12" fmla="*/ 146 w 166"/>
                <a:gd name="T13" fmla="*/ 192 h 209"/>
                <a:gd name="T14" fmla="*/ 86 w 166"/>
                <a:gd name="T15" fmla="*/ 209 h 209"/>
                <a:gd name="T16" fmla="*/ 0 w 166"/>
                <a:gd name="T17" fmla="*/ 209 h 209"/>
                <a:gd name="T18" fmla="*/ 0 w 166"/>
                <a:gd name="T19" fmla="*/ 0 h 209"/>
                <a:gd name="T20" fmla="*/ 78 w 166"/>
                <a:gd name="T21" fmla="*/ 81 h 209"/>
                <a:gd name="T22" fmla="*/ 99 w 166"/>
                <a:gd name="T23" fmla="*/ 75 h 209"/>
                <a:gd name="T24" fmla="*/ 106 w 166"/>
                <a:gd name="T25" fmla="*/ 59 h 209"/>
                <a:gd name="T26" fmla="*/ 99 w 166"/>
                <a:gd name="T27" fmla="*/ 42 h 209"/>
                <a:gd name="T28" fmla="*/ 79 w 166"/>
                <a:gd name="T29" fmla="*/ 37 h 209"/>
                <a:gd name="T30" fmla="*/ 46 w 166"/>
                <a:gd name="T31" fmla="*/ 37 h 209"/>
                <a:gd name="T32" fmla="*/ 46 w 166"/>
                <a:gd name="T33" fmla="*/ 81 h 209"/>
                <a:gd name="T34" fmla="*/ 78 w 166"/>
                <a:gd name="T35" fmla="*/ 81 h 209"/>
                <a:gd name="T36" fmla="*/ 84 w 166"/>
                <a:gd name="T37" fmla="*/ 172 h 209"/>
                <a:gd name="T38" fmla="*/ 111 w 166"/>
                <a:gd name="T39" fmla="*/ 165 h 209"/>
                <a:gd name="T40" fmla="*/ 120 w 166"/>
                <a:gd name="T41" fmla="*/ 145 h 209"/>
                <a:gd name="T42" fmla="*/ 111 w 166"/>
                <a:gd name="T43" fmla="*/ 124 h 209"/>
                <a:gd name="T44" fmla="*/ 85 w 166"/>
                <a:gd name="T45" fmla="*/ 117 h 209"/>
                <a:gd name="T46" fmla="*/ 46 w 166"/>
                <a:gd name="T47" fmla="*/ 117 h 209"/>
                <a:gd name="T48" fmla="*/ 46 w 166"/>
                <a:gd name="T49" fmla="*/ 172 h 209"/>
                <a:gd name="T50" fmla="*/ 84 w 166"/>
                <a:gd name="T51" fmla="*/ 17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 h="209">
                  <a:moveTo>
                    <a:pt x="0" y="0"/>
                  </a:moveTo>
                  <a:cubicBezTo>
                    <a:pt x="82" y="0"/>
                    <a:pt x="82" y="0"/>
                    <a:pt x="82" y="0"/>
                  </a:cubicBezTo>
                  <a:cubicBezTo>
                    <a:pt x="103" y="0"/>
                    <a:pt x="119" y="5"/>
                    <a:pt x="132" y="15"/>
                  </a:cubicBezTo>
                  <a:cubicBezTo>
                    <a:pt x="144" y="24"/>
                    <a:pt x="150" y="37"/>
                    <a:pt x="150" y="53"/>
                  </a:cubicBezTo>
                  <a:cubicBezTo>
                    <a:pt x="150" y="71"/>
                    <a:pt x="143" y="84"/>
                    <a:pt x="128" y="94"/>
                  </a:cubicBezTo>
                  <a:cubicBezTo>
                    <a:pt x="154" y="103"/>
                    <a:pt x="166" y="120"/>
                    <a:pt x="166" y="146"/>
                  </a:cubicBezTo>
                  <a:cubicBezTo>
                    <a:pt x="166" y="166"/>
                    <a:pt x="160" y="182"/>
                    <a:pt x="146" y="192"/>
                  </a:cubicBezTo>
                  <a:cubicBezTo>
                    <a:pt x="132" y="203"/>
                    <a:pt x="112" y="209"/>
                    <a:pt x="86" y="209"/>
                  </a:cubicBezTo>
                  <a:cubicBezTo>
                    <a:pt x="0" y="209"/>
                    <a:pt x="0" y="209"/>
                    <a:pt x="0" y="209"/>
                  </a:cubicBezTo>
                  <a:lnTo>
                    <a:pt x="0" y="0"/>
                  </a:lnTo>
                  <a:close/>
                  <a:moveTo>
                    <a:pt x="78" y="81"/>
                  </a:moveTo>
                  <a:cubicBezTo>
                    <a:pt x="87" y="81"/>
                    <a:pt x="94" y="79"/>
                    <a:pt x="99" y="75"/>
                  </a:cubicBezTo>
                  <a:cubicBezTo>
                    <a:pt x="104" y="71"/>
                    <a:pt x="106" y="66"/>
                    <a:pt x="106" y="59"/>
                  </a:cubicBezTo>
                  <a:cubicBezTo>
                    <a:pt x="106" y="52"/>
                    <a:pt x="104" y="46"/>
                    <a:pt x="99" y="42"/>
                  </a:cubicBezTo>
                  <a:cubicBezTo>
                    <a:pt x="94" y="38"/>
                    <a:pt x="87" y="37"/>
                    <a:pt x="79" y="37"/>
                  </a:cubicBezTo>
                  <a:cubicBezTo>
                    <a:pt x="46" y="37"/>
                    <a:pt x="46" y="37"/>
                    <a:pt x="46" y="37"/>
                  </a:cubicBezTo>
                  <a:cubicBezTo>
                    <a:pt x="46" y="81"/>
                    <a:pt x="46" y="81"/>
                    <a:pt x="46" y="81"/>
                  </a:cubicBezTo>
                  <a:lnTo>
                    <a:pt x="78" y="81"/>
                  </a:lnTo>
                  <a:close/>
                  <a:moveTo>
                    <a:pt x="84" y="172"/>
                  </a:moveTo>
                  <a:cubicBezTo>
                    <a:pt x="96" y="172"/>
                    <a:pt x="105" y="169"/>
                    <a:pt x="111" y="165"/>
                  </a:cubicBezTo>
                  <a:cubicBezTo>
                    <a:pt x="117" y="160"/>
                    <a:pt x="120" y="154"/>
                    <a:pt x="120" y="145"/>
                  </a:cubicBezTo>
                  <a:cubicBezTo>
                    <a:pt x="120" y="136"/>
                    <a:pt x="117" y="129"/>
                    <a:pt x="111" y="124"/>
                  </a:cubicBezTo>
                  <a:cubicBezTo>
                    <a:pt x="105" y="119"/>
                    <a:pt x="96" y="117"/>
                    <a:pt x="85" y="117"/>
                  </a:cubicBezTo>
                  <a:cubicBezTo>
                    <a:pt x="46" y="117"/>
                    <a:pt x="46" y="117"/>
                    <a:pt x="46" y="117"/>
                  </a:cubicBezTo>
                  <a:cubicBezTo>
                    <a:pt x="46" y="172"/>
                    <a:pt x="46" y="172"/>
                    <a:pt x="46" y="172"/>
                  </a:cubicBezTo>
                  <a:lnTo>
                    <a:pt x="84"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9"/>
            <p:cNvSpPr>
              <a:spLocks noEditPoints="1"/>
            </p:cNvSpPr>
            <p:nvPr userDrawn="1"/>
          </p:nvSpPr>
          <p:spPr bwMode="gray">
            <a:xfrm>
              <a:off x="2573338" y="5237163"/>
              <a:ext cx="627062" cy="782637"/>
            </a:xfrm>
            <a:custGeom>
              <a:avLst/>
              <a:gdLst>
                <a:gd name="T0" fmla="*/ 0 w 167"/>
                <a:gd name="T1" fmla="*/ 0 h 209"/>
                <a:gd name="T2" fmla="*/ 82 w 167"/>
                <a:gd name="T3" fmla="*/ 0 h 209"/>
                <a:gd name="T4" fmla="*/ 132 w 167"/>
                <a:gd name="T5" fmla="*/ 15 h 209"/>
                <a:gd name="T6" fmla="*/ 150 w 167"/>
                <a:gd name="T7" fmla="*/ 53 h 209"/>
                <a:gd name="T8" fmla="*/ 128 w 167"/>
                <a:gd name="T9" fmla="*/ 94 h 209"/>
                <a:gd name="T10" fmla="*/ 167 w 167"/>
                <a:gd name="T11" fmla="*/ 146 h 209"/>
                <a:gd name="T12" fmla="*/ 146 w 167"/>
                <a:gd name="T13" fmla="*/ 192 h 209"/>
                <a:gd name="T14" fmla="*/ 86 w 167"/>
                <a:gd name="T15" fmla="*/ 209 h 209"/>
                <a:gd name="T16" fmla="*/ 0 w 167"/>
                <a:gd name="T17" fmla="*/ 209 h 209"/>
                <a:gd name="T18" fmla="*/ 0 w 167"/>
                <a:gd name="T19" fmla="*/ 0 h 209"/>
                <a:gd name="T20" fmla="*/ 79 w 167"/>
                <a:gd name="T21" fmla="*/ 81 h 209"/>
                <a:gd name="T22" fmla="*/ 99 w 167"/>
                <a:gd name="T23" fmla="*/ 75 h 209"/>
                <a:gd name="T24" fmla="*/ 106 w 167"/>
                <a:gd name="T25" fmla="*/ 59 h 209"/>
                <a:gd name="T26" fmla="*/ 99 w 167"/>
                <a:gd name="T27" fmla="*/ 42 h 209"/>
                <a:gd name="T28" fmla="*/ 79 w 167"/>
                <a:gd name="T29" fmla="*/ 37 h 209"/>
                <a:gd name="T30" fmla="*/ 46 w 167"/>
                <a:gd name="T31" fmla="*/ 37 h 209"/>
                <a:gd name="T32" fmla="*/ 46 w 167"/>
                <a:gd name="T33" fmla="*/ 81 h 209"/>
                <a:gd name="T34" fmla="*/ 79 w 167"/>
                <a:gd name="T35" fmla="*/ 81 h 209"/>
                <a:gd name="T36" fmla="*/ 84 w 167"/>
                <a:gd name="T37" fmla="*/ 172 h 209"/>
                <a:gd name="T38" fmla="*/ 111 w 167"/>
                <a:gd name="T39" fmla="*/ 165 h 209"/>
                <a:gd name="T40" fmla="*/ 121 w 167"/>
                <a:gd name="T41" fmla="*/ 145 h 209"/>
                <a:gd name="T42" fmla="*/ 111 w 167"/>
                <a:gd name="T43" fmla="*/ 124 h 209"/>
                <a:gd name="T44" fmla="*/ 85 w 167"/>
                <a:gd name="T45" fmla="*/ 117 h 209"/>
                <a:gd name="T46" fmla="*/ 46 w 167"/>
                <a:gd name="T47" fmla="*/ 117 h 209"/>
                <a:gd name="T48" fmla="*/ 46 w 167"/>
                <a:gd name="T49" fmla="*/ 172 h 209"/>
                <a:gd name="T50" fmla="*/ 84 w 167"/>
                <a:gd name="T51" fmla="*/ 17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209">
                  <a:moveTo>
                    <a:pt x="0" y="0"/>
                  </a:moveTo>
                  <a:cubicBezTo>
                    <a:pt x="82" y="0"/>
                    <a:pt x="82" y="0"/>
                    <a:pt x="82" y="0"/>
                  </a:cubicBezTo>
                  <a:cubicBezTo>
                    <a:pt x="103" y="0"/>
                    <a:pt x="120" y="5"/>
                    <a:pt x="132" y="15"/>
                  </a:cubicBezTo>
                  <a:cubicBezTo>
                    <a:pt x="144" y="24"/>
                    <a:pt x="150" y="37"/>
                    <a:pt x="150" y="53"/>
                  </a:cubicBezTo>
                  <a:cubicBezTo>
                    <a:pt x="150" y="71"/>
                    <a:pt x="143" y="84"/>
                    <a:pt x="128" y="94"/>
                  </a:cubicBezTo>
                  <a:cubicBezTo>
                    <a:pt x="154" y="103"/>
                    <a:pt x="167" y="120"/>
                    <a:pt x="167" y="146"/>
                  </a:cubicBezTo>
                  <a:cubicBezTo>
                    <a:pt x="167" y="166"/>
                    <a:pt x="160" y="182"/>
                    <a:pt x="146" y="192"/>
                  </a:cubicBezTo>
                  <a:cubicBezTo>
                    <a:pt x="132" y="203"/>
                    <a:pt x="112" y="209"/>
                    <a:pt x="86" y="209"/>
                  </a:cubicBezTo>
                  <a:cubicBezTo>
                    <a:pt x="0" y="209"/>
                    <a:pt x="0" y="209"/>
                    <a:pt x="0" y="209"/>
                  </a:cubicBezTo>
                  <a:lnTo>
                    <a:pt x="0" y="0"/>
                  </a:lnTo>
                  <a:close/>
                  <a:moveTo>
                    <a:pt x="79" y="81"/>
                  </a:moveTo>
                  <a:cubicBezTo>
                    <a:pt x="87" y="81"/>
                    <a:pt x="94" y="79"/>
                    <a:pt x="99" y="75"/>
                  </a:cubicBezTo>
                  <a:cubicBezTo>
                    <a:pt x="104" y="71"/>
                    <a:pt x="106" y="66"/>
                    <a:pt x="106" y="59"/>
                  </a:cubicBezTo>
                  <a:cubicBezTo>
                    <a:pt x="106" y="52"/>
                    <a:pt x="104" y="46"/>
                    <a:pt x="99" y="42"/>
                  </a:cubicBezTo>
                  <a:cubicBezTo>
                    <a:pt x="94" y="38"/>
                    <a:pt x="88" y="37"/>
                    <a:pt x="79" y="37"/>
                  </a:cubicBezTo>
                  <a:cubicBezTo>
                    <a:pt x="46" y="37"/>
                    <a:pt x="46" y="37"/>
                    <a:pt x="46" y="37"/>
                  </a:cubicBezTo>
                  <a:cubicBezTo>
                    <a:pt x="46" y="81"/>
                    <a:pt x="46" y="81"/>
                    <a:pt x="46" y="81"/>
                  </a:cubicBezTo>
                  <a:lnTo>
                    <a:pt x="79" y="81"/>
                  </a:lnTo>
                  <a:close/>
                  <a:moveTo>
                    <a:pt x="84" y="172"/>
                  </a:moveTo>
                  <a:cubicBezTo>
                    <a:pt x="96" y="172"/>
                    <a:pt x="105" y="169"/>
                    <a:pt x="111" y="165"/>
                  </a:cubicBezTo>
                  <a:cubicBezTo>
                    <a:pt x="118" y="160"/>
                    <a:pt x="121" y="154"/>
                    <a:pt x="121" y="145"/>
                  </a:cubicBezTo>
                  <a:cubicBezTo>
                    <a:pt x="121" y="136"/>
                    <a:pt x="117" y="129"/>
                    <a:pt x="111" y="124"/>
                  </a:cubicBezTo>
                  <a:cubicBezTo>
                    <a:pt x="105" y="119"/>
                    <a:pt x="96" y="117"/>
                    <a:pt x="85" y="117"/>
                  </a:cubicBezTo>
                  <a:cubicBezTo>
                    <a:pt x="46" y="117"/>
                    <a:pt x="46" y="117"/>
                    <a:pt x="46" y="117"/>
                  </a:cubicBezTo>
                  <a:cubicBezTo>
                    <a:pt x="46" y="172"/>
                    <a:pt x="46" y="172"/>
                    <a:pt x="46" y="172"/>
                  </a:cubicBezTo>
                  <a:lnTo>
                    <a:pt x="84"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Footer Placeholder 4"/>
          <p:cNvSpPr>
            <a:spLocks noGrp="1"/>
          </p:cNvSpPr>
          <p:nvPr>
            <p:ph type="ftr" sz="quarter" idx="3"/>
          </p:nvPr>
        </p:nvSpPr>
        <p:spPr bwMode="gray">
          <a:xfrm>
            <a:off x="2440942" y="6207919"/>
            <a:ext cx="5555893" cy="590550"/>
          </a:xfrm>
          <a:prstGeom prst="rect">
            <a:avLst/>
          </a:prstGeom>
        </p:spPr>
        <p:txBody>
          <a:bodyPr vert="horz" lIns="0" tIns="0" rIns="0" bIns="0" rtlCol="0" anchor="ctr">
            <a:noAutofit/>
          </a:bodyPr>
          <a:lstStyle>
            <a:lvl1pPr algn="l">
              <a:defRPr sz="1000">
                <a:solidFill>
                  <a:schemeClr val="tx1">
                    <a:tint val="75000"/>
                  </a:schemeClr>
                </a:solidFill>
              </a:defRPr>
            </a:lvl1pPr>
            <a:lvl2pPr marL="0" indent="0">
              <a:defRPr sz="1000">
                <a:solidFill>
                  <a:schemeClr val="accent4"/>
                </a:solidFill>
              </a:defRPr>
            </a:lvl2pPr>
            <a:lvl3pPr marL="0" indent="0">
              <a:defRPr sz="1000">
                <a:solidFill>
                  <a:schemeClr val="accent4"/>
                </a:solidFill>
              </a:defRPr>
            </a:lvl3pPr>
            <a:lvl4pPr marL="0" indent="0">
              <a:defRPr sz="1000">
                <a:solidFill>
                  <a:schemeClr val="accent4"/>
                </a:solidFill>
              </a:defRPr>
            </a:lvl4pPr>
            <a:lvl5pPr marL="0" indent="0">
              <a:defRPr sz="1000">
                <a:solidFill>
                  <a:schemeClr val="accent4"/>
                </a:solidFill>
              </a:defRPr>
            </a:lvl5pPr>
            <a:lvl6pPr marL="0" indent="0">
              <a:defRPr sz="1000">
                <a:solidFill>
                  <a:schemeClr val="accent4"/>
                </a:solidFill>
              </a:defRPr>
            </a:lvl6pPr>
            <a:lvl7pPr marL="0" indent="0">
              <a:defRPr sz="1000">
                <a:solidFill>
                  <a:schemeClr val="accent4"/>
                </a:solidFill>
              </a:defRPr>
            </a:lvl7pPr>
            <a:lvl8pPr marL="0" indent="0">
              <a:defRPr sz="1000">
                <a:solidFill>
                  <a:schemeClr val="accent4"/>
                </a:solidFill>
              </a:defRPr>
            </a:lvl8pPr>
            <a:lvl9pPr marL="0" indent="0">
              <a:defRPr sz="1000">
                <a:solidFill>
                  <a:schemeClr val="accent4"/>
                </a:solidFill>
              </a:defRPr>
            </a:lvl9pPr>
          </a:lstStyle>
          <a:p>
            <a:pPr lvl="8"/>
            <a:endParaRPr lang="de-DE" dirty="0"/>
          </a:p>
        </p:txBody>
      </p:sp>
      <p:sp>
        <p:nvSpPr>
          <p:cNvPr id="4" name="Date Placeholder 3"/>
          <p:cNvSpPr>
            <a:spLocks noGrp="1"/>
          </p:cNvSpPr>
          <p:nvPr>
            <p:ph type="dt" sz="half" idx="2"/>
          </p:nvPr>
        </p:nvSpPr>
        <p:spPr bwMode="gray">
          <a:xfrm>
            <a:off x="273863" y="6489341"/>
            <a:ext cx="1162031" cy="118192"/>
          </a:xfrm>
          <a:prstGeom prst="rect">
            <a:avLst/>
          </a:prstGeom>
        </p:spPr>
        <p:txBody>
          <a:bodyPr vert="horz" lIns="0" tIns="0" rIns="0" bIns="0" rtlCol="0" anchor="ctr">
            <a:noAutofit/>
          </a:bodyPr>
          <a:lstStyle>
            <a:lvl1pPr algn="l">
              <a:defRPr sz="1000">
                <a:solidFill>
                  <a:schemeClr val="accent4"/>
                </a:solidFill>
              </a:defRPr>
            </a:lvl1pPr>
            <a:lvl2pPr marL="0" indent="0">
              <a:defRPr sz="1000">
                <a:solidFill>
                  <a:schemeClr val="accent4"/>
                </a:solidFill>
              </a:defRPr>
            </a:lvl2pPr>
            <a:lvl3pPr marL="0" indent="0">
              <a:defRPr sz="1000">
                <a:solidFill>
                  <a:schemeClr val="accent4"/>
                </a:solidFill>
              </a:defRPr>
            </a:lvl3pPr>
            <a:lvl4pPr marL="0" indent="0">
              <a:defRPr sz="1000">
                <a:solidFill>
                  <a:schemeClr val="accent4"/>
                </a:solidFill>
              </a:defRPr>
            </a:lvl4pPr>
            <a:lvl5pPr marL="0" indent="0">
              <a:defRPr sz="1000">
                <a:solidFill>
                  <a:schemeClr val="accent4"/>
                </a:solidFill>
              </a:defRPr>
            </a:lvl5pPr>
            <a:lvl6pPr marL="0" indent="0">
              <a:defRPr sz="1000">
                <a:solidFill>
                  <a:schemeClr val="accent4"/>
                </a:solidFill>
              </a:defRPr>
            </a:lvl6pPr>
            <a:lvl7pPr marL="0" indent="0">
              <a:defRPr sz="1000">
                <a:solidFill>
                  <a:schemeClr val="accent4"/>
                </a:solidFill>
              </a:defRPr>
            </a:lvl7pPr>
            <a:lvl8pPr marL="0" indent="0">
              <a:defRPr sz="1000">
                <a:solidFill>
                  <a:schemeClr val="accent4"/>
                </a:solidFill>
              </a:defRPr>
            </a:lvl8pPr>
            <a:lvl9pPr marL="0" indent="0">
              <a:defRPr sz="1000">
                <a:solidFill>
                  <a:schemeClr val="accent4"/>
                </a:solidFill>
              </a:defRPr>
            </a:lvl9pPr>
          </a:lstStyle>
          <a:p>
            <a:fld id="{2EEC7E91-A187-4392-A6EB-18F5F39179CB}" type="datetime4">
              <a:rPr lang="en-US" smtClean="0"/>
              <a:t>May 22, 2017</a:t>
            </a:fld>
            <a:endParaRPr lang="en-US" dirty="0"/>
          </a:p>
        </p:txBody>
      </p:sp>
      <p:cxnSp>
        <p:nvCxnSpPr>
          <p:cNvPr id="42" name="Straight Connector 41"/>
          <p:cNvCxnSpPr/>
          <p:nvPr userDrawn="1"/>
        </p:nvCxnSpPr>
        <p:spPr bwMode="gray">
          <a:xfrm>
            <a:off x="1634119" y="6472540"/>
            <a:ext cx="0" cy="132461"/>
          </a:xfrm>
          <a:prstGeom prst="line">
            <a:avLst/>
          </a:prstGeom>
          <a:ln w="12700">
            <a:solidFill>
              <a:schemeClr val="accent4"/>
            </a:solidFill>
          </a:ln>
        </p:spPr>
        <p:style>
          <a:lnRef idx="1">
            <a:schemeClr val="accent3"/>
          </a:lnRef>
          <a:fillRef idx="0">
            <a:schemeClr val="accent3"/>
          </a:fillRef>
          <a:effectRef idx="0">
            <a:schemeClr val="accent3"/>
          </a:effectRef>
          <a:fontRef idx="minor">
            <a:schemeClr val="tx1"/>
          </a:fontRef>
        </p:style>
      </p:cxnSp>
      <p:sp>
        <p:nvSpPr>
          <p:cNvPr id="3" name="Text Placeholder 2"/>
          <p:cNvSpPr>
            <a:spLocks noGrp="1"/>
          </p:cNvSpPr>
          <p:nvPr>
            <p:ph type="body" idx="1"/>
          </p:nvPr>
        </p:nvSpPr>
        <p:spPr bwMode="gray">
          <a:xfrm>
            <a:off x="277494" y="1816571"/>
            <a:ext cx="8584645" cy="4096800"/>
          </a:xfrm>
          <a:prstGeom prst="rect">
            <a:avLst/>
          </a:prstGeom>
        </p:spPr>
        <p:txBody>
          <a:bodyPr vert="horz" lIns="72000" tIns="72000" rIns="72000" bIns="720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Rectangle 28"/>
          <p:cNvSpPr/>
          <p:nvPr userDrawn="1"/>
        </p:nvSpPr>
        <p:spPr bwMode="gray">
          <a:xfrm>
            <a:off x="279400" y="524567"/>
            <a:ext cx="295200" cy="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bwMode="gray">
          <a:xfrm>
            <a:off x="279400" y="622788"/>
            <a:ext cx="8580881" cy="410899"/>
          </a:xfrm>
          <a:prstGeom prst="rect">
            <a:avLst/>
          </a:prstGeom>
        </p:spPr>
        <p:txBody>
          <a:bodyPr vert="horz" lIns="0" tIns="0" rIns="0" bIns="0" rtlCol="0" anchor="t" anchorCtr="0">
            <a:noAutofit/>
          </a:bodyPr>
          <a:lstStyle/>
          <a:p>
            <a:r>
              <a:rPr lang="en-US" dirty="0"/>
              <a:t>Click to edit Master title style</a:t>
            </a:r>
          </a:p>
        </p:txBody>
      </p:sp>
      <p:sp>
        <p:nvSpPr>
          <p:cNvPr id="6" name="Slide Number Placeholder 5"/>
          <p:cNvSpPr>
            <a:spLocks noGrp="1"/>
          </p:cNvSpPr>
          <p:nvPr>
            <p:ph type="sldNum" sz="quarter" idx="4"/>
          </p:nvPr>
        </p:nvSpPr>
        <p:spPr bwMode="gray">
          <a:xfrm>
            <a:off x="1739366" y="6473853"/>
            <a:ext cx="677766" cy="132744"/>
          </a:xfrm>
          <a:prstGeom prst="rect">
            <a:avLst/>
          </a:prstGeom>
        </p:spPr>
        <p:txBody>
          <a:bodyPr vert="horz" lIns="0" tIns="0" rIns="0" bIns="0" rtlCol="0" anchor="ctr">
            <a:noAutofit/>
          </a:bodyPr>
          <a:lstStyle>
            <a:lvl1pPr algn="l">
              <a:defRPr sz="1200">
                <a:solidFill>
                  <a:schemeClr val="accent4"/>
                </a:solidFill>
              </a:defRPr>
            </a:lvl1pPr>
            <a:lvl2pPr marL="0" indent="0">
              <a:defRPr sz="1200">
                <a:solidFill>
                  <a:schemeClr val="accent4"/>
                </a:solidFill>
              </a:defRPr>
            </a:lvl2pPr>
            <a:lvl3pPr marL="0" indent="0">
              <a:defRPr sz="1200">
                <a:solidFill>
                  <a:schemeClr val="accent4"/>
                </a:solidFill>
              </a:defRPr>
            </a:lvl3pPr>
            <a:lvl4pPr marL="0" indent="0">
              <a:defRPr sz="1200">
                <a:solidFill>
                  <a:schemeClr val="accent4"/>
                </a:solidFill>
              </a:defRPr>
            </a:lvl4pPr>
            <a:lvl5pPr marL="0" indent="0">
              <a:defRPr sz="1200">
                <a:solidFill>
                  <a:schemeClr val="accent4"/>
                </a:solidFill>
              </a:defRPr>
            </a:lvl5pPr>
            <a:lvl6pPr marL="0" indent="0">
              <a:defRPr sz="1200">
                <a:solidFill>
                  <a:schemeClr val="accent4"/>
                </a:solidFill>
              </a:defRPr>
            </a:lvl6pPr>
            <a:lvl7pPr marL="0" indent="0">
              <a:defRPr sz="1200">
                <a:solidFill>
                  <a:schemeClr val="accent4"/>
                </a:solidFill>
              </a:defRPr>
            </a:lvl7pPr>
            <a:lvl8pPr marL="0" indent="0">
              <a:defRPr sz="1200">
                <a:solidFill>
                  <a:schemeClr val="accent4"/>
                </a:solidFill>
              </a:defRPr>
            </a:lvl8pPr>
            <a:lvl9pPr marL="0" indent="0">
              <a:defRPr sz="1200">
                <a:solidFill>
                  <a:schemeClr val="accent4"/>
                </a:solidFill>
              </a:defRPr>
            </a:lvl9pPr>
          </a:lstStyle>
          <a:p>
            <a:r>
              <a:rPr lang="en-US" dirty="0"/>
              <a:t>Slide </a:t>
            </a:r>
            <a:fld id="{619F89D8-7AE3-494A-97F3-03D680869632}" type="slidenum">
              <a:rPr lang="en-US" smtClean="0"/>
              <a:pPr/>
              <a:t>‹Nr.›</a:t>
            </a:fld>
            <a:endParaRPr lang="en-US" dirty="0"/>
          </a:p>
        </p:txBody>
      </p:sp>
      <p:cxnSp>
        <p:nvCxnSpPr>
          <p:cNvPr id="35" name="Straight Connector 34"/>
          <p:cNvCxnSpPr/>
          <p:nvPr userDrawn="1"/>
        </p:nvCxnSpPr>
        <p:spPr bwMode="gray">
          <a:xfrm>
            <a:off x="279400" y="6094413"/>
            <a:ext cx="8580882" cy="0"/>
          </a:xfrm>
          <a:prstGeom prst="line">
            <a:avLst/>
          </a:prstGeom>
          <a:ln w="12700">
            <a:solidFill>
              <a:schemeClr val="accent4"/>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242401632"/>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3" r:id="rId3"/>
    <p:sldLayoutId id="2147483650" r:id="rId4"/>
    <p:sldLayoutId id="2147483651" r:id="rId5"/>
    <p:sldLayoutId id="2147483652"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00" indent="-180000" algn="l" defTabSz="914400"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146" userDrawn="1">
          <p15:clr>
            <a:srgbClr val="A4A3A4"/>
          </p15:clr>
        </p15:guide>
        <p15:guide id="2" orient="horz" pos="3726" userDrawn="1">
          <p15:clr>
            <a:srgbClr val="A4A3A4"/>
          </p15:clr>
        </p15:guide>
        <p15:guide id="3" orient="horz" pos="391" userDrawn="1">
          <p15:clr>
            <a:srgbClr val="A4A3A4"/>
          </p15:clr>
        </p15:guide>
        <p15:guide id="4" pos="176" userDrawn="1">
          <p15:clr>
            <a:srgbClr val="A4A3A4"/>
          </p15:clr>
        </p15:guide>
        <p15:guide id="5" pos="5583" userDrawn="1">
          <p15:clr>
            <a:srgbClr val="A4A3A4"/>
          </p15:clr>
        </p15:guide>
        <p15:guide id="8" pos="2879"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8358140" y="6397296"/>
            <a:ext cx="504523" cy="195001"/>
          </a:xfrm>
          <a:prstGeom prst="rect">
            <a:avLst/>
          </a:prstGeom>
        </p:spPr>
      </p:pic>
      <p:grpSp>
        <p:nvGrpSpPr>
          <p:cNvPr id="38" name="Group 37"/>
          <p:cNvGrpSpPr/>
          <p:nvPr userDrawn="1"/>
        </p:nvGrpSpPr>
        <p:grpSpPr bwMode="gray">
          <a:xfrm>
            <a:off x="275713" y="6327549"/>
            <a:ext cx="337902" cy="88364"/>
            <a:chOff x="61913" y="5218113"/>
            <a:chExt cx="3138487" cy="820737"/>
          </a:xfrm>
          <a:solidFill>
            <a:schemeClr val="accent4"/>
          </a:solidFill>
        </p:grpSpPr>
        <p:sp>
          <p:nvSpPr>
            <p:cNvPr id="33" name="Freeform 16"/>
            <p:cNvSpPr>
              <a:spLocks noEditPoints="1"/>
            </p:cNvSpPr>
            <p:nvPr userDrawn="1"/>
          </p:nvSpPr>
          <p:spPr bwMode="gray">
            <a:xfrm>
              <a:off x="61913" y="5218113"/>
              <a:ext cx="828675" cy="820737"/>
            </a:xfrm>
            <a:custGeom>
              <a:avLst/>
              <a:gdLst>
                <a:gd name="T0" fmla="*/ 111 w 221"/>
                <a:gd name="T1" fmla="*/ 219 h 219"/>
                <a:gd name="T2" fmla="*/ 53 w 221"/>
                <a:gd name="T3" fmla="*/ 203 h 219"/>
                <a:gd name="T4" fmla="*/ 14 w 221"/>
                <a:gd name="T5" fmla="*/ 163 h 219"/>
                <a:gd name="T6" fmla="*/ 0 w 221"/>
                <a:gd name="T7" fmla="*/ 109 h 219"/>
                <a:gd name="T8" fmla="*/ 15 w 221"/>
                <a:gd name="T9" fmla="*/ 53 h 219"/>
                <a:gd name="T10" fmla="*/ 56 w 221"/>
                <a:gd name="T11" fmla="*/ 14 h 219"/>
                <a:gd name="T12" fmla="*/ 111 w 221"/>
                <a:gd name="T13" fmla="*/ 0 h 219"/>
                <a:gd name="T14" fmla="*/ 168 w 221"/>
                <a:gd name="T15" fmla="*/ 15 h 219"/>
                <a:gd name="T16" fmla="*/ 207 w 221"/>
                <a:gd name="T17" fmla="*/ 55 h 219"/>
                <a:gd name="T18" fmla="*/ 221 w 221"/>
                <a:gd name="T19" fmla="*/ 109 h 219"/>
                <a:gd name="T20" fmla="*/ 206 w 221"/>
                <a:gd name="T21" fmla="*/ 166 h 219"/>
                <a:gd name="T22" fmla="*/ 165 w 221"/>
                <a:gd name="T23" fmla="*/ 205 h 219"/>
                <a:gd name="T24" fmla="*/ 111 w 221"/>
                <a:gd name="T25" fmla="*/ 219 h 219"/>
                <a:gd name="T26" fmla="*/ 111 w 221"/>
                <a:gd name="T27" fmla="*/ 190 h 219"/>
                <a:gd name="T28" fmla="*/ 153 w 221"/>
                <a:gd name="T29" fmla="*/ 180 h 219"/>
                <a:gd name="T30" fmla="*/ 181 w 221"/>
                <a:gd name="T31" fmla="*/ 151 h 219"/>
                <a:gd name="T32" fmla="*/ 191 w 221"/>
                <a:gd name="T33" fmla="*/ 109 h 219"/>
                <a:gd name="T34" fmla="*/ 180 w 221"/>
                <a:gd name="T35" fmla="*/ 67 h 219"/>
                <a:gd name="T36" fmla="*/ 151 w 221"/>
                <a:gd name="T37" fmla="*/ 38 h 219"/>
                <a:gd name="T38" fmla="*/ 111 w 221"/>
                <a:gd name="T39" fmla="*/ 28 h 219"/>
                <a:gd name="T40" fmla="*/ 68 w 221"/>
                <a:gd name="T41" fmla="*/ 39 h 219"/>
                <a:gd name="T42" fmla="*/ 40 w 221"/>
                <a:gd name="T43" fmla="*/ 68 h 219"/>
                <a:gd name="T44" fmla="*/ 31 w 221"/>
                <a:gd name="T45" fmla="*/ 109 h 219"/>
                <a:gd name="T46" fmla="*/ 41 w 221"/>
                <a:gd name="T47" fmla="*/ 152 h 219"/>
                <a:gd name="T48" fmla="*/ 70 w 221"/>
                <a:gd name="T49" fmla="*/ 180 h 219"/>
                <a:gd name="T50" fmla="*/ 111 w 221"/>
                <a:gd name="T51" fmla="*/ 190 h 219"/>
                <a:gd name="T52" fmla="*/ 115 w 221"/>
                <a:gd name="T53" fmla="*/ 50 h 219"/>
                <a:gd name="T54" fmla="*/ 139 w 221"/>
                <a:gd name="T55" fmla="*/ 54 h 219"/>
                <a:gd name="T56" fmla="*/ 156 w 221"/>
                <a:gd name="T57" fmla="*/ 63 h 219"/>
                <a:gd name="T58" fmla="*/ 145 w 221"/>
                <a:gd name="T59" fmla="*/ 85 h 219"/>
                <a:gd name="T60" fmla="*/ 117 w 221"/>
                <a:gd name="T61" fmla="*/ 76 h 219"/>
                <a:gd name="T62" fmla="*/ 93 w 221"/>
                <a:gd name="T63" fmla="*/ 85 h 219"/>
                <a:gd name="T64" fmla="*/ 84 w 221"/>
                <a:gd name="T65" fmla="*/ 110 h 219"/>
                <a:gd name="T66" fmla="*/ 93 w 221"/>
                <a:gd name="T67" fmla="*/ 134 h 219"/>
                <a:gd name="T68" fmla="*/ 117 w 221"/>
                <a:gd name="T69" fmla="*/ 143 h 219"/>
                <a:gd name="T70" fmla="*/ 146 w 221"/>
                <a:gd name="T71" fmla="*/ 132 h 219"/>
                <a:gd name="T72" fmla="*/ 158 w 221"/>
                <a:gd name="T73" fmla="*/ 153 h 219"/>
                <a:gd name="T74" fmla="*/ 140 w 221"/>
                <a:gd name="T75" fmla="*/ 165 h 219"/>
                <a:gd name="T76" fmla="*/ 115 w 221"/>
                <a:gd name="T77" fmla="*/ 169 h 219"/>
                <a:gd name="T78" fmla="*/ 71 w 221"/>
                <a:gd name="T79" fmla="*/ 153 h 219"/>
                <a:gd name="T80" fmla="*/ 54 w 221"/>
                <a:gd name="T81" fmla="*/ 111 h 219"/>
                <a:gd name="T82" fmla="*/ 71 w 221"/>
                <a:gd name="T83" fmla="*/ 67 h 219"/>
                <a:gd name="T84" fmla="*/ 115 w 221"/>
                <a:gd name="T85" fmla="*/ 5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219">
                  <a:moveTo>
                    <a:pt x="111" y="219"/>
                  </a:moveTo>
                  <a:cubicBezTo>
                    <a:pt x="89" y="219"/>
                    <a:pt x="70" y="214"/>
                    <a:pt x="53" y="203"/>
                  </a:cubicBezTo>
                  <a:cubicBezTo>
                    <a:pt x="36" y="193"/>
                    <a:pt x="23" y="180"/>
                    <a:pt x="14" y="163"/>
                  </a:cubicBezTo>
                  <a:cubicBezTo>
                    <a:pt x="4" y="147"/>
                    <a:pt x="0" y="129"/>
                    <a:pt x="0" y="109"/>
                  </a:cubicBezTo>
                  <a:cubicBezTo>
                    <a:pt x="0" y="88"/>
                    <a:pt x="5" y="70"/>
                    <a:pt x="15" y="53"/>
                  </a:cubicBezTo>
                  <a:cubicBezTo>
                    <a:pt x="25" y="36"/>
                    <a:pt x="39" y="23"/>
                    <a:pt x="56" y="14"/>
                  </a:cubicBezTo>
                  <a:cubicBezTo>
                    <a:pt x="73" y="5"/>
                    <a:pt x="91" y="0"/>
                    <a:pt x="111" y="0"/>
                  </a:cubicBezTo>
                  <a:cubicBezTo>
                    <a:pt x="132" y="0"/>
                    <a:pt x="151" y="5"/>
                    <a:pt x="168" y="15"/>
                  </a:cubicBezTo>
                  <a:cubicBezTo>
                    <a:pt x="185" y="26"/>
                    <a:pt x="198" y="39"/>
                    <a:pt x="207" y="55"/>
                  </a:cubicBezTo>
                  <a:cubicBezTo>
                    <a:pt x="217" y="72"/>
                    <a:pt x="221" y="90"/>
                    <a:pt x="221" y="109"/>
                  </a:cubicBezTo>
                  <a:cubicBezTo>
                    <a:pt x="221" y="130"/>
                    <a:pt x="216" y="149"/>
                    <a:pt x="206" y="166"/>
                  </a:cubicBezTo>
                  <a:cubicBezTo>
                    <a:pt x="196" y="183"/>
                    <a:pt x="182" y="196"/>
                    <a:pt x="165" y="205"/>
                  </a:cubicBezTo>
                  <a:cubicBezTo>
                    <a:pt x="149" y="214"/>
                    <a:pt x="130" y="219"/>
                    <a:pt x="111" y="219"/>
                  </a:cubicBezTo>
                  <a:close/>
                  <a:moveTo>
                    <a:pt x="111" y="190"/>
                  </a:moveTo>
                  <a:cubicBezTo>
                    <a:pt x="127" y="190"/>
                    <a:pt x="141" y="187"/>
                    <a:pt x="153" y="180"/>
                  </a:cubicBezTo>
                  <a:cubicBezTo>
                    <a:pt x="165" y="173"/>
                    <a:pt x="174" y="163"/>
                    <a:pt x="181" y="151"/>
                  </a:cubicBezTo>
                  <a:cubicBezTo>
                    <a:pt x="187" y="139"/>
                    <a:pt x="191" y="125"/>
                    <a:pt x="191" y="109"/>
                  </a:cubicBezTo>
                  <a:cubicBezTo>
                    <a:pt x="191" y="93"/>
                    <a:pt x="187" y="79"/>
                    <a:pt x="180" y="67"/>
                  </a:cubicBezTo>
                  <a:cubicBezTo>
                    <a:pt x="173" y="55"/>
                    <a:pt x="163" y="45"/>
                    <a:pt x="151" y="38"/>
                  </a:cubicBezTo>
                  <a:cubicBezTo>
                    <a:pt x="139" y="32"/>
                    <a:pt x="126" y="28"/>
                    <a:pt x="111" y="28"/>
                  </a:cubicBezTo>
                  <a:cubicBezTo>
                    <a:pt x="95" y="28"/>
                    <a:pt x="81" y="32"/>
                    <a:pt x="68" y="39"/>
                  </a:cubicBezTo>
                  <a:cubicBezTo>
                    <a:pt x="56" y="46"/>
                    <a:pt x="47" y="56"/>
                    <a:pt x="40" y="68"/>
                  </a:cubicBezTo>
                  <a:cubicBezTo>
                    <a:pt x="34" y="80"/>
                    <a:pt x="31" y="94"/>
                    <a:pt x="31" y="109"/>
                  </a:cubicBezTo>
                  <a:cubicBezTo>
                    <a:pt x="31" y="126"/>
                    <a:pt x="34" y="140"/>
                    <a:pt x="41" y="152"/>
                  </a:cubicBezTo>
                  <a:cubicBezTo>
                    <a:pt x="48" y="164"/>
                    <a:pt x="58" y="174"/>
                    <a:pt x="70" y="180"/>
                  </a:cubicBezTo>
                  <a:cubicBezTo>
                    <a:pt x="82" y="187"/>
                    <a:pt x="95" y="190"/>
                    <a:pt x="111" y="190"/>
                  </a:cubicBezTo>
                  <a:close/>
                  <a:moveTo>
                    <a:pt x="115" y="50"/>
                  </a:moveTo>
                  <a:cubicBezTo>
                    <a:pt x="124" y="50"/>
                    <a:pt x="131" y="51"/>
                    <a:pt x="139" y="54"/>
                  </a:cubicBezTo>
                  <a:cubicBezTo>
                    <a:pt x="146" y="56"/>
                    <a:pt x="152" y="59"/>
                    <a:pt x="156" y="63"/>
                  </a:cubicBezTo>
                  <a:cubicBezTo>
                    <a:pt x="145" y="85"/>
                    <a:pt x="145" y="85"/>
                    <a:pt x="145" y="85"/>
                  </a:cubicBezTo>
                  <a:cubicBezTo>
                    <a:pt x="137" y="79"/>
                    <a:pt x="128" y="76"/>
                    <a:pt x="117" y="76"/>
                  </a:cubicBezTo>
                  <a:cubicBezTo>
                    <a:pt x="107" y="76"/>
                    <a:pt x="99" y="79"/>
                    <a:pt x="93" y="85"/>
                  </a:cubicBezTo>
                  <a:cubicBezTo>
                    <a:pt x="87" y="91"/>
                    <a:pt x="84" y="100"/>
                    <a:pt x="84" y="110"/>
                  </a:cubicBezTo>
                  <a:cubicBezTo>
                    <a:pt x="84" y="120"/>
                    <a:pt x="87" y="128"/>
                    <a:pt x="93" y="134"/>
                  </a:cubicBezTo>
                  <a:cubicBezTo>
                    <a:pt x="99" y="140"/>
                    <a:pt x="107" y="143"/>
                    <a:pt x="117" y="143"/>
                  </a:cubicBezTo>
                  <a:cubicBezTo>
                    <a:pt x="129" y="143"/>
                    <a:pt x="138" y="139"/>
                    <a:pt x="146" y="132"/>
                  </a:cubicBezTo>
                  <a:cubicBezTo>
                    <a:pt x="158" y="153"/>
                    <a:pt x="158" y="153"/>
                    <a:pt x="158" y="153"/>
                  </a:cubicBezTo>
                  <a:cubicBezTo>
                    <a:pt x="153" y="158"/>
                    <a:pt x="147" y="162"/>
                    <a:pt x="140" y="165"/>
                  </a:cubicBezTo>
                  <a:cubicBezTo>
                    <a:pt x="132" y="168"/>
                    <a:pt x="124" y="169"/>
                    <a:pt x="115" y="169"/>
                  </a:cubicBezTo>
                  <a:cubicBezTo>
                    <a:pt x="97" y="169"/>
                    <a:pt x="82" y="164"/>
                    <a:pt x="71" y="153"/>
                  </a:cubicBezTo>
                  <a:cubicBezTo>
                    <a:pt x="60" y="142"/>
                    <a:pt x="54" y="128"/>
                    <a:pt x="54" y="111"/>
                  </a:cubicBezTo>
                  <a:cubicBezTo>
                    <a:pt x="54" y="93"/>
                    <a:pt x="60" y="78"/>
                    <a:pt x="71" y="67"/>
                  </a:cubicBezTo>
                  <a:cubicBezTo>
                    <a:pt x="82" y="56"/>
                    <a:pt x="97" y="50"/>
                    <a:pt x="115"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4" name="Freeform 17"/>
            <p:cNvSpPr>
              <a:spLocks noEditPoints="1"/>
            </p:cNvSpPr>
            <p:nvPr userDrawn="1"/>
          </p:nvSpPr>
          <p:spPr bwMode="gray">
            <a:xfrm>
              <a:off x="957263" y="5237163"/>
              <a:ext cx="773112" cy="782637"/>
            </a:xfrm>
            <a:custGeom>
              <a:avLst/>
              <a:gdLst>
                <a:gd name="T0" fmla="*/ 305 w 487"/>
                <a:gd name="T1" fmla="*/ 0 h 493"/>
                <a:gd name="T2" fmla="*/ 487 w 487"/>
                <a:gd name="T3" fmla="*/ 493 h 493"/>
                <a:gd name="T4" fmla="*/ 369 w 487"/>
                <a:gd name="T5" fmla="*/ 493 h 493"/>
                <a:gd name="T6" fmla="*/ 336 w 487"/>
                <a:gd name="T7" fmla="*/ 390 h 493"/>
                <a:gd name="T8" fmla="*/ 151 w 487"/>
                <a:gd name="T9" fmla="*/ 390 h 493"/>
                <a:gd name="T10" fmla="*/ 118 w 487"/>
                <a:gd name="T11" fmla="*/ 493 h 493"/>
                <a:gd name="T12" fmla="*/ 0 w 487"/>
                <a:gd name="T13" fmla="*/ 493 h 493"/>
                <a:gd name="T14" fmla="*/ 184 w 487"/>
                <a:gd name="T15" fmla="*/ 0 h 493"/>
                <a:gd name="T16" fmla="*/ 305 w 487"/>
                <a:gd name="T17" fmla="*/ 0 h 493"/>
                <a:gd name="T18" fmla="*/ 180 w 487"/>
                <a:gd name="T19" fmla="*/ 300 h 493"/>
                <a:gd name="T20" fmla="*/ 307 w 487"/>
                <a:gd name="T21" fmla="*/ 300 h 493"/>
                <a:gd name="T22" fmla="*/ 243 w 487"/>
                <a:gd name="T23" fmla="*/ 104 h 493"/>
                <a:gd name="T24" fmla="*/ 180 w 487"/>
                <a:gd name="T25" fmla="*/ 30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7" h="493">
                  <a:moveTo>
                    <a:pt x="305" y="0"/>
                  </a:moveTo>
                  <a:lnTo>
                    <a:pt x="487" y="493"/>
                  </a:lnTo>
                  <a:lnTo>
                    <a:pt x="369" y="493"/>
                  </a:lnTo>
                  <a:lnTo>
                    <a:pt x="336" y="390"/>
                  </a:lnTo>
                  <a:lnTo>
                    <a:pt x="151" y="390"/>
                  </a:lnTo>
                  <a:lnTo>
                    <a:pt x="118" y="493"/>
                  </a:lnTo>
                  <a:lnTo>
                    <a:pt x="0" y="493"/>
                  </a:lnTo>
                  <a:lnTo>
                    <a:pt x="184" y="0"/>
                  </a:lnTo>
                  <a:lnTo>
                    <a:pt x="305" y="0"/>
                  </a:lnTo>
                  <a:close/>
                  <a:moveTo>
                    <a:pt x="180" y="300"/>
                  </a:moveTo>
                  <a:lnTo>
                    <a:pt x="307" y="300"/>
                  </a:lnTo>
                  <a:lnTo>
                    <a:pt x="243" y="104"/>
                  </a:lnTo>
                  <a:lnTo>
                    <a:pt x="18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6" name="Freeform 18"/>
            <p:cNvSpPr>
              <a:spLocks noEditPoints="1"/>
            </p:cNvSpPr>
            <p:nvPr userDrawn="1"/>
          </p:nvSpPr>
          <p:spPr bwMode="gray">
            <a:xfrm>
              <a:off x="1819275" y="5237163"/>
              <a:ext cx="622300" cy="782637"/>
            </a:xfrm>
            <a:custGeom>
              <a:avLst/>
              <a:gdLst>
                <a:gd name="T0" fmla="*/ 0 w 166"/>
                <a:gd name="T1" fmla="*/ 0 h 209"/>
                <a:gd name="T2" fmla="*/ 82 w 166"/>
                <a:gd name="T3" fmla="*/ 0 h 209"/>
                <a:gd name="T4" fmla="*/ 132 w 166"/>
                <a:gd name="T5" fmla="*/ 15 h 209"/>
                <a:gd name="T6" fmla="*/ 150 w 166"/>
                <a:gd name="T7" fmla="*/ 53 h 209"/>
                <a:gd name="T8" fmla="*/ 128 w 166"/>
                <a:gd name="T9" fmla="*/ 94 h 209"/>
                <a:gd name="T10" fmla="*/ 166 w 166"/>
                <a:gd name="T11" fmla="*/ 146 h 209"/>
                <a:gd name="T12" fmla="*/ 146 w 166"/>
                <a:gd name="T13" fmla="*/ 192 h 209"/>
                <a:gd name="T14" fmla="*/ 86 w 166"/>
                <a:gd name="T15" fmla="*/ 209 h 209"/>
                <a:gd name="T16" fmla="*/ 0 w 166"/>
                <a:gd name="T17" fmla="*/ 209 h 209"/>
                <a:gd name="T18" fmla="*/ 0 w 166"/>
                <a:gd name="T19" fmla="*/ 0 h 209"/>
                <a:gd name="T20" fmla="*/ 78 w 166"/>
                <a:gd name="T21" fmla="*/ 81 h 209"/>
                <a:gd name="T22" fmla="*/ 99 w 166"/>
                <a:gd name="T23" fmla="*/ 75 h 209"/>
                <a:gd name="T24" fmla="*/ 106 w 166"/>
                <a:gd name="T25" fmla="*/ 59 h 209"/>
                <a:gd name="T26" fmla="*/ 99 w 166"/>
                <a:gd name="T27" fmla="*/ 42 h 209"/>
                <a:gd name="T28" fmla="*/ 79 w 166"/>
                <a:gd name="T29" fmla="*/ 37 h 209"/>
                <a:gd name="T30" fmla="*/ 46 w 166"/>
                <a:gd name="T31" fmla="*/ 37 h 209"/>
                <a:gd name="T32" fmla="*/ 46 w 166"/>
                <a:gd name="T33" fmla="*/ 81 h 209"/>
                <a:gd name="T34" fmla="*/ 78 w 166"/>
                <a:gd name="T35" fmla="*/ 81 h 209"/>
                <a:gd name="T36" fmla="*/ 84 w 166"/>
                <a:gd name="T37" fmla="*/ 172 h 209"/>
                <a:gd name="T38" fmla="*/ 111 w 166"/>
                <a:gd name="T39" fmla="*/ 165 h 209"/>
                <a:gd name="T40" fmla="*/ 120 w 166"/>
                <a:gd name="T41" fmla="*/ 145 h 209"/>
                <a:gd name="T42" fmla="*/ 111 w 166"/>
                <a:gd name="T43" fmla="*/ 124 h 209"/>
                <a:gd name="T44" fmla="*/ 85 w 166"/>
                <a:gd name="T45" fmla="*/ 117 h 209"/>
                <a:gd name="T46" fmla="*/ 46 w 166"/>
                <a:gd name="T47" fmla="*/ 117 h 209"/>
                <a:gd name="T48" fmla="*/ 46 w 166"/>
                <a:gd name="T49" fmla="*/ 172 h 209"/>
                <a:gd name="T50" fmla="*/ 84 w 166"/>
                <a:gd name="T51" fmla="*/ 17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 h="209">
                  <a:moveTo>
                    <a:pt x="0" y="0"/>
                  </a:moveTo>
                  <a:cubicBezTo>
                    <a:pt x="82" y="0"/>
                    <a:pt x="82" y="0"/>
                    <a:pt x="82" y="0"/>
                  </a:cubicBezTo>
                  <a:cubicBezTo>
                    <a:pt x="103" y="0"/>
                    <a:pt x="119" y="5"/>
                    <a:pt x="132" y="15"/>
                  </a:cubicBezTo>
                  <a:cubicBezTo>
                    <a:pt x="144" y="24"/>
                    <a:pt x="150" y="37"/>
                    <a:pt x="150" y="53"/>
                  </a:cubicBezTo>
                  <a:cubicBezTo>
                    <a:pt x="150" y="71"/>
                    <a:pt x="143" y="84"/>
                    <a:pt x="128" y="94"/>
                  </a:cubicBezTo>
                  <a:cubicBezTo>
                    <a:pt x="154" y="103"/>
                    <a:pt x="166" y="120"/>
                    <a:pt x="166" y="146"/>
                  </a:cubicBezTo>
                  <a:cubicBezTo>
                    <a:pt x="166" y="166"/>
                    <a:pt x="160" y="182"/>
                    <a:pt x="146" y="192"/>
                  </a:cubicBezTo>
                  <a:cubicBezTo>
                    <a:pt x="132" y="203"/>
                    <a:pt x="112" y="209"/>
                    <a:pt x="86" y="209"/>
                  </a:cubicBezTo>
                  <a:cubicBezTo>
                    <a:pt x="0" y="209"/>
                    <a:pt x="0" y="209"/>
                    <a:pt x="0" y="209"/>
                  </a:cubicBezTo>
                  <a:lnTo>
                    <a:pt x="0" y="0"/>
                  </a:lnTo>
                  <a:close/>
                  <a:moveTo>
                    <a:pt x="78" y="81"/>
                  </a:moveTo>
                  <a:cubicBezTo>
                    <a:pt x="87" y="81"/>
                    <a:pt x="94" y="79"/>
                    <a:pt x="99" y="75"/>
                  </a:cubicBezTo>
                  <a:cubicBezTo>
                    <a:pt x="104" y="71"/>
                    <a:pt x="106" y="66"/>
                    <a:pt x="106" y="59"/>
                  </a:cubicBezTo>
                  <a:cubicBezTo>
                    <a:pt x="106" y="52"/>
                    <a:pt x="104" y="46"/>
                    <a:pt x="99" y="42"/>
                  </a:cubicBezTo>
                  <a:cubicBezTo>
                    <a:pt x="94" y="38"/>
                    <a:pt x="87" y="37"/>
                    <a:pt x="79" y="37"/>
                  </a:cubicBezTo>
                  <a:cubicBezTo>
                    <a:pt x="46" y="37"/>
                    <a:pt x="46" y="37"/>
                    <a:pt x="46" y="37"/>
                  </a:cubicBezTo>
                  <a:cubicBezTo>
                    <a:pt x="46" y="81"/>
                    <a:pt x="46" y="81"/>
                    <a:pt x="46" y="81"/>
                  </a:cubicBezTo>
                  <a:lnTo>
                    <a:pt x="78" y="81"/>
                  </a:lnTo>
                  <a:close/>
                  <a:moveTo>
                    <a:pt x="84" y="172"/>
                  </a:moveTo>
                  <a:cubicBezTo>
                    <a:pt x="96" y="172"/>
                    <a:pt x="105" y="169"/>
                    <a:pt x="111" y="165"/>
                  </a:cubicBezTo>
                  <a:cubicBezTo>
                    <a:pt x="117" y="160"/>
                    <a:pt x="120" y="154"/>
                    <a:pt x="120" y="145"/>
                  </a:cubicBezTo>
                  <a:cubicBezTo>
                    <a:pt x="120" y="136"/>
                    <a:pt x="117" y="129"/>
                    <a:pt x="111" y="124"/>
                  </a:cubicBezTo>
                  <a:cubicBezTo>
                    <a:pt x="105" y="119"/>
                    <a:pt x="96" y="117"/>
                    <a:pt x="85" y="117"/>
                  </a:cubicBezTo>
                  <a:cubicBezTo>
                    <a:pt x="46" y="117"/>
                    <a:pt x="46" y="117"/>
                    <a:pt x="46" y="117"/>
                  </a:cubicBezTo>
                  <a:cubicBezTo>
                    <a:pt x="46" y="172"/>
                    <a:pt x="46" y="172"/>
                    <a:pt x="46" y="172"/>
                  </a:cubicBezTo>
                  <a:lnTo>
                    <a:pt x="84"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7" name="Freeform 19"/>
            <p:cNvSpPr>
              <a:spLocks noEditPoints="1"/>
            </p:cNvSpPr>
            <p:nvPr userDrawn="1"/>
          </p:nvSpPr>
          <p:spPr bwMode="gray">
            <a:xfrm>
              <a:off x="2573338" y="5237163"/>
              <a:ext cx="627062" cy="782637"/>
            </a:xfrm>
            <a:custGeom>
              <a:avLst/>
              <a:gdLst>
                <a:gd name="T0" fmla="*/ 0 w 167"/>
                <a:gd name="T1" fmla="*/ 0 h 209"/>
                <a:gd name="T2" fmla="*/ 82 w 167"/>
                <a:gd name="T3" fmla="*/ 0 h 209"/>
                <a:gd name="T4" fmla="*/ 132 w 167"/>
                <a:gd name="T5" fmla="*/ 15 h 209"/>
                <a:gd name="T6" fmla="*/ 150 w 167"/>
                <a:gd name="T7" fmla="*/ 53 h 209"/>
                <a:gd name="T8" fmla="*/ 128 w 167"/>
                <a:gd name="T9" fmla="*/ 94 h 209"/>
                <a:gd name="T10" fmla="*/ 167 w 167"/>
                <a:gd name="T11" fmla="*/ 146 h 209"/>
                <a:gd name="T12" fmla="*/ 146 w 167"/>
                <a:gd name="T13" fmla="*/ 192 h 209"/>
                <a:gd name="T14" fmla="*/ 86 w 167"/>
                <a:gd name="T15" fmla="*/ 209 h 209"/>
                <a:gd name="T16" fmla="*/ 0 w 167"/>
                <a:gd name="T17" fmla="*/ 209 h 209"/>
                <a:gd name="T18" fmla="*/ 0 w 167"/>
                <a:gd name="T19" fmla="*/ 0 h 209"/>
                <a:gd name="T20" fmla="*/ 79 w 167"/>
                <a:gd name="T21" fmla="*/ 81 h 209"/>
                <a:gd name="T22" fmla="*/ 99 w 167"/>
                <a:gd name="T23" fmla="*/ 75 h 209"/>
                <a:gd name="T24" fmla="*/ 106 w 167"/>
                <a:gd name="T25" fmla="*/ 59 h 209"/>
                <a:gd name="T26" fmla="*/ 99 w 167"/>
                <a:gd name="T27" fmla="*/ 42 h 209"/>
                <a:gd name="T28" fmla="*/ 79 w 167"/>
                <a:gd name="T29" fmla="*/ 37 h 209"/>
                <a:gd name="T30" fmla="*/ 46 w 167"/>
                <a:gd name="T31" fmla="*/ 37 h 209"/>
                <a:gd name="T32" fmla="*/ 46 w 167"/>
                <a:gd name="T33" fmla="*/ 81 h 209"/>
                <a:gd name="T34" fmla="*/ 79 w 167"/>
                <a:gd name="T35" fmla="*/ 81 h 209"/>
                <a:gd name="T36" fmla="*/ 84 w 167"/>
                <a:gd name="T37" fmla="*/ 172 h 209"/>
                <a:gd name="T38" fmla="*/ 111 w 167"/>
                <a:gd name="T39" fmla="*/ 165 h 209"/>
                <a:gd name="T40" fmla="*/ 121 w 167"/>
                <a:gd name="T41" fmla="*/ 145 h 209"/>
                <a:gd name="T42" fmla="*/ 111 w 167"/>
                <a:gd name="T43" fmla="*/ 124 h 209"/>
                <a:gd name="T44" fmla="*/ 85 w 167"/>
                <a:gd name="T45" fmla="*/ 117 h 209"/>
                <a:gd name="T46" fmla="*/ 46 w 167"/>
                <a:gd name="T47" fmla="*/ 117 h 209"/>
                <a:gd name="T48" fmla="*/ 46 w 167"/>
                <a:gd name="T49" fmla="*/ 172 h 209"/>
                <a:gd name="T50" fmla="*/ 84 w 167"/>
                <a:gd name="T51" fmla="*/ 17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209">
                  <a:moveTo>
                    <a:pt x="0" y="0"/>
                  </a:moveTo>
                  <a:cubicBezTo>
                    <a:pt x="82" y="0"/>
                    <a:pt x="82" y="0"/>
                    <a:pt x="82" y="0"/>
                  </a:cubicBezTo>
                  <a:cubicBezTo>
                    <a:pt x="103" y="0"/>
                    <a:pt x="120" y="5"/>
                    <a:pt x="132" y="15"/>
                  </a:cubicBezTo>
                  <a:cubicBezTo>
                    <a:pt x="144" y="24"/>
                    <a:pt x="150" y="37"/>
                    <a:pt x="150" y="53"/>
                  </a:cubicBezTo>
                  <a:cubicBezTo>
                    <a:pt x="150" y="71"/>
                    <a:pt x="143" y="84"/>
                    <a:pt x="128" y="94"/>
                  </a:cubicBezTo>
                  <a:cubicBezTo>
                    <a:pt x="154" y="103"/>
                    <a:pt x="167" y="120"/>
                    <a:pt x="167" y="146"/>
                  </a:cubicBezTo>
                  <a:cubicBezTo>
                    <a:pt x="167" y="166"/>
                    <a:pt x="160" y="182"/>
                    <a:pt x="146" y="192"/>
                  </a:cubicBezTo>
                  <a:cubicBezTo>
                    <a:pt x="132" y="203"/>
                    <a:pt x="112" y="209"/>
                    <a:pt x="86" y="209"/>
                  </a:cubicBezTo>
                  <a:cubicBezTo>
                    <a:pt x="0" y="209"/>
                    <a:pt x="0" y="209"/>
                    <a:pt x="0" y="209"/>
                  </a:cubicBezTo>
                  <a:lnTo>
                    <a:pt x="0" y="0"/>
                  </a:lnTo>
                  <a:close/>
                  <a:moveTo>
                    <a:pt x="79" y="81"/>
                  </a:moveTo>
                  <a:cubicBezTo>
                    <a:pt x="87" y="81"/>
                    <a:pt x="94" y="79"/>
                    <a:pt x="99" y="75"/>
                  </a:cubicBezTo>
                  <a:cubicBezTo>
                    <a:pt x="104" y="71"/>
                    <a:pt x="106" y="66"/>
                    <a:pt x="106" y="59"/>
                  </a:cubicBezTo>
                  <a:cubicBezTo>
                    <a:pt x="106" y="52"/>
                    <a:pt x="104" y="46"/>
                    <a:pt x="99" y="42"/>
                  </a:cubicBezTo>
                  <a:cubicBezTo>
                    <a:pt x="94" y="38"/>
                    <a:pt x="88" y="37"/>
                    <a:pt x="79" y="37"/>
                  </a:cubicBezTo>
                  <a:cubicBezTo>
                    <a:pt x="46" y="37"/>
                    <a:pt x="46" y="37"/>
                    <a:pt x="46" y="37"/>
                  </a:cubicBezTo>
                  <a:cubicBezTo>
                    <a:pt x="46" y="81"/>
                    <a:pt x="46" y="81"/>
                    <a:pt x="46" y="81"/>
                  </a:cubicBezTo>
                  <a:lnTo>
                    <a:pt x="79" y="81"/>
                  </a:lnTo>
                  <a:close/>
                  <a:moveTo>
                    <a:pt x="84" y="172"/>
                  </a:moveTo>
                  <a:cubicBezTo>
                    <a:pt x="96" y="172"/>
                    <a:pt x="105" y="169"/>
                    <a:pt x="111" y="165"/>
                  </a:cubicBezTo>
                  <a:cubicBezTo>
                    <a:pt x="118" y="160"/>
                    <a:pt x="121" y="154"/>
                    <a:pt x="121" y="145"/>
                  </a:cubicBezTo>
                  <a:cubicBezTo>
                    <a:pt x="121" y="136"/>
                    <a:pt x="117" y="129"/>
                    <a:pt x="111" y="124"/>
                  </a:cubicBezTo>
                  <a:cubicBezTo>
                    <a:pt x="105" y="119"/>
                    <a:pt x="96" y="117"/>
                    <a:pt x="85" y="117"/>
                  </a:cubicBezTo>
                  <a:cubicBezTo>
                    <a:pt x="46" y="117"/>
                    <a:pt x="46" y="117"/>
                    <a:pt x="46" y="117"/>
                  </a:cubicBezTo>
                  <a:cubicBezTo>
                    <a:pt x="46" y="172"/>
                    <a:pt x="46" y="172"/>
                    <a:pt x="46" y="172"/>
                  </a:cubicBezTo>
                  <a:lnTo>
                    <a:pt x="84"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5" name="Footer Placeholder 4"/>
          <p:cNvSpPr>
            <a:spLocks noGrp="1"/>
          </p:cNvSpPr>
          <p:nvPr>
            <p:ph type="ftr" sz="quarter" idx="3"/>
          </p:nvPr>
        </p:nvSpPr>
        <p:spPr bwMode="gray">
          <a:xfrm>
            <a:off x="2440942" y="6207919"/>
            <a:ext cx="5555893" cy="590550"/>
          </a:xfrm>
          <a:prstGeom prst="rect">
            <a:avLst/>
          </a:prstGeom>
        </p:spPr>
        <p:txBody>
          <a:bodyPr vert="horz" lIns="0" tIns="0" rIns="0" bIns="0" rtlCol="0" anchor="ctr">
            <a:noAutofit/>
          </a:bodyPr>
          <a:lstStyle>
            <a:lvl1pPr algn="l">
              <a:defRPr sz="1000">
                <a:solidFill>
                  <a:schemeClr val="tx1">
                    <a:tint val="75000"/>
                  </a:schemeClr>
                </a:solidFill>
              </a:defRPr>
            </a:lvl1pPr>
            <a:lvl2pPr marL="0" indent="0">
              <a:defRPr sz="1000">
                <a:solidFill>
                  <a:schemeClr val="accent4"/>
                </a:solidFill>
              </a:defRPr>
            </a:lvl2pPr>
            <a:lvl3pPr marL="0" indent="0">
              <a:defRPr sz="1000">
                <a:solidFill>
                  <a:schemeClr val="accent4"/>
                </a:solidFill>
              </a:defRPr>
            </a:lvl3pPr>
            <a:lvl4pPr marL="0" indent="0">
              <a:defRPr sz="1000">
                <a:solidFill>
                  <a:schemeClr val="accent4"/>
                </a:solidFill>
              </a:defRPr>
            </a:lvl4pPr>
            <a:lvl5pPr marL="0" indent="0">
              <a:defRPr sz="1000">
                <a:solidFill>
                  <a:schemeClr val="accent4"/>
                </a:solidFill>
              </a:defRPr>
            </a:lvl5pPr>
            <a:lvl6pPr marL="0" indent="0">
              <a:defRPr sz="1000">
                <a:solidFill>
                  <a:schemeClr val="accent4"/>
                </a:solidFill>
              </a:defRPr>
            </a:lvl6pPr>
            <a:lvl7pPr marL="0" indent="0">
              <a:defRPr sz="1000">
                <a:solidFill>
                  <a:schemeClr val="accent4"/>
                </a:solidFill>
              </a:defRPr>
            </a:lvl7pPr>
            <a:lvl8pPr marL="0" indent="0">
              <a:defRPr sz="1000">
                <a:solidFill>
                  <a:schemeClr val="accent4"/>
                </a:solidFill>
              </a:defRPr>
            </a:lvl8pPr>
            <a:lvl9pPr marL="0" indent="0">
              <a:defRPr sz="1000">
                <a:solidFill>
                  <a:schemeClr val="accent4"/>
                </a:solidFill>
              </a:defRPr>
            </a:lvl9pPr>
          </a:lstStyle>
          <a:p>
            <a:pPr lvl="8"/>
            <a:endParaRPr lang="de-DE" dirty="0">
              <a:solidFill>
                <a:srgbClr val="A0A0A0"/>
              </a:solidFill>
            </a:endParaRPr>
          </a:p>
        </p:txBody>
      </p:sp>
      <p:sp>
        <p:nvSpPr>
          <p:cNvPr id="4" name="Date Placeholder 3"/>
          <p:cNvSpPr>
            <a:spLocks noGrp="1"/>
          </p:cNvSpPr>
          <p:nvPr>
            <p:ph type="dt" sz="half" idx="2"/>
          </p:nvPr>
        </p:nvSpPr>
        <p:spPr bwMode="gray">
          <a:xfrm>
            <a:off x="273863" y="6489341"/>
            <a:ext cx="1162031" cy="118192"/>
          </a:xfrm>
          <a:prstGeom prst="rect">
            <a:avLst/>
          </a:prstGeom>
        </p:spPr>
        <p:txBody>
          <a:bodyPr vert="horz" lIns="0" tIns="0" rIns="0" bIns="0" rtlCol="0" anchor="ctr">
            <a:noAutofit/>
          </a:bodyPr>
          <a:lstStyle>
            <a:lvl1pPr algn="l">
              <a:defRPr sz="1000">
                <a:solidFill>
                  <a:schemeClr val="accent4"/>
                </a:solidFill>
              </a:defRPr>
            </a:lvl1pPr>
            <a:lvl2pPr marL="0" indent="0">
              <a:defRPr sz="1000">
                <a:solidFill>
                  <a:schemeClr val="accent4"/>
                </a:solidFill>
              </a:defRPr>
            </a:lvl2pPr>
            <a:lvl3pPr marL="0" indent="0">
              <a:defRPr sz="1000">
                <a:solidFill>
                  <a:schemeClr val="accent4"/>
                </a:solidFill>
              </a:defRPr>
            </a:lvl3pPr>
            <a:lvl4pPr marL="0" indent="0">
              <a:defRPr sz="1000">
                <a:solidFill>
                  <a:schemeClr val="accent4"/>
                </a:solidFill>
              </a:defRPr>
            </a:lvl4pPr>
            <a:lvl5pPr marL="0" indent="0">
              <a:defRPr sz="1000">
                <a:solidFill>
                  <a:schemeClr val="accent4"/>
                </a:solidFill>
              </a:defRPr>
            </a:lvl5pPr>
            <a:lvl6pPr marL="0" indent="0">
              <a:defRPr sz="1000">
                <a:solidFill>
                  <a:schemeClr val="accent4"/>
                </a:solidFill>
              </a:defRPr>
            </a:lvl6pPr>
            <a:lvl7pPr marL="0" indent="0">
              <a:defRPr sz="1000">
                <a:solidFill>
                  <a:schemeClr val="accent4"/>
                </a:solidFill>
              </a:defRPr>
            </a:lvl7pPr>
            <a:lvl8pPr marL="0" indent="0">
              <a:defRPr sz="1000">
                <a:solidFill>
                  <a:schemeClr val="accent4"/>
                </a:solidFill>
              </a:defRPr>
            </a:lvl8pPr>
            <a:lvl9pPr marL="0" indent="0">
              <a:defRPr sz="1000">
                <a:solidFill>
                  <a:schemeClr val="accent4"/>
                </a:solidFill>
              </a:defRPr>
            </a:lvl9pPr>
          </a:lstStyle>
          <a:p>
            <a:fld id="{2EEC7E91-A187-4392-A6EB-18F5F39179CB}" type="datetime4">
              <a:rPr lang="en-US" smtClean="0">
                <a:solidFill>
                  <a:srgbClr val="A0A0A0"/>
                </a:solidFill>
              </a:rPr>
              <a:pPr/>
              <a:t>May 22, 2017</a:t>
            </a:fld>
            <a:endParaRPr lang="en-US" dirty="0">
              <a:solidFill>
                <a:srgbClr val="A0A0A0"/>
              </a:solidFill>
            </a:endParaRPr>
          </a:p>
        </p:txBody>
      </p:sp>
      <p:cxnSp>
        <p:nvCxnSpPr>
          <p:cNvPr id="42" name="Straight Connector 41"/>
          <p:cNvCxnSpPr/>
          <p:nvPr userDrawn="1"/>
        </p:nvCxnSpPr>
        <p:spPr bwMode="gray">
          <a:xfrm>
            <a:off x="1634119" y="6472540"/>
            <a:ext cx="0" cy="132461"/>
          </a:xfrm>
          <a:prstGeom prst="line">
            <a:avLst/>
          </a:prstGeom>
          <a:ln w="12700">
            <a:solidFill>
              <a:schemeClr val="accent4"/>
            </a:solidFill>
          </a:ln>
        </p:spPr>
        <p:style>
          <a:lnRef idx="1">
            <a:schemeClr val="accent3"/>
          </a:lnRef>
          <a:fillRef idx="0">
            <a:schemeClr val="accent3"/>
          </a:fillRef>
          <a:effectRef idx="0">
            <a:schemeClr val="accent3"/>
          </a:effectRef>
          <a:fontRef idx="minor">
            <a:schemeClr val="tx1"/>
          </a:fontRef>
        </p:style>
      </p:cxnSp>
      <p:sp>
        <p:nvSpPr>
          <p:cNvPr id="3" name="Text Placeholder 2"/>
          <p:cNvSpPr>
            <a:spLocks noGrp="1"/>
          </p:cNvSpPr>
          <p:nvPr>
            <p:ph type="body" idx="1"/>
          </p:nvPr>
        </p:nvSpPr>
        <p:spPr bwMode="gray">
          <a:xfrm>
            <a:off x="277494" y="1816571"/>
            <a:ext cx="8584645" cy="4096800"/>
          </a:xfrm>
          <a:prstGeom prst="rect">
            <a:avLst/>
          </a:prstGeom>
        </p:spPr>
        <p:txBody>
          <a:bodyPr vert="horz" lIns="72000" tIns="72000" rIns="72000" bIns="720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Rectangle 28"/>
          <p:cNvSpPr/>
          <p:nvPr userDrawn="1"/>
        </p:nvSpPr>
        <p:spPr bwMode="gray">
          <a:xfrm>
            <a:off x="279400" y="524567"/>
            <a:ext cx="295200" cy="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bwMode="gray">
          <a:xfrm>
            <a:off x="279400" y="622788"/>
            <a:ext cx="8580881" cy="410899"/>
          </a:xfrm>
          <a:prstGeom prst="rect">
            <a:avLst/>
          </a:prstGeom>
        </p:spPr>
        <p:txBody>
          <a:bodyPr vert="horz" lIns="0" tIns="0" rIns="0" bIns="0" rtlCol="0" anchor="t" anchorCtr="0">
            <a:noAutofit/>
          </a:bodyPr>
          <a:lstStyle/>
          <a:p>
            <a:r>
              <a:rPr lang="en-US" dirty="0"/>
              <a:t>Click to edit Master title style</a:t>
            </a:r>
          </a:p>
        </p:txBody>
      </p:sp>
      <p:sp>
        <p:nvSpPr>
          <p:cNvPr id="6" name="Slide Number Placeholder 5"/>
          <p:cNvSpPr>
            <a:spLocks noGrp="1"/>
          </p:cNvSpPr>
          <p:nvPr>
            <p:ph type="sldNum" sz="quarter" idx="4"/>
          </p:nvPr>
        </p:nvSpPr>
        <p:spPr bwMode="gray">
          <a:xfrm>
            <a:off x="1739366" y="6473853"/>
            <a:ext cx="677766" cy="132744"/>
          </a:xfrm>
          <a:prstGeom prst="rect">
            <a:avLst/>
          </a:prstGeom>
        </p:spPr>
        <p:txBody>
          <a:bodyPr vert="horz" lIns="0" tIns="0" rIns="0" bIns="0" rtlCol="0" anchor="ctr">
            <a:noAutofit/>
          </a:bodyPr>
          <a:lstStyle>
            <a:lvl1pPr algn="l">
              <a:defRPr sz="1200">
                <a:solidFill>
                  <a:schemeClr val="accent4"/>
                </a:solidFill>
              </a:defRPr>
            </a:lvl1pPr>
            <a:lvl2pPr marL="0" indent="0">
              <a:defRPr sz="1200">
                <a:solidFill>
                  <a:schemeClr val="accent4"/>
                </a:solidFill>
              </a:defRPr>
            </a:lvl2pPr>
            <a:lvl3pPr marL="0" indent="0">
              <a:defRPr sz="1200">
                <a:solidFill>
                  <a:schemeClr val="accent4"/>
                </a:solidFill>
              </a:defRPr>
            </a:lvl3pPr>
            <a:lvl4pPr marL="0" indent="0">
              <a:defRPr sz="1200">
                <a:solidFill>
                  <a:schemeClr val="accent4"/>
                </a:solidFill>
              </a:defRPr>
            </a:lvl4pPr>
            <a:lvl5pPr marL="0" indent="0">
              <a:defRPr sz="1200">
                <a:solidFill>
                  <a:schemeClr val="accent4"/>
                </a:solidFill>
              </a:defRPr>
            </a:lvl5pPr>
            <a:lvl6pPr marL="0" indent="0">
              <a:defRPr sz="1200">
                <a:solidFill>
                  <a:schemeClr val="accent4"/>
                </a:solidFill>
              </a:defRPr>
            </a:lvl6pPr>
            <a:lvl7pPr marL="0" indent="0">
              <a:defRPr sz="1200">
                <a:solidFill>
                  <a:schemeClr val="accent4"/>
                </a:solidFill>
              </a:defRPr>
            </a:lvl7pPr>
            <a:lvl8pPr marL="0" indent="0">
              <a:defRPr sz="1200">
                <a:solidFill>
                  <a:schemeClr val="accent4"/>
                </a:solidFill>
              </a:defRPr>
            </a:lvl8pPr>
            <a:lvl9pPr marL="0" indent="0">
              <a:defRPr sz="1200">
                <a:solidFill>
                  <a:schemeClr val="accent4"/>
                </a:solidFill>
              </a:defRPr>
            </a:lvl9pPr>
          </a:lstStyle>
          <a:p>
            <a:r>
              <a:rPr lang="en-US" dirty="0">
                <a:solidFill>
                  <a:srgbClr val="A0A0A0"/>
                </a:solidFill>
              </a:rPr>
              <a:t>Slide </a:t>
            </a:r>
            <a:fld id="{619F89D8-7AE3-494A-97F3-03D680869632}" type="slidenum">
              <a:rPr lang="en-US" smtClean="0">
                <a:solidFill>
                  <a:srgbClr val="A0A0A0"/>
                </a:solidFill>
              </a:rPr>
              <a:pPr/>
              <a:t>‹Nr.›</a:t>
            </a:fld>
            <a:endParaRPr lang="en-US" dirty="0">
              <a:solidFill>
                <a:srgbClr val="A0A0A0"/>
              </a:solidFill>
            </a:endParaRPr>
          </a:p>
        </p:txBody>
      </p:sp>
      <p:cxnSp>
        <p:nvCxnSpPr>
          <p:cNvPr id="35" name="Straight Connector 34"/>
          <p:cNvCxnSpPr/>
          <p:nvPr userDrawn="1"/>
        </p:nvCxnSpPr>
        <p:spPr bwMode="gray">
          <a:xfrm>
            <a:off x="279400" y="6094413"/>
            <a:ext cx="8580882" cy="0"/>
          </a:xfrm>
          <a:prstGeom prst="line">
            <a:avLst/>
          </a:prstGeom>
          <a:ln w="12700">
            <a:solidFill>
              <a:schemeClr val="accent4"/>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747801834"/>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00" indent="-180000" algn="l" defTabSz="914400"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146">
          <p15:clr>
            <a:srgbClr val="A4A3A4"/>
          </p15:clr>
        </p15:guide>
        <p15:guide id="2" orient="horz" pos="3726">
          <p15:clr>
            <a:srgbClr val="A4A3A4"/>
          </p15:clr>
        </p15:guide>
        <p15:guide id="3" orient="horz" pos="391">
          <p15:clr>
            <a:srgbClr val="A4A3A4"/>
          </p15:clr>
        </p15:guide>
        <p15:guide id="4" pos="176">
          <p15:clr>
            <a:srgbClr val="A4A3A4"/>
          </p15:clr>
        </p15:guide>
        <p15:guide id="5" pos="5583">
          <p15:clr>
            <a:srgbClr val="A4A3A4"/>
          </p15:clr>
        </p15:guide>
        <p15:guide id="6" pos="2879">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 name="Picture 29"/>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8554000" y="6397297"/>
            <a:ext cx="378442" cy="195001"/>
          </a:xfrm>
          <a:prstGeom prst="rect">
            <a:avLst/>
          </a:prstGeom>
        </p:spPr>
      </p:pic>
      <p:sp>
        <p:nvSpPr>
          <p:cNvPr id="5" name="Footer Placeholder 4"/>
          <p:cNvSpPr>
            <a:spLocks noGrp="1"/>
          </p:cNvSpPr>
          <p:nvPr>
            <p:ph type="ftr" sz="quarter" idx="3"/>
          </p:nvPr>
        </p:nvSpPr>
        <p:spPr bwMode="gray">
          <a:xfrm>
            <a:off x="1830945" y="6207919"/>
            <a:ext cx="6450768" cy="590550"/>
          </a:xfrm>
          <a:prstGeom prst="rect">
            <a:avLst/>
          </a:prstGeom>
        </p:spPr>
        <p:txBody>
          <a:bodyPr vert="horz" lIns="0" tIns="0" rIns="0" bIns="0" rtlCol="0" anchor="ctr">
            <a:noAutofit/>
          </a:bodyPr>
          <a:lstStyle>
            <a:lvl1pPr algn="l">
              <a:defRPr sz="750">
                <a:solidFill>
                  <a:schemeClr val="tx1">
                    <a:tint val="75000"/>
                  </a:schemeClr>
                </a:solidFill>
              </a:defRPr>
            </a:lvl1pPr>
            <a:lvl2pPr marL="0" indent="0">
              <a:defRPr sz="750">
                <a:solidFill>
                  <a:schemeClr val="accent4"/>
                </a:solidFill>
              </a:defRPr>
            </a:lvl2pPr>
            <a:lvl3pPr marL="0" indent="0">
              <a:defRPr sz="750">
                <a:solidFill>
                  <a:schemeClr val="accent4"/>
                </a:solidFill>
              </a:defRPr>
            </a:lvl3pPr>
            <a:lvl4pPr marL="0" indent="0">
              <a:defRPr sz="750">
                <a:solidFill>
                  <a:schemeClr val="accent4"/>
                </a:solidFill>
              </a:defRPr>
            </a:lvl4pPr>
            <a:lvl5pPr marL="0" indent="0">
              <a:defRPr sz="750">
                <a:solidFill>
                  <a:schemeClr val="accent4"/>
                </a:solidFill>
              </a:defRPr>
            </a:lvl5pPr>
            <a:lvl6pPr marL="0" indent="0">
              <a:defRPr sz="750">
                <a:solidFill>
                  <a:schemeClr val="accent4"/>
                </a:solidFill>
              </a:defRPr>
            </a:lvl6pPr>
            <a:lvl7pPr marL="0" indent="0">
              <a:defRPr sz="750">
                <a:solidFill>
                  <a:schemeClr val="accent4"/>
                </a:solidFill>
              </a:defRPr>
            </a:lvl7pPr>
            <a:lvl8pPr marL="0" indent="0">
              <a:defRPr sz="750">
                <a:solidFill>
                  <a:schemeClr val="accent4"/>
                </a:solidFill>
              </a:defRPr>
            </a:lvl8pPr>
            <a:lvl9pPr marL="0" indent="0">
              <a:defRPr sz="750">
                <a:solidFill>
                  <a:schemeClr val="accent4"/>
                </a:solidFill>
              </a:defRPr>
            </a:lvl9pPr>
          </a:lstStyle>
          <a:p>
            <a:pPr lvl="8"/>
            <a:endParaRPr lang="de-DE" dirty="0">
              <a:solidFill>
                <a:srgbClr val="A0A0A0"/>
              </a:solidFill>
            </a:endParaRPr>
          </a:p>
        </p:txBody>
      </p:sp>
      <p:sp>
        <p:nvSpPr>
          <p:cNvPr id="4" name="Date Placeholder 3"/>
          <p:cNvSpPr>
            <a:spLocks noGrp="1"/>
          </p:cNvSpPr>
          <p:nvPr>
            <p:ph type="dt" sz="half" idx="2"/>
          </p:nvPr>
        </p:nvSpPr>
        <p:spPr bwMode="gray">
          <a:xfrm>
            <a:off x="205383" y="6489341"/>
            <a:ext cx="872214" cy="118192"/>
          </a:xfrm>
          <a:prstGeom prst="rect">
            <a:avLst/>
          </a:prstGeom>
        </p:spPr>
        <p:txBody>
          <a:bodyPr vert="horz" lIns="0" tIns="0" rIns="0" bIns="0" rtlCol="0" anchor="ctr">
            <a:noAutofit/>
          </a:bodyPr>
          <a:lstStyle>
            <a:lvl1pPr algn="l">
              <a:defRPr sz="750">
                <a:solidFill>
                  <a:schemeClr val="accent4"/>
                </a:solidFill>
              </a:defRPr>
            </a:lvl1pPr>
            <a:lvl2pPr marL="0" indent="0">
              <a:defRPr sz="750">
                <a:solidFill>
                  <a:schemeClr val="accent4"/>
                </a:solidFill>
              </a:defRPr>
            </a:lvl2pPr>
            <a:lvl3pPr marL="0" indent="0">
              <a:defRPr sz="750">
                <a:solidFill>
                  <a:schemeClr val="accent4"/>
                </a:solidFill>
              </a:defRPr>
            </a:lvl3pPr>
            <a:lvl4pPr marL="0" indent="0">
              <a:defRPr sz="750">
                <a:solidFill>
                  <a:schemeClr val="accent4"/>
                </a:solidFill>
              </a:defRPr>
            </a:lvl4pPr>
            <a:lvl5pPr marL="0" indent="0">
              <a:defRPr sz="750">
                <a:solidFill>
                  <a:schemeClr val="accent4"/>
                </a:solidFill>
              </a:defRPr>
            </a:lvl5pPr>
            <a:lvl6pPr marL="0" indent="0">
              <a:defRPr sz="750">
                <a:solidFill>
                  <a:schemeClr val="accent4"/>
                </a:solidFill>
              </a:defRPr>
            </a:lvl6pPr>
            <a:lvl7pPr marL="0" indent="0">
              <a:defRPr sz="750">
                <a:solidFill>
                  <a:schemeClr val="accent4"/>
                </a:solidFill>
              </a:defRPr>
            </a:lvl7pPr>
            <a:lvl8pPr marL="0" indent="0">
              <a:defRPr sz="750">
                <a:solidFill>
                  <a:schemeClr val="accent4"/>
                </a:solidFill>
              </a:defRPr>
            </a:lvl8pPr>
            <a:lvl9pPr marL="0" indent="0">
              <a:defRPr sz="750">
                <a:solidFill>
                  <a:schemeClr val="accent4"/>
                </a:solidFill>
              </a:defRPr>
            </a:lvl9pPr>
          </a:lstStyle>
          <a:p>
            <a:fld id="{CD1A06C5-A2CA-46BC-B3AE-AF5C4D0BE255}" type="datetime4">
              <a:rPr lang="en-US" smtClean="0">
                <a:solidFill>
                  <a:srgbClr val="A0A0A0"/>
                </a:solidFill>
              </a:rPr>
              <a:pPr/>
              <a:t>May 22, 2017</a:t>
            </a:fld>
            <a:endParaRPr lang="en-US" dirty="0">
              <a:solidFill>
                <a:srgbClr val="A0A0A0"/>
              </a:solidFill>
            </a:endParaRPr>
          </a:p>
        </p:txBody>
      </p:sp>
      <p:sp>
        <p:nvSpPr>
          <p:cNvPr id="3" name="Text Placeholder 2"/>
          <p:cNvSpPr>
            <a:spLocks noGrp="1"/>
          </p:cNvSpPr>
          <p:nvPr>
            <p:ph type="body" idx="1"/>
          </p:nvPr>
        </p:nvSpPr>
        <p:spPr bwMode="gray">
          <a:xfrm>
            <a:off x="207792" y="1816571"/>
            <a:ext cx="8722985" cy="4096800"/>
          </a:xfrm>
          <a:prstGeom prst="rect">
            <a:avLst/>
          </a:prstGeom>
        </p:spPr>
        <p:txBody>
          <a:bodyPr vert="horz" lIns="72000" tIns="72000" rIns="72000" bIns="720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bwMode="gray">
          <a:xfrm>
            <a:off x="193409" y="637076"/>
            <a:ext cx="8737429" cy="410899"/>
          </a:xfrm>
          <a:prstGeom prst="rect">
            <a:avLst/>
          </a:prstGeom>
        </p:spPr>
        <p:txBody>
          <a:bodyPr vert="horz" lIns="0" tIns="0" rIns="0" bIns="0" rtlCol="0" anchor="t" anchorCtr="0">
            <a:noAutofit/>
          </a:bodyPr>
          <a:lstStyle/>
          <a:p>
            <a:r>
              <a:rPr lang="en-US" dirty="0"/>
              <a:t>Click to edit Master title style</a:t>
            </a:r>
          </a:p>
        </p:txBody>
      </p:sp>
      <p:sp>
        <p:nvSpPr>
          <p:cNvPr id="6" name="Slide Number Placeholder 5"/>
          <p:cNvSpPr>
            <a:spLocks noGrp="1"/>
          </p:cNvSpPr>
          <p:nvPr>
            <p:ph type="sldNum" sz="quarter" idx="4"/>
          </p:nvPr>
        </p:nvSpPr>
        <p:spPr bwMode="gray">
          <a:xfrm>
            <a:off x="1304694" y="6473853"/>
            <a:ext cx="507666" cy="132744"/>
          </a:xfrm>
          <a:prstGeom prst="rect">
            <a:avLst/>
          </a:prstGeom>
        </p:spPr>
        <p:txBody>
          <a:bodyPr vert="horz" lIns="0" tIns="0" rIns="0" bIns="0" rtlCol="0" anchor="ctr">
            <a:noAutofit/>
          </a:bodyPr>
          <a:lstStyle>
            <a:lvl1pPr algn="l">
              <a:defRPr sz="900">
                <a:solidFill>
                  <a:schemeClr val="accent4"/>
                </a:solidFill>
              </a:defRPr>
            </a:lvl1pPr>
            <a:lvl2pPr marL="0" indent="0">
              <a:defRPr sz="900">
                <a:solidFill>
                  <a:schemeClr val="accent4"/>
                </a:solidFill>
              </a:defRPr>
            </a:lvl2pPr>
            <a:lvl3pPr marL="0" indent="0">
              <a:defRPr sz="900">
                <a:solidFill>
                  <a:schemeClr val="accent4"/>
                </a:solidFill>
              </a:defRPr>
            </a:lvl3pPr>
            <a:lvl4pPr marL="0" indent="0">
              <a:defRPr sz="900">
                <a:solidFill>
                  <a:schemeClr val="accent4"/>
                </a:solidFill>
              </a:defRPr>
            </a:lvl4pPr>
            <a:lvl5pPr marL="0" indent="0">
              <a:defRPr sz="900">
                <a:solidFill>
                  <a:schemeClr val="accent4"/>
                </a:solidFill>
              </a:defRPr>
            </a:lvl5pPr>
            <a:lvl6pPr marL="0" indent="0">
              <a:defRPr sz="900">
                <a:solidFill>
                  <a:schemeClr val="accent4"/>
                </a:solidFill>
              </a:defRPr>
            </a:lvl6pPr>
            <a:lvl7pPr marL="0" indent="0">
              <a:defRPr sz="900">
                <a:solidFill>
                  <a:schemeClr val="accent4"/>
                </a:solidFill>
              </a:defRPr>
            </a:lvl7pPr>
            <a:lvl8pPr marL="0" indent="0">
              <a:defRPr sz="900">
                <a:solidFill>
                  <a:schemeClr val="accent4"/>
                </a:solidFill>
              </a:defRPr>
            </a:lvl8pPr>
            <a:lvl9pPr marL="0" indent="0">
              <a:defRPr sz="900">
                <a:solidFill>
                  <a:schemeClr val="accent4"/>
                </a:solidFill>
              </a:defRPr>
            </a:lvl9pPr>
          </a:lstStyle>
          <a:p>
            <a:r>
              <a:rPr lang="en-US" dirty="0">
                <a:solidFill>
                  <a:srgbClr val="A0A0A0"/>
                </a:solidFill>
              </a:rPr>
              <a:t>Slide </a:t>
            </a:r>
            <a:fld id="{619F89D8-7AE3-494A-97F3-03D680869632}" type="slidenum">
              <a:rPr lang="en-US" smtClean="0">
                <a:solidFill>
                  <a:srgbClr val="A0A0A0"/>
                </a:solidFill>
              </a:rPr>
              <a:pPr/>
              <a:t>‹Nr.›</a:t>
            </a:fld>
            <a:endParaRPr lang="en-US" dirty="0">
              <a:solidFill>
                <a:srgbClr val="A0A0A0"/>
              </a:solidFill>
            </a:endParaRPr>
          </a:p>
        </p:txBody>
      </p:sp>
      <p:cxnSp>
        <p:nvCxnSpPr>
          <p:cNvPr id="35" name="Straight Connector 34"/>
          <p:cNvCxnSpPr/>
          <p:nvPr userDrawn="1"/>
        </p:nvCxnSpPr>
        <p:spPr bwMode="gray">
          <a:xfrm>
            <a:off x="209577" y="6094413"/>
            <a:ext cx="8721199" cy="0"/>
          </a:xfrm>
          <a:prstGeom prst="line">
            <a:avLst/>
          </a:prstGeom>
          <a:ln w="12700">
            <a:solidFill>
              <a:schemeClr val="accent4"/>
            </a:solidFill>
          </a:ln>
        </p:spPr>
        <p:style>
          <a:lnRef idx="1">
            <a:schemeClr val="accent3"/>
          </a:lnRef>
          <a:fillRef idx="0">
            <a:schemeClr val="accent3"/>
          </a:fillRef>
          <a:effectRef idx="0">
            <a:schemeClr val="accent3"/>
          </a:effectRef>
          <a:fontRef idx="minor">
            <a:schemeClr val="tx1"/>
          </a:fontRef>
        </p:style>
      </p:cxnSp>
      <p:sp>
        <p:nvSpPr>
          <p:cNvPr id="45" name="Rectangle 44"/>
          <p:cNvSpPr/>
          <p:nvPr userDrawn="1"/>
        </p:nvSpPr>
        <p:spPr bwMode="gray">
          <a:xfrm>
            <a:off x="209577" y="519805"/>
            <a:ext cx="245732" cy="3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grpSp>
        <p:nvGrpSpPr>
          <p:cNvPr id="68" name="Group 67"/>
          <p:cNvGrpSpPr/>
          <p:nvPr userDrawn="1"/>
        </p:nvGrpSpPr>
        <p:grpSpPr bwMode="gray">
          <a:xfrm>
            <a:off x="206812" y="6327549"/>
            <a:ext cx="253459" cy="88364"/>
            <a:chOff x="61913" y="5218113"/>
            <a:chExt cx="3138487" cy="820737"/>
          </a:xfrm>
          <a:solidFill>
            <a:schemeClr val="accent4"/>
          </a:solidFill>
        </p:grpSpPr>
        <p:sp>
          <p:nvSpPr>
            <p:cNvPr id="69" name="Freeform 16"/>
            <p:cNvSpPr>
              <a:spLocks noEditPoints="1"/>
            </p:cNvSpPr>
            <p:nvPr userDrawn="1"/>
          </p:nvSpPr>
          <p:spPr bwMode="gray">
            <a:xfrm>
              <a:off x="61913" y="5218113"/>
              <a:ext cx="828675" cy="820737"/>
            </a:xfrm>
            <a:custGeom>
              <a:avLst/>
              <a:gdLst>
                <a:gd name="T0" fmla="*/ 111 w 221"/>
                <a:gd name="T1" fmla="*/ 219 h 219"/>
                <a:gd name="T2" fmla="*/ 53 w 221"/>
                <a:gd name="T3" fmla="*/ 203 h 219"/>
                <a:gd name="T4" fmla="*/ 14 w 221"/>
                <a:gd name="T5" fmla="*/ 163 h 219"/>
                <a:gd name="T6" fmla="*/ 0 w 221"/>
                <a:gd name="T7" fmla="*/ 109 h 219"/>
                <a:gd name="T8" fmla="*/ 15 w 221"/>
                <a:gd name="T9" fmla="*/ 53 h 219"/>
                <a:gd name="T10" fmla="*/ 56 w 221"/>
                <a:gd name="T11" fmla="*/ 14 h 219"/>
                <a:gd name="T12" fmla="*/ 111 w 221"/>
                <a:gd name="T13" fmla="*/ 0 h 219"/>
                <a:gd name="T14" fmla="*/ 168 w 221"/>
                <a:gd name="T15" fmla="*/ 15 h 219"/>
                <a:gd name="T16" fmla="*/ 207 w 221"/>
                <a:gd name="T17" fmla="*/ 55 h 219"/>
                <a:gd name="T18" fmla="*/ 221 w 221"/>
                <a:gd name="T19" fmla="*/ 109 h 219"/>
                <a:gd name="T20" fmla="*/ 206 w 221"/>
                <a:gd name="T21" fmla="*/ 166 h 219"/>
                <a:gd name="T22" fmla="*/ 165 w 221"/>
                <a:gd name="T23" fmla="*/ 205 h 219"/>
                <a:gd name="T24" fmla="*/ 111 w 221"/>
                <a:gd name="T25" fmla="*/ 219 h 219"/>
                <a:gd name="T26" fmla="*/ 111 w 221"/>
                <a:gd name="T27" fmla="*/ 190 h 219"/>
                <a:gd name="T28" fmla="*/ 153 w 221"/>
                <a:gd name="T29" fmla="*/ 180 h 219"/>
                <a:gd name="T30" fmla="*/ 181 w 221"/>
                <a:gd name="T31" fmla="*/ 151 h 219"/>
                <a:gd name="T32" fmla="*/ 191 w 221"/>
                <a:gd name="T33" fmla="*/ 109 h 219"/>
                <a:gd name="T34" fmla="*/ 180 w 221"/>
                <a:gd name="T35" fmla="*/ 67 h 219"/>
                <a:gd name="T36" fmla="*/ 151 w 221"/>
                <a:gd name="T37" fmla="*/ 38 h 219"/>
                <a:gd name="T38" fmla="*/ 111 w 221"/>
                <a:gd name="T39" fmla="*/ 28 h 219"/>
                <a:gd name="T40" fmla="*/ 68 w 221"/>
                <a:gd name="T41" fmla="*/ 39 h 219"/>
                <a:gd name="T42" fmla="*/ 40 w 221"/>
                <a:gd name="T43" fmla="*/ 68 h 219"/>
                <a:gd name="T44" fmla="*/ 31 w 221"/>
                <a:gd name="T45" fmla="*/ 109 h 219"/>
                <a:gd name="T46" fmla="*/ 41 w 221"/>
                <a:gd name="T47" fmla="*/ 152 h 219"/>
                <a:gd name="T48" fmla="*/ 70 w 221"/>
                <a:gd name="T49" fmla="*/ 180 h 219"/>
                <a:gd name="T50" fmla="*/ 111 w 221"/>
                <a:gd name="T51" fmla="*/ 190 h 219"/>
                <a:gd name="T52" fmla="*/ 115 w 221"/>
                <a:gd name="T53" fmla="*/ 50 h 219"/>
                <a:gd name="T54" fmla="*/ 139 w 221"/>
                <a:gd name="T55" fmla="*/ 54 h 219"/>
                <a:gd name="T56" fmla="*/ 156 w 221"/>
                <a:gd name="T57" fmla="*/ 63 h 219"/>
                <a:gd name="T58" fmla="*/ 145 w 221"/>
                <a:gd name="T59" fmla="*/ 85 h 219"/>
                <a:gd name="T60" fmla="*/ 117 w 221"/>
                <a:gd name="T61" fmla="*/ 76 h 219"/>
                <a:gd name="T62" fmla="*/ 93 w 221"/>
                <a:gd name="T63" fmla="*/ 85 h 219"/>
                <a:gd name="T64" fmla="*/ 84 w 221"/>
                <a:gd name="T65" fmla="*/ 110 h 219"/>
                <a:gd name="T66" fmla="*/ 93 w 221"/>
                <a:gd name="T67" fmla="*/ 134 h 219"/>
                <a:gd name="T68" fmla="*/ 117 w 221"/>
                <a:gd name="T69" fmla="*/ 143 h 219"/>
                <a:gd name="T70" fmla="*/ 146 w 221"/>
                <a:gd name="T71" fmla="*/ 132 h 219"/>
                <a:gd name="T72" fmla="*/ 158 w 221"/>
                <a:gd name="T73" fmla="*/ 153 h 219"/>
                <a:gd name="T74" fmla="*/ 140 w 221"/>
                <a:gd name="T75" fmla="*/ 165 h 219"/>
                <a:gd name="T76" fmla="*/ 115 w 221"/>
                <a:gd name="T77" fmla="*/ 169 h 219"/>
                <a:gd name="T78" fmla="*/ 71 w 221"/>
                <a:gd name="T79" fmla="*/ 153 h 219"/>
                <a:gd name="T80" fmla="*/ 54 w 221"/>
                <a:gd name="T81" fmla="*/ 111 h 219"/>
                <a:gd name="T82" fmla="*/ 71 w 221"/>
                <a:gd name="T83" fmla="*/ 67 h 219"/>
                <a:gd name="T84" fmla="*/ 115 w 221"/>
                <a:gd name="T85" fmla="*/ 5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219">
                  <a:moveTo>
                    <a:pt x="111" y="219"/>
                  </a:moveTo>
                  <a:cubicBezTo>
                    <a:pt x="89" y="219"/>
                    <a:pt x="70" y="214"/>
                    <a:pt x="53" y="203"/>
                  </a:cubicBezTo>
                  <a:cubicBezTo>
                    <a:pt x="36" y="193"/>
                    <a:pt x="23" y="180"/>
                    <a:pt x="14" y="163"/>
                  </a:cubicBezTo>
                  <a:cubicBezTo>
                    <a:pt x="4" y="147"/>
                    <a:pt x="0" y="129"/>
                    <a:pt x="0" y="109"/>
                  </a:cubicBezTo>
                  <a:cubicBezTo>
                    <a:pt x="0" y="88"/>
                    <a:pt x="5" y="70"/>
                    <a:pt x="15" y="53"/>
                  </a:cubicBezTo>
                  <a:cubicBezTo>
                    <a:pt x="25" y="36"/>
                    <a:pt x="39" y="23"/>
                    <a:pt x="56" y="14"/>
                  </a:cubicBezTo>
                  <a:cubicBezTo>
                    <a:pt x="73" y="5"/>
                    <a:pt x="91" y="0"/>
                    <a:pt x="111" y="0"/>
                  </a:cubicBezTo>
                  <a:cubicBezTo>
                    <a:pt x="132" y="0"/>
                    <a:pt x="151" y="5"/>
                    <a:pt x="168" y="15"/>
                  </a:cubicBezTo>
                  <a:cubicBezTo>
                    <a:pt x="185" y="26"/>
                    <a:pt x="198" y="39"/>
                    <a:pt x="207" y="55"/>
                  </a:cubicBezTo>
                  <a:cubicBezTo>
                    <a:pt x="217" y="72"/>
                    <a:pt x="221" y="90"/>
                    <a:pt x="221" y="109"/>
                  </a:cubicBezTo>
                  <a:cubicBezTo>
                    <a:pt x="221" y="130"/>
                    <a:pt x="216" y="149"/>
                    <a:pt x="206" y="166"/>
                  </a:cubicBezTo>
                  <a:cubicBezTo>
                    <a:pt x="196" y="183"/>
                    <a:pt x="182" y="196"/>
                    <a:pt x="165" y="205"/>
                  </a:cubicBezTo>
                  <a:cubicBezTo>
                    <a:pt x="149" y="214"/>
                    <a:pt x="130" y="219"/>
                    <a:pt x="111" y="219"/>
                  </a:cubicBezTo>
                  <a:close/>
                  <a:moveTo>
                    <a:pt x="111" y="190"/>
                  </a:moveTo>
                  <a:cubicBezTo>
                    <a:pt x="127" y="190"/>
                    <a:pt x="141" y="187"/>
                    <a:pt x="153" y="180"/>
                  </a:cubicBezTo>
                  <a:cubicBezTo>
                    <a:pt x="165" y="173"/>
                    <a:pt x="174" y="163"/>
                    <a:pt x="181" y="151"/>
                  </a:cubicBezTo>
                  <a:cubicBezTo>
                    <a:pt x="187" y="139"/>
                    <a:pt x="191" y="125"/>
                    <a:pt x="191" y="109"/>
                  </a:cubicBezTo>
                  <a:cubicBezTo>
                    <a:pt x="191" y="93"/>
                    <a:pt x="187" y="79"/>
                    <a:pt x="180" y="67"/>
                  </a:cubicBezTo>
                  <a:cubicBezTo>
                    <a:pt x="173" y="55"/>
                    <a:pt x="163" y="45"/>
                    <a:pt x="151" y="38"/>
                  </a:cubicBezTo>
                  <a:cubicBezTo>
                    <a:pt x="139" y="32"/>
                    <a:pt x="126" y="28"/>
                    <a:pt x="111" y="28"/>
                  </a:cubicBezTo>
                  <a:cubicBezTo>
                    <a:pt x="95" y="28"/>
                    <a:pt x="81" y="32"/>
                    <a:pt x="68" y="39"/>
                  </a:cubicBezTo>
                  <a:cubicBezTo>
                    <a:pt x="56" y="46"/>
                    <a:pt x="47" y="56"/>
                    <a:pt x="40" y="68"/>
                  </a:cubicBezTo>
                  <a:cubicBezTo>
                    <a:pt x="34" y="80"/>
                    <a:pt x="31" y="94"/>
                    <a:pt x="31" y="109"/>
                  </a:cubicBezTo>
                  <a:cubicBezTo>
                    <a:pt x="31" y="126"/>
                    <a:pt x="34" y="140"/>
                    <a:pt x="41" y="152"/>
                  </a:cubicBezTo>
                  <a:cubicBezTo>
                    <a:pt x="48" y="164"/>
                    <a:pt x="58" y="174"/>
                    <a:pt x="70" y="180"/>
                  </a:cubicBezTo>
                  <a:cubicBezTo>
                    <a:pt x="82" y="187"/>
                    <a:pt x="95" y="190"/>
                    <a:pt x="111" y="190"/>
                  </a:cubicBezTo>
                  <a:close/>
                  <a:moveTo>
                    <a:pt x="115" y="50"/>
                  </a:moveTo>
                  <a:cubicBezTo>
                    <a:pt x="124" y="50"/>
                    <a:pt x="131" y="51"/>
                    <a:pt x="139" y="54"/>
                  </a:cubicBezTo>
                  <a:cubicBezTo>
                    <a:pt x="146" y="56"/>
                    <a:pt x="152" y="59"/>
                    <a:pt x="156" y="63"/>
                  </a:cubicBezTo>
                  <a:cubicBezTo>
                    <a:pt x="145" y="85"/>
                    <a:pt x="145" y="85"/>
                    <a:pt x="145" y="85"/>
                  </a:cubicBezTo>
                  <a:cubicBezTo>
                    <a:pt x="137" y="79"/>
                    <a:pt x="128" y="76"/>
                    <a:pt x="117" y="76"/>
                  </a:cubicBezTo>
                  <a:cubicBezTo>
                    <a:pt x="107" y="76"/>
                    <a:pt x="99" y="79"/>
                    <a:pt x="93" y="85"/>
                  </a:cubicBezTo>
                  <a:cubicBezTo>
                    <a:pt x="87" y="91"/>
                    <a:pt x="84" y="100"/>
                    <a:pt x="84" y="110"/>
                  </a:cubicBezTo>
                  <a:cubicBezTo>
                    <a:pt x="84" y="120"/>
                    <a:pt x="87" y="128"/>
                    <a:pt x="93" y="134"/>
                  </a:cubicBezTo>
                  <a:cubicBezTo>
                    <a:pt x="99" y="140"/>
                    <a:pt x="107" y="143"/>
                    <a:pt x="117" y="143"/>
                  </a:cubicBezTo>
                  <a:cubicBezTo>
                    <a:pt x="129" y="143"/>
                    <a:pt x="138" y="139"/>
                    <a:pt x="146" y="132"/>
                  </a:cubicBezTo>
                  <a:cubicBezTo>
                    <a:pt x="158" y="153"/>
                    <a:pt x="158" y="153"/>
                    <a:pt x="158" y="153"/>
                  </a:cubicBezTo>
                  <a:cubicBezTo>
                    <a:pt x="153" y="158"/>
                    <a:pt x="147" y="162"/>
                    <a:pt x="140" y="165"/>
                  </a:cubicBezTo>
                  <a:cubicBezTo>
                    <a:pt x="132" y="168"/>
                    <a:pt x="124" y="169"/>
                    <a:pt x="115" y="169"/>
                  </a:cubicBezTo>
                  <a:cubicBezTo>
                    <a:pt x="97" y="169"/>
                    <a:pt x="82" y="164"/>
                    <a:pt x="71" y="153"/>
                  </a:cubicBezTo>
                  <a:cubicBezTo>
                    <a:pt x="60" y="142"/>
                    <a:pt x="54" y="128"/>
                    <a:pt x="54" y="111"/>
                  </a:cubicBezTo>
                  <a:cubicBezTo>
                    <a:pt x="54" y="93"/>
                    <a:pt x="60" y="78"/>
                    <a:pt x="71" y="67"/>
                  </a:cubicBezTo>
                  <a:cubicBezTo>
                    <a:pt x="82" y="56"/>
                    <a:pt x="97" y="50"/>
                    <a:pt x="115"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000000"/>
                </a:solidFill>
              </a:endParaRPr>
            </a:p>
          </p:txBody>
        </p:sp>
        <p:sp>
          <p:nvSpPr>
            <p:cNvPr id="70" name="Freeform 17"/>
            <p:cNvSpPr>
              <a:spLocks noEditPoints="1"/>
            </p:cNvSpPr>
            <p:nvPr userDrawn="1"/>
          </p:nvSpPr>
          <p:spPr bwMode="gray">
            <a:xfrm>
              <a:off x="957263" y="5237163"/>
              <a:ext cx="773112" cy="782637"/>
            </a:xfrm>
            <a:custGeom>
              <a:avLst/>
              <a:gdLst>
                <a:gd name="T0" fmla="*/ 305 w 487"/>
                <a:gd name="T1" fmla="*/ 0 h 493"/>
                <a:gd name="T2" fmla="*/ 487 w 487"/>
                <a:gd name="T3" fmla="*/ 493 h 493"/>
                <a:gd name="T4" fmla="*/ 369 w 487"/>
                <a:gd name="T5" fmla="*/ 493 h 493"/>
                <a:gd name="T6" fmla="*/ 336 w 487"/>
                <a:gd name="T7" fmla="*/ 390 h 493"/>
                <a:gd name="T8" fmla="*/ 151 w 487"/>
                <a:gd name="T9" fmla="*/ 390 h 493"/>
                <a:gd name="T10" fmla="*/ 118 w 487"/>
                <a:gd name="T11" fmla="*/ 493 h 493"/>
                <a:gd name="T12" fmla="*/ 0 w 487"/>
                <a:gd name="T13" fmla="*/ 493 h 493"/>
                <a:gd name="T14" fmla="*/ 184 w 487"/>
                <a:gd name="T15" fmla="*/ 0 h 493"/>
                <a:gd name="T16" fmla="*/ 305 w 487"/>
                <a:gd name="T17" fmla="*/ 0 h 493"/>
                <a:gd name="T18" fmla="*/ 180 w 487"/>
                <a:gd name="T19" fmla="*/ 300 h 493"/>
                <a:gd name="T20" fmla="*/ 307 w 487"/>
                <a:gd name="T21" fmla="*/ 300 h 493"/>
                <a:gd name="T22" fmla="*/ 243 w 487"/>
                <a:gd name="T23" fmla="*/ 104 h 493"/>
                <a:gd name="T24" fmla="*/ 180 w 487"/>
                <a:gd name="T25" fmla="*/ 30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7" h="493">
                  <a:moveTo>
                    <a:pt x="305" y="0"/>
                  </a:moveTo>
                  <a:lnTo>
                    <a:pt x="487" y="493"/>
                  </a:lnTo>
                  <a:lnTo>
                    <a:pt x="369" y="493"/>
                  </a:lnTo>
                  <a:lnTo>
                    <a:pt x="336" y="390"/>
                  </a:lnTo>
                  <a:lnTo>
                    <a:pt x="151" y="390"/>
                  </a:lnTo>
                  <a:lnTo>
                    <a:pt x="118" y="493"/>
                  </a:lnTo>
                  <a:lnTo>
                    <a:pt x="0" y="493"/>
                  </a:lnTo>
                  <a:lnTo>
                    <a:pt x="184" y="0"/>
                  </a:lnTo>
                  <a:lnTo>
                    <a:pt x="305" y="0"/>
                  </a:lnTo>
                  <a:close/>
                  <a:moveTo>
                    <a:pt x="180" y="300"/>
                  </a:moveTo>
                  <a:lnTo>
                    <a:pt x="307" y="300"/>
                  </a:lnTo>
                  <a:lnTo>
                    <a:pt x="243" y="104"/>
                  </a:lnTo>
                  <a:lnTo>
                    <a:pt x="18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000000"/>
                </a:solidFill>
              </a:endParaRPr>
            </a:p>
          </p:txBody>
        </p:sp>
        <p:sp>
          <p:nvSpPr>
            <p:cNvPr id="71" name="Freeform 18"/>
            <p:cNvSpPr>
              <a:spLocks noEditPoints="1"/>
            </p:cNvSpPr>
            <p:nvPr userDrawn="1"/>
          </p:nvSpPr>
          <p:spPr bwMode="gray">
            <a:xfrm>
              <a:off x="1819275" y="5237163"/>
              <a:ext cx="622300" cy="782637"/>
            </a:xfrm>
            <a:custGeom>
              <a:avLst/>
              <a:gdLst>
                <a:gd name="T0" fmla="*/ 0 w 166"/>
                <a:gd name="T1" fmla="*/ 0 h 209"/>
                <a:gd name="T2" fmla="*/ 82 w 166"/>
                <a:gd name="T3" fmla="*/ 0 h 209"/>
                <a:gd name="T4" fmla="*/ 132 w 166"/>
                <a:gd name="T5" fmla="*/ 15 h 209"/>
                <a:gd name="T6" fmla="*/ 150 w 166"/>
                <a:gd name="T7" fmla="*/ 53 h 209"/>
                <a:gd name="T8" fmla="*/ 128 w 166"/>
                <a:gd name="T9" fmla="*/ 94 h 209"/>
                <a:gd name="T10" fmla="*/ 166 w 166"/>
                <a:gd name="T11" fmla="*/ 146 h 209"/>
                <a:gd name="T12" fmla="*/ 146 w 166"/>
                <a:gd name="T13" fmla="*/ 192 h 209"/>
                <a:gd name="T14" fmla="*/ 86 w 166"/>
                <a:gd name="T15" fmla="*/ 209 h 209"/>
                <a:gd name="T16" fmla="*/ 0 w 166"/>
                <a:gd name="T17" fmla="*/ 209 h 209"/>
                <a:gd name="T18" fmla="*/ 0 w 166"/>
                <a:gd name="T19" fmla="*/ 0 h 209"/>
                <a:gd name="T20" fmla="*/ 78 w 166"/>
                <a:gd name="T21" fmla="*/ 81 h 209"/>
                <a:gd name="T22" fmla="*/ 99 w 166"/>
                <a:gd name="T23" fmla="*/ 75 h 209"/>
                <a:gd name="T24" fmla="*/ 106 w 166"/>
                <a:gd name="T25" fmla="*/ 59 h 209"/>
                <a:gd name="T26" fmla="*/ 99 w 166"/>
                <a:gd name="T27" fmla="*/ 42 h 209"/>
                <a:gd name="T28" fmla="*/ 79 w 166"/>
                <a:gd name="T29" fmla="*/ 37 h 209"/>
                <a:gd name="T30" fmla="*/ 46 w 166"/>
                <a:gd name="T31" fmla="*/ 37 h 209"/>
                <a:gd name="T32" fmla="*/ 46 w 166"/>
                <a:gd name="T33" fmla="*/ 81 h 209"/>
                <a:gd name="T34" fmla="*/ 78 w 166"/>
                <a:gd name="T35" fmla="*/ 81 h 209"/>
                <a:gd name="T36" fmla="*/ 84 w 166"/>
                <a:gd name="T37" fmla="*/ 172 h 209"/>
                <a:gd name="T38" fmla="*/ 111 w 166"/>
                <a:gd name="T39" fmla="*/ 165 h 209"/>
                <a:gd name="T40" fmla="*/ 120 w 166"/>
                <a:gd name="T41" fmla="*/ 145 h 209"/>
                <a:gd name="T42" fmla="*/ 111 w 166"/>
                <a:gd name="T43" fmla="*/ 124 h 209"/>
                <a:gd name="T44" fmla="*/ 85 w 166"/>
                <a:gd name="T45" fmla="*/ 117 h 209"/>
                <a:gd name="T46" fmla="*/ 46 w 166"/>
                <a:gd name="T47" fmla="*/ 117 h 209"/>
                <a:gd name="T48" fmla="*/ 46 w 166"/>
                <a:gd name="T49" fmla="*/ 172 h 209"/>
                <a:gd name="T50" fmla="*/ 84 w 166"/>
                <a:gd name="T51" fmla="*/ 17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 h="209">
                  <a:moveTo>
                    <a:pt x="0" y="0"/>
                  </a:moveTo>
                  <a:cubicBezTo>
                    <a:pt x="82" y="0"/>
                    <a:pt x="82" y="0"/>
                    <a:pt x="82" y="0"/>
                  </a:cubicBezTo>
                  <a:cubicBezTo>
                    <a:pt x="103" y="0"/>
                    <a:pt x="119" y="5"/>
                    <a:pt x="132" y="15"/>
                  </a:cubicBezTo>
                  <a:cubicBezTo>
                    <a:pt x="144" y="24"/>
                    <a:pt x="150" y="37"/>
                    <a:pt x="150" y="53"/>
                  </a:cubicBezTo>
                  <a:cubicBezTo>
                    <a:pt x="150" y="71"/>
                    <a:pt x="143" y="84"/>
                    <a:pt x="128" y="94"/>
                  </a:cubicBezTo>
                  <a:cubicBezTo>
                    <a:pt x="154" y="103"/>
                    <a:pt x="166" y="120"/>
                    <a:pt x="166" y="146"/>
                  </a:cubicBezTo>
                  <a:cubicBezTo>
                    <a:pt x="166" y="166"/>
                    <a:pt x="160" y="182"/>
                    <a:pt x="146" y="192"/>
                  </a:cubicBezTo>
                  <a:cubicBezTo>
                    <a:pt x="132" y="203"/>
                    <a:pt x="112" y="209"/>
                    <a:pt x="86" y="209"/>
                  </a:cubicBezTo>
                  <a:cubicBezTo>
                    <a:pt x="0" y="209"/>
                    <a:pt x="0" y="209"/>
                    <a:pt x="0" y="209"/>
                  </a:cubicBezTo>
                  <a:lnTo>
                    <a:pt x="0" y="0"/>
                  </a:lnTo>
                  <a:close/>
                  <a:moveTo>
                    <a:pt x="78" y="81"/>
                  </a:moveTo>
                  <a:cubicBezTo>
                    <a:pt x="87" y="81"/>
                    <a:pt x="94" y="79"/>
                    <a:pt x="99" y="75"/>
                  </a:cubicBezTo>
                  <a:cubicBezTo>
                    <a:pt x="104" y="71"/>
                    <a:pt x="106" y="66"/>
                    <a:pt x="106" y="59"/>
                  </a:cubicBezTo>
                  <a:cubicBezTo>
                    <a:pt x="106" y="52"/>
                    <a:pt x="104" y="46"/>
                    <a:pt x="99" y="42"/>
                  </a:cubicBezTo>
                  <a:cubicBezTo>
                    <a:pt x="94" y="38"/>
                    <a:pt x="87" y="37"/>
                    <a:pt x="79" y="37"/>
                  </a:cubicBezTo>
                  <a:cubicBezTo>
                    <a:pt x="46" y="37"/>
                    <a:pt x="46" y="37"/>
                    <a:pt x="46" y="37"/>
                  </a:cubicBezTo>
                  <a:cubicBezTo>
                    <a:pt x="46" y="81"/>
                    <a:pt x="46" y="81"/>
                    <a:pt x="46" y="81"/>
                  </a:cubicBezTo>
                  <a:lnTo>
                    <a:pt x="78" y="81"/>
                  </a:lnTo>
                  <a:close/>
                  <a:moveTo>
                    <a:pt x="84" y="172"/>
                  </a:moveTo>
                  <a:cubicBezTo>
                    <a:pt x="96" y="172"/>
                    <a:pt x="105" y="169"/>
                    <a:pt x="111" y="165"/>
                  </a:cubicBezTo>
                  <a:cubicBezTo>
                    <a:pt x="117" y="160"/>
                    <a:pt x="120" y="154"/>
                    <a:pt x="120" y="145"/>
                  </a:cubicBezTo>
                  <a:cubicBezTo>
                    <a:pt x="120" y="136"/>
                    <a:pt x="117" y="129"/>
                    <a:pt x="111" y="124"/>
                  </a:cubicBezTo>
                  <a:cubicBezTo>
                    <a:pt x="105" y="119"/>
                    <a:pt x="96" y="117"/>
                    <a:pt x="85" y="117"/>
                  </a:cubicBezTo>
                  <a:cubicBezTo>
                    <a:pt x="46" y="117"/>
                    <a:pt x="46" y="117"/>
                    <a:pt x="46" y="117"/>
                  </a:cubicBezTo>
                  <a:cubicBezTo>
                    <a:pt x="46" y="172"/>
                    <a:pt x="46" y="172"/>
                    <a:pt x="46" y="172"/>
                  </a:cubicBezTo>
                  <a:lnTo>
                    <a:pt x="84"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000000"/>
                </a:solidFill>
              </a:endParaRPr>
            </a:p>
          </p:txBody>
        </p:sp>
        <p:sp>
          <p:nvSpPr>
            <p:cNvPr id="72" name="Freeform 19"/>
            <p:cNvSpPr>
              <a:spLocks noEditPoints="1"/>
            </p:cNvSpPr>
            <p:nvPr userDrawn="1"/>
          </p:nvSpPr>
          <p:spPr bwMode="gray">
            <a:xfrm>
              <a:off x="2573338" y="5237163"/>
              <a:ext cx="627062" cy="782637"/>
            </a:xfrm>
            <a:custGeom>
              <a:avLst/>
              <a:gdLst>
                <a:gd name="T0" fmla="*/ 0 w 167"/>
                <a:gd name="T1" fmla="*/ 0 h 209"/>
                <a:gd name="T2" fmla="*/ 82 w 167"/>
                <a:gd name="T3" fmla="*/ 0 h 209"/>
                <a:gd name="T4" fmla="*/ 132 w 167"/>
                <a:gd name="T5" fmla="*/ 15 h 209"/>
                <a:gd name="T6" fmla="*/ 150 w 167"/>
                <a:gd name="T7" fmla="*/ 53 h 209"/>
                <a:gd name="T8" fmla="*/ 128 w 167"/>
                <a:gd name="T9" fmla="*/ 94 h 209"/>
                <a:gd name="T10" fmla="*/ 167 w 167"/>
                <a:gd name="T11" fmla="*/ 146 h 209"/>
                <a:gd name="T12" fmla="*/ 146 w 167"/>
                <a:gd name="T13" fmla="*/ 192 h 209"/>
                <a:gd name="T14" fmla="*/ 86 w 167"/>
                <a:gd name="T15" fmla="*/ 209 h 209"/>
                <a:gd name="T16" fmla="*/ 0 w 167"/>
                <a:gd name="T17" fmla="*/ 209 h 209"/>
                <a:gd name="T18" fmla="*/ 0 w 167"/>
                <a:gd name="T19" fmla="*/ 0 h 209"/>
                <a:gd name="T20" fmla="*/ 79 w 167"/>
                <a:gd name="T21" fmla="*/ 81 h 209"/>
                <a:gd name="T22" fmla="*/ 99 w 167"/>
                <a:gd name="T23" fmla="*/ 75 h 209"/>
                <a:gd name="T24" fmla="*/ 106 w 167"/>
                <a:gd name="T25" fmla="*/ 59 h 209"/>
                <a:gd name="T26" fmla="*/ 99 w 167"/>
                <a:gd name="T27" fmla="*/ 42 h 209"/>
                <a:gd name="T28" fmla="*/ 79 w 167"/>
                <a:gd name="T29" fmla="*/ 37 h 209"/>
                <a:gd name="T30" fmla="*/ 46 w 167"/>
                <a:gd name="T31" fmla="*/ 37 h 209"/>
                <a:gd name="T32" fmla="*/ 46 w 167"/>
                <a:gd name="T33" fmla="*/ 81 h 209"/>
                <a:gd name="T34" fmla="*/ 79 w 167"/>
                <a:gd name="T35" fmla="*/ 81 h 209"/>
                <a:gd name="T36" fmla="*/ 84 w 167"/>
                <a:gd name="T37" fmla="*/ 172 h 209"/>
                <a:gd name="T38" fmla="*/ 111 w 167"/>
                <a:gd name="T39" fmla="*/ 165 h 209"/>
                <a:gd name="T40" fmla="*/ 121 w 167"/>
                <a:gd name="T41" fmla="*/ 145 h 209"/>
                <a:gd name="T42" fmla="*/ 111 w 167"/>
                <a:gd name="T43" fmla="*/ 124 h 209"/>
                <a:gd name="T44" fmla="*/ 85 w 167"/>
                <a:gd name="T45" fmla="*/ 117 h 209"/>
                <a:gd name="T46" fmla="*/ 46 w 167"/>
                <a:gd name="T47" fmla="*/ 117 h 209"/>
                <a:gd name="T48" fmla="*/ 46 w 167"/>
                <a:gd name="T49" fmla="*/ 172 h 209"/>
                <a:gd name="T50" fmla="*/ 84 w 167"/>
                <a:gd name="T51" fmla="*/ 17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209">
                  <a:moveTo>
                    <a:pt x="0" y="0"/>
                  </a:moveTo>
                  <a:cubicBezTo>
                    <a:pt x="82" y="0"/>
                    <a:pt x="82" y="0"/>
                    <a:pt x="82" y="0"/>
                  </a:cubicBezTo>
                  <a:cubicBezTo>
                    <a:pt x="103" y="0"/>
                    <a:pt x="120" y="5"/>
                    <a:pt x="132" y="15"/>
                  </a:cubicBezTo>
                  <a:cubicBezTo>
                    <a:pt x="144" y="24"/>
                    <a:pt x="150" y="37"/>
                    <a:pt x="150" y="53"/>
                  </a:cubicBezTo>
                  <a:cubicBezTo>
                    <a:pt x="150" y="71"/>
                    <a:pt x="143" y="84"/>
                    <a:pt x="128" y="94"/>
                  </a:cubicBezTo>
                  <a:cubicBezTo>
                    <a:pt x="154" y="103"/>
                    <a:pt x="167" y="120"/>
                    <a:pt x="167" y="146"/>
                  </a:cubicBezTo>
                  <a:cubicBezTo>
                    <a:pt x="167" y="166"/>
                    <a:pt x="160" y="182"/>
                    <a:pt x="146" y="192"/>
                  </a:cubicBezTo>
                  <a:cubicBezTo>
                    <a:pt x="132" y="203"/>
                    <a:pt x="112" y="209"/>
                    <a:pt x="86" y="209"/>
                  </a:cubicBezTo>
                  <a:cubicBezTo>
                    <a:pt x="0" y="209"/>
                    <a:pt x="0" y="209"/>
                    <a:pt x="0" y="209"/>
                  </a:cubicBezTo>
                  <a:lnTo>
                    <a:pt x="0" y="0"/>
                  </a:lnTo>
                  <a:close/>
                  <a:moveTo>
                    <a:pt x="79" y="81"/>
                  </a:moveTo>
                  <a:cubicBezTo>
                    <a:pt x="87" y="81"/>
                    <a:pt x="94" y="79"/>
                    <a:pt x="99" y="75"/>
                  </a:cubicBezTo>
                  <a:cubicBezTo>
                    <a:pt x="104" y="71"/>
                    <a:pt x="106" y="66"/>
                    <a:pt x="106" y="59"/>
                  </a:cubicBezTo>
                  <a:cubicBezTo>
                    <a:pt x="106" y="52"/>
                    <a:pt x="104" y="46"/>
                    <a:pt x="99" y="42"/>
                  </a:cubicBezTo>
                  <a:cubicBezTo>
                    <a:pt x="94" y="38"/>
                    <a:pt x="88" y="37"/>
                    <a:pt x="79" y="37"/>
                  </a:cubicBezTo>
                  <a:cubicBezTo>
                    <a:pt x="46" y="37"/>
                    <a:pt x="46" y="37"/>
                    <a:pt x="46" y="37"/>
                  </a:cubicBezTo>
                  <a:cubicBezTo>
                    <a:pt x="46" y="81"/>
                    <a:pt x="46" y="81"/>
                    <a:pt x="46" y="81"/>
                  </a:cubicBezTo>
                  <a:lnTo>
                    <a:pt x="79" y="81"/>
                  </a:lnTo>
                  <a:close/>
                  <a:moveTo>
                    <a:pt x="84" y="172"/>
                  </a:moveTo>
                  <a:cubicBezTo>
                    <a:pt x="96" y="172"/>
                    <a:pt x="105" y="169"/>
                    <a:pt x="111" y="165"/>
                  </a:cubicBezTo>
                  <a:cubicBezTo>
                    <a:pt x="118" y="160"/>
                    <a:pt x="121" y="154"/>
                    <a:pt x="121" y="145"/>
                  </a:cubicBezTo>
                  <a:cubicBezTo>
                    <a:pt x="121" y="136"/>
                    <a:pt x="117" y="129"/>
                    <a:pt x="111" y="124"/>
                  </a:cubicBezTo>
                  <a:cubicBezTo>
                    <a:pt x="105" y="119"/>
                    <a:pt x="96" y="117"/>
                    <a:pt x="85" y="117"/>
                  </a:cubicBezTo>
                  <a:cubicBezTo>
                    <a:pt x="46" y="117"/>
                    <a:pt x="46" y="117"/>
                    <a:pt x="46" y="117"/>
                  </a:cubicBezTo>
                  <a:cubicBezTo>
                    <a:pt x="46" y="172"/>
                    <a:pt x="46" y="172"/>
                    <a:pt x="46" y="172"/>
                  </a:cubicBezTo>
                  <a:lnTo>
                    <a:pt x="84"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000000"/>
                </a:solidFill>
              </a:endParaRPr>
            </a:p>
          </p:txBody>
        </p:sp>
      </p:grpSp>
      <p:cxnSp>
        <p:nvCxnSpPr>
          <p:cNvPr id="73" name="Straight Connector 72"/>
          <p:cNvCxnSpPr/>
          <p:nvPr userDrawn="1"/>
        </p:nvCxnSpPr>
        <p:spPr bwMode="gray">
          <a:xfrm>
            <a:off x="1225749" y="6472541"/>
            <a:ext cx="0" cy="132461"/>
          </a:xfrm>
          <a:prstGeom prst="line">
            <a:avLst/>
          </a:prstGeom>
          <a:ln w="12700">
            <a:solidFill>
              <a:schemeClr val="accent4"/>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8967526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685891" rtl="0" eaLnBrk="1" latinLnBrk="0" hangingPunct="1">
        <a:spcBef>
          <a:spcPct val="0"/>
        </a:spcBef>
        <a:buNone/>
        <a:defRPr sz="1950" b="1" kern="1200">
          <a:solidFill>
            <a:schemeClr val="tx1"/>
          </a:solidFill>
          <a:latin typeface="+mj-lt"/>
          <a:ea typeface="+mj-ea"/>
          <a:cs typeface="+mj-cs"/>
        </a:defRPr>
      </a:lvl1pPr>
    </p:titleStyle>
    <p:bodyStyle>
      <a:lvl1pPr marL="0" indent="0" algn="l" defTabSz="685891" rtl="0" eaLnBrk="1" latinLnBrk="0" hangingPunct="1">
        <a:spcBef>
          <a:spcPts val="450"/>
        </a:spcBef>
        <a:buFont typeface="Arial" panose="020B0604020202020204" pitchFamily="34" charset="0"/>
        <a:buNone/>
        <a:defRPr sz="1050" kern="1200">
          <a:solidFill>
            <a:schemeClr val="tx1"/>
          </a:solidFill>
          <a:latin typeface="+mn-lt"/>
          <a:ea typeface="+mn-ea"/>
          <a:cs typeface="+mn-cs"/>
        </a:defRPr>
      </a:lvl1pPr>
      <a:lvl2pPr marL="135018" indent="-135018" algn="l" defTabSz="685891" rtl="0" eaLnBrk="1" latinLnBrk="0" hangingPunct="1">
        <a:spcBef>
          <a:spcPts val="450"/>
        </a:spcBef>
        <a:buFont typeface="ABBvoiceOffice" panose="020D0603020503020204" pitchFamily="34" charset="0"/>
        <a:buChar char="–"/>
        <a:defRPr sz="1050" kern="1200">
          <a:solidFill>
            <a:schemeClr val="tx1"/>
          </a:solidFill>
          <a:latin typeface="+mn-lt"/>
          <a:ea typeface="+mn-ea"/>
          <a:cs typeface="+mn-cs"/>
        </a:defRPr>
      </a:lvl2pPr>
      <a:lvl3pPr marL="270036" indent="-135018" algn="l" defTabSz="685891" rtl="0" eaLnBrk="1" latinLnBrk="0" hangingPunct="1">
        <a:spcBef>
          <a:spcPts val="450"/>
        </a:spcBef>
        <a:buFont typeface="Arial" panose="020B0604020202020204" pitchFamily="34" charset="0"/>
        <a:buChar char="•"/>
        <a:defRPr sz="1050" kern="1200">
          <a:solidFill>
            <a:schemeClr val="tx1"/>
          </a:solidFill>
          <a:latin typeface="+mn-lt"/>
          <a:ea typeface="+mn-ea"/>
          <a:cs typeface="+mn-cs"/>
        </a:defRPr>
      </a:lvl3pPr>
      <a:lvl4pPr marL="270036" indent="-135018" algn="l" defTabSz="685891" rtl="0" eaLnBrk="1" latinLnBrk="0" hangingPunct="1">
        <a:spcBef>
          <a:spcPts val="450"/>
        </a:spcBef>
        <a:buFont typeface="Arial" panose="020B0604020202020204" pitchFamily="34" charset="0"/>
        <a:buChar char="•"/>
        <a:defRPr sz="1050" kern="1200">
          <a:solidFill>
            <a:schemeClr val="tx1"/>
          </a:solidFill>
          <a:latin typeface="+mn-lt"/>
          <a:ea typeface="+mn-ea"/>
          <a:cs typeface="+mn-cs"/>
        </a:defRPr>
      </a:lvl4pPr>
      <a:lvl5pPr marL="270036" indent="-135018" algn="l" defTabSz="685891" rtl="0" eaLnBrk="1" latinLnBrk="0" hangingPunct="1">
        <a:spcBef>
          <a:spcPts val="450"/>
        </a:spcBef>
        <a:buFont typeface="Arial" panose="020B0604020202020204" pitchFamily="34" charset="0"/>
        <a:buChar char="•"/>
        <a:defRPr sz="1050" kern="1200">
          <a:solidFill>
            <a:schemeClr val="tx1"/>
          </a:solidFill>
          <a:latin typeface="+mn-lt"/>
          <a:ea typeface="+mn-ea"/>
          <a:cs typeface="+mn-cs"/>
        </a:defRPr>
      </a:lvl5pPr>
      <a:lvl6pPr marL="270036" indent="-135018" algn="l" defTabSz="685891" rtl="0" eaLnBrk="1" latinLnBrk="0" hangingPunct="1">
        <a:spcBef>
          <a:spcPts val="450"/>
        </a:spcBef>
        <a:buFont typeface="Arial" panose="020B0604020202020204" pitchFamily="34" charset="0"/>
        <a:buChar char="•"/>
        <a:defRPr sz="1050" kern="1200">
          <a:solidFill>
            <a:schemeClr val="tx1"/>
          </a:solidFill>
          <a:latin typeface="+mn-lt"/>
          <a:ea typeface="+mn-ea"/>
          <a:cs typeface="+mn-cs"/>
        </a:defRPr>
      </a:lvl6pPr>
      <a:lvl7pPr marL="270036" indent="-135018" algn="l" defTabSz="685891" rtl="0" eaLnBrk="1" latinLnBrk="0" hangingPunct="1">
        <a:spcBef>
          <a:spcPts val="450"/>
        </a:spcBef>
        <a:buFont typeface="Arial" panose="020B0604020202020204" pitchFamily="34" charset="0"/>
        <a:buChar char="•"/>
        <a:defRPr sz="1050" kern="1200">
          <a:solidFill>
            <a:schemeClr val="tx1"/>
          </a:solidFill>
          <a:latin typeface="+mn-lt"/>
          <a:ea typeface="+mn-ea"/>
          <a:cs typeface="+mn-cs"/>
        </a:defRPr>
      </a:lvl7pPr>
      <a:lvl8pPr marL="270036" indent="-135018" algn="l" defTabSz="685891" rtl="0" eaLnBrk="1" latinLnBrk="0" hangingPunct="1">
        <a:spcBef>
          <a:spcPts val="450"/>
        </a:spcBef>
        <a:buFont typeface="Arial" panose="020B0604020202020204" pitchFamily="34" charset="0"/>
        <a:buChar char="•"/>
        <a:defRPr sz="1050" kern="1200">
          <a:solidFill>
            <a:schemeClr val="tx1"/>
          </a:solidFill>
          <a:latin typeface="+mn-lt"/>
          <a:ea typeface="+mn-ea"/>
          <a:cs typeface="+mn-cs"/>
        </a:defRPr>
      </a:lvl8pPr>
      <a:lvl9pPr marL="270036" indent="-135018" algn="l" defTabSz="685891" rtl="0" eaLnBrk="1" latinLnBrk="0" hangingPunct="1">
        <a:spcBef>
          <a:spcPts val="450"/>
        </a:spcBef>
        <a:buFont typeface="Arial" panose="020B0604020202020204" pitchFamily="34" charset="0"/>
        <a:buChar char="•"/>
        <a:defRPr sz="1050" kern="1200">
          <a:solidFill>
            <a:schemeClr val="tx1"/>
          </a:solidFill>
          <a:latin typeface="+mn-lt"/>
          <a:ea typeface="+mn-ea"/>
          <a:cs typeface="+mn-cs"/>
        </a:defRPr>
      </a:lvl9pPr>
    </p:bodyStyle>
    <p:otherStyle>
      <a:defPPr>
        <a:defRPr lang="en-US"/>
      </a:defPPr>
      <a:lvl1pPr marL="0" algn="l" defTabSz="685891" rtl="0" eaLnBrk="1" latinLnBrk="0" hangingPunct="1">
        <a:defRPr sz="1350" kern="1200">
          <a:solidFill>
            <a:schemeClr val="tx1"/>
          </a:solidFill>
          <a:latin typeface="+mn-lt"/>
          <a:ea typeface="+mn-ea"/>
          <a:cs typeface="+mn-cs"/>
        </a:defRPr>
      </a:lvl1pPr>
      <a:lvl2pPr marL="342946" algn="l" defTabSz="685891" rtl="0" eaLnBrk="1" latinLnBrk="0" hangingPunct="1">
        <a:defRPr sz="1350" kern="1200">
          <a:solidFill>
            <a:schemeClr val="tx1"/>
          </a:solidFill>
          <a:latin typeface="+mn-lt"/>
          <a:ea typeface="+mn-ea"/>
          <a:cs typeface="+mn-cs"/>
        </a:defRPr>
      </a:lvl2pPr>
      <a:lvl3pPr marL="685891" algn="l" defTabSz="685891" rtl="0" eaLnBrk="1" latinLnBrk="0" hangingPunct="1">
        <a:defRPr sz="1350" kern="1200">
          <a:solidFill>
            <a:schemeClr val="tx1"/>
          </a:solidFill>
          <a:latin typeface="+mn-lt"/>
          <a:ea typeface="+mn-ea"/>
          <a:cs typeface="+mn-cs"/>
        </a:defRPr>
      </a:lvl3pPr>
      <a:lvl4pPr marL="1028837" algn="l" defTabSz="685891" rtl="0" eaLnBrk="1" latinLnBrk="0" hangingPunct="1">
        <a:defRPr sz="1350" kern="1200">
          <a:solidFill>
            <a:schemeClr val="tx1"/>
          </a:solidFill>
          <a:latin typeface="+mn-lt"/>
          <a:ea typeface="+mn-ea"/>
          <a:cs typeface="+mn-cs"/>
        </a:defRPr>
      </a:lvl4pPr>
      <a:lvl5pPr marL="1371783" algn="l" defTabSz="685891" rtl="0" eaLnBrk="1" latinLnBrk="0" hangingPunct="1">
        <a:defRPr sz="1350" kern="1200">
          <a:solidFill>
            <a:schemeClr val="tx1"/>
          </a:solidFill>
          <a:latin typeface="+mn-lt"/>
          <a:ea typeface="+mn-ea"/>
          <a:cs typeface="+mn-cs"/>
        </a:defRPr>
      </a:lvl5pPr>
      <a:lvl6pPr marL="1714729" algn="l" defTabSz="685891" rtl="0" eaLnBrk="1" latinLnBrk="0" hangingPunct="1">
        <a:defRPr sz="1350" kern="1200">
          <a:solidFill>
            <a:schemeClr val="tx1"/>
          </a:solidFill>
          <a:latin typeface="+mn-lt"/>
          <a:ea typeface="+mn-ea"/>
          <a:cs typeface="+mn-cs"/>
        </a:defRPr>
      </a:lvl6pPr>
      <a:lvl7pPr marL="2057674" algn="l" defTabSz="685891" rtl="0" eaLnBrk="1" latinLnBrk="0" hangingPunct="1">
        <a:defRPr sz="1350" kern="1200">
          <a:solidFill>
            <a:schemeClr val="tx1"/>
          </a:solidFill>
          <a:latin typeface="+mn-lt"/>
          <a:ea typeface="+mn-ea"/>
          <a:cs typeface="+mn-cs"/>
        </a:defRPr>
      </a:lvl7pPr>
      <a:lvl8pPr marL="2400620" algn="l" defTabSz="685891" rtl="0" eaLnBrk="1" latinLnBrk="0" hangingPunct="1">
        <a:defRPr sz="1350" kern="1200">
          <a:solidFill>
            <a:schemeClr val="tx1"/>
          </a:solidFill>
          <a:latin typeface="+mn-lt"/>
          <a:ea typeface="+mn-ea"/>
          <a:cs typeface="+mn-cs"/>
        </a:defRPr>
      </a:lvl8pPr>
      <a:lvl9pPr marL="2743566" algn="l" defTabSz="685891"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 name="Picture 29"/>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8554000" y="6397297"/>
            <a:ext cx="378442" cy="195001"/>
          </a:xfrm>
          <a:prstGeom prst="rect">
            <a:avLst/>
          </a:prstGeom>
        </p:spPr>
      </p:pic>
      <p:sp>
        <p:nvSpPr>
          <p:cNvPr id="5" name="Footer Placeholder 4"/>
          <p:cNvSpPr>
            <a:spLocks noGrp="1"/>
          </p:cNvSpPr>
          <p:nvPr>
            <p:ph type="ftr" sz="quarter" idx="3"/>
          </p:nvPr>
        </p:nvSpPr>
        <p:spPr bwMode="gray">
          <a:xfrm>
            <a:off x="1830945" y="6207919"/>
            <a:ext cx="6450768" cy="590550"/>
          </a:xfrm>
          <a:prstGeom prst="rect">
            <a:avLst/>
          </a:prstGeom>
        </p:spPr>
        <p:txBody>
          <a:bodyPr vert="horz" lIns="0" tIns="0" rIns="0" bIns="0" rtlCol="0" anchor="ctr">
            <a:noAutofit/>
          </a:bodyPr>
          <a:lstStyle>
            <a:lvl1pPr algn="l">
              <a:defRPr sz="750">
                <a:solidFill>
                  <a:schemeClr val="tx1">
                    <a:tint val="75000"/>
                  </a:schemeClr>
                </a:solidFill>
              </a:defRPr>
            </a:lvl1pPr>
            <a:lvl2pPr marL="0" indent="0">
              <a:defRPr sz="750">
                <a:solidFill>
                  <a:schemeClr val="accent4"/>
                </a:solidFill>
              </a:defRPr>
            </a:lvl2pPr>
            <a:lvl3pPr marL="0" indent="0">
              <a:defRPr sz="750">
                <a:solidFill>
                  <a:schemeClr val="accent4"/>
                </a:solidFill>
              </a:defRPr>
            </a:lvl3pPr>
            <a:lvl4pPr marL="0" indent="0">
              <a:defRPr sz="750">
                <a:solidFill>
                  <a:schemeClr val="accent4"/>
                </a:solidFill>
              </a:defRPr>
            </a:lvl4pPr>
            <a:lvl5pPr marL="0" indent="0">
              <a:defRPr sz="750">
                <a:solidFill>
                  <a:schemeClr val="accent4"/>
                </a:solidFill>
              </a:defRPr>
            </a:lvl5pPr>
            <a:lvl6pPr marL="0" indent="0">
              <a:defRPr sz="750">
                <a:solidFill>
                  <a:schemeClr val="accent4"/>
                </a:solidFill>
              </a:defRPr>
            </a:lvl6pPr>
            <a:lvl7pPr marL="0" indent="0">
              <a:defRPr sz="750">
                <a:solidFill>
                  <a:schemeClr val="accent4"/>
                </a:solidFill>
              </a:defRPr>
            </a:lvl7pPr>
            <a:lvl8pPr marL="0" indent="0">
              <a:defRPr sz="750">
                <a:solidFill>
                  <a:schemeClr val="accent4"/>
                </a:solidFill>
              </a:defRPr>
            </a:lvl8pPr>
            <a:lvl9pPr marL="0" indent="0">
              <a:defRPr sz="750">
                <a:solidFill>
                  <a:schemeClr val="accent4"/>
                </a:solidFill>
              </a:defRPr>
            </a:lvl9pPr>
          </a:lstStyle>
          <a:p>
            <a:pPr lvl="8"/>
            <a:endParaRPr lang="de-DE" dirty="0">
              <a:solidFill>
                <a:srgbClr val="A0A0A0"/>
              </a:solidFill>
            </a:endParaRPr>
          </a:p>
        </p:txBody>
      </p:sp>
      <p:sp>
        <p:nvSpPr>
          <p:cNvPr id="4" name="Date Placeholder 3"/>
          <p:cNvSpPr>
            <a:spLocks noGrp="1"/>
          </p:cNvSpPr>
          <p:nvPr>
            <p:ph type="dt" sz="half" idx="2"/>
          </p:nvPr>
        </p:nvSpPr>
        <p:spPr bwMode="gray">
          <a:xfrm>
            <a:off x="205383" y="6489341"/>
            <a:ext cx="872214" cy="118192"/>
          </a:xfrm>
          <a:prstGeom prst="rect">
            <a:avLst/>
          </a:prstGeom>
        </p:spPr>
        <p:txBody>
          <a:bodyPr vert="horz" lIns="0" tIns="0" rIns="0" bIns="0" rtlCol="0" anchor="ctr">
            <a:noAutofit/>
          </a:bodyPr>
          <a:lstStyle>
            <a:lvl1pPr algn="l">
              <a:defRPr sz="750">
                <a:solidFill>
                  <a:schemeClr val="accent4"/>
                </a:solidFill>
              </a:defRPr>
            </a:lvl1pPr>
            <a:lvl2pPr marL="0" indent="0">
              <a:defRPr sz="750">
                <a:solidFill>
                  <a:schemeClr val="accent4"/>
                </a:solidFill>
              </a:defRPr>
            </a:lvl2pPr>
            <a:lvl3pPr marL="0" indent="0">
              <a:defRPr sz="750">
                <a:solidFill>
                  <a:schemeClr val="accent4"/>
                </a:solidFill>
              </a:defRPr>
            </a:lvl3pPr>
            <a:lvl4pPr marL="0" indent="0">
              <a:defRPr sz="750">
                <a:solidFill>
                  <a:schemeClr val="accent4"/>
                </a:solidFill>
              </a:defRPr>
            </a:lvl4pPr>
            <a:lvl5pPr marL="0" indent="0">
              <a:defRPr sz="750">
                <a:solidFill>
                  <a:schemeClr val="accent4"/>
                </a:solidFill>
              </a:defRPr>
            </a:lvl5pPr>
            <a:lvl6pPr marL="0" indent="0">
              <a:defRPr sz="750">
                <a:solidFill>
                  <a:schemeClr val="accent4"/>
                </a:solidFill>
              </a:defRPr>
            </a:lvl6pPr>
            <a:lvl7pPr marL="0" indent="0">
              <a:defRPr sz="750">
                <a:solidFill>
                  <a:schemeClr val="accent4"/>
                </a:solidFill>
              </a:defRPr>
            </a:lvl7pPr>
            <a:lvl8pPr marL="0" indent="0">
              <a:defRPr sz="750">
                <a:solidFill>
                  <a:schemeClr val="accent4"/>
                </a:solidFill>
              </a:defRPr>
            </a:lvl8pPr>
            <a:lvl9pPr marL="0" indent="0">
              <a:defRPr sz="750">
                <a:solidFill>
                  <a:schemeClr val="accent4"/>
                </a:solidFill>
              </a:defRPr>
            </a:lvl9pPr>
          </a:lstStyle>
          <a:p>
            <a:fld id="{CD1A06C5-A2CA-46BC-B3AE-AF5C4D0BE255}" type="datetime4">
              <a:rPr lang="en-US" smtClean="0">
                <a:solidFill>
                  <a:srgbClr val="A0A0A0"/>
                </a:solidFill>
              </a:rPr>
              <a:pPr/>
              <a:t>May 22, 2017</a:t>
            </a:fld>
            <a:endParaRPr lang="en-US" dirty="0">
              <a:solidFill>
                <a:srgbClr val="A0A0A0"/>
              </a:solidFill>
            </a:endParaRPr>
          </a:p>
        </p:txBody>
      </p:sp>
      <p:sp>
        <p:nvSpPr>
          <p:cNvPr id="3" name="Text Placeholder 2"/>
          <p:cNvSpPr>
            <a:spLocks noGrp="1"/>
          </p:cNvSpPr>
          <p:nvPr>
            <p:ph type="body" idx="1"/>
          </p:nvPr>
        </p:nvSpPr>
        <p:spPr bwMode="gray">
          <a:xfrm>
            <a:off x="207792" y="1816571"/>
            <a:ext cx="8722985" cy="4096800"/>
          </a:xfrm>
          <a:prstGeom prst="rect">
            <a:avLst/>
          </a:prstGeom>
        </p:spPr>
        <p:txBody>
          <a:bodyPr vert="horz" lIns="72000" tIns="72000" rIns="72000" bIns="720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bwMode="gray">
          <a:xfrm>
            <a:off x="193409" y="637076"/>
            <a:ext cx="8737429" cy="410899"/>
          </a:xfrm>
          <a:prstGeom prst="rect">
            <a:avLst/>
          </a:prstGeom>
        </p:spPr>
        <p:txBody>
          <a:bodyPr vert="horz" lIns="0" tIns="0" rIns="0" bIns="0" rtlCol="0" anchor="t" anchorCtr="0">
            <a:noAutofit/>
          </a:bodyPr>
          <a:lstStyle/>
          <a:p>
            <a:r>
              <a:rPr lang="en-US" dirty="0"/>
              <a:t>Click to edit Master title style</a:t>
            </a:r>
          </a:p>
        </p:txBody>
      </p:sp>
      <p:sp>
        <p:nvSpPr>
          <p:cNvPr id="6" name="Slide Number Placeholder 5"/>
          <p:cNvSpPr>
            <a:spLocks noGrp="1"/>
          </p:cNvSpPr>
          <p:nvPr>
            <p:ph type="sldNum" sz="quarter" idx="4"/>
          </p:nvPr>
        </p:nvSpPr>
        <p:spPr bwMode="gray">
          <a:xfrm>
            <a:off x="1304694" y="6473853"/>
            <a:ext cx="507666" cy="132744"/>
          </a:xfrm>
          <a:prstGeom prst="rect">
            <a:avLst/>
          </a:prstGeom>
        </p:spPr>
        <p:txBody>
          <a:bodyPr vert="horz" lIns="0" tIns="0" rIns="0" bIns="0" rtlCol="0" anchor="ctr">
            <a:noAutofit/>
          </a:bodyPr>
          <a:lstStyle>
            <a:lvl1pPr algn="l">
              <a:defRPr sz="900">
                <a:solidFill>
                  <a:schemeClr val="accent4"/>
                </a:solidFill>
              </a:defRPr>
            </a:lvl1pPr>
            <a:lvl2pPr marL="0" indent="0">
              <a:defRPr sz="900">
                <a:solidFill>
                  <a:schemeClr val="accent4"/>
                </a:solidFill>
              </a:defRPr>
            </a:lvl2pPr>
            <a:lvl3pPr marL="0" indent="0">
              <a:defRPr sz="900">
                <a:solidFill>
                  <a:schemeClr val="accent4"/>
                </a:solidFill>
              </a:defRPr>
            </a:lvl3pPr>
            <a:lvl4pPr marL="0" indent="0">
              <a:defRPr sz="900">
                <a:solidFill>
                  <a:schemeClr val="accent4"/>
                </a:solidFill>
              </a:defRPr>
            </a:lvl4pPr>
            <a:lvl5pPr marL="0" indent="0">
              <a:defRPr sz="900">
                <a:solidFill>
                  <a:schemeClr val="accent4"/>
                </a:solidFill>
              </a:defRPr>
            </a:lvl5pPr>
            <a:lvl6pPr marL="0" indent="0">
              <a:defRPr sz="900">
                <a:solidFill>
                  <a:schemeClr val="accent4"/>
                </a:solidFill>
              </a:defRPr>
            </a:lvl6pPr>
            <a:lvl7pPr marL="0" indent="0">
              <a:defRPr sz="900">
                <a:solidFill>
                  <a:schemeClr val="accent4"/>
                </a:solidFill>
              </a:defRPr>
            </a:lvl7pPr>
            <a:lvl8pPr marL="0" indent="0">
              <a:defRPr sz="900">
                <a:solidFill>
                  <a:schemeClr val="accent4"/>
                </a:solidFill>
              </a:defRPr>
            </a:lvl8pPr>
            <a:lvl9pPr marL="0" indent="0">
              <a:defRPr sz="900">
                <a:solidFill>
                  <a:schemeClr val="accent4"/>
                </a:solidFill>
              </a:defRPr>
            </a:lvl9pPr>
          </a:lstStyle>
          <a:p>
            <a:r>
              <a:rPr lang="en-US" dirty="0">
                <a:solidFill>
                  <a:srgbClr val="A0A0A0"/>
                </a:solidFill>
              </a:rPr>
              <a:t>Slide </a:t>
            </a:r>
            <a:fld id="{619F89D8-7AE3-494A-97F3-03D680869632}" type="slidenum">
              <a:rPr lang="en-US" smtClean="0">
                <a:solidFill>
                  <a:srgbClr val="A0A0A0"/>
                </a:solidFill>
              </a:rPr>
              <a:pPr/>
              <a:t>‹Nr.›</a:t>
            </a:fld>
            <a:endParaRPr lang="en-US" dirty="0">
              <a:solidFill>
                <a:srgbClr val="A0A0A0"/>
              </a:solidFill>
            </a:endParaRPr>
          </a:p>
        </p:txBody>
      </p:sp>
      <p:cxnSp>
        <p:nvCxnSpPr>
          <p:cNvPr id="35" name="Straight Connector 34"/>
          <p:cNvCxnSpPr/>
          <p:nvPr userDrawn="1"/>
        </p:nvCxnSpPr>
        <p:spPr bwMode="gray">
          <a:xfrm>
            <a:off x="209577" y="6094413"/>
            <a:ext cx="8721199" cy="0"/>
          </a:xfrm>
          <a:prstGeom prst="line">
            <a:avLst/>
          </a:prstGeom>
          <a:ln w="12700">
            <a:solidFill>
              <a:schemeClr val="accent4"/>
            </a:solidFill>
          </a:ln>
        </p:spPr>
        <p:style>
          <a:lnRef idx="1">
            <a:schemeClr val="accent3"/>
          </a:lnRef>
          <a:fillRef idx="0">
            <a:schemeClr val="accent3"/>
          </a:fillRef>
          <a:effectRef idx="0">
            <a:schemeClr val="accent3"/>
          </a:effectRef>
          <a:fontRef idx="minor">
            <a:schemeClr val="tx1"/>
          </a:fontRef>
        </p:style>
      </p:cxnSp>
      <p:sp>
        <p:nvSpPr>
          <p:cNvPr id="45" name="Rectangle 44"/>
          <p:cNvSpPr/>
          <p:nvPr userDrawn="1"/>
        </p:nvSpPr>
        <p:spPr bwMode="gray">
          <a:xfrm>
            <a:off x="209577" y="519805"/>
            <a:ext cx="245732" cy="3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grpSp>
        <p:nvGrpSpPr>
          <p:cNvPr id="68" name="Group 67"/>
          <p:cNvGrpSpPr/>
          <p:nvPr userDrawn="1"/>
        </p:nvGrpSpPr>
        <p:grpSpPr bwMode="gray">
          <a:xfrm>
            <a:off x="206812" y="6327549"/>
            <a:ext cx="253459" cy="88364"/>
            <a:chOff x="61913" y="5218113"/>
            <a:chExt cx="3138487" cy="820737"/>
          </a:xfrm>
          <a:solidFill>
            <a:schemeClr val="accent4"/>
          </a:solidFill>
        </p:grpSpPr>
        <p:sp>
          <p:nvSpPr>
            <p:cNvPr id="69" name="Freeform 16"/>
            <p:cNvSpPr>
              <a:spLocks noEditPoints="1"/>
            </p:cNvSpPr>
            <p:nvPr userDrawn="1"/>
          </p:nvSpPr>
          <p:spPr bwMode="gray">
            <a:xfrm>
              <a:off x="61913" y="5218113"/>
              <a:ext cx="828675" cy="820737"/>
            </a:xfrm>
            <a:custGeom>
              <a:avLst/>
              <a:gdLst>
                <a:gd name="T0" fmla="*/ 111 w 221"/>
                <a:gd name="T1" fmla="*/ 219 h 219"/>
                <a:gd name="T2" fmla="*/ 53 w 221"/>
                <a:gd name="T3" fmla="*/ 203 h 219"/>
                <a:gd name="T4" fmla="*/ 14 w 221"/>
                <a:gd name="T5" fmla="*/ 163 h 219"/>
                <a:gd name="T6" fmla="*/ 0 w 221"/>
                <a:gd name="T7" fmla="*/ 109 h 219"/>
                <a:gd name="T8" fmla="*/ 15 w 221"/>
                <a:gd name="T9" fmla="*/ 53 h 219"/>
                <a:gd name="T10" fmla="*/ 56 w 221"/>
                <a:gd name="T11" fmla="*/ 14 h 219"/>
                <a:gd name="T12" fmla="*/ 111 w 221"/>
                <a:gd name="T13" fmla="*/ 0 h 219"/>
                <a:gd name="T14" fmla="*/ 168 w 221"/>
                <a:gd name="T15" fmla="*/ 15 h 219"/>
                <a:gd name="T16" fmla="*/ 207 w 221"/>
                <a:gd name="T17" fmla="*/ 55 h 219"/>
                <a:gd name="T18" fmla="*/ 221 w 221"/>
                <a:gd name="T19" fmla="*/ 109 h 219"/>
                <a:gd name="T20" fmla="*/ 206 w 221"/>
                <a:gd name="T21" fmla="*/ 166 h 219"/>
                <a:gd name="T22" fmla="*/ 165 w 221"/>
                <a:gd name="T23" fmla="*/ 205 h 219"/>
                <a:gd name="T24" fmla="*/ 111 w 221"/>
                <a:gd name="T25" fmla="*/ 219 h 219"/>
                <a:gd name="T26" fmla="*/ 111 w 221"/>
                <a:gd name="T27" fmla="*/ 190 h 219"/>
                <a:gd name="T28" fmla="*/ 153 w 221"/>
                <a:gd name="T29" fmla="*/ 180 h 219"/>
                <a:gd name="T30" fmla="*/ 181 w 221"/>
                <a:gd name="T31" fmla="*/ 151 h 219"/>
                <a:gd name="T32" fmla="*/ 191 w 221"/>
                <a:gd name="T33" fmla="*/ 109 h 219"/>
                <a:gd name="T34" fmla="*/ 180 w 221"/>
                <a:gd name="T35" fmla="*/ 67 h 219"/>
                <a:gd name="T36" fmla="*/ 151 w 221"/>
                <a:gd name="T37" fmla="*/ 38 h 219"/>
                <a:gd name="T38" fmla="*/ 111 w 221"/>
                <a:gd name="T39" fmla="*/ 28 h 219"/>
                <a:gd name="T40" fmla="*/ 68 w 221"/>
                <a:gd name="T41" fmla="*/ 39 h 219"/>
                <a:gd name="T42" fmla="*/ 40 w 221"/>
                <a:gd name="T43" fmla="*/ 68 h 219"/>
                <a:gd name="T44" fmla="*/ 31 w 221"/>
                <a:gd name="T45" fmla="*/ 109 h 219"/>
                <a:gd name="T46" fmla="*/ 41 w 221"/>
                <a:gd name="T47" fmla="*/ 152 h 219"/>
                <a:gd name="T48" fmla="*/ 70 w 221"/>
                <a:gd name="T49" fmla="*/ 180 h 219"/>
                <a:gd name="T50" fmla="*/ 111 w 221"/>
                <a:gd name="T51" fmla="*/ 190 h 219"/>
                <a:gd name="T52" fmla="*/ 115 w 221"/>
                <a:gd name="T53" fmla="*/ 50 h 219"/>
                <a:gd name="T54" fmla="*/ 139 w 221"/>
                <a:gd name="T55" fmla="*/ 54 h 219"/>
                <a:gd name="T56" fmla="*/ 156 w 221"/>
                <a:gd name="T57" fmla="*/ 63 h 219"/>
                <a:gd name="T58" fmla="*/ 145 w 221"/>
                <a:gd name="T59" fmla="*/ 85 h 219"/>
                <a:gd name="T60" fmla="*/ 117 w 221"/>
                <a:gd name="T61" fmla="*/ 76 h 219"/>
                <a:gd name="T62" fmla="*/ 93 w 221"/>
                <a:gd name="T63" fmla="*/ 85 h 219"/>
                <a:gd name="T64" fmla="*/ 84 w 221"/>
                <a:gd name="T65" fmla="*/ 110 h 219"/>
                <a:gd name="T66" fmla="*/ 93 w 221"/>
                <a:gd name="T67" fmla="*/ 134 h 219"/>
                <a:gd name="T68" fmla="*/ 117 w 221"/>
                <a:gd name="T69" fmla="*/ 143 h 219"/>
                <a:gd name="T70" fmla="*/ 146 w 221"/>
                <a:gd name="T71" fmla="*/ 132 h 219"/>
                <a:gd name="T72" fmla="*/ 158 w 221"/>
                <a:gd name="T73" fmla="*/ 153 h 219"/>
                <a:gd name="T74" fmla="*/ 140 w 221"/>
                <a:gd name="T75" fmla="*/ 165 h 219"/>
                <a:gd name="T76" fmla="*/ 115 w 221"/>
                <a:gd name="T77" fmla="*/ 169 h 219"/>
                <a:gd name="T78" fmla="*/ 71 w 221"/>
                <a:gd name="T79" fmla="*/ 153 h 219"/>
                <a:gd name="T80" fmla="*/ 54 w 221"/>
                <a:gd name="T81" fmla="*/ 111 h 219"/>
                <a:gd name="T82" fmla="*/ 71 w 221"/>
                <a:gd name="T83" fmla="*/ 67 h 219"/>
                <a:gd name="T84" fmla="*/ 115 w 221"/>
                <a:gd name="T85" fmla="*/ 5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219">
                  <a:moveTo>
                    <a:pt x="111" y="219"/>
                  </a:moveTo>
                  <a:cubicBezTo>
                    <a:pt x="89" y="219"/>
                    <a:pt x="70" y="214"/>
                    <a:pt x="53" y="203"/>
                  </a:cubicBezTo>
                  <a:cubicBezTo>
                    <a:pt x="36" y="193"/>
                    <a:pt x="23" y="180"/>
                    <a:pt x="14" y="163"/>
                  </a:cubicBezTo>
                  <a:cubicBezTo>
                    <a:pt x="4" y="147"/>
                    <a:pt x="0" y="129"/>
                    <a:pt x="0" y="109"/>
                  </a:cubicBezTo>
                  <a:cubicBezTo>
                    <a:pt x="0" y="88"/>
                    <a:pt x="5" y="70"/>
                    <a:pt x="15" y="53"/>
                  </a:cubicBezTo>
                  <a:cubicBezTo>
                    <a:pt x="25" y="36"/>
                    <a:pt x="39" y="23"/>
                    <a:pt x="56" y="14"/>
                  </a:cubicBezTo>
                  <a:cubicBezTo>
                    <a:pt x="73" y="5"/>
                    <a:pt x="91" y="0"/>
                    <a:pt x="111" y="0"/>
                  </a:cubicBezTo>
                  <a:cubicBezTo>
                    <a:pt x="132" y="0"/>
                    <a:pt x="151" y="5"/>
                    <a:pt x="168" y="15"/>
                  </a:cubicBezTo>
                  <a:cubicBezTo>
                    <a:pt x="185" y="26"/>
                    <a:pt x="198" y="39"/>
                    <a:pt x="207" y="55"/>
                  </a:cubicBezTo>
                  <a:cubicBezTo>
                    <a:pt x="217" y="72"/>
                    <a:pt x="221" y="90"/>
                    <a:pt x="221" y="109"/>
                  </a:cubicBezTo>
                  <a:cubicBezTo>
                    <a:pt x="221" y="130"/>
                    <a:pt x="216" y="149"/>
                    <a:pt x="206" y="166"/>
                  </a:cubicBezTo>
                  <a:cubicBezTo>
                    <a:pt x="196" y="183"/>
                    <a:pt x="182" y="196"/>
                    <a:pt x="165" y="205"/>
                  </a:cubicBezTo>
                  <a:cubicBezTo>
                    <a:pt x="149" y="214"/>
                    <a:pt x="130" y="219"/>
                    <a:pt x="111" y="219"/>
                  </a:cubicBezTo>
                  <a:close/>
                  <a:moveTo>
                    <a:pt x="111" y="190"/>
                  </a:moveTo>
                  <a:cubicBezTo>
                    <a:pt x="127" y="190"/>
                    <a:pt x="141" y="187"/>
                    <a:pt x="153" y="180"/>
                  </a:cubicBezTo>
                  <a:cubicBezTo>
                    <a:pt x="165" y="173"/>
                    <a:pt x="174" y="163"/>
                    <a:pt x="181" y="151"/>
                  </a:cubicBezTo>
                  <a:cubicBezTo>
                    <a:pt x="187" y="139"/>
                    <a:pt x="191" y="125"/>
                    <a:pt x="191" y="109"/>
                  </a:cubicBezTo>
                  <a:cubicBezTo>
                    <a:pt x="191" y="93"/>
                    <a:pt x="187" y="79"/>
                    <a:pt x="180" y="67"/>
                  </a:cubicBezTo>
                  <a:cubicBezTo>
                    <a:pt x="173" y="55"/>
                    <a:pt x="163" y="45"/>
                    <a:pt x="151" y="38"/>
                  </a:cubicBezTo>
                  <a:cubicBezTo>
                    <a:pt x="139" y="32"/>
                    <a:pt x="126" y="28"/>
                    <a:pt x="111" y="28"/>
                  </a:cubicBezTo>
                  <a:cubicBezTo>
                    <a:pt x="95" y="28"/>
                    <a:pt x="81" y="32"/>
                    <a:pt x="68" y="39"/>
                  </a:cubicBezTo>
                  <a:cubicBezTo>
                    <a:pt x="56" y="46"/>
                    <a:pt x="47" y="56"/>
                    <a:pt x="40" y="68"/>
                  </a:cubicBezTo>
                  <a:cubicBezTo>
                    <a:pt x="34" y="80"/>
                    <a:pt x="31" y="94"/>
                    <a:pt x="31" y="109"/>
                  </a:cubicBezTo>
                  <a:cubicBezTo>
                    <a:pt x="31" y="126"/>
                    <a:pt x="34" y="140"/>
                    <a:pt x="41" y="152"/>
                  </a:cubicBezTo>
                  <a:cubicBezTo>
                    <a:pt x="48" y="164"/>
                    <a:pt x="58" y="174"/>
                    <a:pt x="70" y="180"/>
                  </a:cubicBezTo>
                  <a:cubicBezTo>
                    <a:pt x="82" y="187"/>
                    <a:pt x="95" y="190"/>
                    <a:pt x="111" y="190"/>
                  </a:cubicBezTo>
                  <a:close/>
                  <a:moveTo>
                    <a:pt x="115" y="50"/>
                  </a:moveTo>
                  <a:cubicBezTo>
                    <a:pt x="124" y="50"/>
                    <a:pt x="131" y="51"/>
                    <a:pt x="139" y="54"/>
                  </a:cubicBezTo>
                  <a:cubicBezTo>
                    <a:pt x="146" y="56"/>
                    <a:pt x="152" y="59"/>
                    <a:pt x="156" y="63"/>
                  </a:cubicBezTo>
                  <a:cubicBezTo>
                    <a:pt x="145" y="85"/>
                    <a:pt x="145" y="85"/>
                    <a:pt x="145" y="85"/>
                  </a:cubicBezTo>
                  <a:cubicBezTo>
                    <a:pt x="137" y="79"/>
                    <a:pt x="128" y="76"/>
                    <a:pt x="117" y="76"/>
                  </a:cubicBezTo>
                  <a:cubicBezTo>
                    <a:pt x="107" y="76"/>
                    <a:pt x="99" y="79"/>
                    <a:pt x="93" y="85"/>
                  </a:cubicBezTo>
                  <a:cubicBezTo>
                    <a:pt x="87" y="91"/>
                    <a:pt x="84" y="100"/>
                    <a:pt x="84" y="110"/>
                  </a:cubicBezTo>
                  <a:cubicBezTo>
                    <a:pt x="84" y="120"/>
                    <a:pt x="87" y="128"/>
                    <a:pt x="93" y="134"/>
                  </a:cubicBezTo>
                  <a:cubicBezTo>
                    <a:pt x="99" y="140"/>
                    <a:pt x="107" y="143"/>
                    <a:pt x="117" y="143"/>
                  </a:cubicBezTo>
                  <a:cubicBezTo>
                    <a:pt x="129" y="143"/>
                    <a:pt x="138" y="139"/>
                    <a:pt x="146" y="132"/>
                  </a:cubicBezTo>
                  <a:cubicBezTo>
                    <a:pt x="158" y="153"/>
                    <a:pt x="158" y="153"/>
                    <a:pt x="158" y="153"/>
                  </a:cubicBezTo>
                  <a:cubicBezTo>
                    <a:pt x="153" y="158"/>
                    <a:pt x="147" y="162"/>
                    <a:pt x="140" y="165"/>
                  </a:cubicBezTo>
                  <a:cubicBezTo>
                    <a:pt x="132" y="168"/>
                    <a:pt x="124" y="169"/>
                    <a:pt x="115" y="169"/>
                  </a:cubicBezTo>
                  <a:cubicBezTo>
                    <a:pt x="97" y="169"/>
                    <a:pt x="82" y="164"/>
                    <a:pt x="71" y="153"/>
                  </a:cubicBezTo>
                  <a:cubicBezTo>
                    <a:pt x="60" y="142"/>
                    <a:pt x="54" y="128"/>
                    <a:pt x="54" y="111"/>
                  </a:cubicBezTo>
                  <a:cubicBezTo>
                    <a:pt x="54" y="93"/>
                    <a:pt x="60" y="78"/>
                    <a:pt x="71" y="67"/>
                  </a:cubicBezTo>
                  <a:cubicBezTo>
                    <a:pt x="82" y="56"/>
                    <a:pt x="97" y="50"/>
                    <a:pt x="115"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000000"/>
                </a:solidFill>
              </a:endParaRPr>
            </a:p>
          </p:txBody>
        </p:sp>
        <p:sp>
          <p:nvSpPr>
            <p:cNvPr id="70" name="Freeform 17"/>
            <p:cNvSpPr>
              <a:spLocks noEditPoints="1"/>
            </p:cNvSpPr>
            <p:nvPr userDrawn="1"/>
          </p:nvSpPr>
          <p:spPr bwMode="gray">
            <a:xfrm>
              <a:off x="957263" y="5237163"/>
              <a:ext cx="773112" cy="782637"/>
            </a:xfrm>
            <a:custGeom>
              <a:avLst/>
              <a:gdLst>
                <a:gd name="T0" fmla="*/ 305 w 487"/>
                <a:gd name="T1" fmla="*/ 0 h 493"/>
                <a:gd name="T2" fmla="*/ 487 w 487"/>
                <a:gd name="T3" fmla="*/ 493 h 493"/>
                <a:gd name="T4" fmla="*/ 369 w 487"/>
                <a:gd name="T5" fmla="*/ 493 h 493"/>
                <a:gd name="T6" fmla="*/ 336 w 487"/>
                <a:gd name="T7" fmla="*/ 390 h 493"/>
                <a:gd name="T8" fmla="*/ 151 w 487"/>
                <a:gd name="T9" fmla="*/ 390 h 493"/>
                <a:gd name="T10" fmla="*/ 118 w 487"/>
                <a:gd name="T11" fmla="*/ 493 h 493"/>
                <a:gd name="T12" fmla="*/ 0 w 487"/>
                <a:gd name="T13" fmla="*/ 493 h 493"/>
                <a:gd name="T14" fmla="*/ 184 w 487"/>
                <a:gd name="T15" fmla="*/ 0 h 493"/>
                <a:gd name="T16" fmla="*/ 305 w 487"/>
                <a:gd name="T17" fmla="*/ 0 h 493"/>
                <a:gd name="T18" fmla="*/ 180 w 487"/>
                <a:gd name="T19" fmla="*/ 300 h 493"/>
                <a:gd name="T20" fmla="*/ 307 w 487"/>
                <a:gd name="T21" fmla="*/ 300 h 493"/>
                <a:gd name="T22" fmla="*/ 243 w 487"/>
                <a:gd name="T23" fmla="*/ 104 h 493"/>
                <a:gd name="T24" fmla="*/ 180 w 487"/>
                <a:gd name="T25" fmla="*/ 30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7" h="493">
                  <a:moveTo>
                    <a:pt x="305" y="0"/>
                  </a:moveTo>
                  <a:lnTo>
                    <a:pt x="487" y="493"/>
                  </a:lnTo>
                  <a:lnTo>
                    <a:pt x="369" y="493"/>
                  </a:lnTo>
                  <a:lnTo>
                    <a:pt x="336" y="390"/>
                  </a:lnTo>
                  <a:lnTo>
                    <a:pt x="151" y="390"/>
                  </a:lnTo>
                  <a:lnTo>
                    <a:pt x="118" y="493"/>
                  </a:lnTo>
                  <a:lnTo>
                    <a:pt x="0" y="493"/>
                  </a:lnTo>
                  <a:lnTo>
                    <a:pt x="184" y="0"/>
                  </a:lnTo>
                  <a:lnTo>
                    <a:pt x="305" y="0"/>
                  </a:lnTo>
                  <a:close/>
                  <a:moveTo>
                    <a:pt x="180" y="300"/>
                  </a:moveTo>
                  <a:lnTo>
                    <a:pt x="307" y="300"/>
                  </a:lnTo>
                  <a:lnTo>
                    <a:pt x="243" y="104"/>
                  </a:lnTo>
                  <a:lnTo>
                    <a:pt x="18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000000"/>
                </a:solidFill>
              </a:endParaRPr>
            </a:p>
          </p:txBody>
        </p:sp>
        <p:sp>
          <p:nvSpPr>
            <p:cNvPr id="71" name="Freeform 18"/>
            <p:cNvSpPr>
              <a:spLocks noEditPoints="1"/>
            </p:cNvSpPr>
            <p:nvPr userDrawn="1"/>
          </p:nvSpPr>
          <p:spPr bwMode="gray">
            <a:xfrm>
              <a:off x="1819275" y="5237163"/>
              <a:ext cx="622300" cy="782637"/>
            </a:xfrm>
            <a:custGeom>
              <a:avLst/>
              <a:gdLst>
                <a:gd name="T0" fmla="*/ 0 w 166"/>
                <a:gd name="T1" fmla="*/ 0 h 209"/>
                <a:gd name="T2" fmla="*/ 82 w 166"/>
                <a:gd name="T3" fmla="*/ 0 h 209"/>
                <a:gd name="T4" fmla="*/ 132 w 166"/>
                <a:gd name="T5" fmla="*/ 15 h 209"/>
                <a:gd name="T6" fmla="*/ 150 w 166"/>
                <a:gd name="T7" fmla="*/ 53 h 209"/>
                <a:gd name="T8" fmla="*/ 128 w 166"/>
                <a:gd name="T9" fmla="*/ 94 h 209"/>
                <a:gd name="T10" fmla="*/ 166 w 166"/>
                <a:gd name="T11" fmla="*/ 146 h 209"/>
                <a:gd name="T12" fmla="*/ 146 w 166"/>
                <a:gd name="T13" fmla="*/ 192 h 209"/>
                <a:gd name="T14" fmla="*/ 86 w 166"/>
                <a:gd name="T15" fmla="*/ 209 h 209"/>
                <a:gd name="T16" fmla="*/ 0 w 166"/>
                <a:gd name="T17" fmla="*/ 209 h 209"/>
                <a:gd name="T18" fmla="*/ 0 w 166"/>
                <a:gd name="T19" fmla="*/ 0 h 209"/>
                <a:gd name="T20" fmla="*/ 78 w 166"/>
                <a:gd name="T21" fmla="*/ 81 h 209"/>
                <a:gd name="T22" fmla="*/ 99 w 166"/>
                <a:gd name="T23" fmla="*/ 75 h 209"/>
                <a:gd name="T24" fmla="*/ 106 w 166"/>
                <a:gd name="T25" fmla="*/ 59 h 209"/>
                <a:gd name="T26" fmla="*/ 99 w 166"/>
                <a:gd name="T27" fmla="*/ 42 h 209"/>
                <a:gd name="T28" fmla="*/ 79 w 166"/>
                <a:gd name="T29" fmla="*/ 37 h 209"/>
                <a:gd name="T30" fmla="*/ 46 w 166"/>
                <a:gd name="T31" fmla="*/ 37 h 209"/>
                <a:gd name="T32" fmla="*/ 46 w 166"/>
                <a:gd name="T33" fmla="*/ 81 h 209"/>
                <a:gd name="T34" fmla="*/ 78 w 166"/>
                <a:gd name="T35" fmla="*/ 81 h 209"/>
                <a:gd name="T36" fmla="*/ 84 w 166"/>
                <a:gd name="T37" fmla="*/ 172 h 209"/>
                <a:gd name="T38" fmla="*/ 111 w 166"/>
                <a:gd name="T39" fmla="*/ 165 h 209"/>
                <a:gd name="T40" fmla="*/ 120 w 166"/>
                <a:gd name="T41" fmla="*/ 145 h 209"/>
                <a:gd name="T42" fmla="*/ 111 w 166"/>
                <a:gd name="T43" fmla="*/ 124 h 209"/>
                <a:gd name="T44" fmla="*/ 85 w 166"/>
                <a:gd name="T45" fmla="*/ 117 h 209"/>
                <a:gd name="T46" fmla="*/ 46 w 166"/>
                <a:gd name="T47" fmla="*/ 117 h 209"/>
                <a:gd name="T48" fmla="*/ 46 w 166"/>
                <a:gd name="T49" fmla="*/ 172 h 209"/>
                <a:gd name="T50" fmla="*/ 84 w 166"/>
                <a:gd name="T51" fmla="*/ 17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 h="209">
                  <a:moveTo>
                    <a:pt x="0" y="0"/>
                  </a:moveTo>
                  <a:cubicBezTo>
                    <a:pt x="82" y="0"/>
                    <a:pt x="82" y="0"/>
                    <a:pt x="82" y="0"/>
                  </a:cubicBezTo>
                  <a:cubicBezTo>
                    <a:pt x="103" y="0"/>
                    <a:pt x="119" y="5"/>
                    <a:pt x="132" y="15"/>
                  </a:cubicBezTo>
                  <a:cubicBezTo>
                    <a:pt x="144" y="24"/>
                    <a:pt x="150" y="37"/>
                    <a:pt x="150" y="53"/>
                  </a:cubicBezTo>
                  <a:cubicBezTo>
                    <a:pt x="150" y="71"/>
                    <a:pt x="143" y="84"/>
                    <a:pt x="128" y="94"/>
                  </a:cubicBezTo>
                  <a:cubicBezTo>
                    <a:pt x="154" y="103"/>
                    <a:pt x="166" y="120"/>
                    <a:pt x="166" y="146"/>
                  </a:cubicBezTo>
                  <a:cubicBezTo>
                    <a:pt x="166" y="166"/>
                    <a:pt x="160" y="182"/>
                    <a:pt x="146" y="192"/>
                  </a:cubicBezTo>
                  <a:cubicBezTo>
                    <a:pt x="132" y="203"/>
                    <a:pt x="112" y="209"/>
                    <a:pt x="86" y="209"/>
                  </a:cubicBezTo>
                  <a:cubicBezTo>
                    <a:pt x="0" y="209"/>
                    <a:pt x="0" y="209"/>
                    <a:pt x="0" y="209"/>
                  </a:cubicBezTo>
                  <a:lnTo>
                    <a:pt x="0" y="0"/>
                  </a:lnTo>
                  <a:close/>
                  <a:moveTo>
                    <a:pt x="78" y="81"/>
                  </a:moveTo>
                  <a:cubicBezTo>
                    <a:pt x="87" y="81"/>
                    <a:pt x="94" y="79"/>
                    <a:pt x="99" y="75"/>
                  </a:cubicBezTo>
                  <a:cubicBezTo>
                    <a:pt x="104" y="71"/>
                    <a:pt x="106" y="66"/>
                    <a:pt x="106" y="59"/>
                  </a:cubicBezTo>
                  <a:cubicBezTo>
                    <a:pt x="106" y="52"/>
                    <a:pt x="104" y="46"/>
                    <a:pt x="99" y="42"/>
                  </a:cubicBezTo>
                  <a:cubicBezTo>
                    <a:pt x="94" y="38"/>
                    <a:pt x="87" y="37"/>
                    <a:pt x="79" y="37"/>
                  </a:cubicBezTo>
                  <a:cubicBezTo>
                    <a:pt x="46" y="37"/>
                    <a:pt x="46" y="37"/>
                    <a:pt x="46" y="37"/>
                  </a:cubicBezTo>
                  <a:cubicBezTo>
                    <a:pt x="46" y="81"/>
                    <a:pt x="46" y="81"/>
                    <a:pt x="46" y="81"/>
                  </a:cubicBezTo>
                  <a:lnTo>
                    <a:pt x="78" y="81"/>
                  </a:lnTo>
                  <a:close/>
                  <a:moveTo>
                    <a:pt x="84" y="172"/>
                  </a:moveTo>
                  <a:cubicBezTo>
                    <a:pt x="96" y="172"/>
                    <a:pt x="105" y="169"/>
                    <a:pt x="111" y="165"/>
                  </a:cubicBezTo>
                  <a:cubicBezTo>
                    <a:pt x="117" y="160"/>
                    <a:pt x="120" y="154"/>
                    <a:pt x="120" y="145"/>
                  </a:cubicBezTo>
                  <a:cubicBezTo>
                    <a:pt x="120" y="136"/>
                    <a:pt x="117" y="129"/>
                    <a:pt x="111" y="124"/>
                  </a:cubicBezTo>
                  <a:cubicBezTo>
                    <a:pt x="105" y="119"/>
                    <a:pt x="96" y="117"/>
                    <a:pt x="85" y="117"/>
                  </a:cubicBezTo>
                  <a:cubicBezTo>
                    <a:pt x="46" y="117"/>
                    <a:pt x="46" y="117"/>
                    <a:pt x="46" y="117"/>
                  </a:cubicBezTo>
                  <a:cubicBezTo>
                    <a:pt x="46" y="172"/>
                    <a:pt x="46" y="172"/>
                    <a:pt x="46" y="172"/>
                  </a:cubicBezTo>
                  <a:lnTo>
                    <a:pt x="84"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000000"/>
                </a:solidFill>
              </a:endParaRPr>
            </a:p>
          </p:txBody>
        </p:sp>
        <p:sp>
          <p:nvSpPr>
            <p:cNvPr id="72" name="Freeform 19"/>
            <p:cNvSpPr>
              <a:spLocks noEditPoints="1"/>
            </p:cNvSpPr>
            <p:nvPr userDrawn="1"/>
          </p:nvSpPr>
          <p:spPr bwMode="gray">
            <a:xfrm>
              <a:off x="2573338" y="5237163"/>
              <a:ext cx="627062" cy="782637"/>
            </a:xfrm>
            <a:custGeom>
              <a:avLst/>
              <a:gdLst>
                <a:gd name="T0" fmla="*/ 0 w 167"/>
                <a:gd name="T1" fmla="*/ 0 h 209"/>
                <a:gd name="T2" fmla="*/ 82 w 167"/>
                <a:gd name="T3" fmla="*/ 0 h 209"/>
                <a:gd name="T4" fmla="*/ 132 w 167"/>
                <a:gd name="T5" fmla="*/ 15 h 209"/>
                <a:gd name="T6" fmla="*/ 150 w 167"/>
                <a:gd name="T7" fmla="*/ 53 h 209"/>
                <a:gd name="T8" fmla="*/ 128 w 167"/>
                <a:gd name="T9" fmla="*/ 94 h 209"/>
                <a:gd name="T10" fmla="*/ 167 w 167"/>
                <a:gd name="T11" fmla="*/ 146 h 209"/>
                <a:gd name="T12" fmla="*/ 146 w 167"/>
                <a:gd name="T13" fmla="*/ 192 h 209"/>
                <a:gd name="T14" fmla="*/ 86 w 167"/>
                <a:gd name="T15" fmla="*/ 209 h 209"/>
                <a:gd name="T16" fmla="*/ 0 w 167"/>
                <a:gd name="T17" fmla="*/ 209 h 209"/>
                <a:gd name="T18" fmla="*/ 0 w 167"/>
                <a:gd name="T19" fmla="*/ 0 h 209"/>
                <a:gd name="T20" fmla="*/ 79 w 167"/>
                <a:gd name="T21" fmla="*/ 81 h 209"/>
                <a:gd name="T22" fmla="*/ 99 w 167"/>
                <a:gd name="T23" fmla="*/ 75 h 209"/>
                <a:gd name="T24" fmla="*/ 106 w 167"/>
                <a:gd name="T25" fmla="*/ 59 h 209"/>
                <a:gd name="T26" fmla="*/ 99 w 167"/>
                <a:gd name="T27" fmla="*/ 42 h 209"/>
                <a:gd name="T28" fmla="*/ 79 w 167"/>
                <a:gd name="T29" fmla="*/ 37 h 209"/>
                <a:gd name="T30" fmla="*/ 46 w 167"/>
                <a:gd name="T31" fmla="*/ 37 h 209"/>
                <a:gd name="T32" fmla="*/ 46 w 167"/>
                <a:gd name="T33" fmla="*/ 81 h 209"/>
                <a:gd name="T34" fmla="*/ 79 w 167"/>
                <a:gd name="T35" fmla="*/ 81 h 209"/>
                <a:gd name="T36" fmla="*/ 84 w 167"/>
                <a:gd name="T37" fmla="*/ 172 h 209"/>
                <a:gd name="T38" fmla="*/ 111 w 167"/>
                <a:gd name="T39" fmla="*/ 165 h 209"/>
                <a:gd name="T40" fmla="*/ 121 w 167"/>
                <a:gd name="T41" fmla="*/ 145 h 209"/>
                <a:gd name="T42" fmla="*/ 111 w 167"/>
                <a:gd name="T43" fmla="*/ 124 h 209"/>
                <a:gd name="T44" fmla="*/ 85 w 167"/>
                <a:gd name="T45" fmla="*/ 117 h 209"/>
                <a:gd name="T46" fmla="*/ 46 w 167"/>
                <a:gd name="T47" fmla="*/ 117 h 209"/>
                <a:gd name="T48" fmla="*/ 46 w 167"/>
                <a:gd name="T49" fmla="*/ 172 h 209"/>
                <a:gd name="T50" fmla="*/ 84 w 167"/>
                <a:gd name="T51" fmla="*/ 17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209">
                  <a:moveTo>
                    <a:pt x="0" y="0"/>
                  </a:moveTo>
                  <a:cubicBezTo>
                    <a:pt x="82" y="0"/>
                    <a:pt x="82" y="0"/>
                    <a:pt x="82" y="0"/>
                  </a:cubicBezTo>
                  <a:cubicBezTo>
                    <a:pt x="103" y="0"/>
                    <a:pt x="120" y="5"/>
                    <a:pt x="132" y="15"/>
                  </a:cubicBezTo>
                  <a:cubicBezTo>
                    <a:pt x="144" y="24"/>
                    <a:pt x="150" y="37"/>
                    <a:pt x="150" y="53"/>
                  </a:cubicBezTo>
                  <a:cubicBezTo>
                    <a:pt x="150" y="71"/>
                    <a:pt x="143" y="84"/>
                    <a:pt x="128" y="94"/>
                  </a:cubicBezTo>
                  <a:cubicBezTo>
                    <a:pt x="154" y="103"/>
                    <a:pt x="167" y="120"/>
                    <a:pt x="167" y="146"/>
                  </a:cubicBezTo>
                  <a:cubicBezTo>
                    <a:pt x="167" y="166"/>
                    <a:pt x="160" y="182"/>
                    <a:pt x="146" y="192"/>
                  </a:cubicBezTo>
                  <a:cubicBezTo>
                    <a:pt x="132" y="203"/>
                    <a:pt x="112" y="209"/>
                    <a:pt x="86" y="209"/>
                  </a:cubicBezTo>
                  <a:cubicBezTo>
                    <a:pt x="0" y="209"/>
                    <a:pt x="0" y="209"/>
                    <a:pt x="0" y="209"/>
                  </a:cubicBezTo>
                  <a:lnTo>
                    <a:pt x="0" y="0"/>
                  </a:lnTo>
                  <a:close/>
                  <a:moveTo>
                    <a:pt x="79" y="81"/>
                  </a:moveTo>
                  <a:cubicBezTo>
                    <a:pt x="87" y="81"/>
                    <a:pt x="94" y="79"/>
                    <a:pt x="99" y="75"/>
                  </a:cubicBezTo>
                  <a:cubicBezTo>
                    <a:pt x="104" y="71"/>
                    <a:pt x="106" y="66"/>
                    <a:pt x="106" y="59"/>
                  </a:cubicBezTo>
                  <a:cubicBezTo>
                    <a:pt x="106" y="52"/>
                    <a:pt x="104" y="46"/>
                    <a:pt x="99" y="42"/>
                  </a:cubicBezTo>
                  <a:cubicBezTo>
                    <a:pt x="94" y="38"/>
                    <a:pt x="88" y="37"/>
                    <a:pt x="79" y="37"/>
                  </a:cubicBezTo>
                  <a:cubicBezTo>
                    <a:pt x="46" y="37"/>
                    <a:pt x="46" y="37"/>
                    <a:pt x="46" y="37"/>
                  </a:cubicBezTo>
                  <a:cubicBezTo>
                    <a:pt x="46" y="81"/>
                    <a:pt x="46" y="81"/>
                    <a:pt x="46" y="81"/>
                  </a:cubicBezTo>
                  <a:lnTo>
                    <a:pt x="79" y="81"/>
                  </a:lnTo>
                  <a:close/>
                  <a:moveTo>
                    <a:pt x="84" y="172"/>
                  </a:moveTo>
                  <a:cubicBezTo>
                    <a:pt x="96" y="172"/>
                    <a:pt x="105" y="169"/>
                    <a:pt x="111" y="165"/>
                  </a:cubicBezTo>
                  <a:cubicBezTo>
                    <a:pt x="118" y="160"/>
                    <a:pt x="121" y="154"/>
                    <a:pt x="121" y="145"/>
                  </a:cubicBezTo>
                  <a:cubicBezTo>
                    <a:pt x="121" y="136"/>
                    <a:pt x="117" y="129"/>
                    <a:pt x="111" y="124"/>
                  </a:cubicBezTo>
                  <a:cubicBezTo>
                    <a:pt x="105" y="119"/>
                    <a:pt x="96" y="117"/>
                    <a:pt x="85" y="117"/>
                  </a:cubicBezTo>
                  <a:cubicBezTo>
                    <a:pt x="46" y="117"/>
                    <a:pt x="46" y="117"/>
                    <a:pt x="46" y="117"/>
                  </a:cubicBezTo>
                  <a:cubicBezTo>
                    <a:pt x="46" y="172"/>
                    <a:pt x="46" y="172"/>
                    <a:pt x="46" y="172"/>
                  </a:cubicBezTo>
                  <a:lnTo>
                    <a:pt x="84"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000000"/>
                </a:solidFill>
              </a:endParaRPr>
            </a:p>
          </p:txBody>
        </p:sp>
      </p:grpSp>
      <p:cxnSp>
        <p:nvCxnSpPr>
          <p:cNvPr id="73" name="Straight Connector 72"/>
          <p:cNvCxnSpPr/>
          <p:nvPr userDrawn="1"/>
        </p:nvCxnSpPr>
        <p:spPr bwMode="gray">
          <a:xfrm>
            <a:off x="1225749" y="6472541"/>
            <a:ext cx="0" cy="132461"/>
          </a:xfrm>
          <a:prstGeom prst="line">
            <a:avLst/>
          </a:prstGeom>
          <a:ln w="12700">
            <a:solidFill>
              <a:schemeClr val="accent4"/>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00711402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685891" rtl="0" eaLnBrk="1" latinLnBrk="0" hangingPunct="1">
        <a:spcBef>
          <a:spcPct val="0"/>
        </a:spcBef>
        <a:buNone/>
        <a:defRPr sz="1950" b="1" kern="1200">
          <a:solidFill>
            <a:schemeClr val="tx1"/>
          </a:solidFill>
          <a:latin typeface="+mj-lt"/>
          <a:ea typeface="+mj-ea"/>
          <a:cs typeface="+mj-cs"/>
        </a:defRPr>
      </a:lvl1pPr>
    </p:titleStyle>
    <p:bodyStyle>
      <a:lvl1pPr marL="0" indent="0" algn="l" defTabSz="685891" rtl="0" eaLnBrk="1" latinLnBrk="0" hangingPunct="1">
        <a:spcBef>
          <a:spcPts val="450"/>
        </a:spcBef>
        <a:buFont typeface="Arial" panose="020B0604020202020204" pitchFamily="34" charset="0"/>
        <a:buNone/>
        <a:defRPr sz="1050" kern="1200">
          <a:solidFill>
            <a:schemeClr val="tx1"/>
          </a:solidFill>
          <a:latin typeface="+mn-lt"/>
          <a:ea typeface="+mn-ea"/>
          <a:cs typeface="+mn-cs"/>
        </a:defRPr>
      </a:lvl1pPr>
      <a:lvl2pPr marL="135018" indent="-135018" algn="l" defTabSz="685891" rtl="0" eaLnBrk="1" latinLnBrk="0" hangingPunct="1">
        <a:spcBef>
          <a:spcPts val="450"/>
        </a:spcBef>
        <a:buFont typeface="ABBvoiceOffice" panose="020D0603020503020204" pitchFamily="34" charset="0"/>
        <a:buChar char="–"/>
        <a:defRPr sz="1050" kern="1200">
          <a:solidFill>
            <a:schemeClr val="tx1"/>
          </a:solidFill>
          <a:latin typeface="+mn-lt"/>
          <a:ea typeface="+mn-ea"/>
          <a:cs typeface="+mn-cs"/>
        </a:defRPr>
      </a:lvl2pPr>
      <a:lvl3pPr marL="270036" indent="-135018" algn="l" defTabSz="685891" rtl="0" eaLnBrk="1" latinLnBrk="0" hangingPunct="1">
        <a:spcBef>
          <a:spcPts val="450"/>
        </a:spcBef>
        <a:buFont typeface="Arial" panose="020B0604020202020204" pitchFamily="34" charset="0"/>
        <a:buChar char="•"/>
        <a:defRPr sz="1050" kern="1200">
          <a:solidFill>
            <a:schemeClr val="tx1"/>
          </a:solidFill>
          <a:latin typeface="+mn-lt"/>
          <a:ea typeface="+mn-ea"/>
          <a:cs typeface="+mn-cs"/>
        </a:defRPr>
      </a:lvl3pPr>
      <a:lvl4pPr marL="270036" indent="-135018" algn="l" defTabSz="685891" rtl="0" eaLnBrk="1" latinLnBrk="0" hangingPunct="1">
        <a:spcBef>
          <a:spcPts val="450"/>
        </a:spcBef>
        <a:buFont typeface="Arial" panose="020B0604020202020204" pitchFamily="34" charset="0"/>
        <a:buChar char="•"/>
        <a:defRPr sz="1050" kern="1200">
          <a:solidFill>
            <a:schemeClr val="tx1"/>
          </a:solidFill>
          <a:latin typeface="+mn-lt"/>
          <a:ea typeface="+mn-ea"/>
          <a:cs typeface="+mn-cs"/>
        </a:defRPr>
      </a:lvl4pPr>
      <a:lvl5pPr marL="270036" indent="-135018" algn="l" defTabSz="685891" rtl="0" eaLnBrk="1" latinLnBrk="0" hangingPunct="1">
        <a:spcBef>
          <a:spcPts val="450"/>
        </a:spcBef>
        <a:buFont typeface="Arial" panose="020B0604020202020204" pitchFamily="34" charset="0"/>
        <a:buChar char="•"/>
        <a:defRPr sz="1050" kern="1200">
          <a:solidFill>
            <a:schemeClr val="tx1"/>
          </a:solidFill>
          <a:latin typeface="+mn-lt"/>
          <a:ea typeface="+mn-ea"/>
          <a:cs typeface="+mn-cs"/>
        </a:defRPr>
      </a:lvl5pPr>
      <a:lvl6pPr marL="270036" indent="-135018" algn="l" defTabSz="685891" rtl="0" eaLnBrk="1" latinLnBrk="0" hangingPunct="1">
        <a:spcBef>
          <a:spcPts val="450"/>
        </a:spcBef>
        <a:buFont typeface="Arial" panose="020B0604020202020204" pitchFamily="34" charset="0"/>
        <a:buChar char="•"/>
        <a:defRPr sz="1050" kern="1200">
          <a:solidFill>
            <a:schemeClr val="tx1"/>
          </a:solidFill>
          <a:latin typeface="+mn-lt"/>
          <a:ea typeface="+mn-ea"/>
          <a:cs typeface="+mn-cs"/>
        </a:defRPr>
      </a:lvl6pPr>
      <a:lvl7pPr marL="270036" indent="-135018" algn="l" defTabSz="685891" rtl="0" eaLnBrk="1" latinLnBrk="0" hangingPunct="1">
        <a:spcBef>
          <a:spcPts val="450"/>
        </a:spcBef>
        <a:buFont typeface="Arial" panose="020B0604020202020204" pitchFamily="34" charset="0"/>
        <a:buChar char="•"/>
        <a:defRPr sz="1050" kern="1200">
          <a:solidFill>
            <a:schemeClr val="tx1"/>
          </a:solidFill>
          <a:latin typeface="+mn-lt"/>
          <a:ea typeface="+mn-ea"/>
          <a:cs typeface="+mn-cs"/>
        </a:defRPr>
      </a:lvl7pPr>
      <a:lvl8pPr marL="270036" indent="-135018" algn="l" defTabSz="685891" rtl="0" eaLnBrk="1" latinLnBrk="0" hangingPunct="1">
        <a:spcBef>
          <a:spcPts val="450"/>
        </a:spcBef>
        <a:buFont typeface="Arial" panose="020B0604020202020204" pitchFamily="34" charset="0"/>
        <a:buChar char="•"/>
        <a:defRPr sz="1050" kern="1200">
          <a:solidFill>
            <a:schemeClr val="tx1"/>
          </a:solidFill>
          <a:latin typeface="+mn-lt"/>
          <a:ea typeface="+mn-ea"/>
          <a:cs typeface="+mn-cs"/>
        </a:defRPr>
      </a:lvl8pPr>
      <a:lvl9pPr marL="270036" indent="-135018" algn="l" defTabSz="685891" rtl="0" eaLnBrk="1" latinLnBrk="0" hangingPunct="1">
        <a:spcBef>
          <a:spcPts val="450"/>
        </a:spcBef>
        <a:buFont typeface="Arial" panose="020B0604020202020204" pitchFamily="34" charset="0"/>
        <a:buChar char="•"/>
        <a:defRPr sz="1050" kern="1200">
          <a:solidFill>
            <a:schemeClr val="tx1"/>
          </a:solidFill>
          <a:latin typeface="+mn-lt"/>
          <a:ea typeface="+mn-ea"/>
          <a:cs typeface="+mn-cs"/>
        </a:defRPr>
      </a:lvl9pPr>
    </p:bodyStyle>
    <p:otherStyle>
      <a:defPPr>
        <a:defRPr lang="en-US"/>
      </a:defPPr>
      <a:lvl1pPr marL="0" algn="l" defTabSz="685891" rtl="0" eaLnBrk="1" latinLnBrk="0" hangingPunct="1">
        <a:defRPr sz="1350" kern="1200">
          <a:solidFill>
            <a:schemeClr val="tx1"/>
          </a:solidFill>
          <a:latin typeface="+mn-lt"/>
          <a:ea typeface="+mn-ea"/>
          <a:cs typeface="+mn-cs"/>
        </a:defRPr>
      </a:lvl1pPr>
      <a:lvl2pPr marL="342946" algn="l" defTabSz="685891" rtl="0" eaLnBrk="1" latinLnBrk="0" hangingPunct="1">
        <a:defRPr sz="1350" kern="1200">
          <a:solidFill>
            <a:schemeClr val="tx1"/>
          </a:solidFill>
          <a:latin typeface="+mn-lt"/>
          <a:ea typeface="+mn-ea"/>
          <a:cs typeface="+mn-cs"/>
        </a:defRPr>
      </a:lvl2pPr>
      <a:lvl3pPr marL="685891" algn="l" defTabSz="685891" rtl="0" eaLnBrk="1" latinLnBrk="0" hangingPunct="1">
        <a:defRPr sz="1350" kern="1200">
          <a:solidFill>
            <a:schemeClr val="tx1"/>
          </a:solidFill>
          <a:latin typeface="+mn-lt"/>
          <a:ea typeface="+mn-ea"/>
          <a:cs typeface="+mn-cs"/>
        </a:defRPr>
      </a:lvl3pPr>
      <a:lvl4pPr marL="1028837" algn="l" defTabSz="685891" rtl="0" eaLnBrk="1" latinLnBrk="0" hangingPunct="1">
        <a:defRPr sz="1350" kern="1200">
          <a:solidFill>
            <a:schemeClr val="tx1"/>
          </a:solidFill>
          <a:latin typeface="+mn-lt"/>
          <a:ea typeface="+mn-ea"/>
          <a:cs typeface="+mn-cs"/>
        </a:defRPr>
      </a:lvl4pPr>
      <a:lvl5pPr marL="1371783" algn="l" defTabSz="685891" rtl="0" eaLnBrk="1" latinLnBrk="0" hangingPunct="1">
        <a:defRPr sz="1350" kern="1200">
          <a:solidFill>
            <a:schemeClr val="tx1"/>
          </a:solidFill>
          <a:latin typeface="+mn-lt"/>
          <a:ea typeface="+mn-ea"/>
          <a:cs typeface="+mn-cs"/>
        </a:defRPr>
      </a:lvl5pPr>
      <a:lvl6pPr marL="1714729" algn="l" defTabSz="685891" rtl="0" eaLnBrk="1" latinLnBrk="0" hangingPunct="1">
        <a:defRPr sz="1350" kern="1200">
          <a:solidFill>
            <a:schemeClr val="tx1"/>
          </a:solidFill>
          <a:latin typeface="+mn-lt"/>
          <a:ea typeface="+mn-ea"/>
          <a:cs typeface="+mn-cs"/>
        </a:defRPr>
      </a:lvl6pPr>
      <a:lvl7pPr marL="2057674" algn="l" defTabSz="685891" rtl="0" eaLnBrk="1" latinLnBrk="0" hangingPunct="1">
        <a:defRPr sz="1350" kern="1200">
          <a:solidFill>
            <a:schemeClr val="tx1"/>
          </a:solidFill>
          <a:latin typeface="+mn-lt"/>
          <a:ea typeface="+mn-ea"/>
          <a:cs typeface="+mn-cs"/>
        </a:defRPr>
      </a:lvl7pPr>
      <a:lvl8pPr marL="2400620" algn="l" defTabSz="685891" rtl="0" eaLnBrk="1" latinLnBrk="0" hangingPunct="1">
        <a:defRPr sz="1350" kern="1200">
          <a:solidFill>
            <a:schemeClr val="tx1"/>
          </a:solidFill>
          <a:latin typeface="+mn-lt"/>
          <a:ea typeface="+mn-ea"/>
          <a:cs typeface="+mn-cs"/>
        </a:defRPr>
      </a:lvl8pPr>
      <a:lvl9pPr marL="2743566" algn="l" defTabSz="685891"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0.jpeg"/><Relationship Id="rId7" Type="http://schemas.openxmlformats.org/officeDocument/2006/relationships/image" Target="../media/image13.png"/><Relationship Id="rId12"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png"/><Relationship Id="rId10" Type="http://schemas.openxmlformats.org/officeDocument/2006/relationships/image" Target="../media/image16.jpeg"/><Relationship Id="rId4" Type="http://schemas.microsoft.com/office/2007/relationships/hdphoto" Target="../media/hdphoto1.wdp"/><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0.jpg"/></Relationships>
</file>

<file path=ppt/slides/_rels/slide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22.emf"/></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gray">
          <a:xfrm>
            <a:off x="0" y="4610100"/>
            <a:ext cx="9144000" cy="2247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400" dirty="0" err="1">
              <a:solidFill>
                <a:srgbClr val="FFFFFF"/>
              </a:solidFill>
            </a:endParaRPr>
          </a:p>
        </p:txBody>
      </p:sp>
      <p:sp>
        <p:nvSpPr>
          <p:cNvPr id="8" name="Text Placeholder 7"/>
          <p:cNvSpPr>
            <a:spLocks noGrp="1"/>
          </p:cNvSpPr>
          <p:nvPr>
            <p:ph type="body" sz="quarter" idx="13"/>
          </p:nvPr>
        </p:nvSpPr>
        <p:spPr bwMode="gray"/>
        <p:txBody>
          <a:bodyPr/>
          <a:lstStyle/>
          <a:p>
            <a:r>
              <a:rPr lang="en-US" dirty="0"/>
              <a:t>EVENT, Date</a:t>
            </a:r>
          </a:p>
        </p:txBody>
      </p:sp>
      <p:sp>
        <p:nvSpPr>
          <p:cNvPr id="6" name="Title 5"/>
          <p:cNvSpPr>
            <a:spLocks noGrp="1"/>
          </p:cNvSpPr>
          <p:nvPr>
            <p:ph type="ctrTitle"/>
          </p:nvPr>
        </p:nvSpPr>
        <p:spPr bwMode="gray"/>
        <p:txBody>
          <a:bodyPr/>
          <a:lstStyle/>
          <a:p>
            <a:r>
              <a:rPr lang="en-US" dirty="0"/>
              <a:t>MNS®-Up</a:t>
            </a:r>
            <a:endParaRPr lang="en-GB" dirty="0">
              <a:latin typeface="ABBvoiceOffice" panose="020D0603020503020204" pitchFamily="34" charset="0"/>
              <a:ea typeface="ABBvoiceOffice" panose="020D0603020503020204" pitchFamily="34" charset="0"/>
              <a:cs typeface="ABBvoiceOffice" panose="020D0603020503020204" pitchFamily="34" charset="0"/>
            </a:endParaRPr>
          </a:p>
        </p:txBody>
      </p:sp>
      <p:sp>
        <p:nvSpPr>
          <p:cNvPr id="7" name="Subtitle 6"/>
          <p:cNvSpPr>
            <a:spLocks noGrp="1"/>
          </p:cNvSpPr>
          <p:nvPr>
            <p:ph type="subTitle" idx="1"/>
          </p:nvPr>
        </p:nvSpPr>
        <p:spPr bwMode="gray"/>
        <p:txBody>
          <a:bodyPr/>
          <a:lstStyle/>
          <a:p>
            <a:r>
              <a:rPr lang="en-US" dirty="0"/>
              <a:t>Power distribution and UPS in a single, compact system</a:t>
            </a:r>
          </a:p>
          <a:p>
            <a:endParaRPr lang="en-US" dirty="0"/>
          </a:p>
        </p:txBody>
      </p:sp>
      <p:sp>
        <p:nvSpPr>
          <p:cNvPr id="9" name="Text Placeholder 8"/>
          <p:cNvSpPr>
            <a:spLocks noGrp="1"/>
          </p:cNvSpPr>
          <p:nvPr>
            <p:ph type="body" sz="quarter" idx="14"/>
          </p:nvPr>
        </p:nvSpPr>
        <p:spPr bwMode="gray"/>
        <p:txBody>
          <a:bodyPr/>
          <a:lstStyle/>
          <a:p>
            <a:r>
              <a:rPr lang="en-US" dirty="0"/>
              <a:t>Speaker, position</a:t>
            </a:r>
          </a:p>
        </p:txBody>
      </p:sp>
      <p:sp>
        <p:nvSpPr>
          <p:cNvPr id="11" name="Rectangle 10"/>
          <p:cNvSpPr/>
          <p:nvPr/>
        </p:nvSpPr>
        <p:spPr bwMode="gray">
          <a:xfrm>
            <a:off x="280372" y="4971985"/>
            <a:ext cx="408783" cy="5483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4" name="Picture 13"/>
          <p:cNvPicPr>
            <a:picLocks noChangeAspect="1"/>
          </p:cNvPicPr>
          <p:nvPr/>
        </p:nvPicPr>
        <p:blipFill>
          <a:blip r:embed="rId3"/>
          <a:stretch>
            <a:fillRect/>
          </a:stretch>
        </p:blipFill>
        <p:spPr>
          <a:xfrm>
            <a:off x="7966800" y="6109200"/>
            <a:ext cx="896400" cy="347361"/>
          </a:xfrm>
          <a:prstGeom prst="rect">
            <a:avLst/>
          </a:prstGeom>
        </p:spPr>
      </p:pic>
      <p:pic>
        <p:nvPicPr>
          <p:cNvPr id="10" name="Picture 9"/>
          <p:cNvPicPr>
            <a:picLocks noChangeAspect="1"/>
          </p:cNvPicPr>
          <p:nvPr/>
        </p:nvPicPr>
        <p:blipFill rotWithShape="1">
          <a:blip r:embed="rId4"/>
          <a:srcRect l="8645" t="21891" r="16347" b="20847"/>
          <a:stretch/>
        </p:blipFill>
        <p:spPr>
          <a:xfrm>
            <a:off x="0" y="-19685"/>
            <a:ext cx="9144000" cy="4641115"/>
          </a:xfrm>
          <a:prstGeom prst="rect">
            <a:avLst/>
          </a:prstGeom>
        </p:spPr>
      </p:pic>
    </p:spTree>
    <p:extLst>
      <p:ext uri="{BB962C8B-B14F-4D97-AF65-F5344CB8AC3E}">
        <p14:creationId xmlns:p14="http://schemas.microsoft.com/office/powerpoint/2010/main" val="3093463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3"/>
          </p:nvPr>
        </p:nvSpPr>
        <p:spPr/>
        <p:txBody>
          <a:bodyPr/>
          <a:lstStyle/>
          <a:p>
            <a:r>
              <a:rPr lang="es-ES_tradnl" dirty="0" err="1" smtClean="0"/>
              <a:t>All</a:t>
            </a:r>
            <a:r>
              <a:rPr lang="es-ES_tradnl" dirty="0" smtClean="0"/>
              <a:t>-in-</a:t>
            </a:r>
            <a:r>
              <a:rPr lang="es-ES_tradnl" dirty="0" err="1" smtClean="0"/>
              <a:t>one</a:t>
            </a:r>
            <a:r>
              <a:rPr lang="es-ES_tradnl" dirty="0" smtClean="0"/>
              <a:t>: </a:t>
            </a:r>
            <a:r>
              <a:rPr lang="es-ES_tradnl" dirty="0" err="1" smtClean="0"/>
              <a:t>highly</a:t>
            </a:r>
            <a:r>
              <a:rPr lang="es-ES_tradnl" dirty="0" smtClean="0"/>
              <a:t> </a:t>
            </a:r>
            <a:r>
              <a:rPr lang="es-ES_tradnl" dirty="0" err="1" smtClean="0"/>
              <a:t>integrated</a:t>
            </a:r>
            <a:r>
              <a:rPr lang="es-ES_tradnl" dirty="0" smtClean="0"/>
              <a:t> </a:t>
            </a:r>
            <a:r>
              <a:rPr lang="es-ES_tradnl" dirty="0" err="1" smtClean="0"/>
              <a:t>layout</a:t>
            </a:r>
            <a:r>
              <a:rPr lang="es-ES_tradnl" dirty="0" smtClean="0"/>
              <a:t> </a:t>
            </a:r>
            <a:r>
              <a:rPr lang="es-ES_tradnl" dirty="0" err="1" smtClean="0"/>
              <a:t>with</a:t>
            </a:r>
            <a:r>
              <a:rPr lang="es-ES_tradnl" dirty="0" smtClean="0"/>
              <a:t> </a:t>
            </a:r>
            <a:r>
              <a:rPr lang="es-ES_tradnl" dirty="0" err="1" smtClean="0"/>
              <a:t>internal</a:t>
            </a:r>
            <a:r>
              <a:rPr lang="es-ES_tradnl" dirty="0" smtClean="0"/>
              <a:t> bus bar </a:t>
            </a:r>
            <a:r>
              <a:rPr lang="es-ES_tradnl" dirty="0" err="1" smtClean="0"/>
              <a:t>connections</a:t>
            </a:r>
            <a:r>
              <a:rPr lang="de-CH" dirty="0" smtClean="0"/>
              <a:t> </a:t>
            </a:r>
            <a:endParaRPr lang="en-US" dirty="0"/>
          </a:p>
        </p:txBody>
      </p:sp>
      <p:sp>
        <p:nvSpPr>
          <p:cNvPr id="6" name="Title 5"/>
          <p:cNvSpPr>
            <a:spLocks noGrp="1"/>
          </p:cNvSpPr>
          <p:nvPr>
            <p:ph type="title"/>
          </p:nvPr>
        </p:nvSpPr>
        <p:spPr>
          <a:xfrm>
            <a:off x="119084" y="622836"/>
            <a:ext cx="8737429" cy="410899"/>
          </a:xfrm>
        </p:spPr>
        <p:txBody>
          <a:bodyPr/>
          <a:lstStyle/>
          <a:p>
            <a:r>
              <a:rPr lang="pl-PL" sz="2400" dirty="0" smtClean="0"/>
              <a:t> </a:t>
            </a:r>
            <a:r>
              <a:rPr lang="de-CH" sz="2400" dirty="0" smtClean="0"/>
              <a:t>Integrated power </a:t>
            </a:r>
            <a:r>
              <a:rPr lang="de-CH" sz="2400" dirty="0" err="1" smtClean="0"/>
              <a:t>supply</a:t>
            </a:r>
            <a:r>
              <a:rPr lang="de-CH" sz="2400" dirty="0" smtClean="0"/>
              <a:t> </a:t>
            </a:r>
            <a:r>
              <a:rPr lang="de-CH" sz="2400" dirty="0" err="1" smtClean="0"/>
              <a:t>solution</a:t>
            </a:r>
            <a:r>
              <a:rPr lang="de-CH" sz="2400" dirty="0" smtClean="0"/>
              <a:t>: MNS-</a:t>
            </a:r>
            <a:r>
              <a:rPr lang="de-CH" sz="2400" dirty="0" err="1" smtClean="0"/>
              <a:t>Up</a:t>
            </a:r>
            <a:endParaRPr lang="en-US" sz="2400" dirty="0"/>
          </a:p>
        </p:txBody>
      </p:sp>
      <p:sp>
        <p:nvSpPr>
          <p:cNvPr id="3" name="Date Placeholder 2"/>
          <p:cNvSpPr>
            <a:spLocks noGrp="1"/>
          </p:cNvSpPr>
          <p:nvPr>
            <p:ph type="dt" sz="half" idx="14"/>
          </p:nvPr>
        </p:nvSpPr>
        <p:spPr/>
        <p:txBody>
          <a:bodyPr/>
          <a:lstStyle/>
          <a:p>
            <a:fld id="{E3EF050F-B85E-4E30-B69F-9970B4AED387}" type="datetime4">
              <a:rPr lang="en-US" smtClean="0">
                <a:solidFill>
                  <a:srgbClr val="A0A0A0"/>
                </a:solidFill>
              </a:rPr>
              <a:pPr/>
              <a:t>May 22, 2017</a:t>
            </a:fld>
            <a:endParaRPr lang="en-US" dirty="0">
              <a:solidFill>
                <a:srgbClr val="A0A0A0"/>
              </a:solidFill>
            </a:endParaRPr>
          </a:p>
        </p:txBody>
      </p:sp>
      <p:sp>
        <p:nvSpPr>
          <p:cNvPr id="4" name="Footer Placeholder 3"/>
          <p:cNvSpPr>
            <a:spLocks noGrp="1"/>
          </p:cNvSpPr>
          <p:nvPr>
            <p:ph type="ftr" sz="quarter" idx="15"/>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6"/>
          </p:nvPr>
        </p:nvSpPr>
        <p:spPr/>
        <p:txBody>
          <a:bodyPr/>
          <a:lstStyle/>
          <a:p>
            <a:r>
              <a:rPr lang="en-US">
                <a:solidFill>
                  <a:srgbClr val="A0A0A0"/>
                </a:solidFill>
              </a:rPr>
              <a:t>Slide </a:t>
            </a:r>
            <a:fld id="{619F89D8-7AE3-494A-97F3-03D680869632}" type="slidenum">
              <a:rPr lang="en-US" smtClean="0">
                <a:solidFill>
                  <a:srgbClr val="A0A0A0"/>
                </a:solidFill>
              </a:rPr>
              <a:pPr/>
              <a:t>10</a:t>
            </a:fld>
            <a:endParaRPr lang="en-US" dirty="0">
              <a:solidFill>
                <a:srgbClr val="A0A0A0"/>
              </a:solidFill>
            </a:endParaRPr>
          </a:p>
        </p:txBody>
      </p:sp>
      <p:pic>
        <p:nvPicPr>
          <p:cNvPr id="17" name="Picture 16"/>
          <p:cNvPicPr>
            <a:picLocks noChangeAspect="1"/>
          </p:cNvPicPr>
          <p:nvPr/>
        </p:nvPicPr>
        <p:blipFill>
          <a:blip r:embed="rId3"/>
          <a:stretch>
            <a:fillRect/>
          </a:stretch>
        </p:blipFill>
        <p:spPr>
          <a:xfrm>
            <a:off x="1492054" y="1746486"/>
            <a:ext cx="6140138" cy="4073942"/>
          </a:xfrm>
          <a:prstGeom prst="rect">
            <a:avLst/>
          </a:prstGeom>
        </p:spPr>
      </p:pic>
    </p:spTree>
    <p:extLst>
      <p:ext uri="{BB962C8B-B14F-4D97-AF65-F5344CB8AC3E}">
        <p14:creationId xmlns:p14="http://schemas.microsoft.com/office/powerpoint/2010/main" val="7286331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400" dirty="0" smtClean="0"/>
              <a:t>Smart solution</a:t>
            </a:r>
            <a:endParaRPr lang="en-US" sz="2400" dirty="0"/>
          </a:p>
        </p:txBody>
      </p:sp>
      <p:sp>
        <p:nvSpPr>
          <p:cNvPr id="3" name="Date Placeholder 2"/>
          <p:cNvSpPr>
            <a:spLocks noGrp="1"/>
          </p:cNvSpPr>
          <p:nvPr>
            <p:ph type="dt" sz="half" idx="14"/>
          </p:nvPr>
        </p:nvSpPr>
        <p:spPr/>
        <p:txBody>
          <a:bodyPr/>
          <a:lstStyle/>
          <a:p>
            <a:fld id="{E3EF050F-B85E-4E30-B69F-9970B4AED387}" type="datetime4">
              <a:rPr lang="en-US" smtClean="0">
                <a:solidFill>
                  <a:srgbClr val="A0A0A0"/>
                </a:solidFill>
              </a:rPr>
              <a:pPr/>
              <a:t>May 22, 2017</a:t>
            </a:fld>
            <a:endParaRPr lang="en-US" dirty="0">
              <a:solidFill>
                <a:srgbClr val="A0A0A0"/>
              </a:solidFill>
            </a:endParaRPr>
          </a:p>
        </p:txBody>
      </p:sp>
      <p:sp>
        <p:nvSpPr>
          <p:cNvPr id="4" name="Footer Placeholder 3"/>
          <p:cNvSpPr>
            <a:spLocks noGrp="1"/>
          </p:cNvSpPr>
          <p:nvPr>
            <p:ph type="ftr" sz="quarter" idx="15"/>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6"/>
          </p:nvPr>
        </p:nvSpPr>
        <p:spPr/>
        <p:txBody>
          <a:bodyPr/>
          <a:lstStyle/>
          <a:p>
            <a:r>
              <a:rPr lang="en-US">
                <a:solidFill>
                  <a:srgbClr val="A0A0A0"/>
                </a:solidFill>
              </a:rPr>
              <a:t>Slide </a:t>
            </a:r>
            <a:fld id="{619F89D8-7AE3-494A-97F3-03D680869632}" type="slidenum">
              <a:rPr lang="en-US" smtClean="0">
                <a:solidFill>
                  <a:srgbClr val="A0A0A0"/>
                </a:solidFill>
              </a:rPr>
              <a:pPr/>
              <a:t>11</a:t>
            </a:fld>
            <a:endParaRPr lang="en-US" dirty="0">
              <a:solidFill>
                <a:srgbClr val="A0A0A0"/>
              </a:solidFill>
            </a:endParaRPr>
          </a:p>
        </p:txBody>
      </p:sp>
      <p:sp>
        <p:nvSpPr>
          <p:cNvPr id="27" name="Text Placeholder 7"/>
          <p:cNvSpPr txBox="1">
            <a:spLocks/>
          </p:cNvSpPr>
          <p:nvPr/>
        </p:nvSpPr>
        <p:spPr bwMode="gray">
          <a:xfrm>
            <a:off x="352438" y="3147567"/>
            <a:ext cx="2919846" cy="470590"/>
          </a:xfrm>
          <a:prstGeom prst="rect">
            <a:avLst/>
          </a:prstGeom>
        </p:spPr>
        <p:txBody>
          <a:bodyPr vert="horz" lIns="54007" tIns="54007" rIns="54007" bIns="54007" rtlCol="0">
            <a:noAutofit/>
          </a:bodyPr>
          <a:lstStyle>
            <a:lvl1pPr marL="0" indent="0" algn="l" defTabSz="914400"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00" indent="-180000" algn="l" defTabSz="914400"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algn="ctr"/>
            <a:r>
              <a:rPr lang="en-GB" sz="1350" dirty="0">
                <a:solidFill>
                  <a:srgbClr val="000000"/>
                </a:solidFill>
              </a:rPr>
              <a:t>Flexible power</a:t>
            </a:r>
          </a:p>
          <a:p>
            <a:pPr algn="ctr"/>
            <a:r>
              <a:rPr lang="en-GB" sz="1350" dirty="0">
                <a:solidFill>
                  <a:srgbClr val="000000"/>
                </a:solidFill>
              </a:rPr>
              <a:t>Modular expansion in 100 kW steps</a:t>
            </a:r>
          </a:p>
          <a:p>
            <a:pPr algn="ctr"/>
            <a:endParaRPr lang="en-GB" sz="1350" dirty="0">
              <a:solidFill>
                <a:srgbClr val="000000"/>
              </a:solidFill>
            </a:endParaRPr>
          </a:p>
        </p:txBody>
      </p:sp>
      <p:sp>
        <p:nvSpPr>
          <p:cNvPr id="29" name="Text Placeholder 7"/>
          <p:cNvSpPr txBox="1">
            <a:spLocks/>
          </p:cNvSpPr>
          <p:nvPr/>
        </p:nvSpPr>
        <p:spPr bwMode="gray">
          <a:xfrm>
            <a:off x="7085457" y="3135308"/>
            <a:ext cx="1196256" cy="325583"/>
          </a:xfrm>
          <a:prstGeom prst="rect">
            <a:avLst/>
          </a:prstGeom>
        </p:spPr>
        <p:txBody>
          <a:bodyPr vert="horz" lIns="54007" tIns="54007" rIns="54007" bIns="54007" rtlCol="0">
            <a:noAutofit/>
          </a:bodyPr>
          <a:lstStyle>
            <a:lvl1pPr marL="0" indent="0" algn="l" defTabSz="914400"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00" indent="-180000" algn="l" defTabSz="914400"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algn="ctr"/>
            <a:r>
              <a:rPr lang="en-GB" sz="1350" dirty="0">
                <a:solidFill>
                  <a:srgbClr val="000000"/>
                </a:solidFill>
              </a:rPr>
              <a:t>Built-in</a:t>
            </a:r>
          </a:p>
          <a:p>
            <a:pPr algn="ctr"/>
            <a:r>
              <a:rPr lang="en-GB" sz="1350" dirty="0">
                <a:solidFill>
                  <a:srgbClr val="000000"/>
                </a:solidFill>
              </a:rPr>
              <a:t>redundancy</a:t>
            </a:r>
            <a:endParaRPr lang="en-US" sz="1350" dirty="0">
              <a:solidFill>
                <a:srgbClr val="000000"/>
              </a:solidFill>
            </a:endParaRPr>
          </a:p>
        </p:txBody>
      </p:sp>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0804" y="2256082"/>
            <a:ext cx="823114" cy="769432"/>
          </a:xfrm>
          <a:prstGeom prst="rect">
            <a:avLst/>
          </a:prstGeom>
        </p:spPr>
      </p:pic>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5460" y="2407389"/>
            <a:ext cx="1036251" cy="724317"/>
          </a:xfrm>
          <a:prstGeom prst="rect">
            <a:avLst/>
          </a:prstGeom>
        </p:spPr>
      </p:pic>
      <p:sp>
        <p:nvSpPr>
          <p:cNvPr id="28" name="Text Placeholder 7"/>
          <p:cNvSpPr txBox="1">
            <a:spLocks/>
          </p:cNvSpPr>
          <p:nvPr/>
        </p:nvSpPr>
        <p:spPr bwMode="gray">
          <a:xfrm>
            <a:off x="4495548" y="3131706"/>
            <a:ext cx="1170330" cy="635868"/>
          </a:xfrm>
          <a:prstGeom prst="rect">
            <a:avLst/>
          </a:prstGeom>
        </p:spPr>
        <p:txBody>
          <a:bodyPr vert="horz" lIns="54007" tIns="54007" rIns="54007" bIns="54007" rtlCol="0">
            <a:noAutofit/>
          </a:bodyPr>
          <a:lstStyle>
            <a:lvl1pPr marL="0" indent="0" algn="l" defTabSz="914400"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00" indent="-180000" algn="l" defTabSz="914400"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algn="ctr"/>
            <a:r>
              <a:rPr lang="en-GB" sz="1350" dirty="0">
                <a:solidFill>
                  <a:srgbClr val="000000"/>
                </a:solidFill>
              </a:rPr>
              <a:t>Space saving </a:t>
            </a:r>
          </a:p>
        </p:txBody>
      </p:sp>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0462" y="2209181"/>
            <a:ext cx="840502" cy="840502"/>
          </a:xfrm>
          <a:prstGeom prst="rect">
            <a:avLst/>
          </a:prstGeom>
        </p:spPr>
      </p:pic>
      <p:sp>
        <p:nvSpPr>
          <p:cNvPr id="33" name="TextBox 32"/>
          <p:cNvSpPr txBox="1"/>
          <p:nvPr/>
        </p:nvSpPr>
        <p:spPr bwMode="gray">
          <a:xfrm>
            <a:off x="3703825" y="3835194"/>
            <a:ext cx="2753774" cy="1441250"/>
          </a:xfrm>
          <a:prstGeom prst="rect">
            <a:avLst/>
          </a:prstGeom>
          <a:noFill/>
        </p:spPr>
        <p:txBody>
          <a:bodyPr wrap="square" lIns="54007" tIns="54007" rIns="54007" bIns="54007" rtlCol="0">
            <a:noAutofit/>
          </a:bodyPr>
          <a:lstStyle/>
          <a:p>
            <a:pPr algn="ctr">
              <a:lnSpc>
                <a:spcPct val="80000"/>
              </a:lnSpc>
            </a:pPr>
            <a:r>
              <a:rPr lang="en-GB" sz="1350" b="1" dirty="0">
                <a:solidFill>
                  <a:srgbClr val="000000"/>
                </a:solidFill>
              </a:rPr>
              <a:t>500kW</a:t>
            </a:r>
            <a:r>
              <a:rPr lang="en-GB" sz="1350" dirty="0">
                <a:solidFill>
                  <a:srgbClr val="000000"/>
                </a:solidFill>
              </a:rPr>
              <a:t> system = </a:t>
            </a:r>
            <a:br>
              <a:rPr lang="en-GB" sz="1350" dirty="0">
                <a:solidFill>
                  <a:srgbClr val="000000"/>
                </a:solidFill>
              </a:rPr>
            </a:br>
            <a:r>
              <a:rPr lang="en-GB" sz="1350" dirty="0">
                <a:solidFill>
                  <a:srgbClr val="000000"/>
                </a:solidFill>
              </a:rPr>
              <a:t>space saving of up to </a:t>
            </a:r>
            <a:r>
              <a:rPr lang="en-GB" b="1" dirty="0">
                <a:solidFill>
                  <a:srgbClr val="FF000F"/>
                </a:solidFill>
              </a:rPr>
              <a:t>20%</a:t>
            </a:r>
            <a:endParaRPr lang="en-GB" sz="1350" dirty="0">
              <a:solidFill>
                <a:srgbClr val="000000"/>
              </a:solidFill>
            </a:endParaRPr>
          </a:p>
          <a:p>
            <a:pPr algn="ctr">
              <a:lnSpc>
                <a:spcPct val="80000"/>
              </a:lnSpc>
            </a:pPr>
            <a:endParaRPr lang="en-GB" sz="1350" dirty="0">
              <a:solidFill>
                <a:srgbClr val="000000"/>
              </a:solidFill>
            </a:endParaRPr>
          </a:p>
          <a:p>
            <a:pPr algn="ctr">
              <a:lnSpc>
                <a:spcPct val="80000"/>
              </a:lnSpc>
            </a:pPr>
            <a:r>
              <a:rPr lang="en-GB" sz="1350" b="1" dirty="0">
                <a:solidFill>
                  <a:srgbClr val="000000"/>
                </a:solidFill>
              </a:rPr>
              <a:t>2MW</a:t>
            </a:r>
            <a:r>
              <a:rPr lang="en-GB" sz="1350" dirty="0">
                <a:solidFill>
                  <a:srgbClr val="000000"/>
                </a:solidFill>
              </a:rPr>
              <a:t> system = </a:t>
            </a:r>
            <a:br>
              <a:rPr lang="en-GB" sz="1350" dirty="0">
                <a:solidFill>
                  <a:srgbClr val="000000"/>
                </a:solidFill>
              </a:rPr>
            </a:br>
            <a:r>
              <a:rPr lang="en-GB" sz="1350" dirty="0">
                <a:solidFill>
                  <a:srgbClr val="000000"/>
                </a:solidFill>
              </a:rPr>
              <a:t>space saving of more than </a:t>
            </a:r>
            <a:r>
              <a:rPr lang="en-GB" b="1" dirty="0">
                <a:solidFill>
                  <a:srgbClr val="FF000F"/>
                </a:solidFill>
              </a:rPr>
              <a:t>30%</a:t>
            </a:r>
            <a:endParaRPr lang="en-GB" dirty="0">
              <a:solidFill>
                <a:srgbClr val="000000"/>
              </a:solidFill>
            </a:endParaRPr>
          </a:p>
        </p:txBody>
      </p:sp>
      <p:grpSp>
        <p:nvGrpSpPr>
          <p:cNvPr id="67" name="Group 66"/>
          <p:cNvGrpSpPr/>
          <p:nvPr/>
        </p:nvGrpSpPr>
        <p:grpSpPr>
          <a:xfrm>
            <a:off x="523579" y="3962508"/>
            <a:ext cx="2577564" cy="1168012"/>
            <a:chOff x="566548" y="3851655"/>
            <a:chExt cx="3436304" cy="1557147"/>
          </a:xfrm>
        </p:grpSpPr>
        <p:grpSp>
          <p:nvGrpSpPr>
            <p:cNvPr id="46" name="Group 45"/>
            <p:cNvGrpSpPr/>
            <p:nvPr/>
          </p:nvGrpSpPr>
          <p:grpSpPr>
            <a:xfrm>
              <a:off x="1350792" y="3856189"/>
              <a:ext cx="1077952" cy="1552613"/>
              <a:chOff x="3314346" y="3203798"/>
              <a:chExt cx="1077952" cy="1552613"/>
            </a:xfrm>
          </p:grpSpPr>
          <p:sp>
            <p:nvSpPr>
              <p:cNvPr id="37" name="Rectangle 36"/>
              <p:cNvSpPr/>
              <p:nvPr/>
            </p:nvSpPr>
            <p:spPr bwMode="gray">
              <a:xfrm>
                <a:off x="3314346" y="3203798"/>
                <a:ext cx="1077952" cy="284061"/>
              </a:xfrm>
              <a:prstGeom prst="rect">
                <a:avLst/>
              </a:prstGeom>
              <a:solidFill>
                <a:schemeClr val="bg1">
                  <a:lumMod val="95000"/>
                </a:schemeClr>
              </a:solid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54007" tIns="54007" rIns="54007" bIns="54007" rtlCol="0" anchor="ctr"/>
              <a:lstStyle/>
              <a:p>
                <a:pPr algn="ctr"/>
                <a:endParaRPr lang="en-US" sz="1050" dirty="0" err="1">
                  <a:solidFill>
                    <a:srgbClr val="FFFFFF">
                      <a:lumMod val="50000"/>
                    </a:srgbClr>
                  </a:solidFill>
                </a:endParaRPr>
              </a:p>
            </p:txBody>
          </p:sp>
          <p:sp>
            <p:nvSpPr>
              <p:cNvPr id="42" name="Rectangle 41"/>
              <p:cNvSpPr/>
              <p:nvPr/>
            </p:nvSpPr>
            <p:spPr bwMode="gray">
              <a:xfrm>
                <a:off x="3314346" y="3520936"/>
                <a:ext cx="1077952" cy="2840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7" tIns="54007" rIns="54007" bIns="54007" rtlCol="0" anchor="ctr"/>
              <a:lstStyle/>
              <a:p>
                <a:pPr algn="ctr"/>
                <a:endParaRPr lang="en-US" sz="1050" dirty="0" err="1">
                  <a:solidFill>
                    <a:srgbClr val="FFFFFF">
                      <a:lumMod val="50000"/>
                    </a:srgbClr>
                  </a:solidFill>
                </a:endParaRPr>
              </a:p>
            </p:txBody>
          </p:sp>
          <p:sp>
            <p:nvSpPr>
              <p:cNvPr id="43" name="Rectangle 42"/>
              <p:cNvSpPr/>
              <p:nvPr/>
            </p:nvSpPr>
            <p:spPr bwMode="gray">
              <a:xfrm>
                <a:off x="3314346" y="3838074"/>
                <a:ext cx="1077952" cy="28406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7" tIns="54007" rIns="54007" bIns="54007" rtlCol="0" anchor="ctr"/>
              <a:lstStyle/>
              <a:p>
                <a:pPr algn="ctr"/>
                <a:endParaRPr lang="en-US" sz="1050" dirty="0" err="1">
                  <a:solidFill>
                    <a:srgbClr val="FFFFFF">
                      <a:lumMod val="50000"/>
                    </a:srgbClr>
                  </a:solidFill>
                </a:endParaRPr>
              </a:p>
            </p:txBody>
          </p:sp>
          <p:sp>
            <p:nvSpPr>
              <p:cNvPr id="44" name="Rectangle 43"/>
              <p:cNvSpPr/>
              <p:nvPr/>
            </p:nvSpPr>
            <p:spPr bwMode="gray">
              <a:xfrm>
                <a:off x="3314346" y="4155212"/>
                <a:ext cx="1077952" cy="28406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7" tIns="54007" rIns="54007" bIns="54007" rtlCol="0" anchor="ctr"/>
              <a:lstStyle/>
              <a:p>
                <a:pPr algn="ctr"/>
                <a:endParaRPr lang="en-US" sz="1050" dirty="0" err="1">
                  <a:solidFill>
                    <a:srgbClr val="FFFFFF">
                      <a:lumMod val="50000"/>
                    </a:srgbClr>
                  </a:solidFill>
                </a:endParaRPr>
              </a:p>
            </p:txBody>
          </p:sp>
          <p:sp>
            <p:nvSpPr>
              <p:cNvPr id="45" name="Rectangle 44"/>
              <p:cNvSpPr/>
              <p:nvPr/>
            </p:nvSpPr>
            <p:spPr bwMode="gray">
              <a:xfrm>
                <a:off x="3314346" y="4472350"/>
                <a:ext cx="1077952" cy="28406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7" tIns="54007" rIns="54007" bIns="54007" rtlCol="0" anchor="ctr"/>
              <a:lstStyle/>
              <a:p>
                <a:pPr algn="ctr"/>
                <a:endParaRPr lang="en-US" sz="1050" dirty="0" err="1">
                  <a:solidFill>
                    <a:srgbClr val="FFFFFF">
                      <a:lumMod val="50000"/>
                    </a:srgbClr>
                  </a:solidFill>
                </a:endParaRPr>
              </a:p>
            </p:txBody>
          </p:sp>
        </p:grpSp>
        <p:grpSp>
          <p:nvGrpSpPr>
            <p:cNvPr id="64" name="Group 63"/>
            <p:cNvGrpSpPr/>
            <p:nvPr/>
          </p:nvGrpSpPr>
          <p:grpSpPr>
            <a:xfrm>
              <a:off x="2534416" y="3851655"/>
              <a:ext cx="305440" cy="1557147"/>
              <a:chOff x="4436896" y="3729741"/>
              <a:chExt cx="305440" cy="1557147"/>
            </a:xfrm>
          </p:grpSpPr>
          <p:cxnSp>
            <p:nvCxnSpPr>
              <p:cNvPr id="54" name="Straight Connector 53"/>
              <p:cNvCxnSpPr/>
              <p:nvPr/>
            </p:nvCxnSpPr>
            <p:spPr bwMode="gray">
              <a:xfrm>
                <a:off x="4436896" y="3729741"/>
                <a:ext cx="3054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gray">
              <a:xfrm flipV="1">
                <a:off x="4742336" y="3729741"/>
                <a:ext cx="0" cy="1557147"/>
              </a:xfrm>
              <a:prstGeom prst="line">
                <a:avLst/>
              </a:prstGeom>
              <a:ln w="12700">
                <a:solidFill>
                  <a:srgbClr val="FF000F"/>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gray">
              <a:xfrm>
                <a:off x="4436896" y="5286888"/>
                <a:ext cx="3054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bwMode="gray">
            <a:xfrm>
              <a:off x="3038160" y="3856189"/>
              <a:ext cx="964692" cy="1552612"/>
            </a:xfrm>
            <a:prstGeom prst="rect">
              <a:avLst/>
            </a:prstGeom>
            <a:noFill/>
          </p:spPr>
          <p:txBody>
            <a:bodyPr wrap="square" lIns="54007" tIns="54007" rIns="54007" bIns="54007" rtlCol="0">
              <a:noAutofit/>
            </a:bodyPr>
            <a:lstStyle/>
            <a:p>
              <a:r>
                <a:rPr lang="en-GB" sz="1500" b="1" dirty="0">
                  <a:solidFill>
                    <a:srgbClr val="FF000F"/>
                  </a:solidFill>
                </a:rPr>
                <a:t>X 6 = </a:t>
              </a:r>
            </a:p>
            <a:p>
              <a:r>
                <a:rPr lang="en-GB" sz="1500" b="1" dirty="0">
                  <a:solidFill>
                    <a:srgbClr val="FF000F"/>
                  </a:solidFill>
                </a:rPr>
                <a:t>3MW </a:t>
              </a:r>
            </a:p>
            <a:p>
              <a:r>
                <a:rPr lang="en-GB" sz="1350" dirty="0">
                  <a:solidFill>
                    <a:srgbClr val="000000"/>
                  </a:solidFill>
                </a:rPr>
                <a:t>of</a:t>
              </a:r>
            </a:p>
            <a:p>
              <a:r>
                <a:rPr lang="en-GB" sz="1350" dirty="0">
                  <a:solidFill>
                    <a:srgbClr val="000000"/>
                  </a:solidFill>
                </a:rPr>
                <a:t>back-up </a:t>
              </a:r>
            </a:p>
            <a:p>
              <a:r>
                <a:rPr lang="en-GB" sz="1350" dirty="0">
                  <a:solidFill>
                    <a:srgbClr val="000000"/>
                  </a:solidFill>
                </a:rPr>
                <a:t>power</a:t>
              </a:r>
            </a:p>
          </p:txBody>
        </p:sp>
        <p:sp>
          <p:nvSpPr>
            <p:cNvPr id="36" name="TextBox 35"/>
            <p:cNvSpPr txBox="1"/>
            <p:nvPr/>
          </p:nvSpPr>
          <p:spPr bwMode="gray">
            <a:xfrm rot="16200000">
              <a:off x="103430" y="4319306"/>
              <a:ext cx="1552613" cy="626377"/>
            </a:xfrm>
            <a:prstGeom prst="rect">
              <a:avLst/>
            </a:prstGeom>
            <a:noFill/>
          </p:spPr>
          <p:txBody>
            <a:bodyPr wrap="square" lIns="54007" tIns="54007" rIns="54007" bIns="54007" rtlCol="0">
              <a:noAutofit/>
            </a:bodyPr>
            <a:lstStyle/>
            <a:p>
              <a:pPr algn="ctr"/>
              <a:r>
                <a:rPr lang="en-GB" sz="1350" dirty="0">
                  <a:solidFill>
                    <a:srgbClr val="000000"/>
                  </a:solidFill>
                </a:rPr>
                <a:t>5 x 100 kW UPS modules</a:t>
              </a:r>
            </a:p>
          </p:txBody>
        </p:sp>
      </p:grpSp>
      <p:cxnSp>
        <p:nvCxnSpPr>
          <p:cNvPr id="71" name="Straight Connector 70"/>
          <p:cNvCxnSpPr/>
          <p:nvPr/>
        </p:nvCxnSpPr>
        <p:spPr bwMode="gray">
          <a:xfrm>
            <a:off x="3504863" y="2090782"/>
            <a:ext cx="0" cy="3054750"/>
          </a:xfrm>
          <a:prstGeom prst="line">
            <a:avLst/>
          </a:prstGeom>
          <a:ln w="12700">
            <a:solidFill>
              <a:srgbClr val="FF000F"/>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bwMode="gray">
          <a:xfrm>
            <a:off x="6678508" y="2090782"/>
            <a:ext cx="0" cy="3054750"/>
          </a:xfrm>
          <a:prstGeom prst="line">
            <a:avLst/>
          </a:prstGeom>
          <a:ln w="12700">
            <a:solidFill>
              <a:srgbClr val="FF000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10803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400" dirty="0"/>
              <a:t>Customer values</a:t>
            </a:r>
          </a:p>
        </p:txBody>
      </p:sp>
      <p:sp>
        <p:nvSpPr>
          <p:cNvPr id="3" name="Date Placeholder 2"/>
          <p:cNvSpPr>
            <a:spLocks noGrp="1"/>
          </p:cNvSpPr>
          <p:nvPr>
            <p:ph type="dt" sz="half" idx="14"/>
          </p:nvPr>
        </p:nvSpPr>
        <p:spPr/>
        <p:txBody>
          <a:bodyPr/>
          <a:lstStyle/>
          <a:p>
            <a:fld id="{E3EF050F-B85E-4E30-B69F-9970B4AED387}" type="datetime4">
              <a:rPr lang="en-US" smtClean="0">
                <a:solidFill>
                  <a:srgbClr val="A0A0A0"/>
                </a:solidFill>
              </a:rPr>
              <a:pPr/>
              <a:t>May 22, 2017</a:t>
            </a:fld>
            <a:endParaRPr lang="en-US" dirty="0">
              <a:solidFill>
                <a:srgbClr val="A0A0A0"/>
              </a:solidFill>
            </a:endParaRPr>
          </a:p>
        </p:txBody>
      </p:sp>
      <p:sp>
        <p:nvSpPr>
          <p:cNvPr id="4" name="Footer Placeholder 3"/>
          <p:cNvSpPr>
            <a:spLocks noGrp="1"/>
          </p:cNvSpPr>
          <p:nvPr>
            <p:ph type="ftr" sz="quarter" idx="15"/>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6"/>
          </p:nvPr>
        </p:nvSpPr>
        <p:spPr/>
        <p:txBody>
          <a:bodyPr/>
          <a:lstStyle/>
          <a:p>
            <a:r>
              <a:rPr lang="en-US">
                <a:solidFill>
                  <a:srgbClr val="A0A0A0"/>
                </a:solidFill>
              </a:rPr>
              <a:t>Slide </a:t>
            </a:r>
            <a:fld id="{619F89D8-7AE3-494A-97F3-03D680869632}" type="slidenum">
              <a:rPr lang="en-US" smtClean="0">
                <a:solidFill>
                  <a:srgbClr val="A0A0A0"/>
                </a:solidFill>
              </a:rPr>
              <a:pPr/>
              <a:t>12</a:t>
            </a:fld>
            <a:endParaRPr lang="en-US" dirty="0">
              <a:solidFill>
                <a:srgbClr val="A0A0A0"/>
              </a:solidFill>
            </a:endParaRPr>
          </a:p>
        </p:txBody>
      </p:sp>
      <p:sp>
        <p:nvSpPr>
          <p:cNvPr id="11" name="Text Placeholder 7"/>
          <p:cNvSpPr txBox="1">
            <a:spLocks/>
          </p:cNvSpPr>
          <p:nvPr/>
        </p:nvSpPr>
        <p:spPr bwMode="gray">
          <a:xfrm>
            <a:off x="4629339" y="1055607"/>
            <a:ext cx="2089393" cy="418750"/>
          </a:xfrm>
          <a:prstGeom prst="rect">
            <a:avLst/>
          </a:prstGeom>
        </p:spPr>
        <p:txBody>
          <a:bodyPr vert="horz" lIns="54007" tIns="54007" rIns="54007" bIns="54007" rtlCol="0">
            <a:noAutofit/>
          </a:bodyPr>
          <a:lstStyle>
            <a:lvl1pPr marL="0" indent="0" algn="l" defTabSz="914400"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00" indent="-180000" algn="l" defTabSz="914400"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algn="ctr"/>
            <a:endParaRPr lang="en-US" sz="1350" dirty="0">
              <a:solidFill>
                <a:srgbClr val="000000"/>
              </a:solidFill>
            </a:endParaRPr>
          </a:p>
        </p:txBody>
      </p:sp>
      <p:sp>
        <p:nvSpPr>
          <p:cNvPr id="18" name="Text Placeholder 7"/>
          <p:cNvSpPr txBox="1">
            <a:spLocks/>
          </p:cNvSpPr>
          <p:nvPr/>
        </p:nvSpPr>
        <p:spPr bwMode="gray">
          <a:xfrm>
            <a:off x="7562905" y="991311"/>
            <a:ext cx="2089393" cy="326614"/>
          </a:xfrm>
          <a:prstGeom prst="rect">
            <a:avLst/>
          </a:prstGeom>
        </p:spPr>
        <p:txBody>
          <a:bodyPr vert="horz" lIns="54007" tIns="54007" rIns="54007" bIns="54007" rtlCol="0">
            <a:noAutofit/>
          </a:bodyPr>
          <a:lstStyle>
            <a:lvl1pPr marL="0" indent="0" algn="l" defTabSz="914400"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00" indent="-180000" algn="l" defTabSz="914400"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algn="ctr"/>
            <a:endParaRPr lang="en-US" sz="1050" dirty="0">
              <a:solidFill>
                <a:srgbClr val="000000"/>
              </a:solidFill>
            </a:endParaRPr>
          </a:p>
        </p:txBody>
      </p:sp>
      <p:sp>
        <p:nvSpPr>
          <p:cNvPr id="19" name="Text Placeholder 7"/>
          <p:cNvSpPr txBox="1">
            <a:spLocks/>
          </p:cNvSpPr>
          <p:nvPr/>
        </p:nvSpPr>
        <p:spPr bwMode="gray">
          <a:xfrm>
            <a:off x="545512" y="3121937"/>
            <a:ext cx="2789290" cy="601511"/>
          </a:xfrm>
          <a:prstGeom prst="rect">
            <a:avLst/>
          </a:prstGeom>
        </p:spPr>
        <p:txBody>
          <a:bodyPr vert="horz" wrap="none" lIns="54007" tIns="54007" rIns="54007" bIns="54007" rtlCol="0">
            <a:spAutoFit/>
          </a:bodyPr>
          <a:lstStyle>
            <a:lvl1pPr marL="0" indent="0" algn="l" defTabSz="914400"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00" indent="-180000" algn="l" defTabSz="914400"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algn="ctr"/>
            <a:r>
              <a:rPr lang="en-US" sz="1350" dirty="0">
                <a:solidFill>
                  <a:srgbClr val="000000"/>
                </a:solidFill>
              </a:rPr>
              <a:t>Cost effective: </a:t>
            </a:r>
            <a:r>
              <a:rPr lang="en-US" sz="1350" b="1" dirty="0">
                <a:solidFill>
                  <a:srgbClr val="D90000"/>
                </a:solidFill>
              </a:rPr>
              <a:t>10% cost </a:t>
            </a:r>
            <a:r>
              <a:rPr lang="en-US" sz="1350" b="1" dirty="0">
                <a:solidFill>
                  <a:srgbClr val="FF000F"/>
                </a:solidFill>
              </a:rPr>
              <a:t>savings</a:t>
            </a:r>
          </a:p>
          <a:p>
            <a:pPr algn="ctr"/>
            <a:r>
              <a:rPr lang="en-US" sz="1350" dirty="0">
                <a:solidFill>
                  <a:srgbClr val="000000"/>
                </a:solidFill>
              </a:rPr>
              <a:t>in electrical infrastructure</a:t>
            </a:r>
          </a:p>
        </p:txBody>
      </p:sp>
      <p:sp>
        <p:nvSpPr>
          <p:cNvPr id="20" name="Text Placeholder 7"/>
          <p:cNvSpPr txBox="1">
            <a:spLocks/>
          </p:cNvSpPr>
          <p:nvPr/>
        </p:nvSpPr>
        <p:spPr bwMode="gray">
          <a:xfrm>
            <a:off x="3498318" y="3125538"/>
            <a:ext cx="2154501" cy="524567"/>
          </a:xfrm>
          <a:prstGeom prst="rect">
            <a:avLst/>
          </a:prstGeom>
        </p:spPr>
        <p:txBody>
          <a:bodyPr vert="horz" wrap="none" lIns="54007" tIns="54007" rIns="54007" bIns="54007" rtlCol="0">
            <a:spAutoFit/>
          </a:bodyPr>
          <a:lstStyle>
            <a:lvl1pPr marL="0" indent="0" algn="l" defTabSz="914400"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00" indent="-180000" algn="l" defTabSz="914400"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algn="ctr"/>
            <a:r>
              <a:rPr lang="en-US" sz="1350" dirty="0">
                <a:solidFill>
                  <a:srgbClr val="000000"/>
                </a:solidFill>
              </a:rPr>
              <a:t>Easy to install: ready</a:t>
            </a:r>
            <a:br>
              <a:rPr lang="en-US" sz="1350" dirty="0">
                <a:solidFill>
                  <a:srgbClr val="000000"/>
                </a:solidFill>
              </a:rPr>
            </a:br>
            <a:r>
              <a:rPr lang="en-US" sz="1350" dirty="0">
                <a:solidFill>
                  <a:srgbClr val="000000"/>
                </a:solidFill>
              </a:rPr>
              <a:t>for operation </a:t>
            </a:r>
            <a:r>
              <a:rPr lang="en-US" sz="1350" b="1" dirty="0">
                <a:solidFill>
                  <a:srgbClr val="FF000F"/>
                </a:solidFill>
              </a:rPr>
              <a:t>20% faster</a:t>
            </a: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7913" y="2265207"/>
            <a:ext cx="860634" cy="821290"/>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9760" y="2270149"/>
            <a:ext cx="731615" cy="731615"/>
          </a:xfrm>
          <a:prstGeom prst="rect">
            <a:avLst/>
          </a:prstGeom>
        </p:spPr>
      </p:pic>
      <p:sp>
        <p:nvSpPr>
          <p:cNvPr id="28" name="Text Placeholder 7"/>
          <p:cNvSpPr txBox="1">
            <a:spLocks/>
          </p:cNvSpPr>
          <p:nvPr/>
        </p:nvSpPr>
        <p:spPr bwMode="gray">
          <a:xfrm>
            <a:off x="641490" y="5134133"/>
            <a:ext cx="2502108" cy="416994"/>
          </a:xfrm>
          <a:prstGeom prst="rect">
            <a:avLst/>
          </a:prstGeom>
        </p:spPr>
        <p:txBody>
          <a:bodyPr vert="horz" lIns="54007" tIns="54007" rIns="54007" bIns="54007" rtlCol="0">
            <a:noAutofit/>
          </a:bodyPr>
          <a:lstStyle>
            <a:lvl1pPr marL="0" indent="0" algn="l" defTabSz="914400"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00" indent="-180000" algn="l" defTabSz="914400"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algn="ctr"/>
            <a:r>
              <a:rPr lang="en-US" sz="1350" dirty="0" smtClean="0">
                <a:solidFill>
                  <a:srgbClr val="000000"/>
                </a:solidFill>
              </a:rPr>
              <a:t>Pre-tested at Factory</a:t>
            </a:r>
            <a:endParaRPr lang="en-US" sz="1350" dirty="0">
              <a:solidFill>
                <a:srgbClr val="000000"/>
              </a:solidFill>
            </a:endParaRPr>
          </a:p>
        </p:txBody>
      </p:sp>
      <p:sp>
        <p:nvSpPr>
          <p:cNvPr id="29" name="Text Placeholder 7"/>
          <p:cNvSpPr txBox="1">
            <a:spLocks/>
          </p:cNvSpPr>
          <p:nvPr/>
        </p:nvSpPr>
        <p:spPr bwMode="gray">
          <a:xfrm>
            <a:off x="6304144" y="5103283"/>
            <a:ext cx="1977569" cy="413392"/>
          </a:xfrm>
          <a:prstGeom prst="rect">
            <a:avLst/>
          </a:prstGeom>
        </p:spPr>
        <p:txBody>
          <a:bodyPr vert="horz" lIns="54007" tIns="54007" rIns="54007" bIns="54007" rtlCol="0">
            <a:noAutofit/>
          </a:bodyPr>
          <a:lstStyle>
            <a:lvl1pPr marL="0" indent="0" algn="l" defTabSz="914400"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00" indent="-180000" algn="l" defTabSz="914400"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algn="ctr"/>
            <a:r>
              <a:rPr lang="en-US" sz="1350" dirty="0">
                <a:solidFill>
                  <a:srgbClr val="000000"/>
                </a:solidFill>
              </a:rPr>
              <a:t>Local service centers</a:t>
            </a:r>
          </a:p>
          <a:p>
            <a:pPr algn="ctr"/>
            <a:endParaRPr lang="en-US" sz="1350" dirty="0">
              <a:solidFill>
                <a:srgbClr val="000000"/>
              </a:solidFill>
            </a:endParaRPr>
          </a:p>
        </p:txBody>
      </p:sp>
      <p:pic>
        <p:nvPicPr>
          <p:cNvPr id="30" name="Picture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7913" y="4215148"/>
            <a:ext cx="840502" cy="840502"/>
          </a:xfrm>
          <a:prstGeom prst="rect">
            <a:avLst/>
          </a:prstGeom>
        </p:spPr>
      </p:pic>
      <p:pic>
        <p:nvPicPr>
          <p:cNvPr id="31" name="Picture 3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7031" y="4318505"/>
            <a:ext cx="731615" cy="731615"/>
          </a:xfrm>
          <a:prstGeom prst="rect">
            <a:avLst/>
          </a:prstGeom>
        </p:spPr>
      </p:pic>
      <p:sp>
        <p:nvSpPr>
          <p:cNvPr id="17" name="Text Placeholder 7"/>
          <p:cNvSpPr txBox="1">
            <a:spLocks/>
          </p:cNvSpPr>
          <p:nvPr/>
        </p:nvSpPr>
        <p:spPr bwMode="gray">
          <a:xfrm>
            <a:off x="6326768" y="3121937"/>
            <a:ext cx="1752147" cy="886205"/>
          </a:xfrm>
          <a:prstGeom prst="rect">
            <a:avLst/>
          </a:prstGeom>
        </p:spPr>
        <p:txBody>
          <a:bodyPr vert="horz" wrap="none" lIns="54007" tIns="54007" rIns="54007" bIns="54007" rtlCol="0">
            <a:spAutoFit/>
          </a:bodyPr>
          <a:lstStyle>
            <a:lvl1pPr marL="0" indent="0" algn="l" defTabSz="914400"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00" indent="-180000" algn="l" defTabSz="914400"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algn="ctr"/>
            <a:r>
              <a:rPr lang="en-GB" sz="1350" dirty="0" smtClean="0"/>
              <a:t>Compact assembly: </a:t>
            </a:r>
          </a:p>
          <a:p>
            <a:pPr algn="ctr"/>
            <a:r>
              <a:rPr lang="en-GB" sz="1350" b="1" dirty="0" smtClean="0">
                <a:solidFill>
                  <a:srgbClr val="FF000F"/>
                </a:solidFill>
              </a:rPr>
              <a:t>Space </a:t>
            </a:r>
            <a:r>
              <a:rPr lang="en-GB" sz="1350" b="1" dirty="0">
                <a:solidFill>
                  <a:srgbClr val="FF000F"/>
                </a:solidFill>
              </a:rPr>
              <a:t>savings </a:t>
            </a:r>
            <a:r>
              <a:rPr lang="en-GB" sz="1350" dirty="0">
                <a:solidFill>
                  <a:srgbClr val="000000"/>
                </a:solidFill>
              </a:rPr>
              <a:t>of</a:t>
            </a:r>
          </a:p>
          <a:p>
            <a:pPr algn="ctr"/>
            <a:r>
              <a:rPr lang="en-GB" sz="1350" dirty="0">
                <a:solidFill>
                  <a:srgbClr val="000000"/>
                </a:solidFill>
              </a:rPr>
              <a:t>more than </a:t>
            </a:r>
            <a:r>
              <a:rPr lang="en-GB" sz="1350" b="1" dirty="0">
                <a:solidFill>
                  <a:srgbClr val="FF000F"/>
                </a:solidFill>
              </a:rPr>
              <a:t>30%</a:t>
            </a:r>
            <a:r>
              <a:rPr lang="en-GB" sz="1350" dirty="0">
                <a:solidFill>
                  <a:srgbClr val="000000"/>
                </a:solidFill>
              </a:rPr>
              <a:t> </a:t>
            </a:r>
          </a:p>
        </p:txBody>
      </p:sp>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82588" y="2269700"/>
            <a:ext cx="840502" cy="840502"/>
          </a:xfrm>
          <a:prstGeom prst="rect">
            <a:avLst/>
          </a:prstGeom>
        </p:spPr>
      </p:pic>
      <p:pic>
        <p:nvPicPr>
          <p:cNvPr id="2" name="Picture 1"/>
          <p:cNvPicPr>
            <a:picLocks noChangeAspect="1"/>
          </p:cNvPicPr>
          <p:nvPr/>
        </p:nvPicPr>
        <p:blipFill>
          <a:blip r:embed="rId8"/>
          <a:stretch>
            <a:fillRect/>
          </a:stretch>
        </p:blipFill>
        <p:spPr>
          <a:xfrm>
            <a:off x="4200725" y="4332133"/>
            <a:ext cx="722795" cy="717987"/>
          </a:xfrm>
          <a:prstGeom prst="rect">
            <a:avLst/>
          </a:prstGeom>
        </p:spPr>
      </p:pic>
      <p:sp>
        <p:nvSpPr>
          <p:cNvPr id="22" name="Text Placeholder 7"/>
          <p:cNvSpPr txBox="1">
            <a:spLocks/>
          </p:cNvSpPr>
          <p:nvPr/>
        </p:nvSpPr>
        <p:spPr bwMode="gray">
          <a:xfrm>
            <a:off x="3334802" y="5118454"/>
            <a:ext cx="2786080" cy="441123"/>
          </a:xfrm>
          <a:prstGeom prst="rect">
            <a:avLst/>
          </a:prstGeom>
        </p:spPr>
        <p:txBody>
          <a:bodyPr vert="horz" lIns="54007" tIns="54007" rIns="54007" bIns="54007" rtlCol="0">
            <a:noAutofit/>
          </a:bodyPr>
          <a:lstStyle>
            <a:lvl1pPr marL="0" indent="0" algn="l" defTabSz="914400"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00" indent="-180000" algn="l" defTabSz="914400"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algn="ctr"/>
            <a:r>
              <a:rPr lang="en-US" sz="1350" dirty="0" smtClean="0">
                <a:solidFill>
                  <a:srgbClr val="000000"/>
                </a:solidFill>
              </a:rPr>
              <a:t>Ease of service: lower operation &amp; maintenance costs</a:t>
            </a:r>
            <a:endParaRPr lang="en-US" sz="1350" dirty="0">
              <a:solidFill>
                <a:srgbClr val="000000"/>
              </a:solidFill>
            </a:endParaRPr>
          </a:p>
        </p:txBody>
      </p:sp>
    </p:spTree>
    <p:extLst>
      <p:ext uri="{BB962C8B-B14F-4D97-AF65-F5344CB8AC3E}">
        <p14:creationId xmlns:p14="http://schemas.microsoft.com/office/powerpoint/2010/main" val="1626496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Additional information</a:t>
            </a:r>
          </a:p>
        </p:txBody>
      </p:sp>
      <p:sp>
        <p:nvSpPr>
          <p:cNvPr id="4" name="Date Placeholder 3"/>
          <p:cNvSpPr>
            <a:spLocks noGrp="1"/>
          </p:cNvSpPr>
          <p:nvPr>
            <p:ph type="dt" sz="half" idx="14"/>
          </p:nvPr>
        </p:nvSpPr>
        <p:spPr/>
        <p:txBody>
          <a:bodyPr/>
          <a:lstStyle/>
          <a:p>
            <a:fld id="{FF9C19AF-AEEF-4951-9229-7E9EBFDC8F25}" type="datetime4">
              <a:rPr lang="en-US" smtClean="0"/>
              <a:t>May 22, 2017</a:t>
            </a:fld>
            <a:endParaRPr lang="en-US" dirty="0"/>
          </a:p>
        </p:txBody>
      </p:sp>
      <p:sp>
        <p:nvSpPr>
          <p:cNvPr id="5" name="Footer Placeholder 4"/>
          <p:cNvSpPr>
            <a:spLocks noGrp="1"/>
          </p:cNvSpPr>
          <p:nvPr>
            <p:ph type="ftr" sz="quarter" idx="15"/>
          </p:nvPr>
        </p:nvSpPr>
        <p:spPr/>
        <p:txBody>
          <a:bodyPr/>
          <a:lstStyle/>
          <a:p>
            <a:endParaRPr lang="en-US" dirty="0"/>
          </a:p>
        </p:txBody>
      </p:sp>
      <p:sp>
        <p:nvSpPr>
          <p:cNvPr id="6" name="Slide Number Placeholder 5"/>
          <p:cNvSpPr>
            <a:spLocks noGrp="1"/>
          </p:cNvSpPr>
          <p:nvPr>
            <p:ph type="sldNum" sz="quarter" idx="16"/>
          </p:nvPr>
        </p:nvSpPr>
        <p:spPr/>
        <p:txBody>
          <a:bodyPr/>
          <a:lstStyle/>
          <a:p>
            <a:r>
              <a:rPr lang="en-US"/>
              <a:t>Slide </a:t>
            </a:r>
            <a:fld id="{619F89D8-7AE3-494A-97F3-03D680869632}" type="slidenum">
              <a:rPr lang="en-US" smtClean="0"/>
              <a:pPr/>
              <a:t>13</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2179903121"/>
              </p:ext>
            </p:extLst>
          </p:nvPr>
        </p:nvGraphicFramePr>
        <p:xfrm>
          <a:off x="277494" y="2186400"/>
          <a:ext cx="8582787" cy="3734570"/>
        </p:xfrm>
        <a:graphic>
          <a:graphicData uri="http://schemas.openxmlformats.org/drawingml/2006/table">
            <a:tbl>
              <a:tblPr>
                <a:tableStyleId>{D27102A9-8310-4765-A935-A1911B00CA55}</a:tableStyleId>
              </a:tblPr>
              <a:tblGrid>
                <a:gridCol w="2585779">
                  <a:extLst>
                    <a:ext uri="{9D8B030D-6E8A-4147-A177-3AD203B41FA5}">
                      <a16:colId xmlns="" xmlns:a16="http://schemas.microsoft.com/office/drawing/2014/main" val="20000"/>
                    </a:ext>
                  </a:extLst>
                </a:gridCol>
                <a:gridCol w="5997008">
                  <a:extLst>
                    <a:ext uri="{9D8B030D-6E8A-4147-A177-3AD203B41FA5}">
                      <a16:colId xmlns="" xmlns:a16="http://schemas.microsoft.com/office/drawing/2014/main" val="20001"/>
                    </a:ext>
                  </a:extLst>
                </a:gridCol>
              </a:tblGrid>
              <a:tr h="203054">
                <a:tc>
                  <a:txBody>
                    <a:bodyPr/>
                    <a:lstStyle/>
                    <a:p>
                      <a:pPr>
                        <a:lnSpc>
                          <a:spcPct val="90000"/>
                        </a:lnSpc>
                      </a:pPr>
                      <a:r>
                        <a:rPr lang="en-US" sz="1000" b="1" i="0" u="none" strike="noStrike" kern="1200" baseline="0" dirty="0">
                          <a:solidFill>
                            <a:schemeClr val="tx1"/>
                          </a:solidFill>
                          <a:latin typeface="+mn-lt"/>
                          <a:ea typeface="+mn-ea"/>
                          <a:cs typeface="+mn-cs"/>
                        </a:rPr>
                        <a:t>Input voltage</a:t>
                      </a:r>
                      <a:endParaRPr lang="en-US" sz="1000" b="1" dirty="0"/>
                    </a:p>
                  </a:txBody>
                  <a:tcPr marL="44145" marR="44145" marT="17380" marB="34760" anchor="ctr">
                    <a:lnR w="3175" cap="flat" cmpd="sng" algn="ctr">
                      <a:solidFill>
                        <a:scrgbClr r="0" g="0" b="0"/>
                      </a:solidFill>
                      <a:prstDash val="sysDot"/>
                      <a:round/>
                      <a:headEnd type="none" w="med" len="med"/>
                      <a:tailEnd type="none" w="med" len="med"/>
                    </a:lnR>
                    <a:lnB w="3175" cap="flat" cmpd="sng" algn="ctr">
                      <a:solidFill>
                        <a:scrgbClr r="0" g="0" b="0"/>
                      </a:solidFill>
                      <a:prstDash val="sysDot"/>
                      <a:round/>
                      <a:headEnd type="none" w="med" len="med"/>
                      <a:tailEnd type="none" w="med" len="med"/>
                    </a:lnB>
                  </a:tcPr>
                </a:tc>
                <a:tc>
                  <a:txBody>
                    <a:bodyPr/>
                    <a:lstStyle/>
                    <a:p>
                      <a:pPr algn="l">
                        <a:lnSpc>
                          <a:spcPct val="100000"/>
                        </a:lnSpc>
                      </a:pPr>
                      <a:r>
                        <a:rPr lang="en-US" sz="1000" b="0" i="0" u="none" strike="noStrike" kern="1200" baseline="0" dirty="0">
                          <a:solidFill>
                            <a:schemeClr val="tx1"/>
                          </a:solidFill>
                          <a:latin typeface="+mn-lt"/>
                          <a:ea typeface="+mn-ea"/>
                          <a:cs typeface="+mn-cs"/>
                        </a:rPr>
                        <a:t>380/400/415 VAC +/- 15%, 35-70 Hz</a:t>
                      </a:r>
                      <a:endParaRPr lang="en-US" sz="1000" dirty="0"/>
                    </a:p>
                  </a:txBody>
                  <a:tcPr marL="44145" marR="44145" marT="17380" marB="34760" anchor="ctr">
                    <a:lnL w="3175" cap="flat" cmpd="sng" algn="ctr">
                      <a:solidFill>
                        <a:scrgbClr r="0" g="0" b="0"/>
                      </a:solidFill>
                      <a:prstDash val="sysDot"/>
                      <a:round/>
                      <a:headEnd type="none" w="med" len="med"/>
                      <a:tailEnd type="none" w="med" len="med"/>
                    </a:lnL>
                    <a:lnB w="3175" cap="flat" cmpd="sng" algn="ctr">
                      <a:solidFill>
                        <a:scrgbClr r="0" g="0" b="0"/>
                      </a:solidFill>
                      <a:prstDash val="sysDot"/>
                      <a:round/>
                      <a:headEnd type="none" w="med" len="med"/>
                      <a:tailEnd type="none" w="med" len="med"/>
                    </a:lnB>
                  </a:tcPr>
                </a:tc>
                <a:extLst>
                  <a:ext uri="{0D108BD9-81ED-4DB2-BD59-A6C34878D82A}">
                    <a16:rowId xmlns="" xmlns:a16="http://schemas.microsoft.com/office/drawing/2014/main" val="10000"/>
                  </a:ext>
                </a:extLst>
              </a:tr>
              <a:tr h="235010">
                <a:tc>
                  <a:txBody>
                    <a:bodyPr/>
                    <a:lstStyle/>
                    <a:p>
                      <a:pPr>
                        <a:lnSpc>
                          <a:spcPct val="90000"/>
                        </a:lnSpc>
                      </a:pPr>
                      <a:r>
                        <a:rPr lang="en-US" sz="1000" b="1" i="0" u="none" strike="noStrike" kern="1200" baseline="0" dirty="0">
                          <a:solidFill>
                            <a:schemeClr val="tx1"/>
                          </a:solidFill>
                          <a:latin typeface="+mn-lt"/>
                          <a:ea typeface="+mn-ea"/>
                          <a:cs typeface="+mn-cs"/>
                        </a:rPr>
                        <a:t>Output voltage</a:t>
                      </a:r>
                      <a:endParaRPr lang="en-US" sz="1000" b="1" dirty="0"/>
                    </a:p>
                  </a:txBody>
                  <a:tcPr marL="44145" marR="44145" marT="17380" marB="34760" anchor="ctr">
                    <a:lnR w="3175" cap="flat" cmpd="sng" algn="ctr">
                      <a:solidFill>
                        <a:scrgbClr r="0" g="0" b="0"/>
                      </a:solidFill>
                      <a:prstDash val="sysDot"/>
                      <a:round/>
                      <a:headEnd type="none" w="med" len="med"/>
                      <a:tailEnd type="none" w="med" len="med"/>
                    </a:lnR>
                    <a:lnT w="3175" cap="flat" cmpd="sng" algn="ctr">
                      <a:solidFill>
                        <a:scrgbClr r="0" g="0" b="0"/>
                      </a:solidFill>
                      <a:prstDash val="sysDot"/>
                      <a:round/>
                      <a:headEnd type="none" w="med" len="med"/>
                      <a:tailEnd type="none" w="med" len="med"/>
                    </a:lnT>
                    <a:lnB w="3175" cap="flat" cmpd="sng" algn="ctr">
                      <a:solidFill>
                        <a:scrgbClr r="0" g="0" b="0"/>
                      </a:solidFill>
                      <a:prstDash val="sysDot"/>
                      <a:round/>
                      <a:headEnd type="none" w="med" len="med"/>
                      <a:tailEnd type="none" w="med" len="med"/>
                    </a:lnB>
                  </a:tcPr>
                </a:tc>
                <a:tc>
                  <a:txBody>
                    <a:bodyPr/>
                    <a:lstStyle/>
                    <a:p>
                      <a:pPr algn="l">
                        <a:lnSpc>
                          <a:spcPct val="100000"/>
                        </a:lnSpc>
                      </a:pPr>
                      <a:r>
                        <a:rPr lang="en-US" sz="1000" b="0" i="0" u="none" strike="noStrike" kern="1200" baseline="0" dirty="0">
                          <a:solidFill>
                            <a:schemeClr val="tx1"/>
                          </a:solidFill>
                          <a:latin typeface="+mn-lt"/>
                          <a:ea typeface="+mn-ea"/>
                          <a:cs typeface="+mn-cs"/>
                        </a:rPr>
                        <a:t>380/400/415 VAC +/- 1%, 50 or 60 Hz</a:t>
                      </a:r>
                      <a:endParaRPr lang="en-US" sz="1000" dirty="0"/>
                    </a:p>
                  </a:txBody>
                  <a:tcPr marL="44145" marR="44145" marT="17380" marB="34760" anchor="ctr">
                    <a:lnL w="3175" cap="flat" cmpd="sng" algn="ctr">
                      <a:solidFill>
                        <a:scrgbClr r="0" g="0" b="0"/>
                      </a:solidFill>
                      <a:prstDash val="sysDot"/>
                      <a:round/>
                      <a:headEnd type="none" w="med" len="med"/>
                      <a:tailEnd type="none" w="med" len="med"/>
                    </a:lnL>
                    <a:lnT w="3175" cap="flat" cmpd="sng" algn="ctr">
                      <a:solidFill>
                        <a:scrgbClr r="0" g="0" b="0"/>
                      </a:solidFill>
                      <a:prstDash val="sysDot"/>
                      <a:round/>
                      <a:headEnd type="none" w="med" len="med"/>
                      <a:tailEnd type="none" w="med" len="med"/>
                    </a:lnT>
                    <a:lnB w="3175" cap="flat" cmpd="sng" algn="ctr">
                      <a:solidFill>
                        <a:scrgbClr r="0" g="0" b="0"/>
                      </a:solidFill>
                      <a:prstDash val="sysDot"/>
                      <a:round/>
                      <a:headEnd type="none" w="med" len="med"/>
                      <a:tailEnd type="none" w="med" len="med"/>
                    </a:lnB>
                  </a:tcPr>
                </a:tc>
                <a:extLst>
                  <a:ext uri="{0D108BD9-81ED-4DB2-BD59-A6C34878D82A}">
                    <a16:rowId xmlns="" xmlns:a16="http://schemas.microsoft.com/office/drawing/2014/main" val="10001"/>
                  </a:ext>
                </a:extLst>
              </a:tr>
              <a:tr h="235010">
                <a:tc>
                  <a:txBody>
                    <a:bodyPr/>
                    <a:lstStyle/>
                    <a:p>
                      <a:pPr>
                        <a:lnSpc>
                          <a:spcPct val="90000"/>
                        </a:lnSpc>
                      </a:pPr>
                      <a:r>
                        <a:rPr lang="en-US" sz="1000" b="1" i="0" u="none" strike="noStrike" kern="1200" baseline="0" dirty="0">
                          <a:solidFill>
                            <a:schemeClr val="tx1"/>
                          </a:solidFill>
                          <a:latin typeface="+mn-lt"/>
                          <a:ea typeface="+mn-ea"/>
                          <a:cs typeface="+mn-cs"/>
                        </a:rPr>
                        <a:t>Battery voltage</a:t>
                      </a:r>
                      <a:endParaRPr lang="en-US" sz="1000" b="1" dirty="0"/>
                    </a:p>
                  </a:txBody>
                  <a:tcPr marL="44145" marR="44145" marT="17380" marB="34760" anchor="ctr">
                    <a:lnR w="3175" cap="flat" cmpd="sng" algn="ctr">
                      <a:solidFill>
                        <a:scrgbClr r="0" g="0" b="0"/>
                      </a:solidFill>
                      <a:prstDash val="sysDot"/>
                      <a:round/>
                      <a:headEnd type="none" w="med" len="med"/>
                      <a:tailEnd type="none" w="med" len="med"/>
                    </a:lnR>
                    <a:lnT w="3175" cap="flat" cmpd="sng" algn="ctr">
                      <a:solidFill>
                        <a:scrgbClr r="0" g="0" b="0"/>
                      </a:solidFill>
                      <a:prstDash val="sysDot"/>
                      <a:round/>
                      <a:headEnd type="none" w="med" len="med"/>
                      <a:tailEnd type="none" w="med" len="med"/>
                    </a:lnT>
                    <a:lnB w="3175" cap="flat" cmpd="sng" algn="ctr">
                      <a:solidFill>
                        <a:scrgbClr r="0" g="0" b="0"/>
                      </a:solidFill>
                      <a:prstDash val="sysDot"/>
                      <a:round/>
                      <a:headEnd type="none" w="med" len="med"/>
                      <a:tailEnd type="none" w="med" len="med"/>
                    </a:lnB>
                  </a:tcPr>
                </a:tc>
                <a:tc>
                  <a:txBody>
                    <a:bodyPr/>
                    <a:lstStyle/>
                    <a:p>
                      <a:pPr algn="l">
                        <a:lnSpc>
                          <a:spcPct val="100000"/>
                        </a:lnSpc>
                      </a:pPr>
                      <a:r>
                        <a:rPr lang="en-US" sz="1000" b="0" i="0" u="none" strike="noStrike" kern="1200" baseline="0" dirty="0">
                          <a:solidFill>
                            <a:schemeClr val="tx1"/>
                          </a:solidFill>
                          <a:latin typeface="+mn-lt"/>
                          <a:ea typeface="+mn-ea"/>
                          <a:cs typeface="+mn-cs"/>
                        </a:rPr>
                        <a:t>400-650 VDC</a:t>
                      </a:r>
                      <a:endParaRPr lang="en-US" sz="1000" dirty="0"/>
                    </a:p>
                  </a:txBody>
                  <a:tcPr marL="44145" marR="44145" marT="17380" marB="34760" anchor="ctr">
                    <a:lnL w="3175" cap="flat" cmpd="sng" algn="ctr">
                      <a:solidFill>
                        <a:scrgbClr r="0" g="0" b="0"/>
                      </a:solidFill>
                      <a:prstDash val="sysDot"/>
                      <a:round/>
                      <a:headEnd type="none" w="med" len="med"/>
                      <a:tailEnd type="none" w="med" len="med"/>
                    </a:lnL>
                    <a:lnT w="3175" cap="flat" cmpd="sng" algn="ctr">
                      <a:solidFill>
                        <a:scrgbClr r="0" g="0" b="0"/>
                      </a:solidFill>
                      <a:prstDash val="sysDot"/>
                      <a:round/>
                      <a:headEnd type="none" w="med" len="med"/>
                      <a:tailEnd type="none" w="med" len="med"/>
                    </a:lnT>
                    <a:lnB w="3175" cap="flat" cmpd="sng" algn="ctr">
                      <a:solidFill>
                        <a:scrgbClr r="0" g="0" b="0"/>
                      </a:solidFill>
                      <a:prstDash val="sysDot"/>
                      <a:round/>
                      <a:headEnd type="none" w="med" len="med"/>
                      <a:tailEnd type="none" w="med" len="med"/>
                    </a:lnB>
                  </a:tcPr>
                </a:tc>
                <a:extLst>
                  <a:ext uri="{0D108BD9-81ED-4DB2-BD59-A6C34878D82A}">
                    <a16:rowId xmlns="" xmlns:a16="http://schemas.microsoft.com/office/drawing/2014/main" val="10002"/>
                  </a:ext>
                </a:extLst>
              </a:tr>
              <a:tr h="235010">
                <a:tc>
                  <a:txBody>
                    <a:bodyPr/>
                    <a:lstStyle/>
                    <a:p>
                      <a:pPr>
                        <a:lnSpc>
                          <a:spcPct val="90000"/>
                        </a:lnSpc>
                      </a:pPr>
                      <a:r>
                        <a:rPr lang="en-US" sz="1000" b="1" i="0" u="none" strike="noStrike" kern="1200" baseline="0" dirty="0">
                          <a:solidFill>
                            <a:schemeClr val="tx1"/>
                          </a:solidFill>
                          <a:latin typeface="+mn-lt"/>
                          <a:ea typeface="+mn-ea"/>
                          <a:cs typeface="+mn-cs"/>
                        </a:rPr>
                        <a:t>Power factor</a:t>
                      </a:r>
                      <a:endParaRPr lang="en-US" sz="1000" b="1" dirty="0"/>
                    </a:p>
                  </a:txBody>
                  <a:tcPr marL="44145" marR="44145" marT="17380" marB="34760" anchor="ctr">
                    <a:lnR w="3175" cap="flat" cmpd="sng" algn="ctr">
                      <a:solidFill>
                        <a:scrgbClr r="0" g="0" b="0"/>
                      </a:solidFill>
                      <a:prstDash val="sysDot"/>
                      <a:round/>
                      <a:headEnd type="none" w="med" len="med"/>
                      <a:tailEnd type="none" w="med" len="med"/>
                    </a:lnR>
                    <a:lnT w="3175" cap="flat" cmpd="sng" algn="ctr">
                      <a:solidFill>
                        <a:scrgbClr r="0" g="0" b="0"/>
                      </a:solidFill>
                      <a:prstDash val="sysDot"/>
                      <a:round/>
                      <a:headEnd type="none" w="med" len="med"/>
                      <a:tailEnd type="none" w="med" len="med"/>
                    </a:lnT>
                    <a:lnB w="3175" cap="flat" cmpd="sng" algn="ctr">
                      <a:solidFill>
                        <a:scrgbClr r="0" g="0" b="0"/>
                      </a:solidFill>
                      <a:prstDash val="sysDot"/>
                      <a:round/>
                      <a:headEnd type="none" w="med" len="med"/>
                      <a:tailEnd type="none" w="med" len="med"/>
                    </a:lnB>
                  </a:tcPr>
                </a:tc>
                <a:tc>
                  <a:txBody>
                    <a:bodyPr/>
                    <a:lstStyle/>
                    <a:p>
                      <a:pPr algn="l">
                        <a:lnSpc>
                          <a:spcPct val="100000"/>
                        </a:lnSpc>
                      </a:pPr>
                      <a:r>
                        <a:rPr lang="en-US" sz="1000" b="0" i="0" u="none" strike="noStrike" kern="1200" baseline="0" dirty="0">
                          <a:solidFill>
                            <a:schemeClr val="tx1"/>
                          </a:solidFill>
                          <a:latin typeface="+mn-lt"/>
                          <a:ea typeface="+mn-ea"/>
                          <a:cs typeface="+mn-cs"/>
                        </a:rPr>
                        <a:t>Input: 0.99 | Output: 1.0</a:t>
                      </a:r>
                      <a:endParaRPr lang="en-US" sz="1000" dirty="0"/>
                    </a:p>
                  </a:txBody>
                  <a:tcPr marL="44145" marR="44145" marT="17380" marB="34760" anchor="ctr">
                    <a:lnL w="3175" cap="flat" cmpd="sng" algn="ctr">
                      <a:solidFill>
                        <a:scrgbClr r="0" g="0" b="0"/>
                      </a:solidFill>
                      <a:prstDash val="sysDot"/>
                      <a:round/>
                      <a:headEnd type="none" w="med" len="med"/>
                      <a:tailEnd type="none" w="med" len="med"/>
                    </a:lnL>
                    <a:lnT w="3175" cap="flat" cmpd="sng" algn="ctr">
                      <a:solidFill>
                        <a:scrgbClr r="0" g="0" b="0"/>
                      </a:solidFill>
                      <a:prstDash val="sysDot"/>
                      <a:round/>
                      <a:headEnd type="none" w="med" len="med"/>
                      <a:tailEnd type="none" w="med" len="med"/>
                    </a:lnT>
                    <a:lnB w="3175" cap="flat" cmpd="sng" algn="ctr">
                      <a:solidFill>
                        <a:scrgbClr r="0" g="0" b="0"/>
                      </a:solidFill>
                      <a:prstDash val="sysDot"/>
                      <a:round/>
                      <a:headEnd type="none" w="med" len="med"/>
                      <a:tailEnd type="none" w="med" len="med"/>
                    </a:lnB>
                  </a:tcPr>
                </a:tc>
                <a:extLst>
                  <a:ext uri="{0D108BD9-81ED-4DB2-BD59-A6C34878D82A}">
                    <a16:rowId xmlns="" xmlns:a16="http://schemas.microsoft.com/office/drawing/2014/main" val="10003"/>
                  </a:ext>
                </a:extLst>
              </a:tr>
              <a:tr h="235010">
                <a:tc>
                  <a:txBody>
                    <a:bodyPr/>
                    <a:lstStyle/>
                    <a:p>
                      <a:pPr>
                        <a:lnSpc>
                          <a:spcPct val="90000"/>
                        </a:lnSpc>
                      </a:pPr>
                      <a:r>
                        <a:rPr lang="en-US" sz="1000" b="1" i="0" u="none" strike="noStrike" kern="1200" baseline="0" dirty="0">
                          <a:solidFill>
                            <a:schemeClr val="tx1"/>
                          </a:solidFill>
                          <a:latin typeface="+mn-lt"/>
                          <a:ea typeface="+mn-ea"/>
                          <a:cs typeface="+mn-cs"/>
                        </a:rPr>
                        <a:t>Efficiency</a:t>
                      </a:r>
                      <a:endParaRPr lang="en-US" sz="1000" b="1" dirty="0"/>
                    </a:p>
                  </a:txBody>
                  <a:tcPr marL="44145" marR="44145" marT="17380" marB="34760" anchor="ctr">
                    <a:lnR w="3175" cap="flat" cmpd="sng" algn="ctr">
                      <a:solidFill>
                        <a:scrgbClr r="0" g="0" b="0"/>
                      </a:solidFill>
                      <a:prstDash val="sysDot"/>
                      <a:round/>
                      <a:headEnd type="none" w="med" len="med"/>
                      <a:tailEnd type="none" w="med" len="med"/>
                    </a:lnR>
                    <a:lnT w="3175" cap="flat" cmpd="sng" algn="ctr">
                      <a:solidFill>
                        <a:scrgbClr r="0" g="0" b="0"/>
                      </a:solidFill>
                      <a:prstDash val="sysDot"/>
                      <a:round/>
                      <a:headEnd type="none" w="med" len="med"/>
                      <a:tailEnd type="none" w="med" len="med"/>
                    </a:lnT>
                    <a:lnB w="3175" cap="flat" cmpd="sng" algn="ctr">
                      <a:solidFill>
                        <a:scrgbClr r="0" g="0" b="0"/>
                      </a:solidFill>
                      <a:prstDash val="sysDot"/>
                      <a:round/>
                      <a:headEnd type="none" w="med" len="med"/>
                      <a:tailEnd type="none" w="med" len="med"/>
                    </a:lnB>
                  </a:tcPr>
                </a:tc>
                <a:tc>
                  <a:txBody>
                    <a:bodyPr/>
                    <a:lstStyle/>
                    <a:p>
                      <a:pPr algn="l">
                        <a:lnSpc>
                          <a:spcPct val="100000"/>
                        </a:lnSpc>
                      </a:pPr>
                      <a:r>
                        <a:rPr lang="en-US" sz="1000" b="0" i="0" u="none" strike="noStrike" kern="1200" baseline="0" dirty="0">
                          <a:solidFill>
                            <a:schemeClr val="tx1"/>
                          </a:solidFill>
                          <a:latin typeface="+mn-lt"/>
                          <a:ea typeface="+mn-ea"/>
                          <a:cs typeface="+mn-cs"/>
                        </a:rPr>
                        <a:t>Up to 96% in double conversion mode &gt;99% in eco mode</a:t>
                      </a:r>
                      <a:endParaRPr lang="en-US" sz="1000" dirty="0"/>
                    </a:p>
                  </a:txBody>
                  <a:tcPr marL="44145" marR="44145" marT="17380" marB="34760" anchor="ctr">
                    <a:lnL w="3175" cap="flat" cmpd="sng" algn="ctr">
                      <a:solidFill>
                        <a:scrgbClr r="0" g="0" b="0"/>
                      </a:solidFill>
                      <a:prstDash val="sysDot"/>
                      <a:round/>
                      <a:headEnd type="none" w="med" len="med"/>
                      <a:tailEnd type="none" w="med" len="med"/>
                    </a:lnL>
                    <a:lnT w="3175" cap="flat" cmpd="sng" algn="ctr">
                      <a:solidFill>
                        <a:scrgbClr r="0" g="0" b="0"/>
                      </a:solidFill>
                      <a:prstDash val="sysDot"/>
                      <a:round/>
                      <a:headEnd type="none" w="med" len="med"/>
                      <a:tailEnd type="none" w="med" len="med"/>
                    </a:lnT>
                    <a:lnB w="3175" cap="flat" cmpd="sng" algn="ctr">
                      <a:solidFill>
                        <a:scrgbClr r="0" g="0" b="0"/>
                      </a:solidFill>
                      <a:prstDash val="sysDot"/>
                      <a:round/>
                      <a:headEnd type="none" w="med" len="med"/>
                      <a:tailEnd type="none" w="med" len="med"/>
                    </a:lnB>
                  </a:tcPr>
                </a:tc>
                <a:extLst>
                  <a:ext uri="{0D108BD9-81ED-4DB2-BD59-A6C34878D82A}">
                    <a16:rowId xmlns="" xmlns:a16="http://schemas.microsoft.com/office/drawing/2014/main" val="10004"/>
                  </a:ext>
                </a:extLst>
              </a:tr>
              <a:tr h="235010">
                <a:tc>
                  <a:txBody>
                    <a:bodyPr/>
                    <a:lstStyle/>
                    <a:p>
                      <a:pPr>
                        <a:lnSpc>
                          <a:spcPct val="90000"/>
                        </a:lnSpc>
                      </a:pPr>
                      <a:r>
                        <a:rPr lang="en-US" sz="1000" b="1" i="0" u="none" strike="noStrike" kern="1200" baseline="0" dirty="0">
                          <a:solidFill>
                            <a:schemeClr val="tx1"/>
                          </a:solidFill>
                          <a:latin typeface="+mn-lt"/>
                          <a:ea typeface="+mn-ea"/>
                          <a:cs typeface="+mn-cs"/>
                        </a:rPr>
                        <a:t>Capacity</a:t>
                      </a:r>
                      <a:endParaRPr lang="en-US" sz="1000" b="1" dirty="0"/>
                    </a:p>
                  </a:txBody>
                  <a:tcPr marL="44145" marR="44145" marT="17380" marB="34760" anchor="ctr">
                    <a:lnR w="3175" cap="flat" cmpd="sng" algn="ctr">
                      <a:solidFill>
                        <a:scrgbClr r="0" g="0" b="0"/>
                      </a:solidFill>
                      <a:prstDash val="sysDot"/>
                      <a:round/>
                      <a:headEnd type="none" w="med" len="med"/>
                      <a:tailEnd type="none" w="med" len="med"/>
                    </a:lnR>
                    <a:lnT w="3175" cap="flat" cmpd="sng" algn="ctr">
                      <a:solidFill>
                        <a:scrgbClr r="0" g="0" b="0"/>
                      </a:solidFill>
                      <a:prstDash val="sysDot"/>
                      <a:round/>
                      <a:headEnd type="none" w="med" len="med"/>
                      <a:tailEnd type="none" w="med" len="med"/>
                    </a:lnT>
                    <a:lnB w="3175" cap="flat" cmpd="sng" algn="ctr">
                      <a:solidFill>
                        <a:scrgbClr r="0" g="0" b="0"/>
                      </a:solidFill>
                      <a:prstDash val="sysDot"/>
                      <a:round/>
                      <a:headEnd type="none" w="med" len="med"/>
                      <a:tailEnd type="none" w="med" len="med"/>
                    </a:lnB>
                  </a:tcPr>
                </a:tc>
                <a:tc>
                  <a:txBody>
                    <a:bodyPr/>
                    <a:lstStyle/>
                    <a:p>
                      <a:pPr algn="l">
                        <a:lnSpc>
                          <a:spcPct val="100000"/>
                        </a:lnSpc>
                      </a:pPr>
                      <a:r>
                        <a:rPr lang="sv-SE" sz="1000" b="0" i="0" u="none" strike="noStrike" kern="1200" baseline="0" dirty="0">
                          <a:solidFill>
                            <a:schemeClr val="tx1"/>
                          </a:solidFill>
                          <a:latin typeface="+mn-lt"/>
                          <a:ea typeface="+mn-ea"/>
                          <a:cs typeface="+mn-cs"/>
                        </a:rPr>
                        <a:t>500 kW (5 × 100 kW) per frame</a:t>
                      </a:r>
                      <a:endParaRPr lang="en-US" sz="1000" dirty="0"/>
                    </a:p>
                  </a:txBody>
                  <a:tcPr marL="44145" marR="44145" marT="17380" marB="34760" anchor="ctr">
                    <a:lnL w="3175" cap="flat" cmpd="sng" algn="ctr">
                      <a:solidFill>
                        <a:scrgbClr r="0" g="0" b="0"/>
                      </a:solidFill>
                      <a:prstDash val="sysDot"/>
                      <a:round/>
                      <a:headEnd type="none" w="med" len="med"/>
                      <a:tailEnd type="none" w="med" len="med"/>
                    </a:lnL>
                    <a:lnT w="3175" cap="flat" cmpd="sng" algn="ctr">
                      <a:solidFill>
                        <a:scrgbClr r="0" g="0" b="0"/>
                      </a:solidFill>
                      <a:prstDash val="sysDot"/>
                      <a:round/>
                      <a:headEnd type="none" w="med" len="med"/>
                      <a:tailEnd type="none" w="med" len="med"/>
                    </a:lnT>
                    <a:lnB w="3175" cap="flat" cmpd="sng" algn="ctr">
                      <a:solidFill>
                        <a:scrgbClr r="0" g="0" b="0"/>
                      </a:solidFill>
                      <a:prstDash val="sysDot"/>
                      <a:round/>
                      <a:headEnd type="none" w="med" len="med"/>
                      <a:tailEnd type="none" w="med" len="med"/>
                    </a:lnB>
                  </a:tcPr>
                </a:tc>
                <a:extLst>
                  <a:ext uri="{0D108BD9-81ED-4DB2-BD59-A6C34878D82A}">
                    <a16:rowId xmlns="" xmlns:a16="http://schemas.microsoft.com/office/drawing/2014/main" val="10005"/>
                  </a:ext>
                </a:extLst>
              </a:tr>
              <a:tr h="235010">
                <a:tc>
                  <a:txBody>
                    <a:bodyPr/>
                    <a:lstStyle/>
                    <a:p>
                      <a:pPr>
                        <a:lnSpc>
                          <a:spcPct val="90000"/>
                        </a:lnSpc>
                      </a:pPr>
                      <a:r>
                        <a:rPr lang="en-US" sz="1000" b="1" i="0" u="none" strike="noStrike" kern="1200" baseline="0" dirty="0">
                          <a:solidFill>
                            <a:schemeClr val="tx1"/>
                          </a:solidFill>
                          <a:latin typeface="+mn-lt"/>
                          <a:ea typeface="+mn-ea"/>
                          <a:cs typeface="+mn-cs"/>
                        </a:rPr>
                        <a:t>Paralleling capability</a:t>
                      </a:r>
                      <a:endParaRPr lang="en-US" sz="1000" b="1" dirty="0"/>
                    </a:p>
                  </a:txBody>
                  <a:tcPr marL="44145" marR="44145" marT="17380" marB="34760" anchor="ctr">
                    <a:lnR w="3175" cap="flat" cmpd="sng" algn="ctr">
                      <a:solidFill>
                        <a:scrgbClr r="0" g="0" b="0"/>
                      </a:solidFill>
                      <a:prstDash val="sysDot"/>
                      <a:round/>
                      <a:headEnd type="none" w="med" len="med"/>
                      <a:tailEnd type="none" w="med" len="med"/>
                    </a:lnR>
                    <a:lnT w="3175" cap="flat" cmpd="sng" algn="ctr">
                      <a:solidFill>
                        <a:scrgbClr r="0" g="0" b="0"/>
                      </a:solidFill>
                      <a:prstDash val="sysDot"/>
                      <a:round/>
                      <a:headEnd type="none" w="med" len="med"/>
                      <a:tailEnd type="none" w="med" len="med"/>
                    </a:lnT>
                    <a:lnB w="3175" cap="flat" cmpd="sng" algn="ctr">
                      <a:solidFill>
                        <a:scrgbClr r="0" g="0" b="0"/>
                      </a:solidFill>
                      <a:prstDash val="sysDot"/>
                      <a:round/>
                      <a:headEnd type="none" w="med" len="med"/>
                      <a:tailEnd type="none" w="med" len="med"/>
                    </a:lnB>
                  </a:tcPr>
                </a:tc>
                <a:tc>
                  <a:txBody>
                    <a:bodyPr/>
                    <a:lstStyle/>
                    <a:p>
                      <a:pPr algn="l">
                        <a:lnSpc>
                          <a:spcPct val="100000"/>
                        </a:lnSpc>
                      </a:pPr>
                      <a:r>
                        <a:rPr lang="sv-SE" sz="1000" b="0" i="0" u="none" strike="noStrike" kern="1200" baseline="0" dirty="0">
                          <a:solidFill>
                            <a:schemeClr val="tx1"/>
                          </a:solidFill>
                          <a:latin typeface="+mn-lt"/>
                          <a:ea typeface="+mn-ea"/>
                          <a:cs typeface="+mn-cs"/>
                        </a:rPr>
                        <a:t>Up to 6 frames (6 × 500 kW = 3.0 MW)</a:t>
                      </a:r>
                      <a:endParaRPr lang="en-US" sz="1000" dirty="0"/>
                    </a:p>
                  </a:txBody>
                  <a:tcPr marL="44145" marR="44145" marT="17380" marB="34760" anchor="ctr">
                    <a:lnL w="3175" cap="flat" cmpd="sng" algn="ctr">
                      <a:solidFill>
                        <a:scrgbClr r="0" g="0" b="0"/>
                      </a:solidFill>
                      <a:prstDash val="sysDot"/>
                      <a:round/>
                      <a:headEnd type="none" w="med" len="med"/>
                      <a:tailEnd type="none" w="med" len="med"/>
                    </a:lnL>
                    <a:lnT w="3175" cap="flat" cmpd="sng" algn="ctr">
                      <a:solidFill>
                        <a:scrgbClr r="0" g="0" b="0"/>
                      </a:solidFill>
                      <a:prstDash val="sysDot"/>
                      <a:round/>
                      <a:headEnd type="none" w="med" len="med"/>
                      <a:tailEnd type="none" w="med" len="med"/>
                    </a:lnT>
                    <a:lnB w="3175" cap="flat" cmpd="sng" algn="ctr">
                      <a:solidFill>
                        <a:scrgbClr r="0" g="0" b="0"/>
                      </a:solidFill>
                      <a:prstDash val="sysDot"/>
                      <a:round/>
                      <a:headEnd type="none" w="med" len="med"/>
                      <a:tailEnd type="none" w="med" len="med"/>
                    </a:lnB>
                  </a:tcPr>
                </a:tc>
                <a:extLst>
                  <a:ext uri="{0D108BD9-81ED-4DB2-BD59-A6C34878D82A}">
                    <a16:rowId xmlns="" xmlns:a16="http://schemas.microsoft.com/office/drawing/2014/main" val="10006"/>
                  </a:ext>
                </a:extLst>
              </a:tr>
              <a:tr h="354347">
                <a:tc>
                  <a:txBody>
                    <a:bodyPr/>
                    <a:lstStyle/>
                    <a:p>
                      <a:pPr>
                        <a:lnSpc>
                          <a:spcPct val="90000"/>
                        </a:lnSpc>
                      </a:pPr>
                      <a:r>
                        <a:rPr lang="en-US" sz="1000" b="1" i="0" u="none" strike="noStrike" kern="1200" baseline="0" dirty="0">
                          <a:solidFill>
                            <a:schemeClr val="tx1"/>
                          </a:solidFill>
                          <a:latin typeface="+mn-lt"/>
                          <a:ea typeface="+mn-ea"/>
                          <a:cs typeface="+mn-cs"/>
                        </a:rPr>
                        <a:t>Bus bar</a:t>
                      </a:r>
                      <a:endParaRPr lang="en-US" sz="1000" b="1" dirty="0"/>
                    </a:p>
                  </a:txBody>
                  <a:tcPr marL="44145" marR="44145" marT="17380" marB="34760" anchor="ctr">
                    <a:lnR w="3175" cap="flat" cmpd="sng" algn="ctr">
                      <a:solidFill>
                        <a:scrgbClr r="0" g="0" b="0"/>
                      </a:solidFill>
                      <a:prstDash val="sysDot"/>
                      <a:round/>
                      <a:headEnd type="none" w="med" len="med"/>
                      <a:tailEnd type="none" w="med" len="med"/>
                    </a:lnR>
                    <a:lnT w="3175" cap="flat" cmpd="sng" algn="ctr">
                      <a:solidFill>
                        <a:scrgbClr r="0" g="0" b="0"/>
                      </a:solidFill>
                      <a:prstDash val="sysDot"/>
                      <a:round/>
                      <a:headEnd type="none" w="med" len="med"/>
                      <a:tailEnd type="none" w="med" len="med"/>
                    </a:lnT>
                    <a:lnB w="3175" cap="flat" cmpd="sng" algn="ctr">
                      <a:solidFill>
                        <a:scrgbClr r="0" g="0" b="0"/>
                      </a:solidFill>
                      <a:prstDash val="sysDot"/>
                      <a:round/>
                      <a:headEnd type="none" w="med" len="med"/>
                      <a:tailEnd type="none" w="med" len="med"/>
                    </a:lnB>
                  </a:tcPr>
                </a:tc>
                <a:tc>
                  <a:txBody>
                    <a:bodyPr/>
                    <a:lstStyle/>
                    <a:p>
                      <a:pPr algn="l">
                        <a:lnSpc>
                          <a:spcPct val="100000"/>
                        </a:lnSpc>
                      </a:pPr>
                      <a:r>
                        <a:rPr lang="en-US" sz="1000" b="0" i="0" u="none" strike="noStrike" kern="1200" baseline="0" dirty="0">
                          <a:solidFill>
                            <a:schemeClr val="tx1"/>
                          </a:solidFill>
                          <a:latin typeface="+mn-lt"/>
                          <a:ea typeface="+mn-ea"/>
                          <a:cs typeface="+mn-cs"/>
                        </a:rPr>
                        <a:t>Main AC: 4-pole (100% N) up to 6300 A</a:t>
                      </a:r>
                    </a:p>
                    <a:p>
                      <a:pPr algn="l">
                        <a:lnSpc>
                          <a:spcPct val="100000"/>
                        </a:lnSpc>
                      </a:pPr>
                      <a:r>
                        <a:rPr lang="en-US" sz="1000" b="0" i="0" u="none" strike="noStrike" kern="1200" baseline="0" dirty="0">
                          <a:solidFill>
                            <a:schemeClr val="tx1"/>
                          </a:solidFill>
                          <a:latin typeface="+mn-lt"/>
                          <a:ea typeface="+mn-ea"/>
                          <a:cs typeface="+mn-cs"/>
                        </a:rPr>
                        <a:t>AC out: 3-pole up to 6300 A</a:t>
                      </a:r>
                      <a:endParaRPr lang="en-US" sz="1000" dirty="0"/>
                    </a:p>
                  </a:txBody>
                  <a:tcPr marL="44145" marR="44145" marT="17380" marB="34760" anchor="ctr">
                    <a:lnL w="3175" cap="flat" cmpd="sng" algn="ctr">
                      <a:solidFill>
                        <a:scrgbClr r="0" g="0" b="0"/>
                      </a:solidFill>
                      <a:prstDash val="sysDot"/>
                      <a:round/>
                      <a:headEnd type="none" w="med" len="med"/>
                      <a:tailEnd type="none" w="med" len="med"/>
                    </a:lnL>
                    <a:lnT w="3175" cap="flat" cmpd="sng" algn="ctr">
                      <a:solidFill>
                        <a:scrgbClr r="0" g="0" b="0"/>
                      </a:solidFill>
                      <a:prstDash val="sysDot"/>
                      <a:round/>
                      <a:headEnd type="none" w="med" len="med"/>
                      <a:tailEnd type="none" w="med" len="med"/>
                    </a:lnT>
                    <a:lnB w="3175" cap="flat" cmpd="sng" algn="ctr">
                      <a:solidFill>
                        <a:scrgbClr r="0" g="0" b="0"/>
                      </a:solidFill>
                      <a:prstDash val="sysDot"/>
                      <a:round/>
                      <a:headEnd type="none" w="med" len="med"/>
                      <a:tailEnd type="none" w="med" len="med"/>
                    </a:lnB>
                  </a:tcPr>
                </a:tc>
                <a:extLst>
                  <a:ext uri="{0D108BD9-81ED-4DB2-BD59-A6C34878D82A}">
                    <a16:rowId xmlns="" xmlns:a16="http://schemas.microsoft.com/office/drawing/2014/main" val="10007"/>
                  </a:ext>
                </a:extLst>
              </a:tr>
              <a:tr h="505639">
                <a:tc>
                  <a:txBody>
                    <a:bodyPr/>
                    <a:lstStyle/>
                    <a:p>
                      <a:pPr>
                        <a:lnSpc>
                          <a:spcPct val="90000"/>
                        </a:lnSpc>
                      </a:pPr>
                      <a:r>
                        <a:rPr lang="en-US" sz="1000" b="1" i="0" u="none" strike="noStrike" kern="1200" baseline="0" dirty="0">
                          <a:solidFill>
                            <a:schemeClr val="tx1"/>
                          </a:solidFill>
                          <a:latin typeface="+mn-lt"/>
                          <a:ea typeface="+mn-ea"/>
                          <a:cs typeface="+mn-cs"/>
                        </a:rPr>
                        <a:t>IEC 61439-1/ -2</a:t>
                      </a:r>
                      <a:endParaRPr lang="en-US" sz="1000" b="1" dirty="0"/>
                    </a:p>
                  </a:txBody>
                  <a:tcPr marL="44145" marR="44145" marT="17380" marB="34760" anchor="ctr">
                    <a:lnR w="3175" cap="flat" cmpd="sng" algn="ctr">
                      <a:solidFill>
                        <a:scrgbClr r="0" g="0" b="0"/>
                      </a:solidFill>
                      <a:prstDash val="sysDot"/>
                      <a:round/>
                      <a:headEnd type="none" w="med" len="med"/>
                      <a:tailEnd type="none" w="med" len="med"/>
                    </a:lnR>
                    <a:lnT w="3175" cap="flat" cmpd="sng" algn="ctr">
                      <a:solidFill>
                        <a:scrgbClr r="0" g="0" b="0"/>
                      </a:solidFill>
                      <a:prstDash val="sysDot"/>
                      <a:round/>
                      <a:headEnd type="none" w="med" len="med"/>
                      <a:tailEnd type="none" w="med" len="med"/>
                    </a:lnT>
                    <a:lnB w="3175" cap="flat" cmpd="sng" algn="ctr">
                      <a:solidFill>
                        <a:scrgbClr r="0" g="0" b="0"/>
                      </a:solidFill>
                      <a:prstDash val="sysDot"/>
                      <a:round/>
                      <a:headEnd type="none" w="med" len="med"/>
                      <a:tailEnd type="none" w="med" len="med"/>
                    </a:lnB>
                  </a:tcPr>
                </a:tc>
                <a:tc>
                  <a:txBody>
                    <a:bodyPr/>
                    <a:lstStyle/>
                    <a:p>
                      <a:pPr algn="l">
                        <a:lnSpc>
                          <a:spcPct val="100000"/>
                        </a:lnSpc>
                      </a:pPr>
                      <a:r>
                        <a:rPr lang="en-US" sz="1000" b="0" i="0" u="none" strike="noStrike" kern="1200" baseline="0" dirty="0">
                          <a:solidFill>
                            <a:schemeClr val="tx1"/>
                          </a:solidFill>
                          <a:latin typeface="+mn-lt"/>
                          <a:ea typeface="+mn-ea"/>
                          <a:cs typeface="+mn-cs"/>
                        </a:rPr>
                        <a:t>Low-voltage switchgear and </a:t>
                      </a:r>
                      <a:r>
                        <a:rPr lang="en-US" sz="1000" b="0" i="0" u="none" strike="noStrike" kern="1200" baseline="0" dirty="0" err="1">
                          <a:solidFill>
                            <a:schemeClr val="tx1"/>
                          </a:solidFill>
                          <a:latin typeface="+mn-lt"/>
                          <a:ea typeface="+mn-ea"/>
                          <a:cs typeface="+mn-cs"/>
                        </a:rPr>
                        <a:t>controlgear</a:t>
                      </a:r>
                      <a:r>
                        <a:rPr lang="en-US" sz="1000" b="0" i="0" u="none" strike="noStrike" kern="1200" baseline="0" dirty="0">
                          <a:solidFill>
                            <a:schemeClr val="tx1"/>
                          </a:solidFill>
                          <a:latin typeface="+mn-lt"/>
                          <a:ea typeface="+mn-ea"/>
                          <a:cs typeface="+mn-cs"/>
                        </a:rPr>
                        <a:t> assemblies</a:t>
                      </a:r>
                    </a:p>
                    <a:p>
                      <a:pPr algn="l">
                        <a:lnSpc>
                          <a:spcPct val="100000"/>
                        </a:lnSpc>
                      </a:pPr>
                      <a:r>
                        <a:rPr lang="en-US" sz="1000" b="0" i="0" u="none" strike="noStrike" kern="1200" baseline="0" dirty="0">
                          <a:solidFill>
                            <a:schemeClr val="tx1"/>
                          </a:solidFill>
                          <a:latin typeface="+mn-lt"/>
                          <a:ea typeface="+mn-ea"/>
                          <a:cs typeface="+mn-cs"/>
                        </a:rPr>
                        <a:t>Part 1: General rules</a:t>
                      </a:r>
                    </a:p>
                    <a:p>
                      <a:pPr algn="l">
                        <a:lnSpc>
                          <a:spcPct val="100000"/>
                        </a:lnSpc>
                      </a:pPr>
                      <a:r>
                        <a:rPr lang="en-US" sz="1000" b="0" i="0" u="none" strike="noStrike" kern="1200" baseline="0" dirty="0">
                          <a:solidFill>
                            <a:schemeClr val="tx1"/>
                          </a:solidFill>
                          <a:latin typeface="+mn-lt"/>
                          <a:ea typeface="+mn-ea"/>
                          <a:cs typeface="+mn-cs"/>
                        </a:rPr>
                        <a:t>Part 2: Power switchgear and </a:t>
                      </a:r>
                      <a:r>
                        <a:rPr lang="en-US" sz="1000" b="0" i="0" u="none" strike="noStrike" kern="1200" baseline="0" dirty="0" err="1">
                          <a:solidFill>
                            <a:schemeClr val="tx1"/>
                          </a:solidFill>
                          <a:latin typeface="+mn-lt"/>
                          <a:ea typeface="+mn-ea"/>
                          <a:cs typeface="+mn-cs"/>
                        </a:rPr>
                        <a:t>controlgear</a:t>
                      </a:r>
                      <a:r>
                        <a:rPr lang="en-US" sz="1000" b="0" i="0" u="none" strike="noStrike" kern="1200" baseline="0" dirty="0">
                          <a:solidFill>
                            <a:schemeClr val="tx1"/>
                          </a:solidFill>
                          <a:latin typeface="+mn-lt"/>
                          <a:ea typeface="+mn-ea"/>
                          <a:cs typeface="+mn-cs"/>
                        </a:rPr>
                        <a:t> assemblies</a:t>
                      </a:r>
                      <a:endParaRPr lang="en-US" sz="1000" dirty="0"/>
                    </a:p>
                  </a:txBody>
                  <a:tcPr marL="44145" marR="44145" marT="17380" marB="34760" anchor="ctr">
                    <a:lnL w="3175" cap="flat" cmpd="sng" algn="ctr">
                      <a:solidFill>
                        <a:scrgbClr r="0" g="0" b="0"/>
                      </a:solidFill>
                      <a:prstDash val="sysDot"/>
                      <a:round/>
                      <a:headEnd type="none" w="med" len="med"/>
                      <a:tailEnd type="none" w="med" len="med"/>
                    </a:lnL>
                    <a:lnT w="3175" cap="flat" cmpd="sng" algn="ctr">
                      <a:solidFill>
                        <a:scrgbClr r="0" g="0" b="0"/>
                      </a:solidFill>
                      <a:prstDash val="sysDot"/>
                      <a:round/>
                      <a:headEnd type="none" w="med" len="med"/>
                      <a:tailEnd type="none" w="med" len="med"/>
                    </a:lnT>
                    <a:lnB w="3175" cap="flat" cmpd="sng" algn="ctr">
                      <a:solidFill>
                        <a:scrgbClr r="0" g="0" b="0"/>
                      </a:solidFill>
                      <a:prstDash val="sysDot"/>
                      <a:round/>
                      <a:headEnd type="none" w="med" len="med"/>
                      <a:tailEnd type="none" w="med" len="med"/>
                    </a:lnB>
                  </a:tcPr>
                </a:tc>
                <a:extLst>
                  <a:ext uri="{0D108BD9-81ED-4DB2-BD59-A6C34878D82A}">
                    <a16:rowId xmlns="" xmlns:a16="http://schemas.microsoft.com/office/drawing/2014/main" val="10008"/>
                  </a:ext>
                </a:extLst>
              </a:tr>
              <a:tr h="235010">
                <a:tc>
                  <a:txBody>
                    <a:bodyPr/>
                    <a:lstStyle/>
                    <a:p>
                      <a:pPr>
                        <a:lnSpc>
                          <a:spcPct val="90000"/>
                        </a:lnSpc>
                      </a:pPr>
                      <a:r>
                        <a:rPr lang="en-US" sz="1000" b="1" i="0" u="none" strike="noStrike" kern="1200" baseline="0" dirty="0">
                          <a:solidFill>
                            <a:schemeClr val="tx1"/>
                          </a:solidFill>
                          <a:latin typeface="+mn-lt"/>
                          <a:ea typeface="+mn-ea"/>
                          <a:cs typeface="+mn-cs"/>
                        </a:rPr>
                        <a:t>IEC TR 61641</a:t>
                      </a:r>
                      <a:endParaRPr lang="en-US" sz="1000" b="1" dirty="0"/>
                    </a:p>
                  </a:txBody>
                  <a:tcPr marL="44145" marR="44145" marT="17380" marB="34760" anchor="ctr">
                    <a:lnR w="3175" cap="flat" cmpd="sng" algn="ctr">
                      <a:solidFill>
                        <a:scrgbClr r="0" g="0" b="0"/>
                      </a:solidFill>
                      <a:prstDash val="sysDot"/>
                      <a:round/>
                      <a:headEnd type="none" w="med" len="med"/>
                      <a:tailEnd type="none" w="med" len="med"/>
                    </a:lnR>
                    <a:lnT w="3175" cap="flat" cmpd="sng" algn="ctr">
                      <a:solidFill>
                        <a:scrgbClr r="0" g="0" b="0"/>
                      </a:solidFill>
                      <a:prstDash val="sysDot"/>
                      <a:round/>
                      <a:headEnd type="none" w="med" len="med"/>
                      <a:tailEnd type="none" w="med" len="med"/>
                    </a:lnT>
                    <a:lnB w="3175" cap="flat" cmpd="sng" algn="ctr">
                      <a:solidFill>
                        <a:scrgbClr r="0" g="0" b="0"/>
                      </a:solidFill>
                      <a:prstDash val="sysDot"/>
                      <a:round/>
                      <a:headEnd type="none" w="med" len="med"/>
                      <a:tailEnd type="none" w="med" len="med"/>
                    </a:lnB>
                  </a:tcPr>
                </a:tc>
                <a:tc>
                  <a:txBody>
                    <a:bodyPr/>
                    <a:lstStyle/>
                    <a:p>
                      <a:pPr algn="l">
                        <a:lnSpc>
                          <a:spcPct val="100000"/>
                        </a:lnSpc>
                      </a:pPr>
                      <a:r>
                        <a:rPr lang="en-US" sz="1000" b="0" i="0" u="none" strike="noStrike" kern="1200" baseline="0" dirty="0">
                          <a:solidFill>
                            <a:schemeClr val="tx1"/>
                          </a:solidFill>
                          <a:latin typeface="+mn-lt"/>
                          <a:ea typeface="+mn-ea"/>
                          <a:cs typeface="+mn-cs"/>
                        </a:rPr>
                        <a:t>Guide for testing under conditions of arcing due to internal fault</a:t>
                      </a:r>
                      <a:endParaRPr lang="en-US" sz="1000" dirty="0"/>
                    </a:p>
                  </a:txBody>
                  <a:tcPr marL="44145" marR="44145" marT="17380" marB="34760" anchor="ctr">
                    <a:lnL w="3175" cap="flat" cmpd="sng" algn="ctr">
                      <a:solidFill>
                        <a:scrgbClr r="0" g="0" b="0"/>
                      </a:solidFill>
                      <a:prstDash val="sysDot"/>
                      <a:round/>
                      <a:headEnd type="none" w="med" len="med"/>
                      <a:tailEnd type="none" w="med" len="med"/>
                    </a:lnL>
                    <a:lnT w="3175" cap="flat" cmpd="sng" algn="ctr">
                      <a:solidFill>
                        <a:scrgbClr r="0" g="0" b="0"/>
                      </a:solidFill>
                      <a:prstDash val="sysDot"/>
                      <a:round/>
                      <a:headEnd type="none" w="med" len="med"/>
                      <a:tailEnd type="none" w="med" len="med"/>
                    </a:lnT>
                    <a:lnB w="3175" cap="flat" cmpd="sng" algn="ctr">
                      <a:solidFill>
                        <a:scrgbClr r="0" g="0" b="0"/>
                      </a:solidFill>
                      <a:prstDash val="sysDot"/>
                      <a:round/>
                      <a:headEnd type="none" w="med" len="med"/>
                      <a:tailEnd type="none" w="med" len="med"/>
                    </a:lnB>
                  </a:tcPr>
                </a:tc>
                <a:extLst>
                  <a:ext uri="{0D108BD9-81ED-4DB2-BD59-A6C34878D82A}">
                    <a16:rowId xmlns="" xmlns:a16="http://schemas.microsoft.com/office/drawing/2014/main" val="10009"/>
                  </a:ext>
                </a:extLst>
              </a:tr>
              <a:tr h="354347">
                <a:tc>
                  <a:txBody>
                    <a:bodyPr/>
                    <a:lstStyle/>
                    <a:p>
                      <a:pPr>
                        <a:lnSpc>
                          <a:spcPct val="90000"/>
                        </a:lnSpc>
                      </a:pPr>
                      <a:r>
                        <a:rPr lang="en-US" sz="1000" b="1" i="0" u="none" strike="noStrike" kern="1200" baseline="0" dirty="0">
                          <a:solidFill>
                            <a:schemeClr val="tx1"/>
                          </a:solidFill>
                          <a:latin typeface="+mn-lt"/>
                          <a:ea typeface="+mn-ea"/>
                          <a:cs typeface="+mn-cs"/>
                        </a:rPr>
                        <a:t>IEC 60950-1</a:t>
                      </a:r>
                      <a:endParaRPr lang="en-US" sz="1000" b="1" dirty="0"/>
                    </a:p>
                  </a:txBody>
                  <a:tcPr marL="44145" marR="44145" marT="17380" marB="34760" anchor="ctr">
                    <a:lnR w="3175" cap="flat" cmpd="sng" algn="ctr">
                      <a:solidFill>
                        <a:scrgbClr r="0" g="0" b="0"/>
                      </a:solidFill>
                      <a:prstDash val="sysDot"/>
                      <a:round/>
                      <a:headEnd type="none" w="med" len="med"/>
                      <a:tailEnd type="none" w="med" len="med"/>
                    </a:lnR>
                    <a:lnT w="3175" cap="flat" cmpd="sng" algn="ctr">
                      <a:solidFill>
                        <a:scrgbClr r="0" g="0" b="0"/>
                      </a:solidFill>
                      <a:prstDash val="sysDot"/>
                      <a:round/>
                      <a:headEnd type="none" w="med" len="med"/>
                      <a:tailEnd type="none" w="med" len="med"/>
                    </a:lnT>
                    <a:lnB w="3175" cap="flat" cmpd="sng" algn="ctr">
                      <a:solidFill>
                        <a:scrgbClr r="0" g="0" b="0"/>
                      </a:solidFill>
                      <a:prstDash val="sysDot"/>
                      <a:round/>
                      <a:headEnd type="none" w="med" len="med"/>
                      <a:tailEnd type="none" w="med" len="med"/>
                    </a:lnB>
                  </a:tcPr>
                </a:tc>
                <a:tc>
                  <a:txBody>
                    <a:bodyPr/>
                    <a:lstStyle/>
                    <a:p>
                      <a:pPr algn="l">
                        <a:lnSpc>
                          <a:spcPct val="100000"/>
                        </a:lnSpc>
                      </a:pPr>
                      <a:r>
                        <a:rPr lang="en-US" sz="1000" b="0" i="0" u="none" strike="noStrike" kern="1200" baseline="0" dirty="0">
                          <a:solidFill>
                            <a:schemeClr val="tx1"/>
                          </a:solidFill>
                          <a:latin typeface="+mn-lt"/>
                          <a:ea typeface="+mn-ea"/>
                          <a:cs typeface="+mn-cs"/>
                        </a:rPr>
                        <a:t>Information Technology Equipment – Safety</a:t>
                      </a:r>
                    </a:p>
                    <a:p>
                      <a:pPr algn="l">
                        <a:lnSpc>
                          <a:spcPct val="100000"/>
                        </a:lnSpc>
                      </a:pPr>
                      <a:r>
                        <a:rPr lang="en-US" sz="1000" b="0" i="0" u="none" strike="noStrike" kern="1200" baseline="0" dirty="0">
                          <a:solidFill>
                            <a:schemeClr val="tx1"/>
                          </a:solidFill>
                          <a:latin typeface="+mn-lt"/>
                          <a:ea typeface="+mn-ea"/>
                          <a:cs typeface="+mn-cs"/>
                        </a:rPr>
                        <a:t>Part 1: General requirements</a:t>
                      </a:r>
                      <a:endParaRPr lang="en-US" sz="1000" dirty="0"/>
                    </a:p>
                  </a:txBody>
                  <a:tcPr marL="44145" marR="44145" marT="17380" marB="34760" anchor="ctr">
                    <a:lnL w="3175" cap="flat" cmpd="sng" algn="ctr">
                      <a:solidFill>
                        <a:scrgbClr r="0" g="0" b="0"/>
                      </a:solidFill>
                      <a:prstDash val="sysDot"/>
                      <a:round/>
                      <a:headEnd type="none" w="med" len="med"/>
                      <a:tailEnd type="none" w="med" len="med"/>
                    </a:lnL>
                    <a:lnT w="3175" cap="flat" cmpd="sng" algn="ctr">
                      <a:solidFill>
                        <a:scrgbClr r="0" g="0" b="0"/>
                      </a:solidFill>
                      <a:prstDash val="sysDot"/>
                      <a:round/>
                      <a:headEnd type="none" w="med" len="med"/>
                      <a:tailEnd type="none" w="med" len="med"/>
                    </a:lnT>
                    <a:lnB w="3175" cap="flat" cmpd="sng" algn="ctr">
                      <a:solidFill>
                        <a:scrgbClr r="0" g="0" b="0"/>
                      </a:solidFill>
                      <a:prstDash val="sysDot"/>
                      <a:round/>
                      <a:headEnd type="none" w="med" len="med"/>
                      <a:tailEnd type="none" w="med" len="med"/>
                    </a:lnB>
                  </a:tcPr>
                </a:tc>
                <a:extLst>
                  <a:ext uri="{0D108BD9-81ED-4DB2-BD59-A6C34878D82A}">
                    <a16:rowId xmlns="" xmlns:a16="http://schemas.microsoft.com/office/drawing/2014/main" val="10010"/>
                  </a:ext>
                </a:extLst>
              </a:tr>
              <a:tr h="656932">
                <a:tc>
                  <a:txBody>
                    <a:bodyPr/>
                    <a:lstStyle/>
                    <a:p>
                      <a:pPr>
                        <a:lnSpc>
                          <a:spcPct val="90000"/>
                        </a:lnSpc>
                      </a:pPr>
                      <a:r>
                        <a:rPr lang="en-US" sz="1000" b="1" i="0" u="none" strike="noStrike" kern="1200" baseline="0" dirty="0">
                          <a:solidFill>
                            <a:schemeClr val="tx1"/>
                          </a:solidFill>
                          <a:latin typeface="+mn-lt"/>
                          <a:ea typeface="+mn-ea"/>
                          <a:cs typeface="+mn-cs"/>
                        </a:rPr>
                        <a:t>IEC 62040-1/ -2/ -3</a:t>
                      </a:r>
                      <a:endParaRPr lang="en-US" sz="1000" b="1" dirty="0"/>
                    </a:p>
                  </a:txBody>
                  <a:tcPr marL="44145" marR="44145" marT="17380" marB="34760" anchor="ctr">
                    <a:lnR w="3175" cap="flat" cmpd="sng" algn="ctr">
                      <a:solidFill>
                        <a:scrgbClr r="0" g="0" b="0"/>
                      </a:solidFill>
                      <a:prstDash val="sysDot"/>
                      <a:round/>
                      <a:headEnd type="none" w="med" len="med"/>
                      <a:tailEnd type="none" w="med" len="med"/>
                    </a:lnR>
                    <a:lnT w="3175" cap="flat" cmpd="sng" algn="ctr">
                      <a:solidFill>
                        <a:scrgbClr r="0" g="0" b="0"/>
                      </a:solidFill>
                      <a:prstDash val="sysDot"/>
                      <a:round/>
                      <a:headEnd type="none" w="med" len="med"/>
                      <a:tailEnd type="none" w="med" len="med"/>
                    </a:lnT>
                  </a:tcPr>
                </a:tc>
                <a:tc>
                  <a:txBody>
                    <a:bodyPr/>
                    <a:lstStyle/>
                    <a:p>
                      <a:pPr algn="l">
                        <a:lnSpc>
                          <a:spcPct val="100000"/>
                        </a:lnSpc>
                      </a:pPr>
                      <a:r>
                        <a:rPr lang="en-US" sz="1000" b="0" i="0" u="none" strike="noStrike" kern="1200" baseline="0" dirty="0">
                          <a:solidFill>
                            <a:schemeClr val="tx1"/>
                          </a:solidFill>
                          <a:latin typeface="+mn-lt"/>
                          <a:ea typeface="+mn-ea"/>
                          <a:cs typeface="+mn-cs"/>
                        </a:rPr>
                        <a:t>Uninterruptible Power Systems (UPS)</a:t>
                      </a:r>
                    </a:p>
                    <a:p>
                      <a:pPr algn="l">
                        <a:lnSpc>
                          <a:spcPct val="100000"/>
                        </a:lnSpc>
                      </a:pPr>
                      <a:r>
                        <a:rPr lang="en-US" sz="1000" b="0" i="0" u="none" strike="noStrike" kern="1200" baseline="0" dirty="0">
                          <a:solidFill>
                            <a:schemeClr val="tx1"/>
                          </a:solidFill>
                          <a:latin typeface="+mn-lt"/>
                          <a:ea typeface="+mn-ea"/>
                          <a:cs typeface="+mn-cs"/>
                        </a:rPr>
                        <a:t>Part 1: General and safety requirements for UPS</a:t>
                      </a:r>
                    </a:p>
                    <a:p>
                      <a:pPr algn="l">
                        <a:lnSpc>
                          <a:spcPct val="100000"/>
                        </a:lnSpc>
                      </a:pPr>
                      <a:r>
                        <a:rPr lang="en-US" sz="1000" b="0" i="0" u="none" strike="noStrike" kern="1200" baseline="0" dirty="0">
                          <a:solidFill>
                            <a:schemeClr val="tx1"/>
                          </a:solidFill>
                          <a:latin typeface="+mn-lt"/>
                          <a:ea typeface="+mn-ea"/>
                          <a:cs typeface="+mn-cs"/>
                        </a:rPr>
                        <a:t>Part 2: Electromagnetic compatibility (EMC) requirements</a:t>
                      </a:r>
                    </a:p>
                    <a:p>
                      <a:pPr algn="l">
                        <a:lnSpc>
                          <a:spcPct val="100000"/>
                        </a:lnSpc>
                      </a:pPr>
                      <a:r>
                        <a:rPr lang="en-US" sz="1000" b="0" i="0" u="none" strike="noStrike" kern="1200" baseline="0" dirty="0">
                          <a:solidFill>
                            <a:schemeClr val="tx1"/>
                          </a:solidFill>
                          <a:latin typeface="+mn-lt"/>
                          <a:ea typeface="+mn-ea"/>
                          <a:cs typeface="+mn-cs"/>
                        </a:rPr>
                        <a:t>Part 3: Method of specifying the performance and test requirements</a:t>
                      </a:r>
                      <a:endParaRPr lang="en-US" sz="1000" dirty="0"/>
                    </a:p>
                  </a:txBody>
                  <a:tcPr marL="44145" marR="44145" marT="17380" marB="34760" anchor="ctr">
                    <a:lnL w="3175" cap="flat" cmpd="sng" algn="ctr">
                      <a:solidFill>
                        <a:scrgbClr r="0" g="0" b="0"/>
                      </a:solidFill>
                      <a:prstDash val="sysDot"/>
                      <a:round/>
                      <a:headEnd type="none" w="med" len="med"/>
                      <a:tailEnd type="none" w="med" len="med"/>
                    </a:lnL>
                    <a:lnT w="3175" cap="flat" cmpd="sng" algn="ctr">
                      <a:solidFill>
                        <a:scrgbClr r="0" g="0" b="0"/>
                      </a:solidFill>
                      <a:prstDash val="sysDot"/>
                      <a:round/>
                      <a:headEnd type="none" w="med" len="med"/>
                      <a:tailEnd type="none" w="med" len="med"/>
                    </a:lnT>
                  </a:tcPr>
                </a:tc>
                <a:extLst>
                  <a:ext uri="{0D108BD9-81ED-4DB2-BD59-A6C34878D82A}">
                    <a16:rowId xmlns="" xmlns:a16="http://schemas.microsoft.com/office/drawing/2014/main" val="10011"/>
                  </a:ext>
                </a:extLst>
              </a:tr>
            </a:tbl>
          </a:graphicData>
        </a:graphic>
      </p:graphicFrame>
      <p:cxnSp>
        <p:nvCxnSpPr>
          <p:cNvPr id="10" name="Straight Connector 9"/>
          <p:cNvCxnSpPr/>
          <p:nvPr/>
        </p:nvCxnSpPr>
        <p:spPr bwMode="gray">
          <a:xfrm>
            <a:off x="279400" y="2186113"/>
            <a:ext cx="8580882"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Text Placeholder 7"/>
          <p:cNvSpPr txBox="1">
            <a:spLocks/>
          </p:cNvSpPr>
          <p:nvPr/>
        </p:nvSpPr>
        <p:spPr bwMode="gray">
          <a:xfrm>
            <a:off x="277494" y="1816571"/>
            <a:ext cx="8582788" cy="379065"/>
          </a:xfrm>
          <a:prstGeom prst="rect">
            <a:avLst/>
          </a:prstGeom>
        </p:spPr>
        <p:txBody>
          <a:bodyPr vert="horz" lIns="72000" tIns="72000" rIns="72000" bIns="72000" rtlCol="0" anchor="b">
            <a:noAutofit/>
          </a:bodyPr>
          <a:lstStyle>
            <a:lvl1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0" indent="0" algn="l" defTabSz="914400" rtl="0" eaLnBrk="1" latinLnBrk="0" hangingPunct="1">
              <a:spcBef>
                <a:spcPct val="20000"/>
              </a:spcBef>
              <a:buFont typeface="ABBvoiceOffice" panose="020D0603020503020204" pitchFamily="34" charset="0"/>
              <a:buNone/>
              <a:defRPr sz="1600" b="1" kern="1200">
                <a:solidFill>
                  <a:schemeClr val="tx2"/>
                </a:solidFill>
                <a:latin typeface="+mn-lt"/>
                <a:ea typeface="+mn-ea"/>
                <a:cs typeface="+mn-cs"/>
              </a:defRPr>
            </a:lvl2pPr>
            <a:lvl3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3pPr>
            <a:lvl4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4pPr>
            <a:lvl5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5pPr>
            <a:lvl6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6pPr>
            <a:lvl7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7pPr>
            <a:lvl8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8pPr>
            <a:lvl9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9pPr>
          </a:lstStyle>
          <a:p>
            <a:pPr>
              <a:spcBef>
                <a:spcPts val="600"/>
              </a:spcBef>
            </a:pPr>
            <a:r>
              <a:rPr lang="en-US" dirty="0"/>
              <a:t>Technical data</a:t>
            </a:r>
          </a:p>
        </p:txBody>
      </p:sp>
    </p:spTree>
    <p:extLst>
      <p:ext uri="{BB962C8B-B14F-4D97-AF65-F5344CB8AC3E}">
        <p14:creationId xmlns:p14="http://schemas.microsoft.com/office/powerpoint/2010/main" val="978507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0687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screen">
            <a:extLst>
              <a:ext uri="{28A0092B-C50C-407E-A947-70E740481C1C}">
                <a14:useLocalDpi xmlns:a14="http://schemas.microsoft.com/office/drawing/2010/main"/>
              </a:ext>
            </a:extLst>
          </a:blip>
          <a:srcRect l="34449" t="-154" r="29965" b="502"/>
          <a:stretch/>
        </p:blipFill>
        <p:spPr>
          <a:xfrm>
            <a:off x="4722031" y="1816571"/>
            <a:ext cx="4138249" cy="4081529"/>
          </a:xfrm>
          <a:prstGeom prst="rect">
            <a:avLst/>
          </a:prstGeom>
        </p:spPr>
      </p:pic>
      <p:sp>
        <p:nvSpPr>
          <p:cNvPr id="3" name="Title 2"/>
          <p:cNvSpPr>
            <a:spLocks noGrp="1"/>
          </p:cNvSpPr>
          <p:nvPr>
            <p:ph type="title"/>
          </p:nvPr>
        </p:nvSpPr>
        <p:spPr bwMode="gray"/>
        <p:txBody>
          <a:bodyPr/>
          <a:lstStyle/>
          <a:p>
            <a:r>
              <a:rPr lang="en-US" dirty="0"/>
              <a:t>About us</a:t>
            </a:r>
          </a:p>
        </p:txBody>
      </p:sp>
      <p:sp>
        <p:nvSpPr>
          <p:cNvPr id="4" name="Date Placeholder 3"/>
          <p:cNvSpPr>
            <a:spLocks noGrp="1"/>
          </p:cNvSpPr>
          <p:nvPr>
            <p:ph type="dt" sz="half" idx="14"/>
          </p:nvPr>
        </p:nvSpPr>
        <p:spPr bwMode="gray"/>
        <p:txBody>
          <a:bodyPr/>
          <a:lstStyle/>
          <a:p>
            <a:fld id="{FF9C19AF-AEEF-4951-9229-7E9EBFDC8F25}" type="datetime4">
              <a:rPr lang="en-US" smtClean="0"/>
              <a:t>May 22, 2017</a:t>
            </a:fld>
            <a:endParaRPr lang="en-US" dirty="0"/>
          </a:p>
        </p:txBody>
      </p:sp>
      <p:sp>
        <p:nvSpPr>
          <p:cNvPr id="5" name="Footer Placeholder 4"/>
          <p:cNvSpPr>
            <a:spLocks noGrp="1"/>
          </p:cNvSpPr>
          <p:nvPr>
            <p:ph type="ftr" sz="quarter" idx="15"/>
          </p:nvPr>
        </p:nvSpPr>
        <p:spPr bwMode="gray"/>
        <p:txBody>
          <a:bodyPr/>
          <a:lstStyle/>
          <a:p>
            <a:endParaRPr lang="en-US" dirty="0"/>
          </a:p>
        </p:txBody>
      </p:sp>
      <p:sp>
        <p:nvSpPr>
          <p:cNvPr id="6" name="Slide Number Placeholder 5"/>
          <p:cNvSpPr>
            <a:spLocks noGrp="1"/>
          </p:cNvSpPr>
          <p:nvPr>
            <p:ph type="sldNum" sz="quarter" idx="16"/>
          </p:nvPr>
        </p:nvSpPr>
        <p:spPr bwMode="gray"/>
        <p:txBody>
          <a:bodyPr/>
          <a:lstStyle/>
          <a:p>
            <a:r>
              <a:rPr lang="en-US" dirty="0"/>
              <a:t>Slide </a:t>
            </a:r>
            <a:fld id="{619F89D8-7AE3-494A-97F3-03D680869632}" type="slidenum">
              <a:rPr lang="en-US" smtClean="0"/>
              <a:pPr/>
              <a:t>2</a:t>
            </a:fld>
            <a:endParaRPr lang="en-US" dirty="0"/>
          </a:p>
        </p:txBody>
      </p:sp>
      <p:sp>
        <p:nvSpPr>
          <p:cNvPr id="9" name="Text Placeholder 5"/>
          <p:cNvSpPr txBox="1">
            <a:spLocks/>
          </p:cNvSpPr>
          <p:nvPr/>
        </p:nvSpPr>
        <p:spPr bwMode="gray">
          <a:xfrm>
            <a:off x="277494" y="1816571"/>
            <a:ext cx="4142888" cy="4095542"/>
          </a:xfrm>
          <a:prstGeom prst="rect">
            <a:avLst/>
          </a:prstGeom>
        </p:spPr>
        <p:txBody>
          <a:bodyPr lIns="72000" tIns="72000" rIns="72000" bIns="72000"/>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180000" indent="-180000" algn="l" defTabSz="914400" rtl="0" eaLnBrk="1" latinLnBrk="0" hangingPunct="1">
              <a:spcBef>
                <a:spcPct val="20000"/>
              </a:spcBef>
              <a:buFont typeface="ABBvoiceOffice" panose="020D0603020503020204" pitchFamily="34" charset="0"/>
              <a:buChar char="–"/>
              <a:defRPr sz="1400" kern="1200">
                <a:solidFill>
                  <a:schemeClr val="tx1"/>
                </a:solidFill>
                <a:latin typeface="+mn-lt"/>
                <a:ea typeface="+mn-ea"/>
                <a:cs typeface="+mn-cs"/>
              </a:defRPr>
            </a:lvl2pPr>
            <a:lvl3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3pPr>
            <a:lvl4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9pPr>
          </a:lstStyle>
          <a:p>
            <a:pPr>
              <a:spcBef>
                <a:spcPts val="600"/>
              </a:spcBef>
            </a:pPr>
            <a:r>
              <a:rPr lang="en-US" dirty="0"/>
              <a:t>ABB is the industry leader in low-voltage power supply</a:t>
            </a:r>
          </a:p>
          <a:p>
            <a:pPr>
              <a:spcBef>
                <a:spcPts val="600"/>
              </a:spcBef>
            </a:pPr>
            <a:endParaRPr lang="en-US" dirty="0"/>
          </a:p>
          <a:p>
            <a:pPr>
              <a:spcBef>
                <a:spcPts val="600"/>
              </a:spcBef>
            </a:pPr>
            <a:r>
              <a:rPr lang="en-US" dirty="0"/>
              <a:t>Proven expertise in data center technology and uninterruptible power supply (UPS)</a:t>
            </a:r>
          </a:p>
          <a:p>
            <a:pPr>
              <a:spcBef>
                <a:spcPts val="600"/>
              </a:spcBef>
            </a:pPr>
            <a:endParaRPr lang="en-US" dirty="0"/>
          </a:p>
          <a:p>
            <a:pPr>
              <a:spcBef>
                <a:spcPts val="600"/>
              </a:spcBef>
            </a:pPr>
            <a:r>
              <a:rPr lang="en-US" dirty="0"/>
              <a:t>Factories and service centers in 106 countries </a:t>
            </a:r>
          </a:p>
          <a:p>
            <a:pPr>
              <a:spcBef>
                <a:spcPts val="600"/>
              </a:spcBef>
            </a:pPr>
            <a:endParaRPr lang="en-US" dirty="0"/>
          </a:p>
          <a:p>
            <a:pPr>
              <a:spcBef>
                <a:spcPts val="600"/>
              </a:spcBef>
            </a:pPr>
            <a:r>
              <a:rPr lang="en-US" dirty="0"/>
              <a:t>Fast deliveries and responsive, professional local support </a:t>
            </a:r>
          </a:p>
        </p:txBody>
      </p:sp>
      <p:cxnSp>
        <p:nvCxnSpPr>
          <p:cNvPr id="11" name="Straight Connector 10"/>
          <p:cNvCxnSpPr>
            <a:cxnSpLocks/>
          </p:cNvCxnSpPr>
          <p:nvPr/>
        </p:nvCxnSpPr>
        <p:spPr bwMode="gray">
          <a:xfrm>
            <a:off x="4572000" y="1819275"/>
            <a:ext cx="0" cy="4094164"/>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86145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l="32206" t="-294" r="32206" b="294"/>
          <a:stretch/>
        </p:blipFill>
        <p:spPr>
          <a:xfrm>
            <a:off x="4722028" y="1819274"/>
            <a:ext cx="4138251" cy="4095751"/>
          </a:xfrm>
          <a:prstGeom prst="rect">
            <a:avLst/>
          </a:prstGeom>
        </p:spPr>
      </p:pic>
      <p:sp>
        <p:nvSpPr>
          <p:cNvPr id="3" name="Title 2"/>
          <p:cNvSpPr>
            <a:spLocks noGrp="1"/>
          </p:cNvSpPr>
          <p:nvPr>
            <p:ph type="title"/>
          </p:nvPr>
        </p:nvSpPr>
        <p:spPr bwMode="gray"/>
        <p:txBody>
          <a:bodyPr/>
          <a:lstStyle/>
          <a:p>
            <a:r>
              <a:rPr lang="en-US" dirty="0"/>
              <a:t>Data center drivers</a:t>
            </a:r>
          </a:p>
        </p:txBody>
      </p:sp>
      <p:sp>
        <p:nvSpPr>
          <p:cNvPr id="4" name="Date Placeholder 3"/>
          <p:cNvSpPr>
            <a:spLocks noGrp="1"/>
          </p:cNvSpPr>
          <p:nvPr>
            <p:ph type="dt" sz="half" idx="14"/>
          </p:nvPr>
        </p:nvSpPr>
        <p:spPr bwMode="gray"/>
        <p:txBody>
          <a:bodyPr/>
          <a:lstStyle/>
          <a:p>
            <a:fld id="{FF9C19AF-AEEF-4951-9229-7E9EBFDC8F25}" type="datetime4">
              <a:rPr lang="en-US" smtClean="0"/>
              <a:t>May 22, 2017</a:t>
            </a:fld>
            <a:endParaRPr lang="en-US" dirty="0"/>
          </a:p>
        </p:txBody>
      </p:sp>
      <p:sp>
        <p:nvSpPr>
          <p:cNvPr id="5" name="Footer Placeholder 4"/>
          <p:cNvSpPr>
            <a:spLocks noGrp="1"/>
          </p:cNvSpPr>
          <p:nvPr>
            <p:ph type="ftr" sz="quarter" idx="15"/>
          </p:nvPr>
        </p:nvSpPr>
        <p:spPr bwMode="gray"/>
        <p:txBody>
          <a:bodyPr/>
          <a:lstStyle/>
          <a:p>
            <a:endParaRPr lang="en-US" dirty="0"/>
          </a:p>
        </p:txBody>
      </p:sp>
      <p:sp>
        <p:nvSpPr>
          <p:cNvPr id="6" name="Slide Number Placeholder 5"/>
          <p:cNvSpPr>
            <a:spLocks noGrp="1"/>
          </p:cNvSpPr>
          <p:nvPr>
            <p:ph type="sldNum" sz="quarter" idx="16"/>
          </p:nvPr>
        </p:nvSpPr>
        <p:spPr bwMode="gray"/>
        <p:txBody>
          <a:bodyPr/>
          <a:lstStyle/>
          <a:p>
            <a:r>
              <a:rPr lang="en-US" dirty="0"/>
              <a:t>Slide </a:t>
            </a:r>
            <a:fld id="{619F89D8-7AE3-494A-97F3-03D680869632}" type="slidenum">
              <a:rPr lang="en-US" smtClean="0"/>
              <a:pPr/>
              <a:t>3</a:t>
            </a:fld>
            <a:endParaRPr lang="en-US" dirty="0"/>
          </a:p>
        </p:txBody>
      </p:sp>
      <p:sp>
        <p:nvSpPr>
          <p:cNvPr id="9" name="Text Placeholder 5"/>
          <p:cNvSpPr txBox="1">
            <a:spLocks/>
          </p:cNvSpPr>
          <p:nvPr/>
        </p:nvSpPr>
        <p:spPr bwMode="gray">
          <a:xfrm>
            <a:off x="277494" y="1816571"/>
            <a:ext cx="4142888" cy="4095542"/>
          </a:xfrm>
          <a:prstGeom prst="rect">
            <a:avLst/>
          </a:prstGeom>
        </p:spPr>
        <p:txBody>
          <a:bodyPr lIns="72000" tIns="72000" rIns="72000" bIns="72000"/>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180000" indent="-180000" algn="l" defTabSz="914400" rtl="0" eaLnBrk="1" latinLnBrk="0" hangingPunct="1">
              <a:spcBef>
                <a:spcPct val="20000"/>
              </a:spcBef>
              <a:buFont typeface="ABBvoiceOffice" panose="020D0603020503020204" pitchFamily="34" charset="0"/>
              <a:buChar char="–"/>
              <a:defRPr sz="1400" kern="1200">
                <a:solidFill>
                  <a:schemeClr val="tx1"/>
                </a:solidFill>
                <a:latin typeface="+mn-lt"/>
                <a:ea typeface="+mn-ea"/>
                <a:cs typeface="+mn-cs"/>
              </a:defRPr>
            </a:lvl2pPr>
            <a:lvl3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3pPr>
            <a:lvl4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9pPr>
          </a:lstStyle>
          <a:p>
            <a:pPr>
              <a:spcBef>
                <a:spcPts val="600"/>
              </a:spcBef>
            </a:pPr>
            <a:r>
              <a:rPr lang="en-US" b="1" dirty="0"/>
              <a:t>Data centers need compact, configurable, switchgear and UPS that are easy to buy, install and maintain</a:t>
            </a:r>
          </a:p>
          <a:p>
            <a:pPr>
              <a:spcBef>
                <a:spcPts val="600"/>
              </a:spcBef>
            </a:pPr>
            <a:endParaRPr lang="en-US" dirty="0"/>
          </a:p>
          <a:p>
            <a:pPr>
              <a:spcBef>
                <a:spcPts val="600"/>
              </a:spcBef>
            </a:pPr>
            <a:r>
              <a:rPr lang="en-US" dirty="0">
                <a:solidFill>
                  <a:schemeClr val="tx2"/>
                </a:solidFill>
              </a:rPr>
              <a:t>Scale</a:t>
            </a:r>
            <a:r>
              <a:rPr lang="en-US" dirty="0"/>
              <a:t> – fewer, larger facilities</a:t>
            </a:r>
          </a:p>
          <a:p>
            <a:pPr>
              <a:spcBef>
                <a:spcPts val="600"/>
              </a:spcBef>
            </a:pPr>
            <a:endParaRPr lang="en-US" dirty="0"/>
          </a:p>
          <a:p>
            <a:pPr>
              <a:spcBef>
                <a:spcPts val="600"/>
              </a:spcBef>
            </a:pPr>
            <a:r>
              <a:rPr lang="en-US" dirty="0">
                <a:solidFill>
                  <a:schemeClr val="tx2"/>
                </a:solidFill>
              </a:rPr>
              <a:t>Diversity of supply </a:t>
            </a:r>
            <a:r>
              <a:rPr lang="en-US" dirty="0"/>
              <a:t>– multiple power sources</a:t>
            </a:r>
          </a:p>
          <a:p>
            <a:pPr>
              <a:spcBef>
                <a:spcPts val="600"/>
              </a:spcBef>
            </a:pPr>
            <a:endParaRPr lang="en-US" dirty="0"/>
          </a:p>
          <a:p>
            <a:pPr>
              <a:spcBef>
                <a:spcPts val="600"/>
              </a:spcBef>
            </a:pPr>
            <a:r>
              <a:rPr lang="en-US" dirty="0">
                <a:solidFill>
                  <a:schemeClr val="tx2"/>
                </a:solidFill>
              </a:rPr>
              <a:t>Intelligence</a:t>
            </a:r>
            <a:r>
              <a:rPr lang="en-US" dirty="0"/>
              <a:t> – smart components that communicate and self-supervise</a:t>
            </a:r>
          </a:p>
          <a:p>
            <a:pPr>
              <a:spcBef>
                <a:spcPts val="600"/>
              </a:spcBef>
            </a:pPr>
            <a:endParaRPr lang="en-US" dirty="0"/>
          </a:p>
          <a:p>
            <a:pPr>
              <a:spcBef>
                <a:spcPts val="600"/>
              </a:spcBef>
            </a:pPr>
            <a:r>
              <a:rPr lang="en-US" dirty="0">
                <a:solidFill>
                  <a:schemeClr val="tx2"/>
                </a:solidFill>
              </a:rPr>
              <a:t>Failing small </a:t>
            </a:r>
            <a:r>
              <a:rPr lang="en-US" dirty="0"/>
              <a:t>– failures contained, limiting impact on availability</a:t>
            </a:r>
          </a:p>
        </p:txBody>
      </p:sp>
      <p:cxnSp>
        <p:nvCxnSpPr>
          <p:cNvPr id="11" name="Straight Connector 10"/>
          <p:cNvCxnSpPr>
            <a:cxnSpLocks/>
          </p:cNvCxnSpPr>
          <p:nvPr/>
        </p:nvCxnSpPr>
        <p:spPr bwMode="gray">
          <a:xfrm>
            <a:off x="4572000" y="1819275"/>
            <a:ext cx="0" cy="4094164"/>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83941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30039" r="9112"/>
          <a:stretch/>
        </p:blipFill>
        <p:spPr>
          <a:xfrm>
            <a:off x="4722032" y="1846539"/>
            <a:ext cx="4138249" cy="4080510"/>
          </a:xfrm>
          <a:prstGeom prst="rect">
            <a:avLst/>
          </a:prstGeom>
        </p:spPr>
      </p:pic>
      <p:sp>
        <p:nvSpPr>
          <p:cNvPr id="3" name="Title 2"/>
          <p:cNvSpPr>
            <a:spLocks noGrp="1"/>
          </p:cNvSpPr>
          <p:nvPr>
            <p:ph type="title"/>
          </p:nvPr>
        </p:nvSpPr>
        <p:spPr bwMode="gray"/>
        <p:txBody>
          <a:bodyPr/>
          <a:lstStyle/>
          <a:p>
            <a:r>
              <a:rPr lang="en-US" dirty="0"/>
              <a:t>What this means for data center managers</a:t>
            </a:r>
          </a:p>
        </p:txBody>
      </p:sp>
      <p:sp>
        <p:nvSpPr>
          <p:cNvPr id="4" name="Date Placeholder 3"/>
          <p:cNvSpPr>
            <a:spLocks noGrp="1"/>
          </p:cNvSpPr>
          <p:nvPr>
            <p:ph type="dt" sz="half" idx="14"/>
          </p:nvPr>
        </p:nvSpPr>
        <p:spPr bwMode="gray"/>
        <p:txBody>
          <a:bodyPr/>
          <a:lstStyle/>
          <a:p>
            <a:fld id="{FF9C19AF-AEEF-4951-9229-7E9EBFDC8F25}" type="datetime4">
              <a:rPr lang="en-US" smtClean="0"/>
              <a:t>May 22, 2017</a:t>
            </a:fld>
            <a:endParaRPr lang="en-US" dirty="0"/>
          </a:p>
        </p:txBody>
      </p:sp>
      <p:sp>
        <p:nvSpPr>
          <p:cNvPr id="5" name="Footer Placeholder 4"/>
          <p:cNvSpPr>
            <a:spLocks noGrp="1"/>
          </p:cNvSpPr>
          <p:nvPr>
            <p:ph type="ftr" sz="quarter" idx="15"/>
          </p:nvPr>
        </p:nvSpPr>
        <p:spPr bwMode="gray"/>
        <p:txBody>
          <a:bodyPr/>
          <a:lstStyle/>
          <a:p>
            <a:endParaRPr lang="en-US" dirty="0"/>
          </a:p>
        </p:txBody>
      </p:sp>
      <p:sp>
        <p:nvSpPr>
          <p:cNvPr id="6" name="Slide Number Placeholder 5"/>
          <p:cNvSpPr>
            <a:spLocks noGrp="1"/>
          </p:cNvSpPr>
          <p:nvPr>
            <p:ph type="sldNum" sz="quarter" idx="16"/>
          </p:nvPr>
        </p:nvSpPr>
        <p:spPr bwMode="gray"/>
        <p:txBody>
          <a:bodyPr/>
          <a:lstStyle/>
          <a:p>
            <a:r>
              <a:rPr lang="en-US" dirty="0"/>
              <a:t>Slide </a:t>
            </a:r>
            <a:fld id="{619F89D8-7AE3-494A-97F3-03D680869632}" type="slidenum">
              <a:rPr lang="en-US" smtClean="0"/>
              <a:pPr/>
              <a:t>4</a:t>
            </a:fld>
            <a:endParaRPr lang="en-US" dirty="0"/>
          </a:p>
        </p:txBody>
      </p:sp>
      <p:sp>
        <p:nvSpPr>
          <p:cNvPr id="9" name="Text Placeholder 5"/>
          <p:cNvSpPr txBox="1">
            <a:spLocks/>
          </p:cNvSpPr>
          <p:nvPr/>
        </p:nvSpPr>
        <p:spPr bwMode="gray">
          <a:xfrm>
            <a:off x="277494" y="1816571"/>
            <a:ext cx="4142888" cy="4095542"/>
          </a:xfrm>
          <a:prstGeom prst="rect">
            <a:avLst/>
          </a:prstGeom>
        </p:spPr>
        <p:txBody>
          <a:bodyPr lIns="72000" tIns="72000" rIns="72000" bIns="72000"/>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180000" indent="-180000" algn="l" defTabSz="914400" rtl="0" eaLnBrk="1" latinLnBrk="0" hangingPunct="1">
              <a:spcBef>
                <a:spcPct val="20000"/>
              </a:spcBef>
              <a:buFont typeface="ABBvoiceOffice" panose="020D0603020503020204" pitchFamily="34" charset="0"/>
              <a:buChar char="–"/>
              <a:defRPr sz="1400" kern="1200">
                <a:solidFill>
                  <a:schemeClr val="tx1"/>
                </a:solidFill>
                <a:latin typeface="+mn-lt"/>
                <a:ea typeface="+mn-ea"/>
                <a:cs typeface="+mn-cs"/>
              </a:defRPr>
            </a:lvl2pPr>
            <a:lvl3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3pPr>
            <a:lvl4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9pPr>
          </a:lstStyle>
          <a:p>
            <a:pPr>
              <a:spcBef>
                <a:spcPts val="600"/>
              </a:spcBef>
            </a:pPr>
            <a:r>
              <a:rPr lang="en-US" b="1" dirty="0"/>
              <a:t>Data center managers need to: </a:t>
            </a:r>
          </a:p>
          <a:p>
            <a:pPr>
              <a:spcBef>
                <a:spcPts val="600"/>
              </a:spcBef>
            </a:pPr>
            <a:endParaRPr lang="en-US" b="1" dirty="0"/>
          </a:p>
          <a:p>
            <a:pPr lvl="1">
              <a:spcBef>
                <a:spcPts val="600"/>
              </a:spcBef>
            </a:pPr>
            <a:r>
              <a:rPr lang="en-US" dirty="0"/>
              <a:t>Address mismatches between IT and power facilities, limiting physical data center space</a:t>
            </a:r>
          </a:p>
          <a:p>
            <a:pPr lvl="1">
              <a:spcBef>
                <a:spcPts val="600"/>
              </a:spcBef>
            </a:pPr>
            <a:endParaRPr lang="en-US" dirty="0"/>
          </a:p>
          <a:p>
            <a:pPr lvl="1">
              <a:spcBef>
                <a:spcPts val="600"/>
              </a:spcBef>
            </a:pPr>
            <a:r>
              <a:rPr lang="en-US" dirty="0"/>
              <a:t>Scale power supply more effectively </a:t>
            </a:r>
          </a:p>
          <a:p>
            <a:pPr lvl="1">
              <a:spcBef>
                <a:spcPts val="600"/>
              </a:spcBef>
            </a:pPr>
            <a:endParaRPr lang="en-US" dirty="0"/>
          </a:p>
          <a:p>
            <a:pPr lvl="1">
              <a:spcBef>
                <a:spcPts val="600"/>
              </a:spcBef>
            </a:pPr>
            <a:r>
              <a:rPr lang="en-US" dirty="0"/>
              <a:t>Find space savings for additional IT</a:t>
            </a:r>
          </a:p>
          <a:p>
            <a:pPr lvl="1">
              <a:spcBef>
                <a:spcPts val="600"/>
              </a:spcBef>
            </a:pPr>
            <a:endParaRPr lang="en-US" dirty="0"/>
          </a:p>
          <a:p>
            <a:pPr lvl="1">
              <a:spcBef>
                <a:spcPts val="600"/>
              </a:spcBef>
            </a:pPr>
            <a:r>
              <a:rPr lang="en-US" dirty="0"/>
              <a:t>Improve up-time and productivity</a:t>
            </a:r>
          </a:p>
          <a:p>
            <a:pPr lvl="1">
              <a:spcBef>
                <a:spcPts val="600"/>
              </a:spcBef>
            </a:pPr>
            <a:endParaRPr lang="en-US" dirty="0"/>
          </a:p>
          <a:p>
            <a:pPr lvl="1">
              <a:spcBef>
                <a:spcPts val="600"/>
              </a:spcBef>
            </a:pPr>
            <a:r>
              <a:rPr lang="en-US" dirty="0"/>
              <a:t>Improve energy efficiency</a:t>
            </a:r>
          </a:p>
        </p:txBody>
      </p:sp>
      <p:cxnSp>
        <p:nvCxnSpPr>
          <p:cNvPr id="11" name="Straight Connector 10"/>
          <p:cNvCxnSpPr>
            <a:cxnSpLocks/>
          </p:cNvCxnSpPr>
          <p:nvPr/>
        </p:nvCxnSpPr>
        <p:spPr bwMode="gray">
          <a:xfrm>
            <a:off x="4572000" y="1819275"/>
            <a:ext cx="0" cy="4094164"/>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3" name="Text Placeholder 5"/>
          <p:cNvSpPr txBox="1">
            <a:spLocks/>
          </p:cNvSpPr>
          <p:nvPr/>
        </p:nvSpPr>
        <p:spPr bwMode="gray">
          <a:xfrm>
            <a:off x="7370618" y="5204214"/>
            <a:ext cx="1489663" cy="722719"/>
          </a:xfrm>
          <a:prstGeom prst="rect">
            <a:avLst/>
          </a:prstGeom>
        </p:spPr>
        <p:txBody>
          <a:bodyPr lIns="72000" tIns="72000" rIns="72000" bIns="72000"/>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180000" indent="-180000" algn="l" defTabSz="914400" rtl="0" eaLnBrk="1" latinLnBrk="0" hangingPunct="1">
              <a:spcBef>
                <a:spcPct val="20000"/>
              </a:spcBef>
              <a:buFont typeface="ABBvoiceOffice" panose="020D0603020503020204" pitchFamily="34" charset="0"/>
              <a:buChar char="–"/>
              <a:defRPr sz="1400" kern="1200">
                <a:solidFill>
                  <a:schemeClr val="tx1"/>
                </a:solidFill>
                <a:latin typeface="+mn-lt"/>
                <a:ea typeface="+mn-ea"/>
                <a:cs typeface="+mn-cs"/>
              </a:defRPr>
            </a:lvl2pPr>
            <a:lvl3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3pPr>
            <a:lvl4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9pPr>
          </a:lstStyle>
          <a:p>
            <a:pPr algn="r">
              <a:spcBef>
                <a:spcPts val="600"/>
              </a:spcBef>
            </a:pPr>
            <a:r>
              <a:rPr lang="en-US" sz="1100" b="1" dirty="0">
                <a:solidFill>
                  <a:schemeClr val="bg1"/>
                </a:solidFill>
              </a:rPr>
              <a:t>Franz </a:t>
            </a:r>
            <a:r>
              <a:rPr lang="en-US" sz="1100" b="1" dirty="0" err="1">
                <a:solidFill>
                  <a:schemeClr val="bg1"/>
                </a:solidFill>
              </a:rPr>
              <a:t>Grüter</a:t>
            </a:r>
            <a:r>
              <a:rPr lang="en-US" sz="1100" b="1" dirty="0">
                <a:solidFill>
                  <a:schemeClr val="bg1"/>
                </a:solidFill>
              </a:rPr>
              <a:t/>
            </a:r>
            <a:br>
              <a:rPr lang="en-US" sz="1100" b="1" dirty="0">
                <a:solidFill>
                  <a:schemeClr val="bg1"/>
                </a:solidFill>
              </a:rPr>
            </a:br>
            <a:r>
              <a:rPr lang="en-US" sz="1100" dirty="0">
                <a:solidFill>
                  <a:schemeClr val="bg1"/>
                </a:solidFill>
              </a:rPr>
              <a:t>CEO </a:t>
            </a:r>
            <a:br>
              <a:rPr lang="en-US" sz="1100" dirty="0">
                <a:solidFill>
                  <a:schemeClr val="bg1"/>
                </a:solidFill>
              </a:rPr>
            </a:br>
            <a:r>
              <a:rPr lang="en-US" sz="1100" dirty="0">
                <a:solidFill>
                  <a:schemeClr val="bg1"/>
                </a:solidFill>
              </a:rPr>
              <a:t>Green</a:t>
            </a:r>
            <a:r>
              <a:rPr lang="pl-PL" sz="1100" dirty="0">
                <a:solidFill>
                  <a:schemeClr val="bg1"/>
                </a:solidFill>
              </a:rPr>
              <a:t> </a:t>
            </a:r>
            <a:r>
              <a:rPr lang="en-US" sz="1100" dirty="0">
                <a:solidFill>
                  <a:schemeClr val="bg1"/>
                </a:solidFill>
              </a:rPr>
              <a:t>Data Center</a:t>
            </a:r>
          </a:p>
        </p:txBody>
      </p:sp>
    </p:spTree>
    <p:extLst>
      <p:ext uri="{BB962C8B-B14F-4D97-AF65-F5344CB8AC3E}">
        <p14:creationId xmlns:p14="http://schemas.microsoft.com/office/powerpoint/2010/main" val="108362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867280" y="2141425"/>
            <a:ext cx="3993002" cy="3772014"/>
          </a:xfrm>
          <a:prstGeom prst="rect">
            <a:avLst/>
          </a:prstGeom>
        </p:spPr>
      </p:pic>
      <p:sp>
        <p:nvSpPr>
          <p:cNvPr id="3" name="Title 2"/>
          <p:cNvSpPr>
            <a:spLocks noGrp="1"/>
          </p:cNvSpPr>
          <p:nvPr>
            <p:ph type="title"/>
          </p:nvPr>
        </p:nvSpPr>
        <p:spPr bwMode="gray"/>
        <p:txBody>
          <a:bodyPr/>
          <a:lstStyle/>
          <a:p>
            <a:r>
              <a:rPr lang="en-US" dirty="0"/>
              <a:t>How ABB responds</a:t>
            </a:r>
          </a:p>
        </p:txBody>
      </p:sp>
      <p:sp>
        <p:nvSpPr>
          <p:cNvPr id="4" name="Date Placeholder 3"/>
          <p:cNvSpPr>
            <a:spLocks noGrp="1"/>
          </p:cNvSpPr>
          <p:nvPr>
            <p:ph type="dt" sz="half" idx="14"/>
          </p:nvPr>
        </p:nvSpPr>
        <p:spPr bwMode="gray"/>
        <p:txBody>
          <a:bodyPr/>
          <a:lstStyle/>
          <a:p>
            <a:fld id="{FF9C19AF-AEEF-4951-9229-7E9EBFDC8F25}" type="datetime4">
              <a:rPr lang="en-US" smtClean="0"/>
              <a:t>May 22, 2017</a:t>
            </a:fld>
            <a:endParaRPr lang="en-US" dirty="0"/>
          </a:p>
        </p:txBody>
      </p:sp>
      <p:sp>
        <p:nvSpPr>
          <p:cNvPr id="5" name="Footer Placeholder 4"/>
          <p:cNvSpPr>
            <a:spLocks noGrp="1"/>
          </p:cNvSpPr>
          <p:nvPr>
            <p:ph type="ftr" sz="quarter" idx="15"/>
          </p:nvPr>
        </p:nvSpPr>
        <p:spPr bwMode="gray"/>
        <p:txBody>
          <a:bodyPr/>
          <a:lstStyle/>
          <a:p>
            <a:endParaRPr lang="en-US" dirty="0"/>
          </a:p>
        </p:txBody>
      </p:sp>
      <p:sp>
        <p:nvSpPr>
          <p:cNvPr id="6" name="Slide Number Placeholder 5"/>
          <p:cNvSpPr>
            <a:spLocks noGrp="1"/>
          </p:cNvSpPr>
          <p:nvPr>
            <p:ph type="sldNum" sz="quarter" idx="16"/>
          </p:nvPr>
        </p:nvSpPr>
        <p:spPr bwMode="gray"/>
        <p:txBody>
          <a:bodyPr/>
          <a:lstStyle/>
          <a:p>
            <a:r>
              <a:rPr lang="en-US" dirty="0"/>
              <a:t>Slide </a:t>
            </a:r>
            <a:fld id="{619F89D8-7AE3-494A-97F3-03D680869632}" type="slidenum">
              <a:rPr lang="en-US" smtClean="0"/>
              <a:pPr/>
              <a:t>5</a:t>
            </a:fld>
            <a:endParaRPr lang="en-US" dirty="0"/>
          </a:p>
        </p:txBody>
      </p:sp>
      <p:sp>
        <p:nvSpPr>
          <p:cNvPr id="9" name="Text Placeholder 5"/>
          <p:cNvSpPr txBox="1">
            <a:spLocks/>
          </p:cNvSpPr>
          <p:nvPr/>
        </p:nvSpPr>
        <p:spPr bwMode="gray">
          <a:xfrm>
            <a:off x="277494" y="1816571"/>
            <a:ext cx="4142888" cy="4095542"/>
          </a:xfrm>
          <a:prstGeom prst="rect">
            <a:avLst/>
          </a:prstGeom>
        </p:spPr>
        <p:txBody>
          <a:bodyPr lIns="72000" tIns="72000" rIns="72000" bIns="72000"/>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180000" indent="-180000" algn="l" defTabSz="914400" rtl="0" eaLnBrk="1" latinLnBrk="0" hangingPunct="1">
              <a:spcBef>
                <a:spcPct val="20000"/>
              </a:spcBef>
              <a:buFont typeface="ABBvoiceOffice" panose="020D0603020503020204" pitchFamily="34" charset="0"/>
              <a:buChar char="–"/>
              <a:defRPr sz="1400" kern="1200">
                <a:solidFill>
                  <a:schemeClr val="tx1"/>
                </a:solidFill>
                <a:latin typeface="+mn-lt"/>
                <a:ea typeface="+mn-ea"/>
                <a:cs typeface="+mn-cs"/>
              </a:defRPr>
            </a:lvl2pPr>
            <a:lvl3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3pPr>
            <a:lvl4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9pPr>
          </a:lstStyle>
          <a:p>
            <a:pPr>
              <a:spcBef>
                <a:spcPts val="600"/>
              </a:spcBef>
            </a:pPr>
            <a:r>
              <a:rPr lang="en-US" b="1" dirty="0"/>
              <a:t>We at ABB understand: </a:t>
            </a:r>
          </a:p>
          <a:p>
            <a:pPr>
              <a:spcBef>
                <a:spcPts val="600"/>
              </a:spcBef>
            </a:pPr>
            <a:endParaRPr lang="en-US" b="1" dirty="0"/>
          </a:p>
          <a:p>
            <a:pPr lvl="1">
              <a:spcBef>
                <a:spcPts val="600"/>
              </a:spcBef>
            </a:pPr>
            <a:r>
              <a:rPr lang="en-US" dirty="0"/>
              <a:t>Overcapacity is just as serious a topic for data center operators as uptime</a:t>
            </a:r>
          </a:p>
          <a:p>
            <a:pPr lvl="1">
              <a:spcBef>
                <a:spcPts val="600"/>
              </a:spcBef>
            </a:pPr>
            <a:endParaRPr lang="en-US" dirty="0"/>
          </a:p>
          <a:p>
            <a:pPr lvl="1">
              <a:spcBef>
                <a:spcPts val="600"/>
              </a:spcBef>
            </a:pPr>
            <a:r>
              <a:rPr lang="en-US" dirty="0"/>
              <a:t>Data center power supplies need to grow step by step in ways that save space and energy and that make investments predictable</a:t>
            </a:r>
          </a:p>
          <a:p>
            <a:pPr lvl="1">
              <a:spcBef>
                <a:spcPts val="600"/>
              </a:spcBef>
            </a:pPr>
            <a:endParaRPr lang="en-US" dirty="0"/>
          </a:p>
          <a:p>
            <a:pPr lvl="1">
              <a:spcBef>
                <a:spcPts val="600"/>
              </a:spcBef>
            </a:pPr>
            <a:r>
              <a:rPr lang="en-US" dirty="0"/>
              <a:t>With fast installation and can-do, responsive support, ABB works hard to deliver to every customer the same high level of quality service</a:t>
            </a:r>
          </a:p>
          <a:p>
            <a:pPr marL="0" lvl="1" indent="0">
              <a:spcBef>
                <a:spcPts val="600"/>
              </a:spcBef>
              <a:buNone/>
            </a:pPr>
            <a:endParaRPr lang="en-US" dirty="0"/>
          </a:p>
        </p:txBody>
      </p:sp>
      <p:cxnSp>
        <p:nvCxnSpPr>
          <p:cNvPr id="11" name="Straight Connector 10"/>
          <p:cNvCxnSpPr>
            <a:cxnSpLocks/>
          </p:cNvCxnSpPr>
          <p:nvPr/>
        </p:nvCxnSpPr>
        <p:spPr bwMode="gray">
          <a:xfrm>
            <a:off x="4572000" y="1819275"/>
            <a:ext cx="0" cy="4094164"/>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2" name="Text Placeholder 5"/>
          <p:cNvSpPr txBox="1">
            <a:spLocks/>
          </p:cNvSpPr>
          <p:nvPr/>
        </p:nvSpPr>
        <p:spPr bwMode="gray">
          <a:xfrm>
            <a:off x="6936510" y="4941455"/>
            <a:ext cx="1923772" cy="970658"/>
          </a:xfrm>
          <a:prstGeom prst="rect">
            <a:avLst/>
          </a:prstGeom>
        </p:spPr>
        <p:txBody>
          <a:bodyPr lIns="72000" tIns="72000" rIns="72000" bIns="72000"/>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180000" indent="-180000" algn="l" defTabSz="914400" rtl="0" eaLnBrk="1" latinLnBrk="0" hangingPunct="1">
              <a:spcBef>
                <a:spcPct val="20000"/>
              </a:spcBef>
              <a:buFont typeface="ABBvoiceOffice" panose="020D0603020503020204" pitchFamily="34" charset="0"/>
              <a:buChar char="–"/>
              <a:defRPr sz="1400" kern="1200">
                <a:solidFill>
                  <a:schemeClr val="tx1"/>
                </a:solidFill>
                <a:latin typeface="+mn-lt"/>
                <a:ea typeface="+mn-ea"/>
                <a:cs typeface="+mn-cs"/>
              </a:defRPr>
            </a:lvl2pPr>
            <a:lvl3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3pPr>
            <a:lvl4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9pPr>
          </a:lstStyle>
          <a:p>
            <a:pPr algn="r">
              <a:spcBef>
                <a:spcPts val="600"/>
              </a:spcBef>
            </a:pPr>
            <a:r>
              <a:rPr lang="en-US" sz="1100" b="1" dirty="0" smtClean="0">
                <a:solidFill>
                  <a:schemeClr val="bg1"/>
                </a:solidFill>
              </a:rPr>
              <a:t>Ralf </a:t>
            </a:r>
            <a:r>
              <a:rPr lang="en-US" sz="1100" b="1" dirty="0" err="1" smtClean="0">
                <a:solidFill>
                  <a:schemeClr val="bg1"/>
                </a:solidFill>
              </a:rPr>
              <a:t>Heinemeyer</a:t>
            </a:r>
            <a:r>
              <a:rPr lang="pl-PL" sz="1100" b="1" dirty="0">
                <a:solidFill>
                  <a:schemeClr val="bg1"/>
                </a:solidFill>
              </a:rPr>
              <a:t/>
            </a:r>
            <a:br>
              <a:rPr lang="pl-PL" sz="1100" b="1" dirty="0">
                <a:solidFill>
                  <a:schemeClr val="bg1"/>
                </a:solidFill>
              </a:rPr>
            </a:br>
            <a:r>
              <a:rPr lang="en-US" sz="1100" dirty="0">
                <a:solidFill>
                  <a:schemeClr val="bg1"/>
                </a:solidFill>
              </a:rPr>
              <a:t>Managing Director</a:t>
            </a:r>
            <a:br>
              <a:rPr lang="en-US" sz="1100" dirty="0">
                <a:solidFill>
                  <a:schemeClr val="bg1"/>
                </a:solidFill>
              </a:rPr>
            </a:br>
            <a:r>
              <a:rPr lang="en-US" sz="1100" dirty="0">
                <a:solidFill>
                  <a:schemeClr val="bg1"/>
                </a:solidFill>
              </a:rPr>
              <a:t>ABB</a:t>
            </a:r>
            <a:r>
              <a:rPr lang="pl-PL" sz="1100" dirty="0">
                <a:solidFill>
                  <a:schemeClr val="bg1"/>
                </a:solidFill>
              </a:rPr>
              <a:t/>
            </a:r>
            <a:br>
              <a:rPr lang="pl-PL" sz="1100" dirty="0">
                <a:solidFill>
                  <a:schemeClr val="bg1"/>
                </a:solidFill>
              </a:rPr>
            </a:br>
            <a:r>
              <a:rPr lang="es-ES_tradnl" sz="1100" dirty="0" err="1" smtClean="0">
                <a:solidFill>
                  <a:schemeClr val="bg1"/>
                </a:solidFill>
              </a:rPr>
              <a:t>Electrification</a:t>
            </a:r>
            <a:r>
              <a:rPr lang="es-ES_tradnl" sz="1100" dirty="0" smtClean="0">
                <a:solidFill>
                  <a:schemeClr val="bg1"/>
                </a:solidFill>
              </a:rPr>
              <a:t> </a:t>
            </a:r>
            <a:r>
              <a:rPr lang="es-ES_tradnl" sz="1100" dirty="0" err="1" smtClean="0">
                <a:solidFill>
                  <a:schemeClr val="bg1"/>
                </a:solidFill>
              </a:rPr>
              <a:t>Solutions</a:t>
            </a:r>
            <a:endParaRPr lang="es-ES_tradnl" sz="1100" dirty="0" smtClean="0">
              <a:solidFill>
                <a:schemeClr val="bg1"/>
              </a:solidFill>
            </a:endParaRPr>
          </a:p>
          <a:p>
            <a:pPr algn="r">
              <a:spcBef>
                <a:spcPts val="600"/>
              </a:spcBef>
            </a:pPr>
            <a:r>
              <a:rPr lang="es-ES_tradnl" sz="1100" dirty="0" smtClean="0">
                <a:solidFill>
                  <a:schemeClr val="bg1"/>
                </a:solidFill>
              </a:rPr>
              <a:t>Business </a:t>
            </a:r>
            <a:r>
              <a:rPr lang="es-ES_tradnl" sz="1100" dirty="0" err="1" smtClean="0">
                <a:solidFill>
                  <a:schemeClr val="bg1"/>
                </a:solidFill>
              </a:rPr>
              <a:t>Unit</a:t>
            </a:r>
            <a:endParaRPr lang="en-US" sz="1100" dirty="0">
              <a:solidFill>
                <a:schemeClr val="bg1"/>
              </a:solidFill>
            </a:endParaRPr>
          </a:p>
        </p:txBody>
      </p:sp>
    </p:spTree>
    <p:extLst>
      <p:ext uri="{BB962C8B-B14F-4D97-AF65-F5344CB8AC3E}">
        <p14:creationId xmlns:p14="http://schemas.microsoft.com/office/powerpoint/2010/main" val="1992613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3"/>
          </p:nvPr>
        </p:nvSpPr>
        <p:spPr/>
        <p:txBody>
          <a:bodyPr/>
          <a:lstStyle/>
          <a:p>
            <a:r>
              <a:rPr lang="en-GB" dirty="0" smtClean="0"/>
              <a:t>Data </a:t>
            </a:r>
            <a:r>
              <a:rPr lang="en-GB" dirty="0" err="1" smtClean="0"/>
              <a:t>Center</a:t>
            </a:r>
            <a:r>
              <a:rPr lang="en-GB" dirty="0" smtClean="0"/>
              <a:t> electrical  infrastructure from grid to chip</a:t>
            </a:r>
            <a:endParaRPr lang="en-US" dirty="0"/>
          </a:p>
        </p:txBody>
      </p:sp>
      <p:sp>
        <p:nvSpPr>
          <p:cNvPr id="6" name="Title 5"/>
          <p:cNvSpPr>
            <a:spLocks noGrp="1"/>
          </p:cNvSpPr>
          <p:nvPr>
            <p:ph type="title"/>
          </p:nvPr>
        </p:nvSpPr>
        <p:spPr/>
        <p:txBody>
          <a:bodyPr/>
          <a:lstStyle/>
          <a:p>
            <a:r>
              <a:rPr lang="en-US" sz="2400" dirty="0" smtClean="0"/>
              <a:t>From a holistic perspective</a:t>
            </a:r>
            <a:endParaRPr lang="en-US" sz="2400" dirty="0"/>
          </a:p>
        </p:txBody>
      </p:sp>
      <p:sp>
        <p:nvSpPr>
          <p:cNvPr id="3" name="Date Placeholder 2"/>
          <p:cNvSpPr>
            <a:spLocks noGrp="1"/>
          </p:cNvSpPr>
          <p:nvPr>
            <p:ph type="dt" sz="half" idx="14"/>
          </p:nvPr>
        </p:nvSpPr>
        <p:spPr/>
        <p:txBody>
          <a:bodyPr/>
          <a:lstStyle/>
          <a:p>
            <a:fld id="{E3EF050F-B85E-4E30-B69F-9970B4AED387}" type="datetime4">
              <a:rPr lang="en-US" smtClean="0">
                <a:solidFill>
                  <a:srgbClr val="A0A0A0"/>
                </a:solidFill>
              </a:rPr>
              <a:pPr/>
              <a:t>May 22, 2017</a:t>
            </a:fld>
            <a:endParaRPr lang="en-US" dirty="0">
              <a:solidFill>
                <a:srgbClr val="A0A0A0"/>
              </a:solidFill>
            </a:endParaRPr>
          </a:p>
        </p:txBody>
      </p:sp>
      <p:sp>
        <p:nvSpPr>
          <p:cNvPr id="4" name="Footer Placeholder 3"/>
          <p:cNvSpPr>
            <a:spLocks noGrp="1"/>
          </p:cNvSpPr>
          <p:nvPr>
            <p:ph type="ftr" sz="quarter" idx="15"/>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6"/>
          </p:nvPr>
        </p:nvSpPr>
        <p:spPr/>
        <p:txBody>
          <a:bodyPr/>
          <a:lstStyle/>
          <a:p>
            <a:r>
              <a:rPr lang="en-US">
                <a:solidFill>
                  <a:srgbClr val="A0A0A0"/>
                </a:solidFill>
              </a:rPr>
              <a:t>Slide </a:t>
            </a:r>
            <a:fld id="{619F89D8-7AE3-494A-97F3-03D680869632}" type="slidenum">
              <a:rPr lang="en-US" smtClean="0">
                <a:solidFill>
                  <a:srgbClr val="A0A0A0"/>
                </a:solidFill>
              </a:rPr>
              <a:pPr/>
              <a:t>6</a:t>
            </a:fld>
            <a:endParaRPr lang="en-US" dirty="0">
              <a:solidFill>
                <a:srgbClr val="A0A0A0"/>
              </a:solidFill>
            </a:endParaRPr>
          </a:p>
        </p:txBody>
      </p:sp>
      <p:grpSp>
        <p:nvGrpSpPr>
          <p:cNvPr id="17" name="Group 16"/>
          <p:cNvGrpSpPr>
            <a:grpSpLocks noChangeAspect="1"/>
          </p:cNvGrpSpPr>
          <p:nvPr/>
        </p:nvGrpSpPr>
        <p:grpSpPr>
          <a:xfrm>
            <a:off x="448064" y="2678810"/>
            <a:ext cx="8244000" cy="2213844"/>
            <a:chOff x="331809" y="2764238"/>
            <a:chExt cx="8485200" cy="2260578"/>
          </a:xfrm>
        </p:grpSpPr>
        <p:pic>
          <p:nvPicPr>
            <p:cNvPr id="18" name="Picture 17"/>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41000"/>
                      </a14:imgEffect>
                      <a14:imgEffect>
                        <a14:brightnessContrast bright="13000" contrast="2000"/>
                      </a14:imgEffect>
                    </a14:imgLayer>
                  </a14:imgProps>
                </a:ext>
                <a:ext uri="{28A0092B-C50C-407E-A947-70E740481C1C}">
                  <a14:useLocalDpi xmlns:a14="http://schemas.microsoft.com/office/drawing/2010/main" val="0"/>
                </a:ext>
              </a:extLst>
            </a:blip>
            <a:srcRect/>
            <a:stretch>
              <a:fillRect/>
            </a:stretch>
          </p:blipFill>
          <p:spPr bwMode="auto">
            <a:xfrm>
              <a:off x="3387528" y="3193620"/>
              <a:ext cx="526888" cy="90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 Box 15"/>
            <p:cNvSpPr txBox="1">
              <a:spLocks noChangeArrowheads="1"/>
            </p:cNvSpPr>
            <p:nvPr/>
          </p:nvSpPr>
          <p:spPr bwMode="auto">
            <a:xfrm>
              <a:off x="619892" y="4168863"/>
              <a:ext cx="564589" cy="365851"/>
            </a:xfrm>
            <a:prstGeom prst="rect">
              <a:avLst/>
            </a:prstGeom>
            <a:solidFill>
              <a:schemeClr val="bg1"/>
            </a:solidFill>
            <a:ln>
              <a:noFill/>
            </a:ln>
            <a:extLst/>
          </p:spPr>
          <p:txBody>
            <a:bodyPr wrap="none" lIns="0" tIns="0" rIns="0" bIns="0" anchor="ctr"/>
            <a:lstStyle>
              <a:lvl1pPr eaLnBrk="0" hangingPunct="0">
                <a:defRPr sz="1600" b="1">
                  <a:solidFill>
                    <a:schemeClr val="bg1"/>
                  </a:solidFill>
                  <a:latin typeface="Arial" pitchFamily="34" charset="0"/>
                  <a:cs typeface="Arial" pitchFamily="34" charset="0"/>
                </a:defRPr>
              </a:lvl1pPr>
              <a:lvl2pPr marL="742950" indent="-285750" eaLnBrk="0" hangingPunct="0">
                <a:defRPr sz="1600" b="1">
                  <a:solidFill>
                    <a:schemeClr val="bg1"/>
                  </a:solidFill>
                  <a:latin typeface="Arial" pitchFamily="34" charset="0"/>
                  <a:cs typeface="Arial" pitchFamily="34" charset="0"/>
                </a:defRPr>
              </a:lvl2pPr>
              <a:lvl3pPr marL="1143000" indent="-228600" eaLnBrk="0" hangingPunct="0">
                <a:defRPr sz="1600" b="1">
                  <a:solidFill>
                    <a:schemeClr val="bg1"/>
                  </a:solidFill>
                  <a:latin typeface="Arial" pitchFamily="34" charset="0"/>
                  <a:cs typeface="Arial" pitchFamily="34" charset="0"/>
                </a:defRPr>
              </a:lvl3pPr>
              <a:lvl4pPr marL="1600200" indent="-228600" eaLnBrk="0" hangingPunct="0">
                <a:defRPr sz="1600" b="1">
                  <a:solidFill>
                    <a:schemeClr val="bg1"/>
                  </a:solidFill>
                  <a:latin typeface="Arial" pitchFamily="34" charset="0"/>
                  <a:cs typeface="Arial" pitchFamily="34" charset="0"/>
                </a:defRPr>
              </a:lvl4pPr>
              <a:lvl5pPr marL="2057400" indent="-228600" eaLnBrk="0" hangingPunct="0">
                <a:defRPr sz="16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fontAlgn="auto">
                <a:spcBef>
                  <a:spcPts val="0"/>
                </a:spcBef>
                <a:spcAft>
                  <a:spcPts val="0"/>
                </a:spcAft>
                <a:buFont typeface="Wingdings" pitchFamily="2" charset="2"/>
                <a:buNone/>
                <a:defRPr/>
              </a:pPr>
              <a:r>
                <a:rPr lang="en-US" altLang="zh-CN" sz="800" dirty="0">
                  <a:solidFill>
                    <a:schemeClr val="accent1"/>
                  </a:solidFill>
                  <a:latin typeface="+mj-lt"/>
                  <a:ea typeface="SimSun" pitchFamily="2" charset="-122"/>
                </a:rPr>
                <a:t>10-20 kV AC</a:t>
              </a:r>
            </a:p>
          </p:txBody>
        </p:sp>
        <p:pic>
          <p:nvPicPr>
            <p:cNvPr id="2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63090" y="3301940"/>
              <a:ext cx="557187" cy="685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2"/>
            <p:cNvPicPr>
              <a:picLocks noChangeAspect="1" noChangeArrowheads="1"/>
            </p:cNvPicPr>
            <p:nvPr/>
          </p:nvPicPr>
          <p:blipFill>
            <a:blip r:embed="rId6">
              <a:grayscl/>
              <a:extLst>
                <a:ext uri="{28A0092B-C50C-407E-A947-70E740481C1C}">
                  <a14:useLocalDpi xmlns:a14="http://schemas.microsoft.com/office/drawing/2010/main" val="0"/>
                </a:ext>
              </a:extLst>
            </a:blip>
            <a:srcRect/>
            <a:stretch>
              <a:fillRect/>
            </a:stretch>
          </p:blipFill>
          <p:spPr bwMode="auto">
            <a:xfrm>
              <a:off x="331809" y="3247666"/>
              <a:ext cx="412052" cy="794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0255" y="3145011"/>
              <a:ext cx="969326" cy="999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1667" y="3301940"/>
              <a:ext cx="557187" cy="685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0"/>
            <p:cNvPicPr>
              <a:picLocks noChangeAspect="1" noChangeArrowheads="1"/>
            </p:cNvPicPr>
            <p:nvPr/>
          </p:nvPicPr>
          <p:blipFill>
            <a:blip r:embed="rId8">
              <a:grayscl/>
              <a:extLst>
                <a:ext uri="{28A0092B-C50C-407E-A947-70E740481C1C}">
                  <a14:useLocalDpi xmlns:a14="http://schemas.microsoft.com/office/drawing/2010/main" val="0"/>
                </a:ext>
              </a:extLst>
            </a:blip>
            <a:srcRect/>
            <a:stretch>
              <a:fillRect/>
            </a:stretch>
          </p:blipFill>
          <p:spPr bwMode="auto">
            <a:xfrm>
              <a:off x="5203008" y="3321036"/>
              <a:ext cx="336773" cy="647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03935" y="3261592"/>
              <a:ext cx="674151" cy="766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42240" y="3261592"/>
              <a:ext cx="674151" cy="766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80544" y="3525473"/>
              <a:ext cx="836465" cy="238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8" name="Gruppieren 5"/>
            <p:cNvGrpSpPr>
              <a:grpSpLocks/>
            </p:cNvGrpSpPr>
            <p:nvPr/>
          </p:nvGrpSpPr>
          <p:grpSpPr bwMode="auto">
            <a:xfrm>
              <a:off x="865523" y="3459736"/>
              <a:ext cx="166576" cy="381028"/>
              <a:chOff x="1149737" y="2924948"/>
              <a:chExt cx="148365" cy="295516"/>
            </a:xfrm>
          </p:grpSpPr>
          <p:sp>
            <p:nvSpPr>
              <p:cNvPr id="75" name="Gleichschenkliges Dreieck 4"/>
              <p:cNvSpPr/>
              <p:nvPr/>
            </p:nvSpPr>
            <p:spPr bwMode="gray">
              <a:xfrm rot="5400000">
                <a:off x="1081599" y="2995308"/>
                <a:ext cx="286863" cy="146143"/>
              </a:xfrm>
              <a:prstGeom prst="triangl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1100"/>
                  </a:spcBef>
                  <a:spcAft>
                    <a:spcPts val="0"/>
                  </a:spcAft>
                  <a:buFont typeface="Wingdings" pitchFamily="2" charset="2"/>
                  <a:buNone/>
                  <a:defRPr/>
                </a:pPr>
                <a:endParaRPr lang="en-US" sz="1600" dirty="0">
                  <a:solidFill>
                    <a:schemeClr val="accent1"/>
                  </a:solidFill>
                  <a:latin typeface="+mj-lt"/>
                </a:endParaRPr>
              </a:p>
            </p:txBody>
          </p:sp>
          <p:sp>
            <p:nvSpPr>
              <p:cNvPr id="76" name="Gleichschenkliges Dreieck 90"/>
              <p:cNvSpPr/>
              <p:nvPr/>
            </p:nvSpPr>
            <p:spPr bwMode="gray">
              <a:xfrm rot="5400000">
                <a:off x="1079377" y="3003961"/>
                <a:ext cx="286863" cy="146143"/>
              </a:xfrm>
              <a:prstGeom prst="triangl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1100"/>
                  </a:spcBef>
                  <a:spcAft>
                    <a:spcPts val="0"/>
                  </a:spcAft>
                  <a:buFont typeface="Wingdings" pitchFamily="2" charset="2"/>
                  <a:buNone/>
                  <a:defRPr/>
                </a:pPr>
                <a:endParaRPr lang="en-US" sz="1600" dirty="0">
                  <a:solidFill>
                    <a:schemeClr val="accent1"/>
                  </a:solidFill>
                  <a:latin typeface="+mj-lt"/>
                </a:endParaRPr>
              </a:p>
            </p:txBody>
          </p:sp>
        </p:grpSp>
        <p:grpSp>
          <p:nvGrpSpPr>
            <p:cNvPr id="29" name="Gruppieren 5"/>
            <p:cNvGrpSpPr>
              <a:grpSpLocks/>
            </p:cNvGrpSpPr>
            <p:nvPr/>
          </p:nvGrpSpPr>
          <p:grpSpPr bwMode="auto">
            <a:xfrm>
              <a:off x="2218516" y="3459734"/>
              <a:ext cx="167474" cy="369871"/>
              <a:chOff x="1148937" y="2924948"/>
              <a:chExt cx="149165" cy="286863"/>
            </a:xfrm>
          </p:grpSpPr>
          <p:sp>
            <p:nvSpPr>
              <p:cNvPr id="73" name="Gleichschenkliges Dreieck 4"/>
              <p:cNvSpPr/>
              <p:nvPr/>
            </p:nvSpPr>
            <p:spPr bwMode="gray">
              <a:xfrm rot="5400000">
                <a:off x="1081599" y="2995308"/>
                <a:ext cx="286863" cy="146143"/>
              </a:xfrm>
              <a:prstGeom prst="triangl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r" fontAlgn="auto">
                  <a:spcBef>
                    <a:spcPts val="1100"/>
                  </a:spcBef>
                  <a:spcAft>
                    <a:spcPts val="0"/>
                  </a:spcAft>
                  <a:buFont typeface="Wingdings" pitchFamily="2" charset="2"/>
                  <a:buNone/>
                  <a:defRPr/>
                </a:pPr>
                <a:endParaRPr lang="en-US" sz="1600" dirty="0">
                  <a:solidFill>
                    <a:schemeClr val="accent1"/>
                  </a:solidFill>
                  <a:latin typeface="+mj-lt"/>
                </a:endParaRPr>
              </a:p>
            </p:txBody>
          </p:sp>
          <p:sp>
            <p:nvSpPr>
              <p:cNvPr id="74" name="Gleichschenkliges Dreieck 90"/>
              <p:cNvSpPr/>
              <p:nvPr/>
            </p:nvSpPr>
            <p:spPr bwMode="gray">
              <a:xfrm rot="5400000">
                <a:off x="1078577" y="2995308"/>
                <a:ext cx="286863" cy="146143"/>
              </a:xfrm>
              <a:prstGeom prst="triangl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r" fontAlgn="auto">
                  <a:spcBef>
                    <a:spcPts val="1100"/>
                  </a:spcBef>
                  <a:spcAft>
                    <a:spcPts val="0"/>
                  </a:spcAft>
                  <a:buFont typeface="Wingdings" pitchFamily="2" charset="2"/>
                  <a:buNone/>
                  <a:defRPr/>
                </a:pPr>
                <a:endParaRPr lang="en-US" sz="1600" dirty="0">
                  <a:solidFill>
                    <a:schemeClr val="accent1"/>
                  </a:solidFill>
                  <a:latin typeface="+mj-lt"/>
                </a:endParaRPr>
              </a:p>
            </p:txBody>
          </p:sp>
        </p:grpSp>
        <p:grpSp>
          <p:nvGrpSpPr>
            <p:cNvPr id="30" name="Gruppieren 5"/>
            <p:cNvGrpSpPr>
              <a:grpSpLocks/>
            </p:cNvGrpSpPr>
            <p:nvPr/>
          </p:nvGrpSpPr>
          <p:grpSpPr bwMode="auto">
            <a:xfrm>
              <a:off x="3146308" y="3459726"/>
              <a:ext cx="220334" cy="369873"/>
              <a:chOff x="1148603" y="2924948"/>
              <a:chExt cx="196246" cy="286865"/>
            </a:xfrm>
          </p:grpSpPr>
          <p:sp>
            <p:nvSpPr>
              <p:cNvPr id="71" name="Gleichschenkliges Dreieck 4"/>
              <p:cNvSpPr/>
              <p:nvPr/>
            </p:nvSpPr>
            <p:spPr bwMode="gray">
              <a:xfrm rot="5400000">
                <a:off x="1128346" y="2995308"/>
                <a:ext cx="286863" cy="146143"/>
              </a:xfrm>
              <a:prstGeom prst="triangl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1100"/>
                  </a:spcBef>
                  <a:spcAft>
                    <a:spcPts val="0"/>
                  </a:spcAft>
                  <a:buFont typeface="Wingdings" pitchFamily="2" charset="2"/>
                  <a:buNone/>
                  <a:defRPr/>
                </a:pPr>
                <a:endParaRPr lang="en-US" sz="1600" dirty="0">
                  <a:solidFill>
                    <a:schemeClr val="accent1"/>
                  </a:solidFill>
                  <a:latin typeface="+mj-lt"/>
                </a:endParaRPr>
              </a:p>
            </p:txBody>
          </p:sp>
          <p:sp>
            <p:nvSpPr>
              <p:cNvPr id="72" name="Gleichschenkliges Dreieck 90"/>
              <p:cNvSpPr/>
              <p:nvPr/>
            </p:nvSpPr>
            <p:spPr bwMode="gray">
              <a:xfrm rot="5400000">
                <a:off x="1078243" y="2995310"/>
                <a:ext cx="286863" cy="146143"/>
              </a:xfrm>
              <a:prstGeom prst="triangl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1100"/>
                  </a:spcBef>
                  <a:spcAft>
                    <a:spcPts val="0"/>
                  </a:spcAft>
                  <a:buFont typeface="Wingdings" pitchFamily="2" charset="2"/>
                  <a:buNone/>
                  <a:defRPr/>
                </a:pPr>
                <a:endParaRPr lang="en-US" sz="1600" dirty="0">
                  <a:solidFill>
                    <a:schemeClr val="accent1"/>
                  </a:solidFill>
                  <a:latin typeface="+mj-lt"/>
                </a:endParaRPr>
              </a:p>
            </p:txBody>
          </p:sp>
        </p:grpSp>
        <p:grpSp>
          <p:nvGrpSpPr>
            <p:cNvPr id="31" name="Gruppieren 5"/>
            <p:cNvGrpSpPr>
              <a:grpSpLocks/>
            </p:cNvGrpSpPr>
            <p:nvPr/>
          </p:nvGrpSpPr>
          <p:grpSpPr bwMode="auto">
            <a:xfrm>
              <a:off x="4044784" y="3465607"/>
              <a:ext cx="165568" cy="369871"/>
              <a:chOff x="1150635" y="2924948"/>
              <a:chExt cx="147467" cy="286863"/>
            </a:xfrm>
          </p:grpSpPr>
          <p:sp>
            <p:nvSpPr>
              <p:cNvPr id="69" name="Gleichschenkliges Dreieck 4"/>
              <p:cNvSpPr/>
              <p:nvPr/>
            </p:nvSpPr>
            <p:spPr bwMode="gray">
              <a:xfrm rot="5400000">
                <a:off x="1081599" y="2995308"/>
                <a:ext cx="286863" cy="146143"/>
              </a:xfrm>
              <a:prstGeom prst="triangl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1100"/>
                  </a:spcBef>
                  <a:spcAft>
                    <a:spcPts val="0"/>
                  </a:spcAft>
                  <a:buFont typeface="Wingdings" pitchFamily="2" charset="2"/>
                  <a:buNone/>
                  <a:defRPr/>
                </a:pPr>
                <a:endParaRPr lang="en-US" sz="1600" dirty="0">
                  <a:solidFill>
                    <a:schemeClr val="accent1"/>
                  </a:solidFill>
                  <a:latin typeface="+mj-lt"/>
                </a:endParaRPr>
              </a:p>
            </p:txBody>
          </p:sp>
          <p:sp>
            <p:nvSpPr>
              <p:cNvPr id="70" name="Gleichschenkliges Dreieck 90"/>
              <p:cNvSpPr/>
              <p:nvPr/>
            </p:nvSpPr>
            <p:spPr bwMode="gray">
              <a:xfrm rot="5400000">
                <a:off x="1080275" y="2995308"/>
                <a:ext cx="286863" cy="146143"/>
              </a:xfrm>
              <a:prstGeom prst="triangl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1100"/>
                  </a:spcBef>
                  <a:spcAft>
                    <a:spcPts val="0"/>
                  </a:spcAft>
                  <a:buFont typeface="Wingdings" pitchFamily="2" charset="2"/>
                  <a:buNone/>
                  <a:defRPr/>
                </a:pPr>
                <a:endParaRPr lang="en-US" sz="1600" dirty="0">
                  <a:solidFill>
                    <a:schemeClr val="accent1"/>
                  </a:solidFill>
                  <a:latin typeface="+mj-lt"/>
                </a:endParaRPr>
              </a:p>
            </p:txBody>
          </p:sp>
        </p:grpSp>
        <p:grpSp>
          <p:nvGrpSpPr>
            <p:cNvPr id="32" name="Gruppieren 5"/>
            <p:cNvGrpSpPr>
              <a:grpSpLocks/>
            </p:cNvGrpSpPr>
            <p:nvPr/>
          </p:nvGrpSpPr>
          <p:grpSpPr bwMode="auto">
            <a:xfrm>
              <a:off x="4946974" y="3459731"/>
              <a:ext cx="166492" cy="369871"/>
              <a:chOff x="1149811" y="2924948"/>
              <a:chExt cx="148291" cy="286863"/>
            </a:xfrm>
          </p:grpSpPr>
          <p:sp>
            <p:nvSpPr>
              <p:cNvPr id="67" name="Gleichschenkliges Dreieck 4"/>
              <p:cNvSpPr/>
              <p:nvPr/>
            </p:nvSpPr>
            <p:spPr bwMode="gray">
              <a:xfrm rot="5400000">
                <a:off x="1081599" y="2995308"/>
                <a:ext cx="286863" cy="146143"/>
              </a:xfrm>
              <a:prstGeom prst="triangl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1100"/>
                  </a:spcBef>
                  <a:spcAft>
                    <a:spcPts val="0"/>
                  </a:spcAft>
                  <a:buFont typeface="Wingdings" pitchFamily="2" charset="2"/>
                  <a:buNone/>
                  <a:defRPr/>
                </a:pPr>
                <a:endParaRPr lang="en-US" sz="1600" dirty="0">
                  <a:solidFill>
                    <a:schemeClr val="accent1"/>
                  </a:solidFill>
                  <a:latin typeface="+mj-lt"/>
                </a:endParaRPr>
              </a:p>
            </p:txBody>
          </p:sp>
          <p:sp>
            <p:nvSpPr>
              <p:cNvPr id="68" name="Gleichschenkliges Dreieck 90"/>
              <p:cNvSpPr/>
              <p:nvPr/>
            </p:nvSpPr>
            <p:spPr bwMode="gray">
              <a:xfrm rot="5400000">
                <a:off x="1079451" y="2995308"/>
                <a:ext cx="286863" cy="146143"/>
              </a:xfrm>
              <a:prstGeom prst="triangl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1100"/>
                  </a:spcBef>
                  <a:spcAft>
                    <a:spcPts val="0"/>
                  </a:spcAft>
                  <a:buFont typeface="Wingdings" pitchFamily="2" charset="2"/>
                  <a:buNone/>
                  <a:defRPr/>
                </a:pPr>
                <a:endParaRPr lang="en-US" sz="1600" dirty="0">
                  <a:solidFill>
                    <a:schemeClr val="accent1"/>
                  </a:solidFill>
                  <a:latin typeface="+mj-lt"/>
                </a:endParaRPr>
              </a:p>
            </p:txBody>
          </p:sp>
        </p:grpSp>
        <p:grpSp>
          <p:nvGrpSpPr>
            <p:cNvPr id="33" name="Gruppieren 5"/>
            <p:cNvGrpSpPr>
              <a:grpSpLocks/>
            </p:cNvGrpSpPr>
            <p:nvPr/>
          </p:nvGrpSpPr>
          <p:grpSpPr bwMode="auto">
            <a:xfrm>
              <a:off x="5631779" y="3459724"/>
              <a:ext cx="171465" cy="369873"/>
              <a:chOff x="1121447" y="2924948"/>
              <a:chExt cx="152720" cy="286865"/>
            </a:xfrm>
          </p:grpSpPr>
          <p:sp>
            <p:nvSpPr>
              <p:cNvPr id="65" name="Gleichschenkliges Dreieck 4"/>
              <p:cNvSpPr/>
              <p:nvPr/>
            </p:nvSpPr>
            <p:spPr bwMode="gray">
              <a:xfrm rot="5400000">
                <a:off x="1057664" y="2995308"/>
                <a:ext cx="286863" cy="146143"/>
              </a:xfrm>
              <a:prstGeom prst="triangl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1100"/>
                  </a:spcBef>
                  <a:spcAft>
                    <a:spcPts val="0"/>
                  </a:spcAft>
                  <a:buFont typeface="Wingdings" pitchFamily="2" charset="2"/>
                  <a:buNone/>
                  <a:defRPr/>
                </a:pPr>
                <a:endParaRPr lang="en-US" sz="1600" dirty="0">
                  <a:solidFill>
                    <a:schemeClr val="accent1"/>
                  </a:solidFill>
                  <a:latin typeface="+mj-lt"/>
                </a:endParaRPr>
              </a:p>
            </p:txBody>
          </p:sp>
          <p:sp>
            <p:nvSpPr>
              <p:cNvPr id="66" name="Gleichschenkliges Dreieck 90"/>
              <p:cNvSpPr/>
              <p:nvPr/>
            </p:nvSpPr>
            <p:spPr bwMode="gray">
              <a:xfrm rot="5400000">
                <a:off x="1051087" y="2995310"/>
                <a:ext cx="286863" cy="146143"/>
              </a:xfrm>
              <a:prstGeom prst="triangl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1100"/>
                  </a:spcBef>
                  <a:spcAft>
                    <a:spcPts val="0"/>
                  </a:spcAft>
                  <a:buFont typeface="Wingdings" pitchFamily="2" charset="2"/>
                  <a:buNone/>
                  <a:defRPr/>
                </a:pPr>
                <a:endParaRPr lang="en-US" sz="1600" dirty="0">
                  <a:solidFill>
                    <a:schemeClr val="accent1"/>
                  </a:solidFill>
                  <a:latin typeface="+mj-lt"/>
                </a:endParaRPr>
              </a:p>
            </p:txBody>
          </p:sp>
        </p:grpSp>
        <p:grpSp>
          <p:nvGrpSpPr>
            <p:cNvPr id="34" name="Gruppieren 5"/>
            <p:cNvGrpSpPr>
              <a:grpSpLocks/>
            </p:cNvGrpSpPr>
            <p:nvPr/>
          </p:nvGrpSpPr>
          <p:grpSpPr bwMode="auto">
            <a:xfrm>
              <a:off x="6698074" y="3467010"/>
              <a:ext cx="169071" cy="369871"/>
              <a:chOff x="1147514" y="2924948"/>
              <a:chExt cx="150588" cy="286863"/>
            </a:xfrm>
          </p:grpSpPr>
          <p:sp>
            <p:nvSpPr>
              <p:cNvPr id="63" name="Gleichschenkliges Dreieck 4"/>
              <p:cNvSpPr/>
              <p:nvPr/>
            </p:nvSpPr>
            <p:spPr bwMode="gray">
              <a:xfrm rot="5400000">
                <a:off x="1081599" y="2995308"/>
                <a:ext cx="286863" cy="146143"/>
              </a:xfrm>
              <a:prstGeom prst="triangl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1100"/>
                  </a:spcBef>
                  <a:spcAft>
                    <a:spcPts val="0"/>
                  </a:spcAft>
                  <a:buFont typeface="Wingdings" pitchFamily="2" charset="2"/>
                  <a:buNone/>
                  <a:defRPr/>
                </a:pPr>
                <a:endParaRPr lang="en-US" sz="1600" dirty="0">
                  <a:solidFill>
                    <a:schemeClr val="accent1"/>
                  </a:solidFill>
                  <a:latin typeface="+mj-lt"/>
                </a:endParaRPr>
              </a:p>
            </p:txBody>
          </p:sp>
          <p:sp>
            <p:nvSpPr>
              <p:cNvPr id="64" name="Gleichschenkliges Dreieck 90"/>
              <p:cNvSpPr/>
              <p:nvPr/>
            </p:nvSpPr>
            <p:spPr bwMode="gray">
              <a:xfrm rot="5400000">
                <a:off x="1077154" y="2995308"/>
                <a:ext cx="286863" cy="146143"/>
              </a:xfrm>
              <a:prstGeom prst="triangl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1100"/>
                  </a:spcBef>
                  <a:spcAft>
                    <a:spcPts val="0"/>
                  </a:spcAft>
                  <a:buFont typeface="Wingdings" pitchFamily="2" charset="2"/>
                  <a:buNone/>
                  <a:defRPr/>
                </a:pPr>
                <a:endParaRPr lang="en-US" sz="1600" dirty="0">
                  <a:solidFill>
                    <a:schemeClr val="accent1"/>
                  </a:solidFill>
                  <a:latin typeface="+mj-lt"/>
                </a:endParaRPr>
              </a:p>
            </p:txBody>
          </p:sp>
        </p:grpSp>
        <p:grpSp>
          <p:nvGrpSpPr>
            <p:cNvPr id="35" name="Gruppieren 5"/>
            <p:cNvGrpSpPr>
              <a:grpSpLocks/>
            </p:cNvGrpSpPr>
            <p:nvPr/>
          </p:nvGrpSpPr>
          <p:grpSpPr bwMode="auto">
            <a:xfrm>
              <a:off x="7714006" y="3465606"/>
              <a:ext cx="180918" cy="369871"/>
              <a:chOff x="1126176" y="2924949"/>
              <a:chExt cx="161139" cy="286863"/>
            </a:xfrm>
          </p:grpSpPr>
          <p:sp>
            <p:nvSpPr>
              <p:cNvPr id="61" name="Gleichschenkliges Dreieck 4"/>
              <p:cNvSpPr/>
              <p:nvPr/>
            </p:nvSpPr>
            <p:spPr bwMode="gray">
              <a:xfrm rot="5400000">
                <a:off x="1055816" y="2995309"/>
                <a:ext cx="286863" cy="146143"/>
              </a:xfrm>
              <a:prstGeom prst="triangl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1100"/>
                  </a:spcBef>
                  <a:spcAft>
                    <a:spcPts val="0"/>
                  </a:spcAft>
                  <a:buFont typeface="Wingdings" pitchFamily="2" charset="2"/>
                  <a:buNone/>
                  <a:defRPr/>
                </a:pPr>
                <a:endParaRPr lang="en-US" sz="1600" dirty="0">
                  <a:solidFill>
                    <a:schemeClr val="accent1"/>
                  </a:solidFill>
                  <a:latin typeface="+mj-lt"/>
                </a:endParaRPr>
              </a:p>
            </p:txBody>
          </p:sp>
          <p:sp>
            <p:nvSpPr>
              <p:cNvPr id="62" name="Gleichschenkliges Dreieck 90"/>
              <p:cNvSpPr/>
              <p:nvPr/>
            </p:nvSpPr>
            <p:spPr bwMode="gray">
              <a:xfrm rot="5400000">
                <a:off x="1070812" y="2995309"/>
                <a:ext cx="286863" cy="146143"/>
              </a:xfrm>
              <a:prstGeom prst="triangl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1100"/>
                  </a:spcBef>
                  <a:spcAft>
                    <a:spcPts val="0"/>
                  </a:spcAft>
                  <a:buFont typeface="Wingdings" pitchFamily="2" charset="2"/>
                  <a:buNone/>
                  <a:defRPr/>
                </a:pPr>
                <a:endParaRPr lang="en-US" sz="1600" dirty="0">
                  <a:solidFill>
                    <a:schemeClr val="accent1"/>
                  </a:solidFill>
                  <a:latin typeface="+mj-lt"/>
                </a:endParaRPr>
              </a:p>
            </p:txBody>
          </p:sp>
        </p:grpSp>
        <p:grpSp>
          <p:nvGrpSpPr>
            <p:cNvPr id="36" name="Gruppieren 5"/>
            <p:cNvGrpSpPr>
              <a:grpSpLocks/>
            </p:cNvGrpSpPr>
            <p:nvPr/>
          </p:nvGrpSpPr>
          <p:grpSpPr bwMode="auto">
            <a:xfrm>
              <a:off x="3544770" y="4095821"/>
              <a:ext cx="206274" cy="369871"/>
              <a:chOff x="1114378" y="2924949"/>
              <a:chExt cx="183723" cy="286863"/>
            </a:xfrm>
            <a:scene3d>
              <a:camera prst="orthographicFront">
                <a:rot lat="0" lon="0" rev="5400000"/>
              </a:camera>
              <a:lightRig rig="threePt" dir="t"/>
            </a:scene3d>
          </p:grpSpPr>
          <p:sp>
            <p:nvSpPr>
              <p:cNvPr id="59" name="Gleichschenkliges Dreieck 4"/>
              <p:cNvSpPr/>
              <p:nvPr/>
            </p:nvSpPr>
            <p:spPr bwMode="gray">
              <a:xfrm rot="5400000">
                <a:off x="1081599" y="2995308"/>
                <a:ext cx="286863" cy="146143"/>
              </a:xfrm>
              <a:prstGeom prst="triangl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1100"/>
                  </a:spcBef>
                  <a:spcAft>
                    <a:spcPts val="0"/>
                  </a:spcAft>
                  <a:buFont typeface="Wingdings" pitchFamily="2" charset="2"/>
                  <a:buNone/>
                  <a:defRPr/>
                </a:pPr>
                <a:endParaRPr lang="en-US" sz="1600" dirty="0">
                  <a:solidFill>
                    <a:schemeClr val="accent1"/>
                  </a:solidFill>
                  <a:latin typeface="+mj-lt"/>
                </a:endParaRPr>
              </a:p>
            </p:txBody>
          </p:sp>
          <p:sp>
            <p:nvSpPr>
              <p:cNvPr id="60" name="Gleichschenkliges Dreieck 90"/>
              <p:cNvSpPr/>
              <p:nvPr/>
            </p:nvSpPr>
            <p:spPr bwMode="gray">
              <a:xfrm rot="5400000">
                <a:off x="1044019" y="2995308"/>
                <a:ext cx="286863" cy="146143"/>
              </a:xfrm>
              <a:prstGeom prst="triangl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1100"/>
                  </a:spcBef>
                  <a:spcAft>
                    <a:spcPts val="0"/>
                  </a:spcAft>
                  <a:buFont typeface="Wingdings" pitchFamily="2" charset="2"/>
                  <a:buNone/>
                  <a:defRPr/>
                </a:pPr>
                <a:endParaRPr lang="en-US" sz="1600" dirty="0">
                  <a:solidFill>
                    <a:schemeClr val="accent1"/>
                  </a:solidFill>
                  <a:latin typeface="+mj-lt"/>
                </a:endParaRPr>
              </a:p>
            </p:txBody>
          </p:sp>
        </p:grpSp>
        <p:pic>
          <p:nvPicPr>
            <p:cNvPr id="37" name="Picture 75" descr="https://encrypted-tbn3.google.com/images?q=tbn:ANd9GcTOAQP4-ArOlvEoWwtd1bwzrQYuk6TUvpOqrDuxcAlfwJ7_DQTOhA"/>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63022" y="4530315"/>
              <a:ext cx="366487" cy="494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 Box 15"/>
            <p:cNvSpPr txBox="1">
              <a:spLocks noChangeArrowheads="1"/>
            </p:cNvSpPr>
            <p:nvPr/>
          </p:nvSpPr>
          <p:spPr bwMode="auto">
            <a:xfrm>
              <a:off x="2018264" y="4174876"/>
              <a:ext cx="564589" cy="365851"/>
            </a:xfrm>
            <a:prstGeom prst="rect">
              <a:avLst/>
            </a:prstGeom>
            <a:solidFill>
              <a:schemeClr val="bg1"/>
            </a:solidFill>
            <a:ln>
              <a:noFill/>
            </a:ln>
            <a:extLst/>
          </p:spPr>
          <p:txBody>
            <a:bodyPr wrap="none" lIns="0" tIns="0" rIns="0" bIns="0" anchor="ctr"/>
            <a:lstStyle>
              <a:lvl1pPr eaLnBrk="0" hangingPunct="0">
                <a:defRPr sz="1600" b="1">
                  <a:solidFill>
                    <a:schemeClr val="bg1"/>
                  </a:solidFill>
                  <a:latin typeface="Arial" pitchFamily="34" charset="0"/>
                  <a:cs typeface="Arial" pitchFamily="34" charset="0"/>
                </a:defRPr>
              </a:lvl1pPr>
              <a:lvl2pPr marL="742950" indent="-285750" eaLnBrk="0" hangingPunct="0">
                <a:defRPr sz="1600" b="1">
                  <a:solidFill>
                    <a:schemeClr val="bg1"/>
                  </a:solidFill>
                  <a:latin typeface="Arial" pitchFamily="34" charset="0"/>
                  <a:cs typeface="Arial" pitchFamily="34" charset="0"/>
                </a:defRPr>
              </a:lvl2pPr>
              <a:lvl3pPr marL="1143000" indent="-228600" eaLnBrk="0" hangingPunct="0">
                <a:defRPr sz="1600" b="1">
                  <a:solidFill>
                    <a:schemeClr val="bg1"/>
                  </a:solidFill>
                  <a:latin typeface="Arial" pitchFamily="34" charset="0"/>
                  <a:cs typeface="Arial" pitchFamily="34" charset="0"/>
                </a:defRPr>
              </a:lvl3pPr>
              <a:lvl4pPr marL="1600200" indent="-228600" eaLnBrk="0" hangingPunct="0">
                <a:defRPr sz="1600" b="1">
                  <a:solidFill>
                    <a:schemeClr val="bg1"/>
                  </a:solidFill>
                  <a:latin typeface="Arial" pitchFamily="34" charset="0"/>
                  <a:cs typeface="Arial" pitchFamily="34" charset="0"/>
                </a:defRPr>
              </a:lvl4pPr>
              <a:lvl5pPr marL="2057400" indent="-228600" eaLnBrk="0" hangingPunct="0">
                <a:defRPr sz="16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fontAlgn="auto">
                <a:spcBef>
                  <a:spcPts val="0"/>
                </a:spcBef>
                <a:spcAft>
                  <a:spcPts val="0"/>
                </a:spcAft>
                <a:buFont typeface="Wingdings" pitchFamily="2" charset="2"/>
                <a:buNone/>
                <a:defRPr/>
              </a:pPr>
              <a:r>
                <a:rPr lang="en-US" altLang="zh-CN" sz="800" dirty="0">
                  <a:solidFill>
                    <a:schemeClr val="accent1"/>
                  </a:solidFill>
                  <a:latin typeface="+mj-lt"/>
                  <a:ea typeface="SimSun" pitchFamily="2" charset="-122"/>
                </a:rPr>
                <a:t>400 V AC</a:t>
              </a:r>
            </a:p>
          </p:txBody>
        </p:sp>
        <p:sp>
          <p:nvSpPr>
            <p:cNvPr id="39" name="Text Box 15"/>
            <p:cNvSpPr txBox="1">
              <a:spLocks noChangeArrowheads="1"/>
            </p:cNvSpPr>
            <p:nvPr/>
          </p:nvSpPr>
          <p:spPr bwMode="auto">
            <a:xfrm>
              <a:off x="4754429" y="4177420"/>
              <a:ext cx="564589" cy="365851"/>
            </a:xfrm>
            <a:prstGeom prst="rect">
              <a:avLst/>
            </a:prstGeom>
            <a:solidFill>
              <a:schemeClr val="bg1"/>
            </a:solidFill>
            <a:ln>
              <a:noFill/>
            </a:ln>
            <a:extLst/>
          </p:spPr>
          <p:txBody>
            <a:bodyPr wrap="none" lIns="0" tIns="0" rIns="0" bIns="0" anchor="ctr"/>
            <a:lstStyle>
              <a:lvl1pPr eaLnBrk="0" hangingPunct="0">
                <a:defRPr sz="1600" b="1">
                  <a:solidFill>
                    <a:schemeClr val="bg1"/>
                  </a:solidFill>
                  <a:latin typeface="Arial" pitchFamily="34" charset="0"/>
                  <a:cs typeface="Arial" pitchFamily="34" charset="0"/>
                </a:defRPr>
              </a:lvl1pPr>
              <a:lvl2pPr marL="742950" indent="-285750" eaLnBrk="0" hangingPunct="0">
                <a:defRPr sz="1600" b="1">
                  <a:solidFill>
                    <a:schemeClr val="bg1"/>
                  </a:solidFill>
                  <a:latin typeface="Arial" pitchFamily="34" charset="0"/>
                  <a:cs typeface="Arial" pitchFamily="34" charset="0"/>
                </a:defRPr>
              </a:lvl2pPr>
              <a:lvl3pPr marL="1143000" indent="-228600" eaLnBrk="0" hangingPunct="0">
                <a:defRPr sz="1600" b="1">
                  <a:solidFill>
                    <a:schemeClr val="bg1"/>
                  </a:solidFill>
                  <a:latin typeface="Arial" pitchFamily="34" charset="0"/>
                  <a:cs typeface="Arial" pitchFamily="34" charset="0"/>
                </a:defRPr>
              </a:lvl3pPr>
              <a:lvl4pPr marL="1600200" indent="-228600" eaLnBrk="0" hangingPunct="0">
                <a:defRPr sz="1600" b="1">
                  <a:solidFill>
                    <a:schemeClr val="bg1"/>
                  </a:solidFill>
                  <a:latin typeface="Arial" pitchFamily="34" charset="0"/>
                  <a:cs typeface="Arial" pitchFamily="34" charset="0"/>
                </a:defRPr>
              </a:lvl4pPr>
              <a:lvl5pPr marL="2057400" indent="-228600" eaLnBrk="0" hangingPunct="0">
                <a:defRPr sz="16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fontAlgn="auto">
                <a:spcBef>
                  <a:spcPts val="0"/>
                </a:spcBef>
                <a:spcAft>
                  <a:spcPts val="0"/>
                </a:spcAft>
                <a:buFont typeface="Wingdings" pitchFamily="2" charset="2"/>
                <a:buNone/>
                <a:defRPr/>
              </a:pPr>
              <a:r>
                <a:rPr lang="en-US" altLang="zh-CN" sz="800" dirty="0">
                  <a:solidFill>
                    <a:schemeClr val="accent1"/>
                  </a:solidFill>
                  <a:latin typeface="+mj-lt"/>
                  <a:ea typeface="SimSun" pitchFamily="2" charset="-122"/>
                </a:rPr>
                <a:t>400 V AC</a:t>
              </a:r>
            </a:p>
          </p:txBody>
        </p:sp>
        <p:sp>
          <p:nvSpPr>
            <p:cNvPr id="40" name="Text Box 15"/>
            <p:cNvSpPr txBox="1">
              <a:spLocks noChangeArrowheads="1"/>
            </p:cNvSpPr>
            <p:nvPr/>
          </p:nvSpPr>
          <p:spPr bwMode="auto">
            <a:xfrm>
              <a:off x="5465786" y="4177420"/>
              <a:ext cx="564589" cy="365851"/>
            </a:xfrm>
            <a:prstGeom prst="rect">
              <a:avLst/>
            </a:prstGeom>
            <a:solidFill>
              <a:schemeClr val="bg1"/>
            </a:solidFill>
            <a:ln>
              <a:noFill/>
            </a:ln>
            <a:extLst/>
          </p:spPr>
          <p:txBody>
            <a:bodyPr wrap="none" lIns="0" tIns="0" rIns="0" bIns="0" anchor="ctr"/>
            <a:lstStyle>
              <a:lvl1pPr eaLnBrk="0" hangingPunct="0">
                <a:defRPr sz="1600" b="1">
                  <a:solidFill>
                    <a:schemeClr val="bg1"/>
                  </a:solidFill>
                  <a:latin typeface="Arial" pitchFamily="34" charset="0"/>
                  <a:cs typeface="Arial" pitchFamily="34" charset="0"/>
                </a:defRPr>
              </a:lvl1pPr>
              <a:lvl2pPr marL="742950" indent="-285750" eaLnBrk="0" hangingPunct="0">
                <a:defRPr sz="1600" b="1">
                  <a:solidFill>
                    <a:schemeClr val="bg1"/>
                  </a:solidFill>
                  <a:latin typeface="Arial" pitchFamily="34" charset="0"/>
                  <a:cs typeface="Arial" pitchFamily="34" charset="0"/>
                </a:defRPr>
              </a:lvl2pPr>
              <a:lvl3pPr marL="1143000" indent="-228600" eaLnBrk="0" hangingPunct="0">
                <a:defRPr sz="1600" b="1">
                  <a:solidFill>
                    <a:schemeClr val="bg1"/>
                  </a:solidFill>
                  <a:latin typeface="Arial" pitchFamily="34" charset="0"/>
                  <a:cs typeface="Arial" pitchFamily="34" charset="0"/>
                </a:defRPr>
              </a:lvl3pPr>
              <a:lvl4pPr marL="1600200" indent="-228600" eaLnBrk="0" hangingPunct="0">
                <a:defRPr sz="1600" b="1">
                  <a:solidFill>
                    <a:schemeClr val="bg1"/>
                  </a:solidFill>
                  <a:latin typeface="Arial" pitchFamily="34" charset="0"/>
                  <a:cs typeface="Arial" pitchFamily="34" charset="0"/>
                </a:defRPr>
              </a:lvl4pPr>
              <a:lvl5pPr marL="2057400" indent="-228600" eaLnBrk="0" hangingPunct="0">
                <a:defRPr sz="16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fontAlgn="auto">
                <a:spcBef>
                  <a:spcPts val="0"/>
                </a:spcBef>
                <a:spcAft>
                  <a:spcPts val="0"/>
                </a:spcAft>
                <a:buFont typeface="Wingdings" pitchFamily="2" charset="2"/>
                <a:buNone/>
                <a:defRPr/>
              </a:pPr>
              <a:r>
                <a:rPr lang="en-US" altLang="zh-CN" sz="800" dirty="0">
                  <a:solidFill>
                    <a:schemeClr val="accent1"/>
                  </a:solidFill>
                  <a:latin typeface="+mj-lt"/>
                  <a:ea typeface="SimSun" pitchFamily="2" charset="-122"/>
                </a:rPr>
                <a:t>400 V AC</a:t>
              </a:r>
            </a:p>
          </p:txBody>
        </p:sp>
        <p:sp>
          <p:nvSpPr>
            <p:cNvPr id="41" name="Text Box 15"/>
            <p:cNvSpPr txBox="1">
              <a:spLocks noChangeArrowheads="1"/>
            </p:cNvSpPr>
            <p:nvPr/>
          </p:nvSpPr>
          <p:spPr bwMode="auto">
            <a:xfrm>
              <a:off x="6460625" y="4188043"/>
              <a:ext cx="564589" cy="365851"/>
            </a:xfrm>
            <a:prstGeom prst="rect">
              <a:avLst/>
            </a:prstGeom>
            <a:solidFill>
              <a:schemeClr val="bg1"/>
            </a:solidFill>
            <a:ln>
              <a:noFill/>
            </a:ln>
            <a:extLst/>
          </p:spPr>
          <p:txBody>
            <a:bodyPr wrap="none" lIns="0" tIns="0" rIns="0" bIns="0" anchor="ctr"/>
            <a:lstStyle>
              <a:lvl1pPr eaLnBrk="0" hangingPunct="0">
                <a:defRPr sz="1600" b="1">
                  <a:solidFill>
                    <a:schemeClr val="bg1"/>
                  </a:solidFill>
                  <a:latin typeface="Arial" pitchFamily="34" charset="0"/>
                  <a:cs typeface="Arial" pitchFamily="34" charset="0"/>
                </a:defRPr>
              </a:lvl1pPr>
              <a:lvl2pPr marL="742950" indent="-285750" eaLnBrk="0" hangingPunct="0">
                <a:defRPr sz="1600" b="1">
                  <a:solidFill>
                    <a:schemeClr val="bg1"/>
                  </a:solidFill>
                  <a:latin typeface="Arial" pitchFamily="34" charset="0"/>
                  <a:cs typeface="Arial" pitchFamily="34" charset="0"/>
                </a:defRPr>
              </a:lvl2pPr>
              <a:lvl3pPr marL="1143000" indent="-228600" eaLnBrk="0" hangingPunct="0">
                <a:defRPr sz="1600" b="1">
                  <a:solidFill>
                    <a:schemeClr val="bg1"/>
                  </a:solidFill>
                  <a:latin typeface="Arial" pitchFamily="34" charset="0"/>
                  <a:cs typeface="Arial" pitchFamily="34" charset="0"/>
                </a:defRPr>
              </a:lvl3pPr>
              <a:lvl4pPr marL="1600200" indent="-228600" eaLnBrk="0" hangingPunct="0">
                <a:defRPr sz="1600" b="1">
                  <a:solidFill>
                    <a:schemeClr val="bg1"/>
                  </a:solidFill>
                  <a:latin typeface="Arial" pitchFamily="34" charset="0"/>
                  <a:cs typeface="Arial" pitchFamily="34" charset="0"/>
                </a:defRPr>
              </a:lvl4pPr>
              <a:lvl5pPr marL="2057400" indent="-228600" eaLnBrk="0" hangingPunct="0">
                <a:defRPr sz="16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fontAlgn="auto">
                <a:spcBef>
                  <a:spcPts val="0"/>
                </a:spcBef>
                <a:spcAft>
                  <a:spcPts val="0"/>
                </a:spcAft>
                <a:buFont typeface="Wingdings" pitchFamily="2" charset="2"/>
                <a:buNone/>
                <a:defRPr/>
              </a:pPr>
              <a:r>
                <a:rPr lang="en-US" altLang="zh-CN" sz="800" dirty="0">
                  <a:solidFill>
                    <a:schemeClr val="accent1"/>
                  </a:solidFill>
                  <a:latin typeface="+mj-lt"/>
                  <a:ea typeface="SimSun" pitchFamily="2" charset="-122"/>
                </a:rPr>
                <a:t>380 V DC</a:t>
              </a:r>
            </a:p>
          </p:txBody>
        </p:sp>
        <p:sp>
          <p:nvSpPr>
            <p:cNvPr id="42" name="Text Box 15"/>
            <p:cNvSpPr txBox="1">
              <a:spLocks noChangeArrowheads="1"/>
            </p:cNvSpPr>
            <p:nvPr/>
          </p:nvSpPr>
          <p:spPr bwMode="auto">
            <a:xfrm>
              <a:off x="7542698" y="4188043"/>
              <a:ext cx="564589" cy="365851"/>
            </a:xfrm>
            <a:prstGeom prst="rect">
              <a:avLst/>
            </a:prstGeom>
            <a:solidFill>
              <a:schemeClr val="bg1"/>
            </a:solidFill>
            <a:ln>
              <a:noFill/>
            </a:ln>
            <a:extLst/>
          </p:spPr>
          <p:txBody>
            <a:bodyPr wrap="none" lIns="0" tIns="0" rIns="0" bIns="0" anchor="ctr"/>
            <a:lstStyle>
              <a:lvl1pPr eaLnBrk="0" hangingPunct="0">
                <a:defRPr sz="1600" b="1">
                  <a:solidFill>
                    <a:schemeClr val="bg1"/>
                  </a:solidFill>
                  <a:latin typeface="Arial" pitchFamily="34" charset="0"/>
                  <a:cs typeface="Arial" pitchFamily="34" charset="0"/>
                </a:defRPr>
              </a:lvl1pPr>
              <a:lvl2pPr marL="742950" indent="-285750" eaLnBrk="0" hangingPunct="0">
                <a:defRPr sz="1600" b="1">
                  <a:solidFill>
                    <a:schemeClr val="bg1"/>
                  </a:solidFill>
                  <a:latin typeface="Arial" pitchFamily="34" charset="0"/>
                  <a:cs typeface="Arial" pitchFamily="34" charset="0"/>
                </a:defRPr>
              </a:lvl2pPr>
              <a:lvl3pPr marL="1143000" indent="-228600" eaLnBrk="0" hangingPunct="0">
                <a:defRPr sz="1600" b="1">
                  <a:solidFill>
                    <a:schemeClr val="bg1"/>
                  </a:solidFill>
                  <a:latin typeface="Arial" pitchFamily="34" charset="0"/>
                  <a:cs typeface="Arial" pitchFamily="34" charset="0"/>
                </a:defRPr>
              </a:lvl3pPr>
              <a:lvl4pPr marL="1600200" indent="-228600" eaLnBrk="0" hangingPunct="0">
                <a:defRPr sz="1600" b="1">
                  <a:solidFill>
                    <a:schemeClr val="bg1"/>
                  </a:solidFill>
                  <a:latin typeface="Arial" pitchFamily="34" charset="0"/>
                  <a:cs typeface="Arial" pitchFamily="34" charset="0"/>
                </a:defRPr>
              </a:lvl4pPr>
              <a:lvl5pPr marL="2057400" indent="-228600" eaLnBrk="0" hangingPunct="0">
                <a:defRPr sz="16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fontAlgn="auto">
                <a:spcBef>
                  <a:spcPts val="0"/>
                </a:spcBef>
                <a:spcAft>
                  <a:spcPts val="0"/>
                </a:spcAft>
                <a:buFont typeface="Wingdings" pitchFamily="2" charset="2"/>
                <a:buNone/>
                <a:defRPr/>
              </a:pPr>
              <a:r>
                <a:rPr lang="en-US" altLang="zh-CN" sz="800" dirty="0">
                  <a:solidFill>
                    <a:schemeClr val="accent1"/>
                  </a:solidFill>
                  <a:latin typeface="+mj-lt"/>
                  <a:ea typeface="SimSun" pitchFamily="2" charset="-122"/>
                </a:rPr>
                <a:t>12 V DC</a:t>
              </a:r>
            </a:p>
          </p:txBody>
        </p:sp>
        <p:sp>
          <p:nvSpPr>
            <p:cNvPr id="43" name="Rechteck 114"/>
            <p:cNvSpPr/>
            <p:nvPr/>
          </p:nvSpPr>
          <p:spPr bwMode="gray">
            <a:xfrm>
              <a:off x="1117370" y="3144219"/>
              <a:ext cx="972211" cy="1000119"/>
            </a:xfrm>
            <a:prstGeom prst="rect">
              <a:avLst/>
            </a:prstGeom>
            <a:noFill/>
            <a:ln w="12700" cap="rnd">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1100"/>
                </a:spcBef>
                <a:spcAft>
                  <a:spcPts val="0"/>
                </a:spcAft>
                <a:buFont typeface="Wingdings" pitchFamily="2" charset="2"/>
                <a:buNone/>
                <a:defRPr/>
              </a:pPr>
              <a:endParaRPr lang="en-US" sz="1600" dirty="0">
                <a:solidFill>
                  <a:schemeClr val="accent1"/>
                </a:solidFill>
              </a:endParaRPr>
            </a:p>
          </p:txBody>
        </p:sp>
        <p:sp>
          <p:nvSpPr>
            <p:cNvPr id="44" name="Rechteck 114"/>
            <p:cNvSpPr/>
            <p:nvPr/>
          </p:nvSpPr>
          <p:spPr bwMode="gray">
            <a:xfrm>
              <a:off x="331809" y="3144219"/>
              <a:ext cx="420205" cy="1000119"/>
            </a:xfrm>
            <a:prstGeom prst="rect">
              <a:avLst/>
            </a:prstGeom>
            <a:noFill/>
            <a:ln w="12700" cap="rnd">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1100"/>
                </a:spcBef>
                <a:spcAft>
                  <a:spcPts val="0"/>
                </a:spcAft>
                <a:buFont typeface="Wingdings" pitchFamily="2" charset="2"/>
                <a:buNone/>
                <a:defRPr/>
              </a:pPr>
              <a:endParaRPr lang="en-US" sz="1600" dirty="0">
                <a:solidFill>
                  <a:schemeClr val="accent1"/>
                </a:solidFill>
              </a:endParaRPr>
            </a:p>
          </p:txBody>
        </p:sp>
        <p:sp>
          <p:nvSpPr>
            <p:cNvPr id="45" name="Rechteck 114"/>
            <p:cNvSpPr/>
            <p:nvPr/>
          </p:nvSpPr>
          <p:spPr bwMode="gray">
            <a:xfrm>
              <a:off x="2463090" y="3144219"/>
              <a:ext cx="569709" cy="1000119"/>
            </a:xfrm>
            <a:prstGeom prst="rect">
              <a:avLst/>
            </a:prstGeom>
            <a:noFill/>
            <a:ln w="12700" cap="rnd">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1100"/>
                </a:spcBef>
                <a:spcAft>
                  <a:spcPts val="0"/>
                </a:spcAft>
                <a:buFont typeface="Wingdings" pitchFamily="2" charset="2"/>
                <a:buNone/>
                <a:defRPr/>
              </a:pPr>
              <a:endParaRPr lang="en-US" sz="1600" dirty="0">
                <a:solidFill>
                  <a:schemeClr val="accent1"/>
                </a:solidFill>
              </a:endParaRPr>
            </a:p>
          </p:txBody>
        </p:sp>
        <p:sp>
          <p:nvSpPr>
            <p:cNvPr id="46" name="Rechteck 114"/>
            <p:cNvSpPr/>
            <p:nvPr/>
          </p:nvSpPr>
          <p:spPr bwMode="gray">
            <a:xfrm>
              <a:off x="4284163" y="3144219"/>
              <a:ext cx="569709" cy="1000119"/>
            </a:xfrm>
            <a:prstGeom prst="rect">
              <a:avLst/>
            </a:prstGeom>
            <a:noFill/>
            <a:ln w="12700" cap="rnd">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1100"/>
                </a:spcBef>
                <a:spcAft>
                  <a:spcPts val="0"/>
                </a:spcAft>
                <a:buFont typeface="Wingdings" pitchFamily="2" charset="2"/>
                <a:buNone/>
                <a:defRPr/>
              </a:pPr>
              <a:endParaRPr lang="en-US" sz="1600" dirty="0">
                <a:solidFill>
                  <a:schemeClr val="accent1"/>
                </a:solidFill>
              </a:endParaRPr>
            </a:p>
          </p:txBody>
        </p:sp>
        <p:sp>
          <p:nvSpPr>
            <p:cNvPr id="47" name="Rechteck 114"/>
            <p:cNvSpPr/>
            <p:nvPr/>
          </p:nvSpPr>
          <p:spPr bwMode="gray">
            <a:xfrm>
              <a:off x="3381934" y="3144219"/>
              <a:ext cx="536594" cy="1000119"/>
            </a:xfrm>
            <a:prstGeom prst="rect">
              <a:avLst/>
            </a:prstGeom>
            <a:noFill/>
            <a:ln w="12700" cap="rnd">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1100"/>
                </a:spcBef>
                <a:spcAft>
                  <a:spcPts val="0"/>
                </a:spcAft>
                <a:buFont typeface="Wingdings" pitchFamily="2" charset="2"/>
                <a:buNone/>
                <a:defRPr/>
              </a:pPr>
              <a:endParaRPr lang="en-US" sz="1600" dirty="0">
                <a:solidFill>
                  <a:schemeClr val="accent1"/>
                </a:solidFill>
              </a:endParaRPr>
            </a:p>
          </p:txBody>
        </p:sp>
        <p:sp>
          <p:nvSpPr>
            <p:cNvPr id="48" name="Rechteck 114"/>
            <p:cNvSpPr/>
            <p:nvPr/>
          </p:nvSpPr>
          <p:spPr bwMode="gray">
            <a:xfrm>
              <a:off x="5196267" y="3140593"/>
              <a:ext cx="342397" cy="1000119"/>
            </a:xfrm>
            <a:prstGeom prst="rect">
              <a:avLst/>
            </a:prstGeom>
            <a:noFill/>
            <a:ln w="12700" cap="rnd">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1100"/>
                </a:spcBef>
                <a:spcAft>
                  <a:spcPts val="0"/>
                </a:spcAft>
                <a:buFont typeface="Wingdings" pitchFamily="2" charset="2"/>
                <a:buNone/>
                <a:defRPr/>
              </a:pPr>
              <a:endParaRPr lang="en-US" sz="1600" dirty="0">
                <a:solidFill>
                  <a:schemeClr val="accent1"/>
                </a:solidFill>
              </a:endParaRPr>
            </a:p>
          </p:txBody>
        </p:sp>
        <p:sp>
          <p:nvSpPr>
            <p:cNvPr id="49" name="Rechteck 114"/>
            <p:cNvSpPr/>
            <p:nvPr/>
          </p:nvSpPr>
          <p:spPr bwMode="gray">
            <a:xfrm>
              <a:off x="5903631" y="3150480"/>
              <a:ext cx="1712759" cy="1000119"/>
            </a:xfrm>
            <a:prstGeom prst="rect">
              <a:avLst/>
            </a:prstGeom>
            <a:noFill/>
            <a:ln w="12700" cap="rnd">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1100"/>
                </a:spcBef>
                <a:spcAft>
                  <a:spcPts val="0"/>
                </a:spcAft>
                <a:buFont typeface="Wingdings" pitchFamily="2" charset="2"/>
                <a:buNone/>
                <a:defRPr/>
              </a:pPr>
              <a:endParaRPr lang="en-US" sz="1600" dirty="0">
                <a:solidFill>
                  <a:schemeClr val="accent1"/>
                </a:solidFill>
              </a:endParaRPr>
            </a:p>
          </p:txBody>
        </p:sp>
        <p:sp>
          <p:nvSpPr>
            <p:cNvPr id="50" name="Rechteck 114"/>
            <p:cNvSpPr/>
            <p:nvPr/>
          </p:nvSpPr>
          <p:spPr bwMode="gray">
            <a:xfrm>
              <a:off x="7980240" y="3142376"/>
              <a:ext cx="836768" cy="1000119"/>
            </a:xfrm>
            <a:prstGeom prst="rect">
              <a:avLst/>
            </a:prstGeom>
            <a:noFill/>
            <a:ln w="12700" cap="rnd">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1100"/>
                </a:spcBef>
                <a:spcAft>
                  <a:spcPts val="0"/>
                </a:spcAft>
                <a:buFont typeface="Wingdings" pitchFamily="2" charset="2"/>
                <a:buNone/>
                <a:defRPr/>
              </a:pPr>
              <a:endParaRPr lang="en-US" sz="1600" dirty="0">
                <a:solidFill>
                  <a:schemeClr val="accent1"/>
                </a:solidFill>
              </a:endParaRPr>
            </a:p>
          </p:txBody>
        </p:sp>
        <p:sp>
          <p:nvSpPr>
            <p:cNvPr id="51" name="Text Box 15"/>
            <p:cNvSpPr txBox="1">
              <a:spLocks noChangeArrowheads="1"/>
            </p:cNvSpPr>
            <p:nvPr/>
          </p:nvSpPr>
          <p:spPr bwMode="auto">
            <a:xfrm>
              <a:off x="331810" y="2766106"/>
              <a:ext cx="420205" cy="365851"/>
            </a:xfrm>
            <a:prstGeom prst="rect">
              <a:avLst/>
            </a:prstGeom>
            <a:solidFill>
              <a:schemeClr val="bg1"/>
            </a:solidFill>
            <a:ln>
              <a:noFill/>
            </a:ln>
            <a:extLst/>
          </p:spPr>
          <p:txBody>
            <a:bodyPr wrap="none" lIns="0" tIns="0" rIns="0" bIns="0" anchor="ctr"/>
            <a:lstStyle>
              <a:lvl1pPr eaLnBrk="0" hangingPunct="0">
                <a:defRPr sz="1600" b="1">
                  <a:solidFill>
                    <a:schemeClr val="bg1"/>
                  </a:solidFill>
                  <a:latin typeface="Arial" pitchFamily="34" charset="0"/>
                  <a:cs typeface="Arial" pitchFamily="34" charset="0"/>
                </a:defRPr>
              </a:lvl1pPr>
              <a:lvl2pPr marL="742950" indent="-285750" eaLnBrk="0" hangingPunct="0">
                <a:defRPr sz="1600" b="1">
                  <a:solidFill>
                    <a:schemeClr val="bg1"/>
                  </a:solidFill>
                  <a:latin typeface="Arial" pitchFamily="34" charset="0"/>
                  <a:cs typeface="Arial" pitchFamily="34" charset="0"/>
                </a:defRPr>
              </a:lvl2pPr>
              <a:lvl3pPr marL="1143000" indent="-228600" eaLnBrk="0" hangingPunct="0">
                <a:defRPr sz="1600" b="1">
                  <a:solidFill>
                    <a:schemeClr val="bg1"/>
                  </a:solidFill>
                  <a:latin typeface="Arial" pitchFamily="34" charset="0"/>
                  <a:cs typeface="Arial" pitchFamily="34" charset="0"/>
                </a:defRPr>
              </a:lvl3pPr>
              <a:lvl4pPr marL="1600200" indent="-228600" eaLnBrk="0" hangingPunct="0">
                <a:defRPr sz="1600" b="1">
                  <a:solidFill>
                    <a:schemeClr val="bg1"/>
                  </a:solidFill>
                  <a:latin typeface="Arial" pitchFamily="34" charset="0"/>
                  <a:cs typeface="Arial" pitchFamily="34" charset="0"/>
                </a:defRPr>
              </a:lvl4pPr>
              <a:lvl5pPr marL="2057400" indent="-228600" eaLnBrk="0" hangingPunct="0">
                <a:defRPr sz="16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fontAlgn="auto">
                <a:spcBef>
                  <a:spcPts val="0"/>
                </a:spcBef>
                <a:spcAft>
                  <a:spcPts val="0"/>
                </a:spcAft>
                <a:buFont typeface="Wingdings" pitchFamily="2" charset="2"/>
                <a:buNone/>
                <a:defRPr/>
              </a:pPr>
              <a:r>
                <a:rPr lang="en-US" altLang="zh-CN" sz="800" dirty="0">
                  <a:solidFill>
                    <a:schemeClr val="accent1"/>
                  </a:solidFill>
                  <a:latin typeface="+mj-lt"/>
                  <a:ea typeface="SimSun" pitchFamily="2" charset="-122"/>
                </a:rPr>
                <a:t>Utility</a:t>
              </a:r>
            </a:p>
          </p:txBody>
        </p:sp>
        <p:sp>
          <p:nvSpPr>
            <p:cNvPr id="52" name="Text Box 15"/>
            <p:cNvSpPr txBox="1">
              <a:spLocks noChangeArrowheads="1"/>
            </p:cNvSpPr>
            <p:nvPr/>
          </p:nvSpPr>
          <p:spPr bwMode="auto">
            <a:xfrm>
              <a:off x="1117369" y="2766104"/>
              <a:ext cx="972211" cy="365851"/>
            </a:xfrm>
            <a:prstGeom prst="rect">
              <a:avLst/>
            </a:prstGeom>
            <a:solidFill>
              <a:schemeClr val="bg1"/>
            </a:solidFill>
            <a:ln>
              <a:noFill/>
            </a:ln>
            <a:extLst/>
          </p:spPr>
          <p:txBody>
            <a:bodyPr wrap="none" lIns="0" tIns="0" rIns="0" bIns="0" anchor="ctr"/>
            <a:lstStyle>
              <a:lvl1pPr eaLnBrk="0" hangingPunct="0">
                <a:defRPr sz="1600" b="1">
                  <a:solidFill>
                    <a:schemeClr val="bg1"/>
                  </a:solidFill>
                  <a:latin typeface="Arial" pitchFamily="34" charset="0"/>
                  <a:cs typeface="Arial" pitchFamily="34" charset="0"/>
                </a:defRPr>
              </a:lvl1pPr>
              <a:lvl2pPr marL="742950" indent="-285750" eaLnBrk="0" hangingPunct="0">
                <a:defRPr sz="1600" b="1">
                  <a:solidFill>
                    <a:schemeClr val="bg1"/>
                  </a:solidFill>
                  <a:latin typeface="Arial" pitchFamily="34" charset="0"/>
                  <a:cs typeface="Arial" pitchFamily="34" charset="0"/>
                </a:defRPr>
              </a:lvl2pPr>
              <a:lvl3pPr marL="1143000" indent="-228600" eaLnBrk="0" hangingPunct="0">
                <a:defRPr sz="1600" b="1">
                  <a:solidFill>
                    <a:schemeClr val="bg1"/>
                  </a:solidFill>
                  <a:latin typeface="Arial" pitchFamily="34" charset="0"/>
                  <a:cs typeface="Arial" pitchFamily="34" charset="0"/>
                </a:defRPr>
              </a:lvl3pPr>
              <a:lvl4pPr marL="1600200" indent="-228600" eaLnBrk="0" hangingPunct="0">
                <a:defRPr sz="1600" b="1">
                  <a:solidFill>
                    <a:schemeClr val="bg1"/>
                  </a:solidFill>
                  <a:latin typeface="Arial" pitchFamily="34" charset="0"/>
                  <a:cs typeface="Arial" pitchFamily="34" charset="0"/>
                </a:defRPr>
              </a:lvl4pPr>
              <a:lvl5pPr marL="2057400" indent="-228600" eaLnBrk="0" hangingPunct="0">
                <a:defRPr sz="16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fontAlgn="auto">
                <a:spcBef>
                  <a:spcPts val="0"/>
                </a:spcBef>
                <a:spcAft>
                  <a:spcPts val="0"/>
                </a:spcAft>
                <a:buFont typeface="Wingdings" pitchFamily="2" charset="2"/>
                <a:buNone/>
                <a:defRPr/>
              </a:pPr>
              <a:r>
                <a:rPr lang="en-US" altLang="zh-CN" sz="800" dirty="0">
                  <a:solidFill>
                    <a:schemeClr val="accent1"/>
                  </a:solidFill>
                  <a:latin typeface="+mj-lt"/>
                  <a:ea typeface="SimSun" pitchFamily="2" charset="-122"/>
                </a:rPr>
                <a:t>MV/ LV XFMR</a:t>
              </a:r>
            </a:p>
          </p:txBody>
        </p:sp>
        <p:sp>
          <p:nvSpPr>
            <p:cNvPr id="53" name="Text Box 15"/>
            <p:cNvSpPr txBox="1">
              <a:spLocks noChangeArrowheads="1"/>
            </p:cNvSpPr>
            <p:nvPr/>
          </p:nvSpPr>
          <p:spPr bwMode="auto">
            <a:xfrm>
              <a:off x="2454932" y="2766104"/>
              <a:ext cx="577867" cy="365851"/>
            </a:xfrm>
            <a:prstGeom prst="rect">
              <a:avLst/>
            </a:prstGeom>
            <a:solidFill>
              <a:schemeClr val="bg1"/>
            </a:solidFill>
            <a:ln>
              <a:noFill/>
            </a:ln>
            <a:extLst/>
          </p:spPr>
          <p:txBody>
            <a:bodyPr wrap="none" lIns="0" tIns="0" rIns="0" bIns="0" anchor="ctr"/>
            <a:lstStyle>
              <a:lvl1pPr eaLnBrk="0" hangingPunct="0">
                <a:defRPr sz="1600" b="1">
                  <a:solidFill>
                    <a:schemeClr val="bg1"/>
                  </a:solidFill>
                  <a:latin typeface="Arial" pitchFamily="34" charset="0"/>
                  <a:cs typeface="Arial" pitchFamily="34" charset="0"/>
                </a:defRPr>
              </a:lvl1pPr>
              <a:lvl2pPr marL="742950" indent="-285750" eaLnBrk="0" hangingPunct="0">
                <a:defRPr sz="1600" b="1">
                  <a:solidFill>
                    <a:schemeClr val="bg1"/>
                  </a:solidFill>
                  <a:latin typeface="Arial" pitchFamily="34" charset="0"/>
                  <a:cs typeface="Arial" pitchFamily="34" charset="0"/>
                </a:defRPr>
              </a:lvl2pPr>
              <a:lvl3pPr marL="1143000" indent="-228600" eaLnBrk="0" hangingPunct="0">
                <a:defRPr sz="1600" b="1">
                  <a:solidFill>
                    <a:schemeClr val="bg1"/>
                  </a:solidFill>
                  <a:latin typeface="Arial" pitchFamily="34" charset="0"/>
                  <a:cs typeface="Arial" pitchFamily="34" charset="0"/>
                </a:defRPr>
              </a:lvl3pPr>
              <a:lvl4pPr marL="1600200" indent="-228600" eaLnBrk="0" hangingPunct="0">
                <a:defRPr sz="1600" b="1">
                  <a:solidFill>
                    <a:schemeClr val="bg1"/>
                  </a:solidFill>
                  <a:latin typeface="Arial" pitchFamily="34" charset="0"/>
                  <a:cs typeface="Arial" pitchFamily="34" charset="0"/>
                </a:defRPr>
              </a:lvl4pPr>
              <a:lvl5pPr marL="2057400" indent="-228600" eaLnBrk="0" hangingPunct="0">
                <a:defRPr sz="16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fontAlgn="auto">
                <a:spcBef>
                  <a:spcPts val="0"/>
                </a:spcBef>
                <a:spcAft>
                  <a:spcPts val="0"/>
                </a:spcAft>
                <a:buFont typeface="Wingdings" pitchFamily="2" charset="2"/>
                <a:buNone/>
                <a:defRPr/>
              </a:pPr>
              <a:r>
                <a:rPr lang="en-US" altLang="zh-CN" sz="800" dirty="0">
                  <a:solidFill>
                    <a:schemeClr val="accent1"/>
                  </a:solidFill>
                  <a:latin typeface="+mj-lt"/>
                  <a:ea typeface="SimSun" pitchFamily="2" charset="-122"/>
                </a:rPr>
                <a:t>SWGR</a:t>
              </a:r>
            </a:p>
          </p:txBody>
        </p:sp>
        <p:sp>
          <p:nvSpPr>
            <p:cNvPr id="54" name="Text Box 15"/>
            <p:cNvSpPr txBox="1">
              <a:spLocks noChangeArrowheads="1"/>
            </p:cNvSpPr>
            <p:nvPr/>
          </p:nvSpPr>
          <p:spPr bwMode="auto">
            <a:xfrm>
              <a:off x="4277242" y="2766104"/>
              <a:ext cx="577867" cy="365851"/>
            </a:xfrm>
            <a:prstGeom prst="rect">
              <a:avLst/>
            </a:prstGeom>
            <a:solidFill>
              <a:schemeClr val="bg1"/>
            </a:solidFill>
            <a:ln>
              <a:noFill/>
            </a:ln>
            <a:extLst/>
          </p:spPr>
          <p:txBody>
            <a:bodyPr wrap="none" lIns="0" tIns="0" rIns="0" bIns="0" anchor="ctr"/>
            <a:lstStyle>
              <a:lvl1pPr eaLnBrk="0" hangingPunct="0">
                <a:defRPr sz="1600" b="1">
                  <a:solidFill>
                    <a:schemeClr val="bg1"/>
                  </a:solidFill>
                  <a:latin typeface="Arial" pitchFamily="34" charset="0"/>
                  <a:cs typeface="Arial" pitchFamily="34" charset="0"/>
                </a:defRPr>
              </a:lvl1pPr>
              <a:lvl2pPr marL="742950" indent="-285750" eaLnBrk="0" hangingPunct="0">
                <a:defRPr sz="1600" b="1">
                  <a:solidFill>
                    <a:schemeClr val="bg1"/>
                  </a:solidFill>
                  <a:latin typeface="Arial" pitchFamily="34" charset="0"/>
                  <a:cs typeface="Arial" pitchFamily="34" charset="0"/>
                </a:defRPr>
              </a:lvl2pPr>
              <a:lvl3pPr marL="1143000" indent="-228600" eaLnBrk="0" hangingPunct="0">
                <a:defRPr sz="1600" b="1">
                  <a:solidFill>
                    <a:schemeClr val="bg1"/>
                  </a:solidFill>
                  <a:latin typeface="Arial" pitchFamily="34" charset="0"/>
                  <a:cs typeface="Arial" pitchFamily="34" charset="0"/>
                </a:defRPr>
              </a:lvl3pPr>
              <a:lvl4pPr marL="1600200" indent="-228600" eaLnBrk="0" hangingPunct="0">
                <a:defRPr sz="1600" b="1">
                  <a:solidFill>
                    <a:schemeClr val="bg1"/>
                  </a:solidFill>
                  <a:latin typeface="Arial" pitchFamily="34" charset="0"/>
                  <a:cs typeface="Arial" pitchFamily="34" charset="0"/>
                </a:defRPr>
              </a:lvl4pPr>
              <a:lvl5pPr marL="2057400" indent="-228600" eaLnBrk="0" hangingPunct="0">
                <a:defRPr sz="16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fontAlgn="auto">
                <a:spcBef>
                  <a:spcPts val="0"/>
                </a:spcBef>
                <a:spcAft>
                  <a:spcPts val="0"/>
                </a:spcAft>
                <a:buFont typeface="Wingdings" pitchFamily="2" charset="2"/>
                <a:buNone/>
                <a:defRPr/>
              </a:pPr>
              <a:r>
                <a:rPr lang="en-US" altLang="zh-CN" sz="800" dirty="0">
                  <a:solidFill>
                    <a:schemeClr val="accent1"/>
                  </a:solidFill>
                  <a:latin typeface="+mj-lt"/>
                  <a:ea typeface="SimSun" pitchFamily="2" charset="-122"/>
                </a:rPr>
                <a:t>SWGR</a:t>
              </a:r>
            </a:p>
          </p:txBody>
        </p:sp>
        <p:sp>
          <p:nvSpPr>
            <p:cNvPr id="55" name="Text Box 15"/>
            <p:cNvSpPr txBox="1">
              <a:spLocks noChangeArrowheads="1"/>
            </p:cNvSpPr>
            <p:nvPr/>
          </p:nvSpPr>
          <p:spPr bwMode="auto">
            <a:xfrm>
              <a:off x="3381934" y="2772707"/>
              <a:ext cx="537449" cy="365851"/>
            </a:xfrm>
            <a:prstGeom prst="rect">
              <a:avLst/>
            </a:prstGeom>
            <a:solidFill>
              <a:schemeClr val="bg1"/>
            </a:solidFill>
            <a:ln>
              <a:noFill/>
            </a:ln>
            <a:extLst/>
          </p:spPr>
          <p:txBody>
            <a:bodyPr wrap="none" lIns="0" tIns="0" rIns="0" bIns="0" anchor="ctr"/>
            <a:lstStyle>
              <a:lvl1pPr eaLnBrk="0" hangingPunct="0">
                <a:defRPr sz="1600" b="1">
                  <a:solidFill>
                    <a:schemeClr val="bg1"/>
                  </a:solidFill>
                  <a:latin typeface="Arial" pitchFamily="34" charset="0"/>
                  <a:cs typeface="Arial" pitchFamily="34" charset="0"/>
                </a:defRPr>
              </a:lvl1pPr>
              <a:lvl2pPr marL="742950" indent="-285750" eaLnBrk="0" hangingPunct="0">
                <a:defRPr sz="1600" b="1">
                  <a:solidFill>
                    <a:schemeClr val="bg1"/>
                  </a:solidFill>
                  <a:latin typeface="Arial" pitchFamily="34" charset="0"/>
                  <a:cs typeface="Arial" pitchFamily="34" charset="0"/>
                </a:defRPr>
              </a:lvl2pPr>
              <a:lvl3pPr marL="1143000" indent="-228600" eaLnBrk="0" hangingPunct="0">
                <a:defRPr sz="1600" b="1">
                  <a:solidFill>
                    <a:schemeClr val="bg1"/>
                  </a:solidFill>
                  <a:latin typeface="Arial" pitchFamily="34" charset="0"/>
                  <a:cs typeface="Arial" pitchFamily="34" charset="0"/>
                </a:defRPr>
              </a:lvl3pPr>
              <a:lvl4pPr marL="1600200" indent="-228600" eaLnBrk="0" hangingPunct="0">
                <a:defRPr sz="1600" b="1">
                  <a:solidFill>
                    <a:schemeClr val="bg1"/>
                  </a:solidFill>
                  <a:latin typeface="Arial" pitchFamily="34" charset="0"/>
                  <a:cs typeface="Arial" pitchFamily="34" charset="0"/>
                </a:defRPr>
              </a:lvl4pPr>
              <a:lvl5pPr marL="2057400" indent="-228600" eaLnBrk="0" hangingPunct="0">
                <a:defRPr sz="16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fontAlgn="auto">
                <a:spcBef>
                  <a:spcPts val="0"/>
                </a:spcBef>
                <a:spcAft>
                  <a:spcPts val="0"/>
                </a:spcAft>
                <a:buFont typeface="Wingdings" pitchFamily="2" charset="2"/>
                <a:buNone/>
                <a:defRPr/>
              </a:pPr>
              <a:r>
                <a:rPr lang="en-US" altLang="zh-CN" sz="800" dirty="0">
                  <a:solidFill>
                    <a:schemeClr val="accent1"/>
                  </a:solidFill>
                  <a:latin typeface="+mj-lt"/>
                  <a:ea typeface="SimSun" pitchFamily="2" charset="-122"/>
                </a:rPr>
                <a:t>UPS</a:t>
              </a:r>
            </a:p>
          </p:txBody>
        </p:sp>
        <p:sp>
          <p:nvSpPr>
            <p:cNvPr id="56" name="Text Box 15"/>
            <p:cNvSpPr txBox="1">
              <a:spLocks noChangeArrowheads="1"/>
            </p:cNvSpPr>
            <p:nvPr/>
          </p:nvSpPr>
          <p:spPr bwMode="auto">
            <a:xfrm>
              <a:off x="5196267" y="2764239"/>
              <a:ext cx="342397" cy="365851"/>
            </a:xfrm>
            <a:prstGeom prst="rect">
              <a:avLst/>
            </a:prstGeom>
            <a:solidFill>
              <a:schemeClr val="bg1"/>
            </a:solidFill>
            <a:ln>
              <a:noFill/>
            </a:ln>
            <a:extLst/>
          </p:spPr>
          <p:txBody>
            <a:bodyPr wrap="none" lIns="0" tIns="0" rIns="0" bIns="0" anchor="ctr"/>
            <a:lstStyle>
              <a:lvl1pPr eaLnBrk="0" hangingPunct="0">
                <a:defRPr sz="1600" b="1">
                  <a:solidFill>
                    <a:schemeClr val="bg1"/>
                  </a:solidFill>
                  <a:latin typeface="Arial" pitchFamily="34" charset="0"/>
                  <a:cs typeface="Arial" pitchFamily="34" charset="0"/>
                </a:defRPr>
              </a:lvl1pPr>
              <a:lvl2pPr marL="742950" indent="-285750" eaLnBrk="0" hangingPunct="0">
                <a:defRPr sz="1600" b="1">
                  <a:solidFill>
                    <a:schemeClr val="bg1"/>
                  </a:solidFill>
                  <a:latin typeface="Arial" pitchFamily="34" charset="0"/>
                  <a:cs typeface="Arial" pitchFamily="34" charset="0"/>
                </a:defRPr>
              </a:lvl2pPr>
              <a:lvl3pPr marL="1143000" indent="-228600" eaLnBrk="0" hangingPunct="0">
                <a:defRPr sz="1600" b="1">
                  <a:solidFill>
                    <a:schemeClr val="bg1"/>
                  </a:solidFill>
                  <a:latin typeface="Arial" pitchFamily="34" charset="0"/>
                  <a:cs typeface="Arial" pitchFamily="34" charset="0"/>
                </a:defRPr>
              </a:lvl3pPr>
              <a:lvl4pPr marL="1600200" indent="-228600" eaLnBrk="0" hangingPunct="0">
                <a:defRPr sz="1600" b="1">
                  <a:solidFill>
                    <a:schemeClr val="bg1"/>
                  </a:solidFill>
                  <a:latin typeface="Arial" pitchFamily="34" charset="0"/>
                  <a:cs typeface="Arial" pitchFamily="34" charset="0"/>
                </a:defRPr>
              </a:lvl4pPr>
              <a:lvl5pPr marL="2057400" indent="-228600" eaLnBrk="0" hangingPunct="0">
                <a:defRPr sz="16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fontAlgn="auto">
                <a:spcBef>
                  <a:spcPts val="0"/>
                </a:spcBef>
                <a:spcAft>
                  <a:spcPts val="0"/>
                </a:spcAft>
                <a:buFont typeface="Wingdings" pitchFamily="2" charset="2"/>
                <a:buNone/>
                <a:defRPr/>
              </a:pPr>
              <a:r>
                <a:rPr lang="en-US" altLang="zh-CN" sz="800" dirty="0">
                  <a:solidFill>
                    <a:schemeClr val="accent1"/>
                  </a:solidFill>
                  <a:latin typeface="+mj-lt"/>
                  <a:ea typeface="SimSun" pitchFamily="2" charset="-122"/>
                </a:rPr>
                <a:t>PDU</a:t>
              </a:r>
            </a:p>
            <a:p>
              <a:pPr algn="ctr" fontAlgn="auto">
                <a:spcBef>
                  <a:spcPts val="0"/>
                </a:spcBef>
                <a:spcAft>
                  <a:spcPts val="0"/>
                </a:spcAft>
                <a:buFont typeface="Wingdings" pitchFamily="2" charset="2"/>
                <a:buNone/>
                <a:defRPr/>
              </a:pPr>
              <a:r>
                <a:rPr lang="en-US" altLang="zh-CN" sz="800" dirty="0">
                  <a:solidFill>
                    <a:schemeClr val="accent1"/>
                  </a:solidFill>
                  <a:latin typeface="+mj-lt"/>
                  <a:ea typeface="SimSun" pitchFamily="2" charset="-122"/>
                </a:rPr>
                <a:t>RPP</a:t>
              </a:r>
            </a:p>
          </p:txBody>
        </p:sp>
        <p:sp>
          <p:nvSpPr>
            <p:cNvPr id="57" name="Text Box 15"/>
            <p:cNvSpPr txBox="1">
              <a:spLocks noChangeArrowheads="1"/>
            </p:cNvSpPr>
            <p:nvPr/>
          </p:nvSpPr>
          <p:spPr bwMode="auto">
            <a:xfrm>
              <a:off x="5895640" y="2764239"/>
              <a:ext cx="1720751" cy="365851"/>
            </a:xfrm>
            <a:prstGeom prst="rect">
              <a:avLst/>
            </a:prstGeom>
            <a:solidFill>
              <a:schemeClr val="bg1"/>
            </a:solidFill>
            <a:ln>
              <a:noFill/>
            </a:ln>
            <a:extLst/>
          </p:spPr>
          <p:txBody>
            <a:bodyPr wrap="none" lIns="0" tIns="0" rIns="0" bIns="0" anchor="ctr"/>
            <a:lstStyle>
              <a:lvl1pPr eaLnBrk="0" hangingPunct="0">
                <a:defRPr sz="1600" b="1">
                  <a:solidFill>
                    <a:schemeClr val="bg1"/>
                  </a:solidFill>
                  <a:latin typeface="Arial" pitchFamily="34" charset="0"/>
                  <a:cs typeface="Arial" pitchFamily="34" charset="0"/>
                </a:defRPr>
              </a:lvl1pPr>
              <a:lvl2pPr marL="742950" indent="-285750" eaLnBrk="0" hangingPunct="0">
                <a:defRPr sz="1600" b="1">
                  <a:solidFill>
                    <a:schemeClr val="bg1"/>
                  </a:solidFill>
                  <a:latin typeface="Arial" pitchFamily="34" charset="0"/>
                  <a:cs typeface="Arial" pitchFamily="34" charset="0"/>
                </a:defRPr>
              </a:lvl2pPr>
              <a:lvl3pPr marL="1143000" indent="-228600" eaLnBrk="0" hangingPunct="0">
                <a:defRPr sz="1600" b="1">
                  <a:solidFill>
                    <a:schemeClr val="bg1"/>
                  </a:solidFill>
                  <a:latin typeface="Arial" pitchFamily="34" charset="0"/>
                  <a:cs typeface="Arial" pitchFamily="34" charset="0"/>
                </a:defRPr>
              </a:lvl3pPr>
              <a:lvl4pPr marL="1600200" indent="-228600" eaLnBrk="0" hangingPunct="0">
                <a:defRPr sz="1600" b="1">
                  <a:solidFill>
                    <a:schemeClr val="bg1"/>
                  </a:solidFill>
                  <a:latin typeface="Arial" pitchFamily="34" charset="0"/>
                  <a:cs typeface="Arial" pitchFamily="34" charset="0"/>
                </a:defRPr>
              </a:lvl4pPr>
              <a:lvl5pPr marL="2057400" indent="-228600" eaLnBrk="0" hangingPunct="0">
                <a:defRPr sz="16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fontAlgn="auto">
                <a:spcBef>
                  <a:spcPts val="0"/>
                </a:spcBef>
                <a:spcAft>
                  <a:spcPts val="0"/>
                </a:spcAft>
                <a:buFont typeface="Wingdings" pitchFamily="2" charset="2"/>
                <a:buNone/>
                <a:defRPr/>
              </a:pPr>
              <a:r>
                <a:rPr lang="en-US" altLang="zh-CN" sz="800" dirty="0">
                  <a:solidFill>
                    <a:schemeClr val="accent1"/>
                  </a:solidFill>
                  <a:latin typeface="+mj-lt"/>
                  <a:ea typeface="SimSun" pitchFamily="2" charset="-122"/>
                </a:rPr>
                <a:t>Server PSU</a:t>
              </a:r>
            </a:p>
          </p:txBody>
        </p:sp>
        <p:sp>
          <p:nvSpPr>
            <p:cNvPr id="58" name="Text Box 15"/>
            <p:cNvSpPr txBox="1">
              <a:spLocks noChangeArrowheads="1"/>
            </p:cNvSpPr>
            <p:nvPr/>
          </p:nvSpPr>
          <p:spPr bwMode="auto">
            <a:xfrm>
              <a:off x="7973367" y="2764238"/>
              <a:ext cx="843641" cy="365851"/>
            </a:xfrm>
            <a:prstGeom prst="rect">
              <a:avLst/>
            </a:prstGeom>
            <a:solidFill>
              <a:schemeClr val="bg1"/>
            </a:solidFill>
            <a:ln>
              <a:noFill/>
            </a:ln>
            <a:extLst/>
          </p:spPr>
          <p:txBody>
            <a:bodyPr wrap="none" lIns="0" tIns="0" rIns="0" bIns="0" anchor="ctr"/>
            <a:lstStyle>
              <a:lvl1pPr eaLnBrk="0" hangingPunct="0">
                <a:defRPr sz="1600" b="1">
                  <a:solidFill>
                    <a:schemeClr val="bg1"/>
                  </a:solidFill>
                  <a:latin typeface="Arial" pitchFamily="34" charset="0"/>
                  <a:cs typeface="Arial" pitchFamily="34" charset="0"/>
                </a:defRPr>
              </a:lvl1pPr>
              <a:lvl2pPr marL="742950" indent="-285750" eaLnBrk="0" hangingPunct="0">
                <a:defRPr sz="1600" b="1">
                  <a:solidFill>
                    <a:schemeClr val="bg1"/>
                  </a:solidFill>
                  <a:latin typeface="Arial" pitchFamily="34" charset="0"/>
                  <a:cs typeface="Arial" pitchFamily="34" charset="0"/>
                </a:defRPr>
              </a:lvl2pPr>
              <a:lvl3pPr marL="1143000" indent="-228600" eaLnBrk="0" hangingPunct="0">
                <a:defRPr sz="1600" b="1">
                  <a:solidFill>
                    <a:schemeClr val="bg1"/>
                  </a:solidFill>
                  <a:latin typeface="Arial" pitchFamily="34" charset="0"/>
                  <a:cs typeface="Arial" pitchFamily="34" charset="0"/>
                </a:defRPr>
              </a:lvl3pPr>
              <a:lvl4pPr marL="1600200" indent="-228600" eaLnBrk="0" hangingPunct="0">
                <a:defRPr sz="1600" b="1">
                  <a:solidFill>
                    <a:schemeClr val="bg1"/>
                  </a:solidFill>
                  <a:latin typeface="Arial" pitchFamily="34" charset="0"/>
                  <a:cs typeface="Arial" pitchFamily="34" charset="0"/>
                </a:defRPr>
              </a:lvl4pPr>
              <a:lvl5pPr marL="2057400" indent="-228600" eaLnBrk="0" hangingPunct="0">
                <a:defRPr sz="16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bg1"/>
                  </a:solidFill>
                  <a:latin typeface="Arial" pitchFamily="34" charset="0"/>
                  <a:cs typeface="Arial" pitchFamily="34" charset="0"/>
                </a:defRPr>
              </a:lvl9pPr>
            </a:lstStyle>
            <a:p>
              <a:pPr algn="ctr" fontAlgn="auto">
                <a:spcBef>
                  <a:spcPts val="0"/>
                </a:spcBef>
                <a:spcAft>
                  <a:spcPts val="0"/>
                </a:spcAft>
                <a:buFont typeface="Wingdings" pitchFamily="2" charset="2"/>
                <a:buNone/>
                <a:defRPr/>
              </a:pPr>
              <a:r>
                <a:rPr lang="en-US" altLang="zh-CN" sz="800" dirty="0">
                  <a:solidFill>
                    <a:schemeClr val="accent1"/>
                  </a:solidFill>
                  <a:latin typeface="+mj-lt"/>
                  <a:ea typeface="SimSun" pitchFamily="2" charset="-122"/>
                </a:rPr>
                <a:t>Server</a:t>
              </a:r>
            </a:p>
          </p:txBody>
        </p:sp>
      </p:grpSp>
      <p:sp>
        <p:nvSpPr>
          <p:cNvPr id="77" name="Rechteck 114"/>
          <p:cNvSpPr>
            <a:spLocks noChangeAspect="1"/>
          </p:cNvSpPr>
          <p:nvPr/>
        </p:nvSpPr>
        <p:spPr bwMode="gray">
          <a:xfrm>
            <a:off x="2473987" y="2708920"/>
            <a:ext cx="2418322" cy="2190200"/>
          </a:xfrm>
          <a:prstGeom prst="rect">
            <a:avLst/>
          </a:prstGeom>
          <a:solidFill>
            <a:srgbClr val="FF0000">
              <a:alpha val="25000"/>
            </a:srgbClr>
          </a:solidFill>
          <a:ln w="12700" cap="rnd">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1100"/>
              </a:spcBef>
              <a:spcAft>
                <a:spcPts val="0"/>
              </a:spcAft>
              <a:buFont typeface="Wingdings" pitchFamily="2" charset="2"/>
              <a:buNone/>
              <a:defRPr/>
            </a:pPr>
            <a:endParaRPr lang="en-US" sz="1600" dirty="0">
              <a:solidFill>
                <a:schemeClr val="bg1"/>
              </a:solidFill>
            </a:endParaRPr>
          </a:p>
        </p:txBody>
      </p:sp>
    </p:spTree>
    <p:extLst>
      <p:ext uri="{BB962C8B-B14F-4D97-AF65-F5344CB8AC3E}">
        <p14:creationId xmlns:p14="http://schemas.microsoft.com/office/powerpoint/2010/main" val="18274740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3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bwMode="gray"/>
        <p:txBody>
          <a:bodyPr/>
          <a:lstStyle/>
          <a:p>
            <a:r>
              <a:rPr lang="en-US" dirty="0"/>
              <a:t>Conventional power supply solutions</a:t>
            </a:r>
          </a:p>
        </p:txBody>
      </p:sp>
      <p:sp>
        <p:nvSpPr>
          <p:cNvPr id="4" name="Date Placeholder 3"/>
          <p:cNvSpPr>
            <a:spLocks noGrp="1"/>
          </p:cNvSpPr>
          <p:nvPr>
            <p:ph type="dt" sz="half" idx="14"/>
          </p:nvPr>
        </p:nvSpPr>
        <p:spPr bwMode="gray"/>
        <p:txBody>
          <a:bodyPr/>
          <a:lstStyle/>
          <a:p>
            <a:fld id="{FF9C19AF-AEEF-4951-9229-7E9EBFDC8F25}" type="datetime4">
              <a:rPr lang="en-US" smtClean="0"/>
              <a:t>May 22, 2017</a:t>
            </a:fld>
            <a:endParaRPr lang="en-US" dirty="0"/>
          </a:p>
        </p:txBody>
      </p:sp>
      <p:sp>
        <p:nvSpPr>
          <p:cNvPr id="5" name="Footer Placeholder 4"/>
          <p:cNvSpPr>
            <a:spLocks noGrp="1"/>
          </p:cNvSpPr>
          <p:nvPr>
            <p:ph type="ftr" sz="quarter" idx="15"/>
          </p:nvPr>
        </p:nvSpPr>
        <p:spPr bwMode="gray"/>
        <p:txBody>
          <a:bodyPr/>
          <a:lstStyle/>
          <a:p>
            <a:endParaRPr lang="en-US" dirty="0"/>
          </a:p>
        </p:txBody>
      </p:sp>
      <p:sp>
        <p:nvSpPr>
          <p:cNvPr id="6" name="Slide Number Placeholder 5"/>
          <p:cNvSpPr>
            <a:spLocks noGrp="1"/>
          </p:cNvSpPr>
          <p:nvPr>
            <p:ph type="sldNum" sz="quarter" idx="16"/>
          </p:nvPr>
        </p:nvSpPr>
        <p:spPr bwMode="gray"/>
        <p:txBody>
          <a:bodyPr/>
          <a:lstStyle/>
          <a:p>
            <a:r>
              <a:rPr lang="en-US" dirty="0"/>
              <a:t>Slide </a:t>
            </a:r>
            <a:fld id="{619F89D8-7AE3-494A-97F3-03D680869632}" type="slidenum">
              <a:rPr lang="en-US" smtClean="0"/>
              <a:pPr/>
              <a:t>7</a:t>
            </a:fld>
            <a:endParaRPr lang="en-US" dirty="0"/>
          </a:p>
        </p:txBody>
      </p:sp>
      <p:sp>
        <p:nvSpPr>
          <p:cNvPr id="9" name="Text Placeholder 5"/>
          <p:cNvSpPr txBox="1">
            <a:spLocks/>
          </p:cNvSpPr>
          <p:nvPr/>
        </p:nvSpPr>
        <p:spPr bwMode="gray">
          <a:xfrm>
            <a:off x="277494" y="1816571"/>
            <a:ext cx="4142888" cy="4095542"/>
          </a:xfrm>
          <a:prstGeom prst="rect">
            <a:avLst/>
          </a:prstGeom>
        </p:spPr>
        <p:txBody>
          <a:bodyPr lIns="72000" tIns="72000" rIns="72000" bIns="72000"/>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180000" indent="-180000" algn="l" defTabSz="914400" rtl="0" eaLnBrk="1" latinLnBrk="0" hangingPunct="1">
              <a:spcBef>
                <a:spcPct val="20000"/>
              </a:spcBef>
              <a:buFont typeface="ABBvoiceOffice" panose="020D0603020503020204" pitchFamily="34" charset="0"/>
              <a:buChar char="–"/>
              <a:defRPr sz="1400" kern="1200">
                <a:solidFill>
                  <a:schemeClr val="tx1"/>
                </a:solidFill>
                <a:latin typeface="+mn-lt"/>
                <a:ea typeface="+mn-ea"/>
                <a:cs typeface="+mn-cs"/>
              </a:defRPr>
            </a:lvl2pPr>
            <a:lvl3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3pPr>
            <a:lvl4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9pPr>
          </a:lstStyle>
          <a:p>
            <a:pPr>
              <a:spcBef>
                <a:spcPts val="600"/>
              </a:spcBef>
            </a:pPr>
            <a:r>
              <a:rPr lang="en-US" b="1" dirty="0"/>
              <a:t>Conventional power supply architectures use standalone assemblies for input and output switchgear and UPS. </a:t>
            </a:r>
          </a:p>
          <a:p>
            <a:pPr>
              <a:spcBef>
                <a:spcPts val="600"/>
              </a:spcBef>
            </a:pPr>
            <a:endParaRPr lang="en-US" dirty="0"/>
          </a:p>
          <a:p>
            <a:pPr lvl="1">
              <a:spcBef>
                <a:spcPts val="600"/>
              </a:spcBef>
            </a:pPr>
            <a:r>
              <a:rPr lang="en-US" dirty="0"/>
              <a:t>Assemblies physically separated</a:t>
            </a:r>
          </a:p>
          <a:p>
            <a:pPr lvl="1">
              <a:spcBef>
                <a:spcPts val="600"/>
              </a:spcBef>
            </a:pPr>
            <a:r>
              <a:rPr lang="en-US" dirty="0"/>
              <a:t>Well known and established architecture</a:t>
            </a:r>
          </a:p>
          <a:p>
            <a:pPr lvl="1">
              <a:spcBef>
                <a:spcPts val="600"/>
              </a:spcBef>
            </a:pPr>
            <a:r>
              <a:rPr lang="en-US" dirty="0"/>
              <a:t>Expensive and space-consuming topology</a:t>
            </a:r>
          </a:p>
          <a:p>
            <a:pPr lvl="1">
              <a:spcBef>
                <a:spcPts val="600"/>
              </a:spcBef>
            </a:pPr>
            <a:r>
              <a:rPr lang="en-US" dirty="0"/>
              <a:t>Extensive power cabling / bus duct/ bus way</a:t>
            </a:r>
          </a:p>
          <a:p>
            <a:pPr lvl="1">
              <a:spcBef>
                <a:spcPts val="600"/>
              </a:spcBef>
            </a:pPr>
            <a:r>
              <a:rPr lang="en-US" dirty="0"/>
              <a:t>Separate incoming / outgoing breaker sections  </a:t>
            </a:r>
          </a:p>
          <a:p>
            <a:pPr lvl="1">
              <a:spcBef>
                <a:spcPts val="600"/>
              </a:spcBef>
            </a:pPr>
            <a:r>
              <a:rPr lang="en-US" dirty="0"/>
              <a:t>Complex to scale </a:t>
            </a:r>
          </a:p>
          <a:p>
            <a:pPr>
              <a:spcBef>
                <a:spcPts val="600"/>
              </a:spcBef>
            </a:pPr>
            <a:endParaRPr lang="en-US" dirty="0"/>
          </a:p>
          <a:p>
            <a:pPr>
              <a:spcBef>
                <a:spcPts val="600"/>
              </a:spcBef>
            </a:pPr>
            <a:r>
              <a:rPr lang="en-US" b="1" dirty="0"/>
              <a:t>MNS-Up combines switchgear and UPS into an integrated, fully scalable assembly</a:t>
            </a:r>
          </a:p>
        </p:txBody>
      </p:sp>
      <p:cxnSp>
        <p:nvCxnSpPr>
          <p:cNvPr id="11" name="Straight Connector 10"/>
          <p:cNvCxnSpPr>
            <a:cxnSpLocks/>
          </p:cNvCxnSpPr>
          <p:nvPr/>
        </p:nvCxnSpPr>
        <p:spPr bwMode="gray">
          <a:xfrm>
            <a:off x="4572000" y="1819275"/>
            <a:ext cx="0" cy="4094164"/>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5" name="TextBox 14"/>
          <p:cNvSpPr txBox="1"/>
          <p:nvPr/>
        </p:nvSpPr>
        <p:spPr bwMode="gray">
          <a:xfrm>
            <a:off x="4723619" y="3317103"/>
            <a:ext cx="4139394" cy="566455"/>
          </a:xfrm>
          <a:prstGeom prst="rect">
            <a:avLst/>
          </a:prstGeom>
          <a:noFill/>
          <a:ln w="9525">
            <a:noFill/>
            <a:miter lim="800000"/>
            <a:headEnd/>
            <a:tailEnd/>
          </a:ln>
        </p:spPr>
        <p:txBody>
          <a:bodyPr vert="horz" wrap="square" lIns="72000" tIns="72000" rIns="72000" bIns="72000" numCol="1" rtlCol="0" anchor="t" anchorCtr="0" compatLnSpc="1">
            <a:prstTxWarp prst="textNoShape">
              <a:avLst/>
            </a:prstTxWarp>
            <a:noAutofit/>
          </a:bodyPr>
          <a:lstStyle/>
          <a:p>
            <a:r>
              <a:rPr lang="en-US" sz="1400" dirty="0">
                <a:latin typeface="ABBvoiceOffice" panose="020D0603020503020204" pitchFamily="34" charset="0"/>
                <a:ea typeface="ABBvoiceOffice" panose="020D0603020503020204" pitchFamily="34" charset="0"/>
                <a:cs typeface="ABBvoiceOffice" panose="020D0603020503020204" pitchFamily="34" charset="0"/>
              </a:rPr>
              <a:t>Conventional power distribution system layout, with external bus duct or cable connections</a:t>
            </a:r>
            <a:endParaRPr lang="en-US" sz="1400" kern="1200" dirty="0">
              <a:solidFill>
                <a:schemeClr val="accent5"/>
              </a:solidFill>
              <a:latin typeface="ABBvoiceOffice" panose="020D0603020503020204" pitchFamily="34" charset="0"/>
              <a:ea typeface="ABBvoiceOffice" panose="020D0603020503020204" pitchFamily="34" charset="0"/>
              <a:cs typeface="ABBvoiceOffice" panose="020D0603020503020204" pitchFamily="34" charset="0"/>
            </a:endParaRPr>
          </a:p>
        </p:txBody>
      </p:sp>
      <p:sp>
        <p:nvSpPr>
          <p:cNvPr id="16" name="TextBox 15"/>
          <p:cNvSpPr txBox="1"/>
          <p:nvPr/>
        </p:nvSpPr>
        <p:spPr bwMode="gray">
          <a:xfrm>
            <a:off x="4744889" y="5348805"/>
            <a:ext cx="4118124" cy="566455"/>
          </a:xfrm>
          <a:prstGeom prst="rect">
            <a:avLst/>
          </a:prstGeom>
          <a:noFill/>
          <a:ln w="9525">
            <a:noFill/>
            <a:miter lim="800000"/>
            <a:headEnd/>
            <a:tailEnd/>
          </a:ln>
        </p:spPr>
        <p:txBody>
          <a:bodyPr vert="horz" wrap="square" lIns="72000" tIns="72000" rIns="72000" bIns="72000" numCol="1" rtlCol="0" anchor="t" anchorCtr="0" compatLnSpc="1">
            <a:prstTxWarp prst="textNoShape">
              <a:avLst/>
            </a:prstTxWarp>
            <a:noAutofit/>
          </a:bodyPr>
          <a:lstStyle/>
          <a:p>
            <a:r>
              <a:rPr lang="en-US" sz="1400" dirty="0">
                <a:latin typeface="ABBvoiceOffice" panose="020D0603020503020204" pitchFamily="34" charset="0"/>
                <a:ea typeface="ABBvoiceOffice" panose="020D0603020503020204" pitchFamily="34" charset="0"/>
                <a:cs typeface="ABBvoiceOffice" panose="020D0603020503020204" pitchFamily="34" charset="0"/>
              </a:rPr>
              <a:t>MNS-Up: highly integrated layout, with internal bus bar connections</a:t>
            </a:r>
            <a:endParaRPr lang="en-US" sz="1400" kern="1200" dirty="0">
              <a:solidFill>
                <a:schemeClr val="accent5"/>
              </a:solidFill>
              <a:latin typeface="ABBvoiceOffice" panose="020D0603020503020204" pitchFamily="34" charset="0"/>
              <a:ea typeface="ABBvoiceOffice" panose="020D0603020503020204" pitchFamily="34" charset="0"/>
              <a:cs typeface="ABBvoiceOffice" panose="020D0603020503020204" pitchFamily="34" charset="0"/>
            </a:endParaRPr>
          </a:p>
        </p:txBody>
      </p:sp>
      <p:pic>
        <p:nvPicPr>
          <p:cNvPr id="2" name="Picture 1"/>
          <p:cNvPicPr>
            <a:picLocks noChangeAspect="1"/>
          </p:cNvPicPr>
          <p:nvPr/>
        </p:nvPicPr>
        <p:blipFill>
          <a:blip r:embed="rId3"/>
          <a:stretch>
            <a:fillRect/>
          </a:stretch>
        </p:blipFill>
        <p:spPr>
          <a:xfrm>
            <a:off x="5911740" y="1816571"/>
            <a:ext cx="1763153" cy="1253083"/>
          </a:xfrm>
          <a:prstGeom prst="rect">
            <a:avLst/>
          </a:prstGeom>
        </p:spPr>
      </p:pic>
      <p:pic>
        <p:nvPicPr>
          <p:cNvPr id="7" name="Picture 6"/>
          <p:cNvPicPr>
            <a:picLocks noChangeAspect="1"/>
          </p:cNvPicPr>
          <p:nvPr/>
        </p:nvPicPr>
        <p:blipFill>
          <a:blip r:embed="rId4"/>
          <a:stretch>
            <a:fillRect/>
          </a:stretch>
        </p:blipFill>
        <p:spPr>
          <a:xfrm>
            <a:off x="6038221" y="4079801"/>
            <a:ext cx="1531460" cy="1173281"/>
          </a:xfrm>
          <a:prstGeom prst="rect">
            <a:avLst/>
          </a:prstGeom>
        </p:spPr>
      </p:pic>
    </p:spTree>
    <p:extLst>
      <p:ext uri="{BB962C8B-B14F-4D97-AF65-F5344CB8AC3E}">
        <p14:creationId xmlns:p14="http://schemas.microsoft.com/office/powerpoint/2010/main" val="3414371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3"/>
          </p:nvPr>
        </p:nvSpPr>
        <p:spPr/>
        <p:txBody>
          <a:bodyPr/>
          <a:lstStyle/>
          <a:p>
            <a:r>
              <a:rPr lang="en-US" dirty="0" smtClean="0"/>
              <a:t>Simplification without any compromise in uptime, reliability and safety</a:t>
            </a:r>
            <a:endParaRPr lang="en-US" dirty="0"/>
          </a:p>
        </p:txBody>
      </p:sp>
      <p:sp>
        <p:nvSpPr>
          <p:cNvPr id="6" name="Title 5"/>
          <p:cNvSpPr>
            <a:spLocks noGrp="1"/>
          </p:cNvSpPr>
          <p:nvPr>
            <p:ph type="title"/>
          </p:nvPr>
        </p:nvSpPr>
        <p:spPr>
          <a:xfrm>
            <a:off x="119084" y="622836"/>
            <a:ext cx="8737429" cy="410899"/>
          </a:xfrm>
        </p:spPr>
        <p:txBody>
          <a:bodyPr/>
          <a:lstStyle/>
          <a:p>
            <a:r>
              <a:rPr lang="pl-PL" sz="2400" dirty="0" smtClean="0"/>
              <a:t> </a:t>
            </a:r>
            <a:r>
              <a:rPr lang="de-CH" sz="2400" dirty="0" err="1" smtClean="0"/>
              <a:t>Tangible</a:t>
            </a:r>
            <a:r>
              <a:rPr lang="de-CH" sz="2400" dirty="0" smtClean="0"/>
              <a:t> </a:t>
            </a:r>
            <a:r>
              <a:rPr lang="de-CH" sz="2400" dirty="0" err="1" smtClean="0"/>
              <a:t>benefits</a:t>
            </a:r>
            <a:endParaRPr lang="en-US" sz="2400" dirty="0"/>
          </a:p>
        </p:txBody>
      </p:sp>
      <p:sp>
        <p:nvSpPr>
          <p:cNvPr id="3" name="Date Placeholder 2"/>
          <p:cNvSpPr>
            <a:spLocks noGrp="1"/>
          </p:cNvSpPr>
          <p:nvPr>
            <p:ph type="dt" sz="half" idx="14"/>
          </p:nvPr>
        </p:nvSpPr>
        <p:spPr/>
        <p:txBody>
          <a:bodyPr/>
          <a:lstStyle/>
          <a:p>
            <a:fld id="{E3EF050F-B85E-4E30-B69F-9970B4AED387}" type="datetime4">
              <a:rPr lang="en-US" smtClean="0">
                <a:solidFill>
                  <a:srgbClr val="A0A0A0"/>
                </a:solidFill>
              </a:rPr>
              <a:pPr/>
              <a:t>May 22, 2017</a:t>
            </a:fld>
            <a:endParaRPr lang="en-US" dirty="0">
              <a:solidFill>
                <a:srgbClr val="A0A0A0"/>
              </a:solidFill>
            </a:endParaRPr>
          </a:p>
        </p:txBody>
      </p:sp>
      <p:sp>
        <p:nvSpPr>
          <p:cNvPr id="4" name="Footer Placeholder 3"/>
          <p:cNvSpPr>
            <a:spLocks noGrp="1"/>
          </p:cNvSpPr>
          <p:nvPr>
            <p:ph type="ftr" sz="quarter" idx="15"/>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6"/>
          </p:nvPr>
        </p:nvSpPr>
        <p:spPr/>
        <p:txBody>
          <a:bodyPr/>
          <a:lstStyle/>
          <a:p>
            <a:r>
              <a:rPr lang="en-US">
                <a:solidFill>
                  <a:srgbClr val="A0A0A0"/>
                </a:solidFill>
              </a:rPr>
              <a:t>Slide </a:t>
            </a:r>
            <a:fld id="{619F89D8-7AE3-494A-97F3-03D680869632}" type="slidenum">
              <a:rPr lang="en-US" smtClean="0">
                <a:solidFill>
                  <a:srgbClr val="A0A0A0"/>
                </a:solidFill>
              </a:rPr>
              <a:pPr/>
              <a:t>8</a:t>
            </a:fld>
            <a:endParaRPr lang="en-US" dirty="0">
              <a:solidFill>
                <a:srgbClr val="A0A0A0"/>
              </a:solidFill>
            </a:endParaRPr>
          </a:p>
        </p:txBody>
      </p:sp>
      <p:pic>
        <p:nvPicPr>
          <p:cNvPr id="8" name="Picture 7"/>
          <p:cNvPicPr>
            <a:picLocks noChangeAspect="1"/>
          </p:cNvPicPr>
          <p:nvPr/>
        </p:nvPicPr>
        <p:blipFill>
          <a:blip r:embed="rId3"/>
          <a:stretch>
            <a:fillRect/>
          </a:stretch>
        </p:blipFill>
        <p:spPr>
          <a:xfrm>
            <a:off x="205383" y="2145015"/>
            <a:ext cx="4523539" cy="2979436"/>
          </a:xfrm>
          <a:prstGeom prst="rect">
            <a:avLst/>
          </a:prstGeom>
        </p:spPr>
      </p:pic>
      <p:pic>
        <p:nvPicPr>
          <p:cNvPr id="9" name="Picture 8"/>
          <p:cNvPicPr>
            <a:picLocks noChangeAspect="1"/>
          </p:cNvPicPr>
          <p:nvPr/>
        </p:nvPicPr>
        <p:blipFill>
          <a:blip r:embed="rId4"/>
          <a:stretch>
            <a:fillRect/>
          </a:stretch>
        </p:blipFill>
        <p:spPr>
          <a:xfrm>
            <a:off x="5429050" y="3047919"/>
            <a:ext cx="3332213" cy="1226985"/>
          </a:xfrm>
          <a:prstGeom prst="rect">
            <a:avLst/>
          </a:prstGeom>
        </p:spPr>
      </p:pic>
      <p:sp>
        <p:nvSpPr>
          <p:cNvPr id="11" name="Striped Right Arrow 10"/>
          <p:cNvSpPr/>
          <p:nvPr/>
        </p:nvSpPr>
        <p:spPr bwMode="gray">
          <a:xfrm>
            <a:off x="4765478" y="3661411"/>
            <a:ext cx="627016" cy="391050"/>
          </a:xfrm>
          <a:prstGeom prst="striped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s-ES" sz="1400" dirty="0" err="1" smtClean="0"/>
          </a:p>
        </p:txBody>
      </p:sp>
    </p:spTree>
    <p:extLst>
      <p:ext uri="{BB962C8B-B14F-4D97-AF65-F5344CB8AC3E}">
        <p14:creationId xmlns:p14="http://schemas.microsoft.com/office/powerpoint/2010/main" val="27927855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3"/>
          </p:nvPr>
        </p:nvSpPr>
        <p:spPr/>
        <p:txBody>
          <a:bodyPr/>
          <a:lstStyle/>
          <a:p>
            <a:r>
              <a:rPr lang="es-ES_tradnl" dirty="0"/>
              <a:t>P</a:t>
            </a:r>
            <a:r>
              <a:rPr lang="pl-PL" dirty="0" smtClean="0"/>
              <a:t>ower </a:t>
            </a:r>
            <a:r>
              <a:rPr lang="pl-PL" dirty="0"/>
              <a:t>distribution solution with connectivity to support mission critical power applications</a:t>
            </a:r>
            <a:endParaRPr lang="en-US" dirty="0"/>
          </a:p>
        </p:txBody>
      </p:sp>
      <p:sp>
        <p:nvSpPr>
          <p:cNvPr id="6" name="Title 5"/>
          <p:cNvSpPr>
            <a:spLocks noGrp="1"/>
          </p:cNvSpPr>
          <p:nvPr>
            <p:ph type="title"/>
          </p:nvPr>
        </p:nvSpPr>
        <p:spPr>
          <a:xfrm>
            <a:off x="119084" y="622836"/>
            <a:ext cx="8737429" cy="410899"/>
          </a:xfrm>
        </p:spPr>
        <p:txBody>
          <a:bodyPr/>
          <a:lstStyle/>
          <a:p>
            <a:r>
              <a:rPr lang="pl-PL" sz="2400" dirty="0" smtClean="0"/>
              <a:t> </a:t>
            </a:r>
            <a:r>
              <a:rPr lang="es-ES_tradnl" sz="2400" dirty="0" smtClean="0"/>
              <a:t>Compact u</a:t>
            </a:r>
            <a:r>
              <a:rPr lang="pl-PL" sz="2400" dirty="0" smtClean="0"/>
              <a:t>ninterruptible solution </a:t>
            </a:r>
            <a:r>
              <a:rPr lang="pl-PL" sz="2400" dirty="0"/>
              <a:t>with connectivity </a:t>
            </a:r>
            <a:endParaRPr lang="en-US" sz="2400" dirty="0"/>
          </a:p>
        </p:txBody>
      </p:sp>
      <p:sp>
        <p:nvSpPr>
          <p:cNvPr id="3" name="Date Placeholder 2"/>
          <p:cNvSpPr>
            <a:spLocks noGrp="1"/>
          </p:cNvSpPr>
          <p:nvPr>
            <p:ph type="dt" sz="half" idx="14"/>
          </p:nvPr>
        </p:nvSpPr>
        <p:spPr/>
        <p:txBody>
          <a:bodyPr/>
          <a:lstStyle/>
          <a:p>
            <a:fld id="{E3EF050F-B85E-4E30-B69F-9970B4AED387}" type="datetime4">
              <a:rPr lang="en-US" smtClean="0">
                <a:solidFill>
                  <a:srgbClr val="A0A0A0"/>
                </a:solidFill>
              </a:rPr>
              <a:pPr/>
              <a:t>May 22, 2017</a:t>
            </a:fld>
            <a:endParaRPr lang="en-US" dirty="0">
              <a:solidFill>
                <a:srgbClr val="A0A0A0"/>
              </a:solidFill>
            </a:endParaRPr>
          </a:p>
        </p:txBody>
      </p:sp>
      <p:sp>
        <p:nvSpPr>
          <p:cNvPr id="4" name="Footer Placeholder 3"/>
          <p:cNvSpPr>
            <a:spLocks noGrp="1"/>
          </p:cNvSpPr>
          <p:nvPr>
            <p:ph type="ftr" sz="quarter" idx="15"/>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6"/>
          </p:nvPr>
        </p:nvSpPr>
        <p:spPr/>
        <p:txBody>
          <a:bodyPr/>
          <a:lstStyle/>
          <a:p>
            <a:r>
              <a:rPr lang="en-US">
                <a:solidFill>
                  <a:srgbClr val="A0A0A0"/>
                </a:solidFill>
              </a:rPr>
              <a:t>Slide </a:t>
            </a:r>
            <a:fld id="{619F89D8-7AE3-494A-97F3-03D680869632}" type="slidenum">
              <a:rPr lang="en-US" smtClean="0">
                <a:solidFill>
                  <a:srgbClr val="A0A0A0"/>
                </a:solidFill>
              </a:rPr>
              <a:pPr/>
              <a:t>9</a:t>
            </a:fld>
            <a:endParaRPr lang="en-US" dirty="0">
              <a:solidFill>
                <a:srgbClr val="A0A0A0"/>
              </a:solidFill>
            </a:endParaRPr>
          </a:p>
        </p:txBody>
      </p:sp>
      <p:grpSp>
        <p:nvGrpSpPr>
          <p:cNvPr id="38" name="Group 37"/>
          <p:cNvGrpSpPr/>
          <p:nvPr/>
        </p:nvGrpSpPr>
        <p:grpSpPr>
          <a:xfrm>
            <a:off x="1244926" y="2711845"/>
            <a:ext cx="6594929" cy="2177872"/>
            <a:chOff x="1689268" y="2677877"/>
            <a:chExt cx="8792094" cy="2903451"/>
          </a:xfrm>
        </p:grpSpPr>
        <p:grpSp>
          <p:nvGrpSpPr>
            <p:cNvPr id="35" name="Group 34"/>
            <p:cNvGrpSpPr/>
            <p:nvPr/>
          </p:nvGrpSpPr>
          <p:grpSpPr>
            <a:xfrm>
              <a:off x="1689268" y="2724291"/>
              <a:ext cx="2451668" cy="2417154"/>
              <a:chOff x="1689268" y="2724291"/>
              <a:chExt cx="2451668" cy="2417154"/>
            </a:xfrm>
          </p:grpSpPr>
          <p:sp>
            <p:nvSpPr>
              <p:cNvPr id="8" name="Text Placeholder 7"/>
              <p:cNvSpPr txBox="1">
                <a:spLocks/>
              </p:cNvSpPr>
              <p:nvPr/>
            </p:nvSpPr>
            <p:spPr bwMode="gray">
              <a:xfrm>
                <a:off x="1689268" y="4051888"/>
                <a:ext cx="2451668" cy="1089557"/>
              </a:xfrm>
              <a:prstGeom prst="rect">
                <a:avLst/>
              </a:prstGeom>
            </p:spPr>
            <p:txBody>
              <a:bodyPr vert="horz" lIns="54007" tIns="54007" rIns="54007" bIns="54007" rtlCol="0">
                <a:noAutofit/>
              </a:bodyPr>
              <a:lstStyle>
                <a:lvl1pPr marL="0" indent="0" algn="l" defTabSz="914400"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00" indent="-180000" algn="l" defTabSz="914400"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algn="ctr">
                  <a:spcAft>
                    <a:spcPts val="600"/>
                  </a:spcAft>
                </a:pPr>
                <a:r>
                  <a:rPr lang="en-GB" sz="1350" b="1" dirty="0">
                    <a:solidFill>
                      <a:srgbClr val="000000"/>
                    </a:solidFill>
                  </a:rPr>
                  <a:t>Trusted UPS</a:t>
                </a:r>
              </a:p>
              <a:p>
                <a:pPr algn="ctr"/>
                <a:r>
                  <a:rPr lang="en-US" sz="1350" dirty="0">
                    <a:solidFill>
                      <a:srgbClr val="000000"/>
                    </a:solidFill>
                  </a:rPr>
                  <a:t>Fully independent modular architecture (DPA)</a:t>
                </a:r>
                <a:endParaRPr lang="en-GB" sz="1350" dirty="0">
                  <a:solidFill>
                    <a:srgbClr val="000000"/>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2769" y="2724291"/>
                <a:ext cx="944667" cy="1100119"/>
              </a:xfrm>
              <a:prstGeom prst="rect">
                <a:avLst/>
              </a:prstGeom>
            </p:spPr>
          </p:pic>
        </p:grpSp>
        <p:grpSp>
          <p:nvGrpSpPr>
            <p:cNvPr id="36" name="Group 35"/>
            <p:cNvGrpSpPr/>
            <p:nvPr/>
          </p:nvGrpSpPr>
          <p:grpSpPr>
            <a:xfrm>
              <a:off x="4119555" y="2762529"/>
              <a:ext cx="3658542" cy="2661555"/>
              <a:chOff x="4083268" y="2762529"/>
              <a:chExt cx="3658542" cy="2661555"/>
            </a:xfrm>
          </p:grpSpPr>
          <p:sp>
            <p:nvSpPr>
              <p:cNvPr id="10" name="Text Placeholder 7"/>
              <p:cNvSpPr txBox="1">
                <a:spLocks/>
              </p:cNvSpPr>
              <p:nvPr/>
            </p:nvSpPr>
            <p:spPr bwMode="gray">
              <a:xfrm>
                <a:off x="4083268" y="4051888"/>
                <a:ext cx="3658542" cy="1372196"/>
              </a:xfrm>
              <a:prstGeom prst="rect">
                <a:avLst/>
              </a:prstGeom>
            </p:spPr>
            <p:txBody>
              <a:bodyPr vert="horz" lIns="54007" tIns="54007" rIns="54007" bIns="54007" rtlCol="0">
                <a:noAutofit/>
              </a:bodyPr>
              <a:lstStyle>
                <a:lvl1pPr marL="0" indent="0" algn="l" defTabSz="914400"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00" indent="-180000" algn="l" defTabSz="914400"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algn="ctr">
                  <a:spcAft>
                    <a:spcPts val="600"/>
                  </a:spcAft>
                </a:pPr>
                <a:r>
                  <a:rPr lang="en-GB" sz="1350" b="1" dirty="0">
                    <a:solidFill>
                      <a:srgbClr val="000000"/>
                    </a:solidFill>
                  </a:rPr>
                  <a:t>Design-verified switchgear</a:t>
                </a:r>
              </a:p>
              <a:p>
                <a:pPr algn="ctr"/>
                <a:r>
                  <a:rPr lang="en-GB" sz="1350" dirty="0">
                    <a:solidFill>
                      <a:srgbClr val="000000"/>
                    </a:solidFill>
                  </a:rPr>
                  <a:t>ABB MNS switchgear with </a:t>
                </a:r>
                <a:br>
                  <a:rPr lang="en-GB" sz="1350" dirty="0">
                    <a:solidFill>
                      <a:srgbClr val="000000"/>
                    </a:solidFill>
                  </a:rPr>
                </a:br>
                <a:r>
                  <a:rPr lang="en-GB" sz="1350" dirty="0">
                    <a:solidFill>
                      <a:srgbClr val="000000"/>
                    </a:solidFill>
                  </a:rPr>
                  <a:t>Emax2 circuit breakers</a:t>
                </a:r>
                <a:endParaRPr lang="en-US" sz="1050" dirty="0">
                  <a:solidFill>
                    <a:srgbClr val="000000"/>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9645" y="2762529"/>
                <a:ext cx="1205789" cy="989533"/>
              </a:xfrm>
              <a:prstGeom prst="rect">
                <a:avLst/>
              </a:prstGeom>
            </p:spPr>
          </p:pic>
        </p:grpSp>
        <p:grpSp>
          <p:nvGrpSpPr>
            <p:cNvPr id="37" name="Group 36"/>
            <p:cNvGrpSpPr/>
            <p:nvPr/>
          </p:nvGrpSpPr>
          <p:grpSpPr>
            <a:xfrm>
              <a:off x="7756715" y="2677877"/>
              <a:ext cx="2724647" cy="2903451"/>
              <a:chOff x="7756715" y="2677877"/>
              <a:chExt cx="2724647" cy="2903451"/>
            </a:xfrm>
          </p:grpSpPr>
          <p:sp>
            <p:nvSpPr>
              <p:cNvPr id="9" name="Text Placeholder 7"/>
              <p:cNvSpPr txBox="1">
                <a:spLocks/>
              </p:cNvSpPr>
              <p:nvPr/>
            </p:nvSpPr>
            <p:spPr bwMode="gray">
              <a:xfrm>
                <a:off x="7756715" y="4051888"/>
                <a:ext cx="2724647" cy="1529440"/>
              </a:xfrm>
              <a:prstGeom prst="rect">
                <a:avLst/>
              </a:prstGeom>
            </p:spPr>
            <p:txBody>
              <a:bodyPr vert="horz" lIns="54007" tIns="54007" rIns="54007" bIns="54007" rtlCol="0">
                <a:noAutofit/>
              </a:bodyPr>
              <a:lstStyle>
                <a:lvl1pPr marL="0" indent="0" algn="l" defTabSz="914400"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00" indent="-180000" algn="l" defTabSz="914400"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algn="ctr">
                  <a:spcAft>
                    <a:spcPts val="600"/>
                  </a:spcAft>
                </a:pPr>
                <a:r>
                  <a:rPr lang="en-GB" sz="1350" b="1" dirty="0">
                    <a:solidFill>
                      <a:srgbClr val="000000"/>
                    </a:solidFill>
                  </a:rPr>
                  <a:t>Energy saving software</a:t>
                </a:r>
              </a:p>
              <a:p>
                <a:pPr algn="ctr"/>
                <a:r>
                  <a:rPr lang="en-GB" sz="1350" dirty="0">
                    <a:solidFill>
                      <a:srgbClr val="000000"/>
                    </a:solidFill>
                  </a:rPr>
                  <a:t>ABB </a:t>
                </a:r>
                <a:r>
                  <a:rPr lang="en-GB" sz="1350" dirty="0" err="1">
                    <a:solidFill>
                      <a:srgbClr val="000000"/>
                    </a:solidFill>
                  </a:rPr>
                  <a:t>Xtra</a:t>
                </a:r>
                <a:r>
                  <a:rPr lang="en-GB" sz="1350" dirty="0">
                    <a:solidFill>
                      <a:srgbClr val="000000"/>
                    </a:solidFill>
                  </a:rPr>
                  <a:t> VFI</a:t>
                </a: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25835" y="2677877"/>
                <a:ext cx="986406" cy="1055225"/>
              </a:xfrm>
              <a:prstGeom prst="rect">
                <a:avLst/>
              </a:prstGeom>
            </p:spPr>
          </p:pic>
        </p:grpSp>
      </p:grpSp>
      <p:grpSp>
        <p:nvGrpSpPr>
          <p:cNvPr id="40" name="Group 39"/>
          <p:cNvGrpSpPr/>
          <p:nvPr/>
        </p:nvGrpSpPr>
        <p:grpSpPr>
          <a:xfrm>
            <a:off x="1029799" y="2093858"/>
            <a:ext cx="7025184" cy="2919604"/>
            <a:chOff x="1372886" y="1792363"/>
            <a:chExt cx="9365692" cy="3892299"/>
          </a:xfrm>
        </p:grpSpPr>
        <p:sp>
          <p:nvSpPr>
            <p:cNvPr id="14" name="Text Placeholder 7"/>
            <p:cNvSpPr txBox="1">
              <a:spLocks/>
            </p:cNvSpPr>
            <p:nvPr/>
          </p:nvSpPr>
          <p:spPr bwMode="gray">
            <a:xfrm>
              <a:off x="4991510" y="1792363"/>
              <a:ext cx="2128444" cy="466176"/>
            </a:xfrm>
            <a:prstGeom prst="rect">
              <a:avLst/>
            </a:prstGeom>
          </p:spPr>
          <p:txBody>
            <a:bodyPr vert="horz" lIns="54007" tIns="54007" rIns="54007" bIns="54007" rtlCol="0">
              <a:noAutofit/>
            </a:bodyPr>
            <a:lstStyle>
              <a:lvl1pPr marL="0" indent="0" algn="l" defTabSz="914400"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00" indent="-180000" algn="l" defTabSz="914400"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algn="ctr"/>
              <a:r>
                <a:rPr lang="en-GB" sz="1500" dirty="0">
                  <a:solidFill>
                    <a:srgbClr val="FF000F"/>
                  </a:solidFill>
                </a:rPr>
                <a:t>Inside the box</a:t>
              </a:r>
            </a:p>
          </p:txBody>
        </p:sp>
        <p:grpSp>
          <p:nvGrpSpPr>
            <p:cNvPr id="39" name="Group 38"/>
            <p:cNvGrpSpPr/>
            <p:nvPr/>
          </p:nvGrpSpPr>
          <p:grpSpPr>
            <a:xfrm>
              <a:off x="1372886" y="2024846"/>
              <a:ext cx="9365692" cy="3659816"/>
              <a:chOff x="1372886" y="2024846"/>
              <a:chExt cx="9365692" cy="3659816"/>
            </a:xfrm>
          </p:grpSpPr>
          <p:cxnSp>
            <p:nvCxnSpPr>
              <p:cNvPr id="21" name="Straight Connector 20"/>
              <p:cNvCxnSpPr/>
              <p:nvPr/>
            </p:nvCxnSpPr>
            <p:spPr bwMode="gray">
              <a:xfrm rot="5400000">
                <a:off x="8908974" y="3855058"/>
                <a:ext cx="365920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gray">
              <a:xfrm rot="5400000" flipV="1">
                <a:off x="6055732" y="1001816"/>
                <a:ext cx="0" cy="9365691"/>
              </a:xfrm>
              <a:prstGeom prst="line">
                <a:avLst/>
              </a:prstGeom>
              <a:ln w="12700">
                <a:solidFill>
                  <a:srgbClr val="FF000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gray">
              <a:xfrm rot="5400000">
                <a:off x="-456718" y="3855058"/>
                <a:ext cx="365920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gray">
              <a:xfrm>
                <a:off x="1372886" y="2024846"/>
                <a:ext cx="3618624" cy="0"/>
              </a:xfrm>
              <a:prstGeom prst="line">
                <a:avLst/>
              </a:prstGeom>
              <a:ln w="12700">
                <a:solidFill>
                  <a:srgbClr val="FF000F"/>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gray">
              <a:xfrm>
                <a:off x="7119954" y="2024846"/>
                <a:ext cx="3618624" cy="0"/>
              </a:xfrm>
              <a:prstGeom prst="line">
                <a:avLst/>
              </a:prstGeom>
              <a:ln w="12700">
                <a:solidFill>
                  <a:srgbClr val="FF000F"/>
                </a:solidFill>
              </a:ln>
            </p:spPr>
            <p:style>
              <a:lnRef idx="1">
                <a:schemeClr val="accent1"/>
              </a:lnRef>
              <a:fillRef idx="0">
                <a:schemeClr val="accent1"/>
              </a:fillRef>
              <a:effectRef idx="0">
                <a:schemeClr val="accent1"/>
              </a:effectRef>
              <a:fontRef idx="minor">
                <a:schemeClr val="tx1"/>
              </a:fontRef>
            </p:style>
          </p:cxnSp>
        </p:grpSp>
      </p:grpSp>
      <p:sp>
        <p:nvSpPr>
          <p:cNvPr id="2" name="Rectangle 1"/>
          <p:cNvSpPr/>
          <p:nvPr/>
        </p:nvSpPr>
        <p:spPr>
          <a:xfrm>
            <a:off x="1466828" y="5587180"/>
            <a:ext cx="6041939" cy="369332"/>
          </a:xfrm>
          <a:prstGeom prst="rect">
            <a:avLst/>
          </a:prstGeom>
        </p:spPr>
        <p:txBody>
          <a:bodyPr wrap="square">
            <a:spAutoFit/>
          </a:bodyPr>
          <a:lstStyle/>
          <a:p>
            <a:r>
              <a:rPr lang="pl-PL" dirty="0"/>
              <a:t>ABB Ability</a:t>
            </a:r>
            <a:r>
              <a:rPr lang="pl-PL" baseline="30000" dirty="0"/>
              <a:t>TM</a:t>
            </a:r>
            <a:r>
              <a:rPr lang="pl-PL" dirty="0"/>
              <a:t> Mission Critical Power Control System</a:t>
            </a:r>
            <a:endParaRPr lang="es-ES" dirty="0"/>
          </a:p>
        </p:txBody>
      </p:sp>
      <p:sp>
        <p:nvSpPr>
          <p:cNvPr id="16" name="Striped Right Arrow 15"/>
          <p:cNvSpPr/>
          <p:nvPr/>
        </p:nvSpPr>
        <p:spPr bwMode="gray">
          <a:xfrm rot="5400000">
            <a:off x="4074558" y="5149961"/>
            <a:ext cx="627016" cy="391050"/>
          </a:xfrm>
          <a:prstGeom prst="striped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s-ES" sz="1400" dirty="0" err="1" smtClean="0"/>
          </a:p>
        </p:txBody>
      </p:sp>
    </p:spTree>
    <p:extLst>
      <p:ext uri="{BB962C8B-B14F-4D97-AF65-F5344CB8AC3E}">
        <p14:creationId xmlns:p14="http://schemas.microsoft.com/office/powerpoint/2010/main" val="3422077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ABB Master">
  <a:themeElements>
    <a:clrScheme name="ABB">
      <a:dk1>
        <a:srgbClr val="000000"/>
      </a:dk1>
      <a:lt1>
        <a:srgbClr val="FFFFFF"/>
      </a:lt1>
      <a:dk2>
        <a:srgbClr val="D90000"/>
      </a:dk2>
      <a:lt2>
        <a:srgbClr val="FF000F"/>
      </a:lt2>
      <a:accent1>
        <a:srgbClr val="3C3C3C"/>
      </a:accent1>
      <a:accent2>
        <a:srgbClr val="505050"/>
      </a:accent2>
      <a:accent3>
        <a:srgbClr val="6E6E6E"/>
      </a:accent3>
      <a:accent4>
        <a:srgbClr val="A0A0A0"/>
      </a:accent4>
      <a:accent5>
        <a:srgbClr val="D2D2D2"/>
      </a:accent5>
      <a:accent6>
        <a:srgbClr val="F0F0F0"/>
      </a:accent6>
      <a:hlink>
        <a:srgbClr val="D90000"/>
      </a:hlink>
      <a:folHlink>
        <a:srgbClr val="FF000F"/>
      </a:folHlink>
    </a:clrScheme>
    <a:fontScheme name="ABBvoiceOffice">
      <a:majorFont>
        <a:latin typeface="ABBvoiceOffice"/>
        <a:ea typeface="ABBvoiceOffice"/>
        <a:cs typeface="ABBvoiceOffice"/>
      </a:majorFont>
      <a:minorFont>
        <a:latin typeface="ABBvoiceOffice"/>
        <a:ea typeface="ABBvoiceOffice"/>
        <a:cs typeface="ABBvoiceOffi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a:noFill/>
        </a:ln>
      </a:spPr>
      <a:bodyPr lIns="72000" tIns="72000" rIns="72000" bIns="72000"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72000" tIns="72000" rIns="72000" bIns="72000" rtlCol="0">
        <a:noAutofit/>
      </a:bodyPr>
      <a:lstStyle>
        <a:defPPr>
          <a:defRPr sz="1400" dirty="0" err="1" smtClean="0"/>
        </a:defPPr>
      </a:lstStyle>
    </a:txDef>
  </a:objectDefaults>
  <a:extraClrSchemeLst/>
</a:theme>
</file>

<file path=ppt/theme/theme2.xml><?xml version="1.0" encoding="utf-8"?>
<a:theme xmlns:a="http://schemas.openxmlformats.org/drawingml/2006/main" name="1_ABB Master">
  <a:themeElements>
    <a:clrScheme name="ABB">
      <a:dk1>
        <a:srgbClr val="000000"/>
      </a:dk1>
      <a:lt1>
        <a:srgbClr val="FFFFFF"/>
      </a:lt1>
      <a:dk2>
        <a:srgbClr val="D90000"/>
      </a:dk2>
      <a:lt2>
        <a:srgbClr val="FF000F"/>
      </a:lt2>
      <a:accent1>
        <a:srgbClr val="3C3C3C"/>
      </a:accent1>
      <a:accent2>
        <a:srgbClr val="505050"/>
      </a:accent2>
      <a:accent3>
        <a:srgbClr val="6E6E6E"/>
      </a:accent3>
      <a:accent4>
        <a:srgbClr val="A0A0A0"/>
      </a:accent4>
      <a:accent5>
        <a:srgbClr val="D2D2D2"/>
      </a:accent5>
      <a:accent6>
        <a:srgbClr val="F0F0F0"/>
      </a:accent6>
      <a:hlink>
        <a:srgbClr val="D90000"/>
      </a:hlink>
      <a:folHlink>
        <a:srgbClr val="FF000F"/>
      </a:folHlink>
    </a:clrScheme>
    <a:fontScheme name="ABBvoiceOffice">
      <a:majorFont>
        <a:latin typeface="ABBvoiceOffice"/>
        <a:ea typeface="ABBvoiceOffice"/>
        <a:cs typeface="ABBvoiceOffice"/>
      </a:majorFont>
      <a:minorFont>
        <a:latin typeface="ABBvoiceOffice"/>
        <a:ea typeface="ABBvoiceOffice"/>
        <a:cs typeface="ABBvoiceOffi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a:noFill/>
        </a:ln>
      </a:spPr>
      <a:bodyPr lIns="72000" tIns="72000" rIns="72000" bIns="72000"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72000" tIns="72000" rIns="72000" bIns="72000" rtlCol="0">
        <a:noAutofit/>
      </a:bodyPr>
      <a:lstStyle>
        <a:defPPr>
          <a:defRPr sz="1400" dirty="0" err="1" smtClean="0"/>
        </a:defPPr>
      </a:lstStyle>
    </a:txDef>
  </a:objectDefaults>
  <a:extraClrSchemeLst/>
</a:theme>
</file>

<file path=ppt/theme/theme3.xml><?xml version="1.0" encoding="utf-8"?>
<a:theme xmlns:a="http://schemas.openxmlformats.org/drawingml/2006/main" name="2_ABB Master">
  <a:themeElements>
    <a:clrScheme name="ABB">
      <a:dk1>
        <a:srgbClr val="000000"/>
      </a:dk1>
      <a:lt1>
        <a:srgbClr val="FFFFFF"/>
      </a:lt1>
      <a:dk2>
        <a:srgbClr val="D90000"/>
      </a:dk2>
      <a:lt2>
        <a:srgbClr val="FF000F"/>
      </a:lt2>
      <a:accent1>
        <a:srgbClr val="3C3C3C"/>
      </a:accent1>
      <a:accent2>
        <a:srgbClr val="505050"/>
      </a:accent2>
      <a:accent3>
        <a:srgbClr val="6E6E6E"/>
      </a:accent3>
      <a:accent4>
        <a:srgbClr val="A0A0A0"/>
      </a:accent4>
      <a:accent5>
        <a:srgbClr val="D2D2D2"/>
      </a:accent5>
      <a:accent6>
        <a:srgbClr val="F0F0F0"/>
      </a:accent6>
      <a:hlink>
        <a:srgbClr val="D90000"/>
      </a:hlink>
      <a:folHlink>
        <a:srgbClr val="FF000F"/>
      </a:folHlink>
    </a:clrScheme>
    <a:fontScheme name="ABBvoiceOffice">
      <a:majorFont>
        <a:latin typeface="ABBvoiceOffice"/>
        <a:ea typeface="ABBvoiceOffice"/>
        <a:cs typeface="ABBvoiceOffice"/>
      </a:majorFont>
      <a:minorFont>
        <a:latin typeface="ABBvoiceOffice"/>
        <a:ea typeface="ABBvoiceOffice"/>
        <a:cs typeface="ABBvoiceOffi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a:noFill/>
        </a:ln>
      </a:spPr>
      <a:bodyPr lIns="72000" tIns="72000" rIns="72000" bIns="72000"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72000" tIns="72000" rIns="72000" bIns="72000" rtlCol="0">
        <a:noAutofit/>
      </a:bodyPr>
      <a:lstStyle>
        <a:defPPr>
          <a:defRPr sz="1400" dirty="0" err="1" smtClean="0"/>
        </a:defPPr>
      </a:lstStyle>
    </a:txDef>
  </a:objectDefaults>
  <a:extraClrSchemeLst/>
</a:theme>
</file>

<file path=ppt/theme/theme4.xml><?xml version="1.0" encoding="utf-8"?>
<a:theme xmlns:a="http://schemas.openxmlformats.org/drawingml/2006/main" name="3_ABB Master">
  <a:themeElements>
    <a:clrScheme name="ABB">
      <a:dk1>
        <a:srgbClr val="000000"/>
      </a:dk1>
      <a:lt1>
        <a:srgbClr val="FFFFFF"/>
      </a:lt1>
      <a:dk2>
        <a:srgbClr val="D90000"/>
      </a:dk2>
      <a:lt2>
        <a:srgbClr val="FF000F"/>
      </a:lt2>
      <a:accent1>
        <a:srgbClr val="3C3C3C"/>
      </a:accent1>
      <a:accent2>
        <a:srgbClr val="505050"/>
      </a:accent2>
      <a:accent3>
        <a:srgbClr val="6E6E6E"/>
      </a:accent3>
      <a:accent4>
        <a:srgbClr val="A0A0A0"/>
      </a:accent4>
      <a:accent5>
        <a:srgbClr val="D2D2D2"/>
      </a:accent5>
      <a:accent6>
        <a:srgbClr val="F0F0F0"/>
      </a:accent6>
      <a:hlink>
        <a:srgbClr val="D90000"/>
      </a:hlink>
      <a:folHlink>
        <a:srgbClr val="FF000F"/>
      </a:folHlink>
    </a:clrScheme>
    <a:fontScheme name="ABBvoiceOffice">
      <a:majorFont>
        <a:latin typeface="ABBvoiceOffice"/>
        <a:ea typeface="ABBvoiceOffice"/>
        <a:cs typeface="ABBvoiceOffice"/>
      </a:majorFont>
      <a:minorFont>
        <a:latin typeface="ABBvoiceOffice"/>
        <a:ea typeface="ABBvoiceOffice"/>
        <a:cs typeface="ABBvoiceOffi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a:noFill/>
        </a:ln>
      </a:spPr>
      <a:bodyPr lIns="72000" tIns="72000" rIns="72000" bIns="72000"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72000" tIns="72000" rIns="72000" bIns="72000" rtlCol="0">
        <a:noAutofit/>
      </a:bodyPr>
      <a:lstStyle>
        <a:defPPr>
          <a:defRPr sz="1400" dirty="0" err="1" smtClean="0"/>
        </a:defPPr>
      </a:lstStyle>
    </a:txDef>
  </a:objectDefaults>
  <a:extraClrSchemeLst/>
</a:theme>
</file>

<file path=ppt/theme/theme5.xml><?xml version="1.0" encoding="utf-8"?>
<a:theme xmlns:a="http://schemas.openxmlformats.org/drawingml/2006/main" name="Office Theme">
  <a:themeElements>
    <a:clrScheme name="ABB">
      <a:dk1>
        <a:srgbClr val="000000"/>
      </a:dk1>
      <a:lt1>
        <a:srgbClr val="FFFFFF"/>
      </a:lt1>
      <a:dk2>
        <a:srgbClr val="D90000"/>
      </a:dk2>
      <a:lt2>
        <a:srgbClr val="FF000F"/>
      </a:lt2>
      <a:accent1>
        <a:srgbClr val="1E1E1E"/>
      </a:accent1>
      <a:accent2>
        <a:srgbClr val="3C3C3C"/>
      </a:accent2>
      <a:accent3>
        <a:srgbClr val="6E6E6E"/>
      </a:accent3>
      <a:accent4>
        <a:srgbClr val="A0A0A0"/>
      </a:accent4>
      <a:accent5>
        <a:srgbClr val="D2D2D2"/>
      </a:accent5>
      <a:accent6>
        <a:srgbClr val="F0F0F0"/>
      </a:accent6>
      <a:hlink>
        <a:srgbClr val="D90000"/>
      </a:hlink>
      <a:folHlink>
        <a:srgbClr val="FF000F"/>
      </a:folHlink>
    </a:clrScheme>
    <a:fontScheme name="ABBvoiceOffice">
      <a:majorFont>
        <a:latin typeface="ABBvoiceOffice"/>
        <a:ea typeface="ABBvoiceOffice"/>
        <a:cs typeface="ABBvoiceOffice"/>
      </a:majorFont>
      <a:minorFont>
        <a:latin typeface="ABBvoiceOffice"/>
        <a:ea typeface="ABBvoiceOffice"/>
        <a:cs typeface="ABBvoiceOffi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ABB">
      <a:dk1>
        <a:srgbClr val="000000"/>
      </a:dk1>
      <a:lt1>
        <a:srgbClr val="FFFFFF"/>
      </a:lt1>
      <a:dk2>
        <a:srgbClr val="D90000"/>
      </a:dk2>
      <a:lt2>
        <a:srgbClr val="FF000F"/>
      </a:lt2>
      <a:accent1>
        <a:srgbClr val="1E1E1E"/>
      </a:accent1>
      <a:accent2>
        <a:srgbClr val="3C3C3C"/>
      </a:accent2>
      <a:accent3>
        <a:srgbClr val="6E6E6E"/>
      </a:accent3>
      <a:accent4>
        <a:srgbClr val="A0A0A0"/>
      </a:accent4>
      <a:accent5>
        <a:srgbClr val="D2D2D2"/>
      </a:accent5>
      <a:accent6>
        <a:srgbClr val="F0F0F0"/>
      </a:accent6>
      <a:hlink>
        <a:srgbClr val="D90000"/>
      </a:hlink>
      <a:folHlink>
        <a:srgbClr val="FF000F"/>
      </a:folHlink>
    </a:clrScheme>
    <a:fontScheme name="ABBvoiceOffice">
      <a:majorFont>
        <a:latin typeface="ABBvoiceOffice"/>
        <a:ea typeface="ABBvoiceOffice"/>
        <a:cs typeface="ABBvoiceOffice"/>
      </a:majorFont>
      <a:minorFont>
        <a:latin typeface="ABBvoiceOffice"/>
        <a:ea typeface="ABBvoiceOffice"/>
        <a:cs typeface="ABBvoiceOffi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1481</Words>
  <Application>Microsoft Office PowerPoint</Application>
  <PresentationFormat>Bildschirmpräsentation (4:3)</PresentationFormat>
  <Paragraphs>223</Paragraphs>
  <Slides>14</Slides>
  <Notes>14</Notes>
  <HiddenSlides>0</HiddenSlides>
  <MMClips>0</MMClips>
  <ScaleCrop>false</ScaleCrop>
  <HeadingPairs>
    <vt:vector size="6" baseType="variant">
      <vt:variant>
        <vt:lpstr>Verwendete Schriftarten</vt:lpstr>
      </vt:variant>
      <vt:variant>
        <vt:i4>5</vt:i4>
      </vt:variant>
      <vt:variant>
        <vt:lpstr>Design</vt:lpstr>
      </vt:variant>
      <vt:variant>
        <vt:i4>4</vt:i4>
      </vt:variant>
      <vt:variant>
        <vt:lpstr>Folientitel</vt:lpstr>
      </vt:variant>
      <vt:variant>
        <vt:i4>14</vt:i4>
      </vt:variant>
    </vt:vector>
  </HeadingPairs>
  <TitlesOfParts>
    <vt:vector size="23" baseType="lpstr">
      <vt:lpstr>ABBvoiceOffice</vt:lpstr>
      <vt:lpstr>Wingdings</vt:lpstr>
      <vt:lpstr>SimSun</vt:lpstr>
      <vt:lpstr>Arial</vt:lpstr>
      <vt:lpstr>Symbol</vt:lpstr>
      <vt:lpstr>ABB Master</vt:lpstr>
      <vt:lpstr>1_ABB Master</vt:lpstr>
      <vt:lpstr>2_ABB Master</vt:lpstr>
      <vt:lpstr>3_ABB Master</vt:lpstr>
      <vt:lpstr>MNS®-Up</vt:lpstr>
      <vt:lpstr>About us</vt:lpstr>
      <vt:lpstr>Data center drivers</vt:lpstr>
      <vt:lpstr>What this means for data center managers</vt:lpstr>
      <vt:lpstr>How ABB responds</vt:lpstr>
      <vt:lpstr>From a holistic perspective</vt:lpstr>
      <vt:lpstr>Conventional power supply solutions</vt:lpstr>
      <vt:lpstr> Tangible benefits</vt:lpstr>
      <vt:lpstr> Compact uninterruptible solution with connectivity </vt:lpstr>
      <vt:lpstr> Integrated power supply solution: MNS-Up</vt:lpstr>
      <vt:lpstr>Smart solution</vt:lpstr>
      <vt:lpstr>Customer values</vt:lpstr>
      <vt:lpstr>Additional information</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ABB</dc:creator>
  <cp:lastModifiedBy>Susanna Wuttke</cp:lastModifiedBy>
  <cp:revision>91</cp:revision>
  <cp:lastPrinted>2016-11-30T16:53:33Z</cp:lastPrinted>
  <dcterms:created xsi:type="dcterms:W3CDTF">2016-10-27T06:56:12Z</dcterms:created>
  <dcterms:modified xsi:type="dcterms:W3CDTF">2017-05-22T11:22:02Z</dcterms:modified>
</cp:coreProperties>
</file>