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6"/>
  </p:sldMasterIdLst>
  <p:notesMasterIdLst>
    <p:notesMasterId r:id="rId32"/>
  </p:notesMasterIdLst>
  <p:handoutMasterIdLst>
    <p:handoutMasterId r:id="rId33"/>
  </p:handoutMasterIdLst>
  <p:sldIdLst>
    <p:sldId id="261" r:id="rId17"/>
    <p:sldId id="8045" r:id="rId18"/>
    <p:sldId id="2134804226" r:id="rId19"/>
    <p:sldId id="2134804227" r:id="rId20"/>
    <p:sldId id="266" r:id="rId21"/>
    <p:sldId id="2134804216" r:id="rId22"/>
    <p:sldId id="2134804217" r:id="rId23"/>
    <p:sldId id="2134804218" r:id="rId24"/>
    <p:sldId id="2134804220" r:id="rId25"/>
    <p:sldId id="8048" r:id="rId26"/>
    <p:sldId id="8053" r:id="rId27"/>
    <p:sldId id="2134804228" r:id="rId28"/>
    <p:sldId id="272" r:id="rId29"/>
    <p:sldId id="273"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ytro Lieshonok" initials="DL" lastIdx="2" clrIdx="0">
    <p:extLst>
      <p:ext uri="{19B8F6BF-5375-455C-9EA6-DF929625EA0E}">
        <p15:presenceInfo xmlns:p15="http://schemas.microsoft.com/office/powerpoint/2012/main" userId="Dmytro Lieshon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3F8A54-F971-430D-9108-034FE38666E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w="30000" cmpd="sng">
              <a:solidFill>
                <a:schemeClr val="dk1"/>
              </a:solidFill>
            </a:ln>
          </a:top>
          <a:bottom>
            <a:ln w="0" cmpd="sng">
              <a:solidFill>
                <a:schemeClr val="dk1"/>
              </a:solidFill>
            </a:ln>
          </a:bottom>
          <a:insideH>
            <a:ln w="5000" cmpd="sng">
              <a:solidFill>
                <a:schemeClr val="accent4"/>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ff">
        <a:fontRef idx="minor">
          <a:schemeClr val="dk1"/>
        </a:fontRef>
        <a:schemeClr val="dk1"/>
      </a:tcTxStyle>
      <a:tcStyle>
        <a:tcBdr/>
        <a:fill>
          <a:solidFill>
            <a:schemeClr val="accent5"/>
          </a:solidFill>
        </a:fill>
      </a:tcStyle>
    </a:firstCol>
    <a:lastRow>
      <a:tcTxStyle b="off">
        <a:fontRef idx="minor">
          <a:prstClr val="black"/>
        </a:fontRef>
        <a:schemeClr val="dk1"/>
      </a:tcTxStyle>
      <a:tcStyle>
        <a:tcBdr/>
        <a:fill>
          <a:solidFill>
            <a:schemeClr val="accent5"/>
          </a:solidFill>
        </a:fill>
      </a:tcStyle>
    </a:lastRow>
    <a:firstRow>
      <a:tcTxStyle b="on">
        <a:fontRef idx="minor">
          <a:prstClr val="black"/>
        </a:fontRef>
        <a:schemeClr val="dk1"/>
      </a:tcTxStyle>
      <a:tcStyle>
        <a:tcBdr>
          <a:bottom>
            <a:ln w="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89" autoAdjust="0"/>
  </p:normalViewPr>
  <p:slideViewPr>
    <p:cSldViewPr snapToGrid="0" snapToObjects="1" showGuides="1">
      <p:cViewPr varScale="1">
        <p:scale>
          <a:sx n="89" d="100"/>
          <a:sy n="89" d="100"/>
        </p:scale>
        <p:origin x="1374" y="96"/>
      </p:cViewPr>
      <p:guideLst/>
    </p:cSldViewPr>
  </p:slideViewPr>
  <p:outlineViewPr>
    <p:cViewPr>
      <p:scale>
        <a:sx n="33" d="100"/>
        <a:sy n="33" d="100"/>
      </p:scale>
      <p:origin x="0" y="-5124"/>
    </p:cViewPr>
  </p:outlineViewPr>
  <p:notesTextViewPr>
    <p:cViewPr>
      <p:scale>
        <a:sx n="100" d="100"/>
        <a:sy n="100" d="100"/>
      </p:scale>
      <p:origin x="0" y="0"/>
    </p:cViewPr>
  </p:notesTextViewPr>
  <p:sorterViewPr>
    <p:cViewPr>
      <p:scale>
        <a:sx n="66" d="100"/>
        <a:sy n="66" d="100"/>
      </p:scale>
      <p:origin x="0" y="-5298"/>
    </p:cViewPr>
  </p:sorterViewPr>
  <p:notesViewPr>
    <p:cSldViewPr snapToGrid="0" snapToObjects="1" showGuides="1">
      <p:cViewPr varScale="1">
        <p:scale>
          <a:sx n="91" d="100"/>
          <a:sy n="91" d="100"/>
        </p:scale>
        <p:origin x="367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9/15/2023</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9/15/2023</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a:t>
            </a:fld>
            <a:endParaRPr lang="en-US" dirty="0"/>
          </a:p>
        </p:txBody>
      </p:sp>
    </p:spTree>
    <p:extLst>
      <p:ext uri="{BB962C8B-B14F-4D97-AF65-F5344CB8AC3E}">
        <p14:creationId xmlns:p14="http://schemas.microsoft.com/office/powerpoint/2010/main" val="305940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spcBef>
                <a:spcPts val="310"/>
              </a:spcBef>
              <a:tabLst>
                <a:tab pos="526415" algn="l"/>
                <a:tab pos="527050" algn="l"/>
              </a:tabLst>
            </a:pPr>
            <a:endParaRPr lang="en-US" sz="1200" dirty="0">
              <a:latin typeface="+mn-lt"/>
            </a:endParaRPr>
          </a:p>
        </p:txBody>
      </p:sp>
      <p:sp>
        <p:nvSpPr>
          <p:cNvPr id="4" name="Slide Number Placeholder 3"/>
          <p:cNvSpPr>
            <a:spLocks noGrp="1"/>
          </p:cNvSpPr>
          <p:nvPr>
            <p:ph type="sldNum" sz="quarter" idx="5"/>
          </p:nvPr>
        </p:nvSpPr>
        <p:spPr/>
        <p:txBody>
          <a:bodyPr/>
          <a:lstStyle/>
          <a:p>
            <a:fld id="{3A94E69C-C28A-4BE6-BE89-71D8FB2035FD}" type="slidenum">
              <a:rPr lang="en-US" smtClean="0"/>
              <a:pPr/>
              <a:t>12</a:t>
            </a:fld>
            <a:endParaRPr lang="en-US" dirty="0"/>
          </a:p>
        </p:txBody>
      </p:sp>
    </p:spTree>
    <p:extLst>
      <p:ext uri="{BB962C8B-B14F-4D97-AF65-F5344CB8AC3E}">
        <p14:creationId xmlns:p14="http://schemas.microsoft.com/office/powerpoint/2010/main" val="345759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13</a:t>
            </a:fld>
            <a:endParaRPr lang="en-US" dirty="0"/>
          </a:p>
        </p:txBody>
      </p:sp>
    </p:spTree>
    <p:extLst>
      <p:ext uri="{BB962C8B-B14F-4D97-AF65-F5344CB8AC3E}">
        <p14:creationId xmlns:p14="http://schemas.microsoft.com/office/powerpoint/2010/main" val="242669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626"/>
                </a:solidFill>
                <a:effectLst/>
                <a:latin typeface="+mn-lt"/>
                <a:ea typeface="Arial" panose="020B0604020202020204" pitchFamily="34" charset="0"/>
              </a:rPr>
              <a:t>We’ve got options for indoor and rugged outdoor enclosures.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626"/>
                </a:solidFill>
                <a:effectLst/>
                <a:latin typeface="+mn-lt"/>
                <a:ea typeface="Arial" panose="020B0604020202020204" pitchFamily="34" charset="0"/>
              </a:rPr>
              <a:t>All</a:t>
            </a:r>
            <a:r>
              <a:rPr lang="en-US" sz="1800" spc="-1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Spec-Setter</a:t>
            </a:r>
            <a:r>
              <a:rPr lang="en-US" sz="1800" spc="-1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safety</a:t>
            </a:r>
            <a:r>
              <a:rPr lang="en-US" sz="1800" spc="-1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switches</a:t>
            </a:r>
            <a:r>
              <a:rPr lang="en-US" sz="1800" spc="-1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are</a:t>
            </a:r>
            <a:r>
              <a:rPr lang="en-US" sz="1800" spc="-1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UL</a:t>
            </a:r>
            <a:r>
              <a:rPr lang="en-US" sz="1800" spc="-1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listed and</a:t>
            </a:r>
            <a:r>
              <a:rPr lang="en-US" sz="1800" spc="-4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include</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options</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for</a:t>
            </a:r>
            <a:r>
              <a:rPr lang="en-US" sz="1800" spc="-4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rugged</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outdoor</a:t>
            </a:r>
            <a:r>
              <a:rPr lang="en-US" sz="1800" spc="-4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enclosures</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(Type</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3R</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and/or</a:t>
            </a:r>
            <a:r>
              <a:rPr lang="en-US" sz="1800" spc="-45"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Type</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4/4X)</a:t>
            </a:r>
            <a:r>
              <a:rPr lang="en-US" sz="1800" spc="-45" dirty="0">
                <a:solidFill>
                  <a:srgbClr val="262626"/>
                </a:solidFill>
                <a:effectLst/>
                <a:latin typeface="+mn-lt"/>
                <a:ea typeface="Arial" panose="020B0604020202020204" pitchFamily="34" charset="0"/>
              </a:rPr>
              <a:t> specially </a:t>
            </a:r>
            <a:r>
              <a:rPr lang="en-US" sz="1800" dirty="0">
                <a:solidFill>
                  <a:srgbClr val="262626"/>
                </a:solidFill>
                <a:effectLst/>
                <a:latin typeface="+mn-lt"/>
                <a:ea typeface="Arial" panose="020B0604020202020204" pitchFamily="34" charset="0"/>
              </a:rPr>
              <a:t>designed</a:t>
            </a:r>
            <a:r>
              <a:rPr lang="en-US" sz="1800" spc="-50" dirty="0">
                <a:solidFill>
                  <a:srgbClr val="262626"/>
                </a:solidFill>
                <a:effectLst/>
                <a:latin typeface="+mn-lt"/>
                <a:ea typeface="Arial" panose="020B0604020202020204" pitchFamily="34" charset="0"/>
              </a:rPr>
              <a:t> </a:t>
            </a:r>
            <a:r>
              <a:rPr lang="en-US" sz="1800" dirty="0">
                <a:solidFill>
                  <a:srgbClr val="262626"/>
                </a:solidFill>
                <a:effectLst/>
                <a:latin typeface="+mn-lt"/>
                <a:ea typeface="Arial" panose="020B0604020202020204" pitchFamily="34" charset="0"/>
              </a:rPr>
              <a:t>to withstand the elements.</a:t>
            </a:r>
            <a:endParaRPr lang="en-GB" sz="1800" dirty="0">
              <a:effectLst/>
              <a:latin typeface="+mn-lt"/>
              <a:ea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3A94E69C-C28A-4BE6-BE89-71D8FB2035FD}" type="slidenum">
              <a:rPr lang="en-US" smtClean="0"/>
              <a:pPr/>
              <a:t>2</a:t>
            </a:fld>
            <a:endParaRPr lang="en-US" dirty="0"/>
          </a:p>
        </p:txBody>
      </p:sp>
    </p:spTree>
    <p:extLst>
      <p:ext uri="{BB962C8B-B14F-4D97-AF65-F5344CB8AC3E}">
        <p14:creationId xmlns:p14="http://schemas.microsoft.com/office/powerpoint/2010/main" val="198903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3</a:t>
            </a:fld>
            <a:endParaRPr lang="en-US" dirty="0"/>
          </a:p>
        </p:txBody>
      </p:sp>
    </p:spTree>
    <p:extLst>
      <p:ext uri="{BB962C8B-B14F-4D97-AF65-F5344CB8AC3E}">
        <p14:creationId xmlns:p14="http://schemas.microsoft.com/office/powerpoint/2010/main" val="81209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material has a new enclosure, so there is a new enclosure size</a:t>
            </a:r>
          </a:p>
          <a:p>
            <a:pPr marL="171450" indent="-171450">
              <a:buFont typeface="Arial" panose="020B0604020202020204" pitchFamily="34" charset="0"/>
              <a:buChar char="•"/>
            </a:pPr>
            <a:r>
              <a:rPr lang="en-US" dirty="0"/>
              <a:t>A new mounting brackets that will be discussed later on this presentation </a:t>
            </a:r>
          </a:p>
          <a:p>
            <a:pPr marL="171450" indent="-171450">
              <a:buFont typeface="Arial" panose="020B0604020202020204" pitchFamily="34" charset="0"/>
              <a:buChar char="•"/>
            </a:pPr>
            <a:r>
              <a:rPr lang="en-US" dirty="0"/>
              <a:t>Clear Line Shield is now available for 400-600A. In the past, the clear line shield was only available in 30-200A General Duty Switches. </a:t>
            </a:r>
          </a:p>
          <a:p>
            <a:pPr marL="171450" indent="-171450">
              <a:buFont typeface="Arial" panose="020B0604020202020204" pitchFamily="34" charset="0"/>
              <a:buChar char="•"/>
            </a:pPr>
            <a:r>
              <a:rPr lang="en-US" dirty="0"/>
              <a:t>The factory-installed Neutral kits are now available in 400-600A. In the past, this feature was only available in 30-200A. </a:t>
            </a:r>
          </a:p>
          <a:p>
            <a:pPr marL="171450" indent="-171450">
              <a:buFont typeface="Arial" panose="020B0604020202020204" pitchFamily="34" charset="0"/>
              <a:buChar char="•"/>
            </a:pPr>
            <a:r>
              <a:rPr lang="en-US" dirty="0"/>
              <a:t>The drop handle is now a new feature. While shipping, the handle will be flush with the enclosure. This decreases the probability of the handle being damaged during shipping. </a:t>
            </a:r>
          </a:p>
        </p:txBody>
      </p:sp>
      <p:sp>
        <p:nvSpPr>
          <p:cNvPr id="4" name="Slide Number Placeholder 3"/>
          <p:cNvSpPr>
            <a:spLocks noGrp="1"/>
          </p:cNvSpPr>
          <p:nvPr>
            <p:ph type="sldNum" sz="quarter" idx="5"/>
          </p:nvPr>
        </p:nvSpPr>
        <p:spPr/>
        <p:txBody>
          <a:bodyPr/>
          <a:lstStyle/>
          <a:p>
            <a:fld id="{3A94E69C-C28A-4BE6-BE89-71D8FB2035FD}" type="slidenum">
              <a:rPr lang="en-US" smtClean="0"/>
              <a:pPr/>
              <a:t>5</a:t>
            </a:fld>
            <a:endParaRPr lang="en-US" dirty="0"/>
          </a:p>
        </p:txBody>
      </p:sp>
    </p:spTree>
    <p:extLst>
      <p:ext uri="{BB962C8B-B14F-4D97-AF65-F5344CB8AC3E}">
        <p14:creationId xmlns:p14="http://schemas.microsoft.com/office/powerpoint/2010/main" val="300909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The new heavy-duty safety switches come in a new enclosure, so there is a new enclosure size</a:t>
            </a:r>
          </a:p>
          <a:p>
            <a:pPr marL="171450" indent="-171450">
              <a:buFont typeface="Arial" panose="020B0604020202020204" pitchFamily="34" charset="0"/>
              <a:buChar char="•"/>
            </a:pPr>
            <a:r>
              <a:rPr lang="en-US" dirty="0"/>
              <a:t>The new mounting bracket will be discussed later on in this presentation </a:t>
            </a:r>
          </a:p>
          <a:p>
            <a:pPr marL="171450" indent="-171450">
              <a:buFont typeface="Arial" panose="020B0604020202020204" pitchFamily="34" charset="0"/>
              <a:buChar char="•"/>
            </a:pPr>
            <a:r>
              <a:rPr lang="en-US" dirty="0"/>
              <a:t>We have extended the viewing window option for 400-600A. Currently, the viewing window option is only available in 30-200A. </a:t>
            </a:r>
          </a:p>
          <a:p>
            <a:pPr marL="351450" lvl="1" indent="-171450">
              <a:buFont typeface="Arial" panose="020B0604020202020204" pitchFamily="34" charset="0"/>
              <a:buChar char="•"/>
            </a:pPr>
            <a:r>
              <a:rPr lang="en-US" dirty="0"/>
              <a:t>30-200A Viewing Window Size is 13x9</a:t>
            </a:r>
          </a:p>
          <a:p>
            <a:pPr marL="351450" lvl="1" indent="-171450">
              <a:buFont typeface="Arial" panose="020B0604020202020204" pitchFamily="34" charset="0"/>
              <a:buChar char="•"/>
            </a:pPr>
            <a:r>
              <a:rPr lang="en-US" dirty="0"/>
              <a:t>400-600 Viewing Window Size is 13x5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new design has a new line shield kit. Please refer to slide 9 for the new catalog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drop handle is now a new feature. While shipping, the handle will be flush with the enclosure. This decreases the probability of the handle being damaged during shipping.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400-600A Heavy Duty Safety Switches also come with T Class fuse </a:t>
            </a:r>
          </a:p>
          <a:p>
            <a:pPr marL="35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Class T fuse has a lower let-through current compared to class J and R fuses.  This is beneficial in non-motor applications such as modular metering and high-rise construction, where there's a large service, but the current needs to be limited for an individual meter.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also introducing a new enclosure type ( D). This is a NEMA 3R enclosure with a 5/12 gasket with drip holes. </a:t>
            </a:r>
          </a:p>
          <a:p>
            <a:pPr marL="171450" indent="-171450">
              <a:buFont typeface="Arial" panose="020B0604020202020204" pitchFamily="34" charset="0"/>
              <a:buChar char="•"/>
            </a:pPr>
            <a:endParaRPr lang="en-US" dirty="0"/>
          </a:p>
          <a:p>
            <a:pPr marL="1800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-Verify the size of the viewing window of the </a:t>
            </a:r>
          </a:p>
          <a:p>
            <a:r>
              <a:rPr lang="en-US" dirty="0"/>
              <a:t>-Viewing Window is not extended 5/12 Enclosures </a:t>
            </a:r>
          </a:p>
          <a:p>
            <a:endParaRPr lang="en-US" dirty="0"/>
          </a:p>
          <a:p>
            <a:r>
              <a:rPr lang="en-US" sz="1800" dirty="0">
                <a:effectLst/>
                <a:latin typeface="Calibri" panose="020F0502020204030204" pitchFamily="34" charset="0"/>
                <a:ea typeface="Times New Roman" panose="02020603050405020304" pitchFamily="18" charset="0"/>
              </a:rPr>
              <a:t>13x9 on the 200A viewing window…..13x5 on the new 400/600A viewing window</a:t>
            </a:r>
          </a:p>
          <a:p>
            <a:endParaRPr lang="en-US" sz="1800" dirty="0">
              <a:effectLst/>
              <a:latin typeface="Calibri" panose="020F0502020204030204" pitchFamily="34" charset="0"/>
            </a:endParaRPr>
          </a:p>
          <a:p>
            <a:r>
              <a:rPr lang="en-US" dirty="0"/>
              <a:t>Class T fuse has lower let through current compared to class J and R fuses.  This is beneficial in non-motor applications such as modular metering and high rise construction where the there's a large service but the current needs to be limited for an individual meter.</a:t>
            </a:r>
          </a:p>
          <a:p>
            <a:endParaRPr lang="en-US" dirty="0"/>
          </a:p>
          <a:p>
            <a:r>
              <a:rPr lang="en-US" b="0" i="0" dirty="0">
                <a:solidFill>
                  <a:srgbClr val="484848"/>
                </a:solidFill>
                <a:effectLst/>
                <a:latin typeface="ABBvoice" panose="020D0603020503020204" pitchFamily="34" charset="0"/>
              </a:rPr>
              <a:t>circuit rating </a:t>
            </a:r>
            <a:endParaRPr lang="en-US"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6</a:t>
            </a:fld>
            <a:endParaRPr lang="en-US" dirty="0"/>
          </a:p>
        </p:txBody>
      </p:sp>
    </p:spTree>
    <p:extLst>
      <p:ext uri="{BB962C8B-B14F-4D97-AF65-F5344CB8AC3E}">
        <p14:creationId xmlns:p14="http://schemas.microsoft.com/office/powerpoint/2010/main" val="253447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Please be mindful of the new catalog number structure. We will also follow this structure as we introduce new product to the market. </a:t>
            </a:r>
          </a:p>
          <a:p>
            <a:endParaRPr lang="en-US" dirty="0"/>
          </a:p>
          <a:p>
            <a:r>
              <a:rPr lang="en-US" dirty="0"/>
              <a:t>The major changes are below: </a:t>
            </a:r>
          </a:p>
          <a:p>
            <a:pPr marL="171450" indent="-171450">
              <a:buFont typeface="Arial" panose="020B0604020202020204" pitchFamily="34" charset="0"/>
              <a:buChar char="•"/>
            </a:pPr>
            <a:r>
              <a:rPr lang="en-US" dirty="0"/>
              <a:t>3</a:t>
            </a:r>
            <a:r>
              <a:rPr lang="en-US" baseline="30000" dirty="0"/>
              <a:t>rd</a:t>
            </a:r>
            <a:r>
              <a:rPr lang="en-US" dirty="0"/>
              <a:t> Digit</a:t>
            </a:r>
          </a:p>
          <a:p>
            <a:pPr marL="351450" lvl="1" indent="-171450">
              <a:buFont typeface="Arial" panose="020B0604020202020204" pitchFamily="34" charset="0"/>
              <a:buChar char="•"/>
            </a:pPr>
            <a:r>
              <a:rPr lang="en-US" dirty="0"/>
              <a:t>In the past, we did not have to indicate fuse vs non-fuses. Now, the new catalog numbers requires the “N” for non-fused and “F” for fused </a:t>
            </a:r>
          </a:p>
          <a:p>
            <a:pPr marL="171450" indent="-171450">
              <a:buFont typeface="Arial" panose="020B0604020202020204" pitchFamily="34" charset="0"/>
              <a:buChar char="•"/>
            </a:pPr>
            <a:r>
              <a:rPr lang="en-US" dirty="0"/>
              <a:t>8</a:t>
            </a:r>
            <a:r>
              <a:rPr lang="en-US" baseline="30000" dirty="0"/>
              <a:t>th</a:t>
            </a:r>
            <a:r>
              <a:rPr lang="en-US" dirty="0"/>
              <a:t> Digit </a:t>
            </a:r>
          </a:p>
          <a:p>
            <a:pPr marL="351450" lvl="1" indent="-171450">
              <a:buFont typeface="Arial" panose="020B0604020202020204" pitchFamily="34" charset="0"/>
              <a:buChar char="•"/>
            </a:pPr>
            <a:r>
              <a:rPr lang="en-US" dirty="0"/>
              <a:t>We have a new series number.  The Letter “A” will be in all new catalog numbers </a:t>
            </a:r>
          </a:p>
          <a:p>
            <a:pPr marL="171450" indent="-171450">
              <a:buFont typeface="Arial" panose="020B0604020202020204" pitchFamily="34" charset="0"/>
              <a:buChar char="•"/>
            </a:pPr>
            <a:r>
              <a:rPr lang="en-US" dirty="0"/>
              <a:t>9 Digit </a:t>
            </a:r>
          </a:p>
          <a:p>
            <a:pPr marL="351450" lvl="1" indent="-171450">
              <a:buFont typeface="Arial" panose="020B0604020202020204" pitchFamily="34" charset="0"/>
              <a:buChar char="•"/>
            </a:pPr>
            <a:r>
              <a:rPr lang="en-US" dirty="0"/>
              <a:t>Please be mindful of the new code for the enclosure types</a:t>
            </a:r>
          </a:p>
          <a:p>
            <a:pPr marL="171450" indent="-171450">
              <a:buFont typeface="Arial" panose="020B0604020202020204" pitchFamily="34" charset="0"/>
              <a:buChar char="•"/>
            </a:pPr>
            <a:r>
              <a:rPr lang="en-US" dirty="0"/>
              <a:t>10-11</a:t>
            </a:r>
            <a:r>
              <a:rPr lang="en-US" baseline="30000" dirty="0"/>
              <a:t>th</a:t>
            </a:r>
            <a:r>
              <a:rPr lang="en-US" dirty="0"/>
              <a:t> Digit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Please see examples of the how the part numbers changes per enclosure. </a:t>
            </a:r>
          </a:p>
        </p:txBody>
      </p:sp>
      <p:sp>
        <p:nvSpPr>
          <p:cNvPr id="4" name="Slide Number Placeholder 3"/>
          <p:cNvSpPr>
            <a:spLocks noGrp="1"/>
          </p:cNvSpPr>
          <p:nvPr>
            <p:ph type="sldNum" sz="quarter" idx="5"/>
          </p:nvPr>
        </p:nvSpPr>
        <p:spPr/>
        <p:txBody>
          <a:bodyPr/>
          <a:lstStyle/>
          <a:p>
            <a:fld id="{3A94E69C-C28A-4BE6-BE89-71D8FB2035FD}" type="slidenum">
              <a:rPr lang="en-US" smtClean="0"/>
              <a:pPr/>
              <a:t>7</a:t>
            </a:fld>
            <a:endParaRPr lang="en-US" dirty="0"/>
          </a:p>
        </p:txBody>
      </p:sp>
    </p:spTree>
    <p:extLst>
      <p:ext uri="{BB962C8B-B14F-4D97-AF65-F5344CB8AC3E}">
        <p14:creationId xmlns:p14="http://schemas.microsoft.com/office/powerpoint/2010/main" val="357307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lgn="l"/>
            <a:r>
              <a:rPr lang="en-US" sz="800" b="1" i="0" u="none" strike="noStrike" baseline="0" dirty="0">
                <a:solidFill>
                  <a:srgbClr val="FFFFFF"/>
                </a:solidFill>
                <a:latin typeface="ABBvoice-Bold"/>
              </a:rPr>
              <a:t>We are so excited about this new Mounting Bracket. The installation is similar to mounting a TV bracket. Please see the instructions below. </a:t>
            </a:r>
          </a:p>
          <a:p>
            <a:pPr algn="l"/>
            <a:endParaRPr lang="en-US" sz="800" b="1" i="0" u="none" strike="noStrike" baseline="0" dirty="0">
              <a:solidFill>
                <a:srgbClr val="FFFFFF"/>
              </a:solidFill>
              <a:latin typeface="ABBvoice-Bold"/>
            </a:endParaRPr>
          </a:p>
          <a:p>
            <a:pPr algn="l"/>
            <a:endParaRPr lang="en-US" sz="1000" b="1" i="0" u="none" strike="noStrike" baseline="0" dirty="0">
              <a:solidFill>
                <a:srgbClr val="FFFFFF"/>
              </a:solidFill>
              <a:latin typeface="ABBvoice-Bold"/>
            </a:endParaRPr>
          </a:p>
          <a:p>
            <a:pPr algn="l"/>
            <a:r>
              <a:rPr lang="en-US" sz="1000" b="1" i="0" u="none" strike="noStrike" baseline="0" dirty="0">
                <a:solidFill>
                  <a:srgbClr val="FFFFFF"/>
                </a:solidFill>
                <a:latin typeface="ABBvoice-Bold"/>
              </a:rPr>
              <a:t>1</a:t>
            </a:r>
            <a:r>
              <a:rPr lang="en-US" sz="800" b="1" i="0" u="none" strike="noStrike" baseline="0" dirty="0">
                <a:solidFill>
                  <a:srgbClr val="FFFFFF"/>
                </a:solidFill>
                <a:latin typeface="ABBvoice-Bold"/>
              </a:rPr>
              <a:t>. DEFINE SAFETY SWITCH LOCATION AND</a:t>
            </a:r>
          </a:p>
          <a:p>
            <a:pPr algn="l"/>
            <a:r>
              <a:rPr lang="en-US" sz="800" b="1" i="0" u="none" strike="noStrike" baseline="0" dirty="0">
                <a:solidFill>
                  <a:srgbClr val="FFFFFF"/>
                </a:solidFill>
                <a:latin typeface="ABBvoice-Bold"/>
              </a:rPr>
              <a:t>ATTACH TEMPLATE TO WALL.</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2. VERIFY THAT THE TEMPLATE IS LEVEL.</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3. DRILL (2) MOUNTING HOLES IN WALL</a:t>
            </a:r>
          </a:p>
          <a:p>
            <a:pPr algn="l"/>
            <a:r>
              <a:rPr lang="en-US" sz="800" b="1" i="0" u="none" strike="noStrike" baseline="0" dirty="0">
                <a:solidFill>
                  <a:srgbClr val="FFFFFF"/>
                </a:solidFill>
                <a:latin typeface="ABBvoice-Bold"/>
              </a:rPr>
              <a:t>FOR </a:t>
            </a:r>
            <a:r>
              <a:rPr lang="en-US" sz="800" b="1" i="0" u="sng" strike="noStrike" baseline="0" dirty="0">
                <a:solidFill>
                  <a:schemeClr val="bg2"/>
                </a:solidFill>
                <a:latin typeface="ABBvoice-Bold"/>
              </a:rPr>
              <a:t>1/4" or 5/16" </a:t>
            </a:r>
            <a:r>
              <a:rPr lang="en-US" sz="800" b="1" i="0" u="none" strike="noStrike" baseline="0" dirty="0">
                <a:solidFill>
                  <a:srgbClr val="FFFFFF"/>
                </a:solidFill>
                <a:latin typeface="ABBvoice-Bold"/>
              </a:rPr>
              <a:t>FASTENER WHERE</a:t>
            </a:r>
          </a:p>
          <a:p>
            <a:pPr algn="l"/>
            <a:r>
              <a:rPr lang="en-US" sz="800" b="1" i="0" u="none" strike="noStrike" baseline="0" dirty="0">
                <a:solidFill>
                  <a:srgbClr val="FFFFFF"/>
                </a:solidFill>
                <a:latin typeface="ABBvoice-Bold"/>
              </a:rPr>
              <a:t>INDICATED ON TEMPLATE.</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4. PLACE (1) 1/4" OR 5/16" FASTENER</a:t>
            </a:r>
          </a:p>
          <a:p>
            <a:pPr algn="l"/>
            <a:r>
              <a:rPr lang="en-US" sz="800" b="1" i="0" u="none" strike="noStrike" baseline="0" dirty="0">
                <a:solidFill>
                  <a:srgbClr val="FFFFFF"/>
                </a:solidFill>
                <a:latin typeface="ABBvoice-Bold"/>
              </a:rPr>
              <a:t>THROUGH ELONGATED SLOT IN</a:t>
            </a:r>
          </a:p>
          <a:p>
            <a:pPr algn="l"/>
            <a:r>
              <a:rPr lang="en-US" sz="800" b="1" i="0" u="none" strike="noStrike" baseline="0" dirty="0">
                <a:solidFill>
                  <a:srgbClr val="FFFFFF"/>
                </a:solidFill>
                <a:latin typeface="ABBvoice-Bold"/>
              </a:rPr>
              <a:t>MOUNTING BRACKET AND TIGHTEN</a:t>
            </a:r>
          </a:p>
          <a:p>
            <a:pPr algn="l"/>
            <a:r>
              <a:rPr lang="en-US" sz="800" b="1" i="0" u="none" strike="noStrike" baseline="0" dirty="0">
                <a:solidFill>
                  <a:srgbClr val="FFFFFF"/>
                </a:solidFill>
                <a:latin typeface="ABBvoice-Bold"/>
              </a:rPr>
              <a:t>PARTIALLY TO WALL.</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5. PLACE (1) 1/4" OR 5/16" FASTENER</a:t>
            </a:r>
          </a:p>
          <a:p>
            <a:pPr algn="l"/>
            <a:r>
              <a:rPr lang="en-US" sz="800" b="1" i="0" u="none" strike="noStrike" baseline="0" dirty="0">
                <a:solidFill>
                  <a:srgbClr val="FFFFFF"/>
                </a:solidFill>
                <a:latin typeface="ABBvoice-Bold"/>
              </a:rPr>
              <a:t>THROUGH SECOND HOLE IN</a:t>
            </a:r>
          </a:p>
          <a:p>
            <a:pPr algn="l"/>
            <a:r>
              <a:rPr lang="en-US" sz="800" b="1" i="0" u="none" strike="noStrike" baseline="0" dirty="0">
                <a:solidFill>
                  <a:srgbClr val="FFFFFF"/>
                </a:solidFill>
                <a:latin typeface="ABBvoice-Bold"/>
              </a:rPr>
              <a:t>MOUNTING BRACKET AND TIGHTEN</a:t>
            </a:r>
          </a:p>
          <a:p>
            <a:pPr algn="l"/>
            <a:r>
              <a:rPr lang="en-US" sz="800" b="1" i="0" u="none" strike="noStrike" baseline="0" dirty="0">
                <a:solidFill>
                  <a:srgbClr val="FFFFFF"/>
                </a:solidFill>
                <a:latin typeface="ABBvoice-Bold"/>
              </a:rPr>
              <a:t>PARTIALLY TO WALL.</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6. TEAR AWAY MOUNTING TEMPLATE AND</a:t>
            </a:r>
          </a:p>
          <a:p>
            <a:pPr algn="l"/>
            <a:r>
              <a:rPr lang="en-US" sz="800" b="1" i="0" u="none" strike="noStrike" baseline="0" dirty="0">
                <a:solidFill>
                  <a:srgbClr val="FFFFFF"/>
                </a:solidFill>
                <a:latin typeface="ABBvoice-Bold"/>
              </a:rPr>
              <a:t>TIGHTEN BOTH FASTENERS SECURELY.</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7. LIFT ENCLOSURE AND ALIGN TABS OF</a:t>
            </a:r>
          </a:p>
          <a:p>
            <a:pPr algn="l"/>
            <a:r>
              <a:rPr lang="en-US" sz="800" b="1" i="0" u="none" strike="noStrike" baseline="0" dirty="0">
                <a:solidFill>
                  <a:srgbClr val="FFFFFF"/>
                </a:solidFill>
                <a:latin typeface="ABBvoice-Bold"/>
              </a:rPr>
              <a:t>BRACKET WITH SLOTS IN REAR OF</a:t>
            </a:r>
          </a:p>
          <a:p>
            <a:pPr algn="l"/>
            <a:r>
              <a:rPr lang="en-US" sz="800" b="1" i="0" u="none" strike="noStrike" baseline="0" dirty="0">
                <a:solidFill>
                  <a:srgbClr val="FFFFFF"/>
                </a:solidFill>
                <a:latin typeface="ABBvoice-Bold"/>
              </a:rPr>
              <a:t>ENCLOSURE.</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8. ENCLOSURE CAN BE ADJUSTED 1/4" IN</a:t>
            </a:r>
          </a:p>
          <a:p>
            <a:pPr algn="l"/>
            <a:r>
              <a:rPr lang="en-US" sz="800" b="1" i="0" u="none" strike="noStrike" baseline="0" dirty="0">
                <a:solidFill>
                  <a:srgbClr val="FFFFFF"/>
                </a:solidFill>
                <a:latin typeface="ABBvoice-Bold"/>
              </a:rPr>
              <a:t>EITHER DIRECTION HORIZONTALLY</a:t>
            </a:r>
          </a:p>
          <a:p>
            <a:pPr algn="l"/>
            <a:r>
              <a:rPr lang="en-US" sz="800" b="1" i="0" u="none" strike="noStrike" baseline="0" dirty="0">
                <a:solidFill>
                  <a:srgbClr val="FFFFFF"/>
                </a:solidFill>
                <a:latin typeface="ABBvoice-Bold"/>
              </a:rPr>
              <a:t>AFTER BEING HUNG ON BRACKET.</a:t>
            </a:r>
          </a:p>
          <a:p>
            <a:pPr algn="l"/>
            <a:endParaRPr lang="en-US" sz="800" b="1" i="0" u="none" strike="noStrike" baseline="0" dirty="0">
              <a:solidFill>
                <a:srgbClr val="FFFFFF"/>
              </a:solidFill>
              <a:latin typeface="ABBvoice-Bold"/>
            </a:endParaRPr>
          </a:p>
          <a:p>
            <a:pPr algn="l"/>
            <a:r>
              <a:rPr lang="en-US" sz="800" b="1" i="0" u="none" strike="noStrike" baseline="0" dirty="0">
                <a:solidFill>
                  <a:srgbClr val="FFFFFF"/>
                </a:solidFill>
                <a:latin typeface="ABBvoice-Bold"/>
              </a:rPr>
              <a:t>9. ALL DIMENSIONS ARE IN INCHES.</a:t>
            </a:r>
          </a:p>
          <a:p>
            <a:pPr algn="l"/>
            <a:endParaRPr lang="en-US" sz="800" b="1" i="0" u="none" strike="noStrike" baseline="0" dirty="0">
              <a:solidFill>
                <a:srgbClr val="FFFFFF"/>
              </a:solidFill>
              <a:latin typeface="ABBvoice-Bold"/>
            </a:endParaRPr>
          </a:p>
          <a:p>
            <a:pPr algn="l"/>
            <a:endParaRPr lang="en-US" sz="800" b="1" i="0" u="none" strike="noStrike" baseline="0" dirty="0">
              <a:solidFill>
                <a:srgbClr val="FFFFFF"/>
              </a:solidFill>
              <a:latin typeface="ABBvoice-Bold"/>
            </a:endParaRPr>
          </a:p>
        </p:txBody>
      </p:sp>
      <p:sp>
        <p:nvSpPr>
          <p:cNvPr id="4" name="Slide Number Placeholder 3"/>
          <p:cNvSpPr>
            <a:spLocks noGrp="1"/>
          </p:cNvSpPr>
          <p:nvPr>
            <p:ph type="sldNum" sz="quarter" idx="5"/>
          </p:nvPr>
        </p:nvSpPr>
        <p:spPr/>
        <p:txBody>
          <a:bodyPr/>
          <a:lstStyle/>
          <a:p>
            <a:fld id="{3A94E69C-C28A-4BE6-BE89-71D8FB2035FD}" type="slidenum">
              <a:rPr lang="en-US" smtClean="0"/>
              <a:pPr/>
              <a:t>8</a:t>
            </a:fld>
            <a:endParaRPr lang="en-US" dirty="0"/>
          </a:p>
        </p:txBody>
      </p:sp>
    </p:spTree>
    <p:extLst>
      <p:ext uri="{BB962C8B-B14F-4D97-AF65-F5344CB8AC3E}">
        <p14:creationId xmlns:p14="http://schemas.microsoft.com/office/powerpoint/2010/main" val="323114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Please remember the new catalog numbers for the line shield kits for the new 400-600A General Duty and Heavy Duty Safety Switches. In the past, 30-200A General Duty Safety switches only met NEC 2020 requirements. With the new enhancements, the full product offering now meets NEC 2020 requirements. </a:t>
            </a:r>
          </a:p>
          <a:p>
            <a:endParaRPr lang="en-US" dirty="0"/>
          </a:p>
          <a:p>
            <a:r>
              <a:rPr lang="en-US" dirty="0"/>
              <a:t>  </a:t>
            </a:r>
          </a:p>
        </p:txBody>
      </p:sp>
      <p:sp>
        <p:nvSpPr>
          <p:cNvPr id="4" name="Slide Number Placeholder 3"/>
          <p:cNvSpPr>
            <a:spLocks noGrp="1"/>
          </p:cNvSpPr>
          <p:nvPr>
            <p:ph type="sldNum" sz="quarter" idx="5"/>
          </p:nvPr>
        </p:nvSpPr>
        <p:spPr/>
        <p:txBody>
          <a:bodyPr/>
          <a:lstStyle/>
          <a:p>
            <a:fld id="{3A94E69C-C28A-4BE6-BE89-71D8FB2035FD}" type="slidenum">
              <a:rPr lang="en-US" smtClean="0"/>
              <a:pPr/>
              <a:t>9</a:t>
            </a:fld>
            <a:endParaRPr lang="en-US" dirty="0"/>
          </a:p>
        </p:txBody>
      </p:sp>
    </p:spTree>
    <p:extLst>
      <p:ext uri="{BB962C8B-B14F-4D97-AF65-F5344CB8AC3E}">
        <p14:creationId xmlns:p14="http://schemas.microsoft.com/office/powerpoint/2010/main" val="338805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a:spcBef>
                <a:spcPts val="315"/>
              </a:spcBef>
              <a:tabLst>
                <a:tab pos="526415" algn="l"/>
                <a:tab pos="527050" algn="l"/>
              </a:tabLst>
            </a:pPr>
            <a:endParaRPr lang="en-US" sz="1200" dirty="0">
              <a:latin typeface="+mn-lt"/>
            </a:endParaRPr>
          </a:p>
        </p:txBody>
      </p:sp>
      <p:sp>
        <p:nvSpPr>
          <p:cNvPr id="4" name="Slide Number Placeholder 3"/>
          <p:cNvSpPr>
            <a:spLocks noGrp="1"/>
          </p:cNvSpPr>
          <p:nvPr>
            <p:ph type="sldNum" sz="quarter" idx="5"/>
          </p:nvPr>
        </p:nvSpPr>
        <p:spPr/>
        <p:txBody>
          <a:bodyPr/>
          <a:lstStyle/>
          <a:p>
            <a:fld id="{3A94E69C-C28A-4BE6-BE89-71D8FB2035FD}" type="slidenum">
              <a:rPr lang="en-US" smtClean="0"/>
              <a:pPr/>
              <a:t>11</a:t>
            </a:fld>
            <a:endParaRPr lang="en-US" dirty="0"/>
          </a:p>
        </p:txBody>
      </p:sp>
    </p:spTree>
    <p:extLst>
      <p:ext uri="{BB962C8B-B14F-4D97-AF65-F5344CB8AC3E}">
        <p14:creationId xmlns:p14="http://schemas.microsoft.com/office/powerpoint/2010/main" val="3352725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pic>
        <p:nvPicPr>
          <p:cNvPr id="11" name="Picture 10" descr="Chart&#10;&#10;Description automatically generated with medium confidence">
            <a:extLst>
              <a:ext uri="{FF2B5EF4-FFF2-40B4-BE49-F238E27FC236}">
                <a16:creationId xmlns:a16="http://schemas.microsoft.com/office/drawing/2014/main" id="{83AD3074-4AEC-4AC2-A26D-D25764BFE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272EA1-7C97-4CB4-A2F2-14BEE5DCBCBF}"/>
              </a:ext>
            </a:extLst>
          </p:cNvPr>
          <p:cNvSpPr>
            <a:spLocks noGrp="1"/>
          </p:cNvSpPr>
          <p:nvPr>
            <p:ph type="title"/>
          </p:nvPr>
        </p:nvSpPr>
        <p:spPr>
          <a:xfrm>
            <a:off x="331200" y="5325037"/>
            <a:ext cx="9787525" cy="486000"/>
          </a:xfrm>
        </p:spPr>
        <p:txBody>
          <a:bodyPr/>
          <a:lstStyle>
            <a:lvl1pPr>
              <a:defRPr sz="3200" b="1"/>
            </a:lvl1pPr>
          </a:lstStyle>
          <a:p>
            <a:r>
              <a:rPr lang="en-US" noProof="0" dirty="0"/>
              <a:t>Click to edit Master title style</a:t>
            </a:r>
            <a:endParaRPr lang="en-US"/>
          </a:p>
        </p:txBody>
      </p:sp>
      <p:sp>
        <p:nvSpPr>
          <p:cNvPr id="10" name="Text Placeholder 2">
            <a:extLst>
              <a:ext uri="{FF2B5EF4-FFF2-40B4-BE49-F238E27FC236}">
                <a16:creationId xmlns:a16="http://schemas.microsoft.com/office/drawing/2014/main" id="{2B5F8F87-3B65-4B62-9068-930D3EF1A8BA}"/>
              </a:ext>
            </a:extLst>
          </p:cNvPr>
          <p:cNvSpPr>
            <a:spLocks noGrp="1"/>
          </p:cNvSpPr>
          <p:nvPr>
            <p:ph type="body" sz="quarter" idx="14" hasCustomPrompt="1"/>
          </p:nvPr>
        </p:nvSpPr>
        <p:spPr>
          <a:xfrm>
            <a:off x="331200" y="5808186"/>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4" name="Text Placeholder 3">
            <a:extLst>
              <a:ext uri="{FF2B5EF4-FFF2-40B4-BE49-F238E27FC236}">
                <a16:creationId xmlns:a16="http://schemas.microsoft.com/office/drawing/2014/main" id="{7727E904-B25D-407B-9176-B1EC3BAEEC74}"/>
              </a:ext>
            </a:extLst>
          </p:cNvPr>
          <p:cNvSpPr>
            <a:spLocks noGrp="1"/>
          </p:cNvSpPr>
          <p:nvPr>
            <p:ph type="body" sz="quarter" idx="16" hasCustomPrompt="1"/>
          </p:nvPr>
        </p:nvSpPr>
        <p:spPr>
          <a:xfrm>
            <a:off x="331200" y="5136445"/>
            <a:ext cx="9787525" cy="185926"/>
          </a:xfrm>
        </p:spPr>
        <p:txBody>
          <a:bodyPr lIns="0" anchor="t"/>
          <a:lstStyle>
            <a:lvl1pPr>
              <a:spcBef>
                <a:spcPts val="0"/>
              </a:spcBef>
              <a:defRPr sz="1200" cap="all" spc="200" baseline="0"/>
            </a:lvl1pPr>
          </a:lstStyle>
          <a:p>
            <a:pPr lvl="0"/>
            <a:r>
              <a:rPr lang="en-US" noProof="0" dirty="0"/>
              <a:t>DATE OR OTHER INFORMATION – THIS LINE IS NOT OBLIGATORY</a:t>
            </a:r>
            <a:endParaRPr lang="en-US"/>
          </a:p>
        </p:txBody>
      </p:sp>
      <p:sp>
        <p:nvSpPr>
          <p:cNvPr id="3" name="Date Placeholder 2" hidden="1">
            <a:extLst>
              <a:ext uri="{FF2B5EF4-FFF2-40B4-BE49-F238E27FC236}">
                <a16:creationId xmlns:a16="http://schemas.microsoft.com/office/drawing/2014/main" id="{D8540927-FEEA-4930-9813-BB60C0573908}"/>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6F4C580F-76F7-40E8-ADEA-2D8C9B25F850}" type="datetime4">
              <a:rPr lang="en-US" smtClean="0"/>
              <a:t>September 15, 2023</a:t>
            </a:fld>
            <a:endParaRPr lang="en-US" dirty="0"/>
          </a:p>
        </p:txBody>
      </p:sp>
      <p:sp>
        <p:nvSpPr>
          <p:cNvPr id="6" name="Footer Placeholder 5" hidden="1">
            <a:extLst>
              <a:ext uri="{FF2B5EF4-FFF2-40B4-BE49-F238E27FC236}">
                <a16:creationId xmlns:a16="http://schemas.microsoft.com/office/drawing/2014/main" id="{CEA8885D-4C24-47AF-B750-4596970023A4}"/>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7" name="Slide Number Placeholder 6" hidden="1">
            <a:extLst>
              <a:ext uri="{FF2B5EF4-FFF2-40B4-BE49-F238E27FC236}">
                <a16:creationId xmlns:a16="http://schemas.microsoft.com/office/drawing/2014/main" id="{2EAECFDD-505B-4910-A185-543B03579F2B}"/>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sp>
        <p:nvSpPr>
          <p:cNvPr id="9" name="Text Placeholder 26">
            <a:extLst>
              <a:ext uri="{FF2B5EF4-FFF2-40B4-BE49-F238E27FC236}">
                <a16:creationId xmlns:a16="http://schemas.microsoft.com/office/drawing/2014/main" id="{F669D9C2-663A-4AF6-89C3-C44AB453F707}"/>
              </a:ext>
            </a:extLst>
          </p:cNvPr>
          <p:cNvSpPr txBox="1">
            <a:spLocks/>
          </p:cNvSpPr>
          <p:nvPr userDrawn="1"/>
        </p:nvSpPr>
        <p:spPr>
          <a:xfrm>
            <a:off x="331199" y="4900566"/>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dirty="0"/>
              <a:t>—</a:t>
            </a:r>
            <a:endParaRPr lang="en-US"/>
          </a:p>
        </p:txBody>
      </p:sp>
      <p:pic>
        <p:nvPicPr>
          <p:cNvPr id="15" name="Logo">
            <a:extLst>
              <a:ext uri="{FF2B5EF4-FFF2-40B4-BE49-F238E27FC236}">
                <a16:creationId xmlns:a16="http://schemas.microsoft.com/office/drawing/2014/main" id="{1D5A82AA-7C9A-430A-ADD8-F49D675E44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643" y="6159885"/>
            <a:ext cx="873621" cy="335227"/>
          </a:xfrm>
          <a:prstGeom prst="rect">
            <a:avLst/>
          </a:prstGeom>
        </p:spPr>
      </p:pic>
      <p:sp>
        <p:nvSpPr>
          <p:cNvPr id="16" name="Textbox for metadata">
            <a:extLst>
              <a:ext uri="{FF2B5EF4-FFF2-40B4-BE49-F238E27FC236}">
                <a16:creationId xmlns:a16="http://schemas.microsoft.com/office/drawing/2014/main" id="{932E1283-5E1D-4454-90E0-0EB77DB007AD}"/>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18"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72AFD311-4076-40D0-970F-D430967AA3D8}"/>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5"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B586EEA8-ACB1-F614-9787-9EA929C4B8DD}"/>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8"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1BF7EFE7-336D-7B45-9CEE-623BE4221500}"/>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1400221680" name="Classification" descr="{&quot;templafy&quot;:{&quot;id&quot;:&quot;f4b0e443-2db2-4ceb-8331-8b5aac8f53a2&quot;}}"/>
          <p:cNvPicPr>
            <a:picLocks noChangeAspect="1"/>
          </p:cNvPicPr>
          <p:nvPr/>
        </p:nvPicPr>
        <p:blipFill>
          <a:blip r:embed="rId5"/>
          <a:stretch>
            <a:fillRect/>
          </a:stretch>
        </p:blipFill>
        <p:spPr>
          <a:xfrm>
            <a:off x="331200" y="367200"/>
            <a:ext cx="1530000" cy="252000"/>
          </a:xfrm>
          <a:prstGeom prst="rect">
            <a:avLst/>
          </a:prstGeom>
        </p:spPr>
      </p:pic>
    </p:spTree>
    <p:extLst>
      <p:ext uri="{BB962C8B-B14F-4D97-AF65-F5344CB8AC3E}">
        <p14:creationId xmlns:p14="http://schemas.microsoft.com/office/powerpoint/2010/main" val="333855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J">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3614738"/>
          </a:xfrm>
        </p:spPr>
        <p:txBody>
          <a:bodyPr lIns="0" tIns="0" rIns="0" bIns="0"/>
          <a:lstStyle/>
          <a:p>
            <a:r>
              <a:rPr lang="en-US" noProof="0"/>
              <a:t>Click icon to add picture</a:t>
            </a:r>
            <a:endParaRPr lang="en-US"/>
          </a:p>
        </p:txBody>
      </p:sp>
      <p:sp>
        <p:nvSpPr>
          <p:cNvPr id="12" name="Title 1">
            <a:extLst>
              <a:ext uri="{FF2B5EF4-FFF2-40B4-BE49-F238E27FC236}">
                <a16:creationId xmlns:a16="http://schemas.microsoft.com/office/drawing/2014/main" id="{CD08DEBF-5D94-4EC5-9268-53E64944E561}"/>
              </a:ext>
            </a:extLst>
          </p:cNvPr>
          <p:cNvSpPr>
            <a:spLocks noGrp="1"/>
          </p:cNvSpPr>
          <p:nvPr>
            <p:ph type="title"/>
          </p:nvPr>
        </p:nvSpPr>
        <p:spPr>
          <a:xfrm>
            <a:off x="331200" y="4341600"/>
            <a:ext cx="9787525" cy="486000"/>
          </a:xfrm>
        </p:spPr>
        <p:txBody>
          <a:bodyPr/>
          <a:lstStyle>
            <a:lvl1pPr>
              <a:defRPr sz="3200" b="1"/>
            </a:lvl1pPr>
          </a:lstStyle>
          <a:p>
            <a:r>
              <a:rPr lang="en-US" noProof="0"/>
              <a:t>Click to edit Master title style</a:t>
            </a:r>
            <a:endParaRPr lang="en-US"/>
          </a:p>
        </p:txBody>
      </p:sp>
      <p:sp>
        <p:nvSpPr>
          <p:cNvPr id="14" name="Text Placeholder 9">
            <a:extLst>
              <a:ext uri="{FF2B5EF4-FFF2-40B4-BE49-F238E27FC236}">
                <a16:creationId xmlns:a16="http://schemas.microsoft.com/office/drawing/2014/main" id="{D1D0512A-9CA1-454B-B205-24CCE4C1BB6B}"/>
              </a:ext>
            </a:extLst>
          </p:cNvPr>
          <p:cNvSpPr>
            <a:spLocks noGrp="1"/>
          </p:cNvSpPr>
          <p:nvPr>
            <p:ph type="body" sz="quarter" idx="14" hasCustomPrompt="1"/>
          </p:nvPr>
        </p:nvSpPr>
        <p:spPr>
          <a:xfrm>
            <a:off x="331200" y="4827600"/>
            <a:ext cx="9787525" cy="11628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a:t>Click to add subtitle</a:t>
            </a:r>
            <a:endParaRPr lang="en-US"/>
          </a:p>
        </p:txBody>
      </p:sp>
      <p:sp>
        <p:nvSpPr>
          <p:cNvPr id="9" name="Text Placeholder 6">
            <a:extLst>
              <a:ext uri="{FF2B5EF4-FFF2-40B4-BE49-F238E27FC236}">
                <a16:creationId xmlns:a16="http://schemas.microsoft.com/office/drawing/2014/main" id="{44186AE2-439F-4822-BDFB-97546FD2D79E}"/>
              </a:ext>
            </a:extLst>
          </p:cNvPr>
          <p:cNvSpPr txBox="1">
            <a:spLocks/>
          </p:cNvSpPr>
          <p:nvPr userDrawn="1"/>
        </p:nvSpPr>
        <p:spPr>
          <a:xfrm>
            <a:off x="331199" y="4104000"/>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noProof="0"/>
              <a:t>—</a:t>
            </a:r>
            <a:endParaRPr lang="en-US"/>
          </a:p>
        </p:txBody>
      </p:sp>
      <p:sp>
        <p:nvSpPr>
          <p:cNvPr id="13" name="Date Placeholder 2" hidden="1">
            <a:extLst>
              <a:ext uri="{FF2B5EF4-FFF2-40B4-BE49-F238E27FC236}">
                <a16:creationId xmlns:a16="http://schemas.microsoft.com/office/drawing/2014/main" id="{86899F48-C911-4CD2-8537-1874E4E7FFEA}"/>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D0D1362E-CE78-4662-BA91-6D9EC4483C6D}" type="datetime4">
              <a:rPr lang="en-US" smtClean="0"/>
              <a:t>September 15, 2023</a:t>
            </a:fld>
            <a:endParaRPr lang="en-US" dirty="0"/>
          </a:p>
        </p:txBody>
      </p:sp>
      <p:sp>
        <p:nvSpPr>
          <p:cNvPr id="16" name="Footer Placeholder 5" hidden="1">
            <a:extLst>
              <a:ext uri="{FF2B5EF4-FFF2-40B4-BE49-F238E27FC236}">
                <a16:creationId xmlns:a16="http://schemas.microsoft.com/office/drawing/2014/main" id="{7DCDF680-C48C-4D0A-9069-B2F60D63B78A}"/>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17" name="Slide Number Placeholder 6" hidden="1">
            <a:extLst>
              <a:ext uri="{FF2B5EF4-FFF2-40B4-BE49-F238E27FC236}">
                <a16:creationId xmlns:a16="http://schemas.microsoft.com/office/drawing/2014/main" id="{0266C1C2-4C9C-4B41-96AD-AEADB16E34D4}"/>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pic>
        <p:nvPicPr>
          <p:cNvPr id="23" name="Logo">
            <a:extLst>
              <a:ext uri="{FF2B5EF4-FFF2-40B4-BE49-F238E27FC236}">
                <a16:creationId xmlns:a16="http://schemas.microsoft.com/office/drawing/2014/main" id="{6E96A828-2243-44DA-97DD-66BBAE00B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1" name="Textbox for metadata">
            <a:extLst>
              <a:ext uri="{FF2B5EF4-FFF2-40B4-BE49-F238E27FC236}">
                <a16:creationId xmlns:a16="http://schemas.microsoft.com/office/drawing/2014/main" id="{E3F50A39-4A37-4A8F-8A6D-C4F1265DDE55}"/>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noProof="0">
              <a:solidFill>
                <a:schemeClr val="tx1"/>
              </a:solidFill>
            </a:endParaRPr>
          </a:p>
        </p:txBody>
      </p:sp>
      <p:sp>
        <p:nvSpPr>
          <p:cNvPr id="21"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72C259B8-2007-488D-8494-693ADFA23A83}"/>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lang="en-US"/>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56FB3D56-49DD-D6FE-EE0F-8D25858E4E1F}"/>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D3C50304-11E7-7DA8-E93B-1049644DB6BA}"/>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1422115356" name="Classification" descr="{&quot;templafy&quot;:{&quot;id&quot;:&quot;79f22c68-c5f8-42ee-91b6-925fa912d360&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196268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B1911FE5-F5D9-4714-BE5D-FCA057C73A2D}"/>
              </a:ext>
            </a:extLst>
          </p:cNvPr>
          <p:cNvPicPr>
            <a:picLocks noChangeAspect="1"/>
          </p:cNvPicPr>
          <p:nvPr userDrawn="1"/>
        </p:nvPicPr>
        <p:blipFill>
          <a:blip r:embed="rId2"/>
          <a:srcRect t="19" b="19"/>
          <a:stretch>
            <a:fillRect/>
          </a:stretch>
        </p:blipFill>
        <p:spPr bwMode="gray">
          <a:xfrm>
            <a:off x="0" y="0"/>
            <a:ext cx="12192000" cy="6858000"/>
          </a:xfrm>
          <a:prstGeom prst="rect">
            <a:avLst/>
          </a:prstGeom>
        </p:spPr>
      </p:pic>
      <p:sp>
        <p:nvSpPr>
          <p:cNvPr id="2" name="Title 1">
            <a:extLst>
              <a:ext uri="{FF2B5EF4-FFF2-40B4-BE49-F238E27FC236}">
                <a16:creationId xmlns:a16="http://schemas.microsoft.com/office/drawing/2014/main" id="{89ADAAE6-C7C8-41CD-B37C-3EE1E8987106}"/>
              </a:ext>
            </a:extLst>
          </p:cNvPr>
          <p:cNvSpPr>
            <a:spLocks noGrp="1"/>
          </p:cNvSpPr>
          <p:nvPr>
            <p:ph type="title" hasCustomPrompt="1"/>
          </p:nvPr>
        </p:nvSpPr>
        <p:spPr>
          <a:xfrm>
            <a:off x="1095374" y="1269000"/>
            <a:ext cx="6848476" cy="4320000"/>
          </a:xfrm>
        </p:spPr>
        <p:txBody>
          <a:bodyPr lIns="0" tIns="0" rIns="0" bIns="0"/>
          <a:lstStyle>
            <a:lvl1pPr>
              <a:defRPr sz="6000">
                <a:solidFill>
                  <a:schemeClr val="bg1"/>
                </a:solidFill>
              </a:defRPr>
            </a:lvl1pPr>
          </a:lstStyle>
          <a:p>
            <a:r>
              <a:rPr lang="en-US" dirty="0"/>
              <a:t>—</a:t>
            </a:r>
            <a:br>
              <a:rPr lang="en-US" dirty="0"/>
            </a:br>
            <a:r>
              <a:rPr lang="en-US" dirty="0"/>
              <a:t>Click to edit Master title style</a:t>
            </a:r>
            <a:endParaRPr lang="en-US"/>
          </a:p>
        </p:txBody>
      </p:sp>
      <p:sp>
        <p:nvSpPr>
          <p:cNvPr id="3" name="Date Placeholder 2">
            <a:extLst>
              <a:ext uri="{FF2B5EF4-FFF2-40B4-BE49-F238E27FC236}">
                <a16:creationId xmlns:a16="http://schemas.microsoft.com/office/drawing/2014/main" id="{840431F8-764B-C17E-CC65-C19E1890227A}"/>
              </a:ext>
            </a:extLst>
          </p:cNvPr>
          <p:cNvSpPr>
            <a:spLocks noGrp="1"/>
          </p:cNvSpPr>
          <p:nvPr>
            <p:ph type="dt" sz="half" idx="10"/>
          </p:nvPr>
        </p:nvSpPr>
        <p:spPr/>
        <p:txBody>
          <a:bodyPr/>
          <a:lstStyle/>
          <a:p>
            <a:fld id="{9445338F-25DA-4D0B-AE09-634C86CB35CB}"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DDBC29D0-EB40-587B-58A6-53D763076F59}"/>
              </a:ext>
            </a:extLst>
          </p:cNvPr>
          <p:cNvSpPr>
            <a:spLocks noGrp="1"/>
          </p:cNvSpPr>
          <p:nvPr>
            <p:ph type="sldNum" sz="quarter" idx="12"/>
          </p:nvPr>
        </p:nvSpPr>
        <p:spPr/>
        <p:txBody>
          <a:bodyPr/>
          <a:lstStyle/>
          <a:p>
            <a:r>
              <a:rPr lang="en-US"/>
              <a:t>Slide </a:t>
            </a:r>
            <a:fld id="{619F89D8-7AE3-494A-97F3-03D680869632}" type="slidenum">
              <a:rPr lang="en-US" smtClean="0"/>
              <a:pPr/>
              <a:t>‹#›</a:t>
            </a:fld>
            <a:endParaRPr lang="en-US" dirty="0"/>
          </a:p>
        </p:txBody>
      </p:sp>
      <p:sp>
        <p:nvSpPr>
          <p:cNvPr id="6" name="Footer Placeholder 5">
            <a:extLst>
              <a:ext uri="{FF2B5EF4-FFF2-40B4-BE49-F238E27FC236}">
                <a16:creationId xmlns:a16="http://schemas.microsoft.com/office/drawing/2014/main" id="{57FD97F4-D5E2-FCE0-A203-89814C3C181F}"/>
              </a:ext>
            </a:extLst>
          </p:cNvPr>
          <p:cNvSpPr>
            <a:spLocks noGrp="1"/>
          </p:cNvSpPr>
          <p:nvPr>
            <p:ph type="ftr" sz="quarter" idx="24"/>
          </p:nvPr>
        </p:nvSpPr>
        <p:spPr>
          <a:xfrm>
            <a:off x="0" y="6858000"/>
            <a:ext cx="0" cy="0"/>
          </a:xfrm>
        </p:spPr>
        <p:txBody>
          <a:bodyPr/>
          <a:lstStyle>
            <a:lvl1pPr>
              <a:defRPr>
                <a:noFill/>
              </a:defRPr>
            </a:lvl1pPr>
          </a:lstStyle>
          <a:p>
            <a:endParaRPr lang="en-US" dirty="0"/>
          </a:p>
        </p:txBody>
      </p:sp>
    </p:spTree>
    <p:extLst>
      <p:ext uri="{BB962C8B-B14F-4D97-AF65-F5344CB8AC3E}">
        <p14:creationId xmlns:p14="http://schemas.microsoft.com/office/powerpoint/2010/main" val="279585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AAE6-C7C8-41CD-B37C-3EE1E8987106}"/>
              </a:ext>
            </a:extLst>
          </p:cNvPr>
          <p:cNvSpPr>
            <a:spLocks noGrp="1"/>
          </p:cNvSpPr>
          <p:nvPr>
            <p:ph type="title" hasCustomPrompt="1"/>
          </p:nvPr>
        </p:nvSpPr>
        <p:spPr>
          <a:xfrm>
            <a:off x="1098000" y="1269000"/>
            <a:ext cx="6847200" cy="4320000"/>
          </a:xfrm>
        </p:spPr>
        <p:txBody>
          <a:bodyPr lIns="0" tIns="0" rIns="0" bIns="0"/>
          <a:lstStyle>
            <a:lvl1pPr>
              <a:defRPr sz="6000">
                <a:solidFill>
                  <a:schemeClr val="tx1"/>
                </a:solidFill>
              </a:defRPr>
            </a:lvl1pPr>
          </a:lstStyle>
          <a:p>
            <a:r>
              <a:rPr lang="en-US" dirty="0"/>
              <a:t>—</a:t>
            </a:r>
            <a:br>
              <a:rPr lang="en-US" dirty="0"/>
            </a:br>
            <a:r>
              <a:rPr lang="en-US" dirty="0"/>
              <a:t>Click to edit Master title style</a:t>
            </a:r>
            <a:endParaRPr lang="en-US"/>
          </a:p>
        </p:txBody>
      </p:sp>
      <p:sp>
        <p:nvSpPr>
          <p:cNvPr id="3" name="Date Placeholder 2">
            <a:extLst>
              <a:ext uri="{FF2B5EF4-FFF2-40B4-BE49-F238E27FC236}">
                <a16:creationId xmlns:a16="http://schemas.microsoft.com/office/drawing/2014/main" id="{963B783F-8B3F-FC7D-CFF6-A945E0AF6005}"/>
              </a:ext>
            </a:extLst>
          </p:cNvPr>
          <p:cNvSpPr>
            <a:spLocks noGrp="1"/>
          </p:cNvSpPr>
          <p:nvPr>
            <p:ph type="dt" sz="half" idx="10"/>
          </p:nvPr>
        </p:nvSpPr>
        <p:spPr/>
        <p:txBody>
          <a:bodyPr/>
          <a:lstStyle/>
          <a:p>
            <a:fld id="{CC309238-6773-4B40-B75A-F4F5CD040202}"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DBBB293D-D031-5695-8428-C67F0D88F6F1}"/>
              </a:ext>
            </a:extLst>
          </p:cNvPr>
          <p:cNvSpPr>
            <a:spLocks noGrp="1"/>
          </p:cNvSpPr>
          <p:nvPr>
            <p:ph type="sldNum" sz="quarter" idx="12"/>
          </p:nvPr>
        </p:nvSpPr>
        <p:spPr/>
        <p:txBody>
          <a:bodyPr/>
          <a:lstStyle/>
          <a:p>
            <a:r>
              <a:rPr lang="en-US"/>
              <a:t>Slide </a:t>
            </a:r>
            <a:fld id="{619F89D8-7AE3-494A-97F3-03D680869632}" type="slidenum">
              <a:rPr lang="en-US" smtClean="0"/>
              <a:pPr/>
              <a:t>‹#›</a:t>
            </a:fld>
            <a:endParaRPr lang="en-US" dirty="0"/>
          </a:p>
        </p:txBody>
      </p:sp>
      <p:sp>
        <p:nvSpPr>
          <p:cNvPr id="6" name="Footer Placeholder 5">
            <a:extLst>
              <a:ext uri="{FF2B5EF4-FFF2-40B4-BE49-F238E27FC236}">
                <a16:creationId xmlns:a16="http://schemas.microsoft.com/office/drawing/2014/main" id="{CFAAD8AB-118C-AD72-4FA0-0082F2FD2830}"/>
              </a:ext>
            </a:extLst>
          </p:cNvPr>
          <p:cNvSpPr>
            <a:spLocks noGrp="1"/>
          </p:cNvSpPr>
          <p:nvPr>
            <p:ph type="ftr" sz="quarter" idx="24"/>
          </p:nvPr>
        </p:nvSpPr>
        <p:spPr>
          <a:xfrm>
            <a:off x="0" y="6858000"/>
            <a:ext cx="0" cy="0"/>
          </a:xfrm>
        </p:spPr>
        <p:txBody>
          <a:bodyPr/>
          <a:lstStyle>
            <a:lvl1pPr>
              <a:defRPr>
                <a:noFill/>
              </a:defRPr>
            </a:lvl1pPr>
          </a:lstStyle>
          <a:p>
            <a:endParaRPr lang="en-US" dirty="0"/>
          </a:p>
        </p:txBody>
      </p:sp>
    </p:spTree>
    <p:extLst>
      <p:ext uri="{BB962C8B-B14F-4D97-AF65-F5344CB8AC3E}">
        <p14:creationId xmlns:p14="http://schemas.microsoft.com/office/powerpoint/2010/main" val="32855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25B3-798C-47FD-B05F-B2F3AB033020}"/>
              </a:ext>
            </a:extLst>
          </p:cNvPr>
          <p:cNvSpPr>
            <a:spLocks noGrp="1"/>
          </p:cNvSpPr>
          <p:nvPr>
            <p:ph type="title"/>
          </p:nvPr>
        </p:nvSpPr>
        <p:spPr>
          <a:xfrm>
            <a:off x="331200" y="691199"/>
            <a:ext cx="11530600" cy="367200"/>
          </a:xfrm>
        </p:spPr>
        <p:txBody>
          <a:bodyPr lIns="0" tIns="0" rIns="0" bIns="0"/>
          <a:lstStyle>
            <a:lvl1pPr>
              <a:defRPr b="1"/>
            </a:lvl1pPr>
          </a:lstStyle>
          <a:p>
            <a:r>
              <a:rPr lang="en-US"/>
              <a:t>Click to edit Master title style</a:t>
            </a:r>
            <a:endParaRPr lang="en-US" dirty="0"/>
          </a:p>
        </p:txBody>
      </p:sp>
      <p:sp>
        <p:nvSpPr>
          <p:cNvPr id="8" name="Text Placeholder 9">
            <a:extLst>
              <a:ext uri="{FF2B5EF4-FFF2-40B4-BE49-F238E27FC236}">
                <a16:creationId xmlns:a16="http://schemas.microsoft.com/office/drawing/2014/main" id="{CFEBAA7B-0B2E-41DA-8401-829266F20A8E}"/>
              </a:ext>
            </a:extLst>
          </p:cNvPr>
          <p:cNvSpPr>
            <a:spLocks noGrp="1"/>
          </p:cNvSpPr>
          <p:nvPr>
            <p:ph type="body" sz="quarter" idx="14" hasCustomPrompt="1"/>
          </p:nvPr>
        </p:nvSpPr>
        <p:spPr>
          <a:xfrm>
            <a:off x="331200" y="1057498"/>
            <a:ext cx="115306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2" name="Text Placeholder 11">
            <a:extLst>
              <a:ext uri="{FF2B5EF4-FFF2-40B4-BE49-F238E27FC236}">
                <a16:creationId xmlns:a16="http://schemas.microsoft.com/office/drawing/2014/main" id="{5289BAEE-D351-4460-976F-80EE4A24A991}"/>
              </a:ext>
            </a:extLst>
          </p:cNvPr>
          <p:cNvSpPr>
            <a:spLocks noGrp="1"/>
          </p:cNvSpPr>
          <p:nvPr>
            <p:ph type="body" sz="quarter" idx="15"/>
          </p:nvPr>
        </p:nvSpPr>
        <p:spPr>
          <a:xfrm>
            <a:off x="331200" y="1929600"/>
            <a:ext cx="11530600" cy="4244400"/>
          </a:xfrm>
        </p:spPr>
        <p:txBody>
          <a:bodyPr lIns="0" tIns="0" rIns="0" bIns="0"/>
          <a:lstStyle>
            <a:lvl1pPr marL="284400" indent="-284400">
              <a:spcBef>
                <a:spcPts val="1200"/>
              </a:spcBef>
              <a:buFont typeface="ABBvoice" panose="020D0603020503020204" pitchFamily="34" charset="0"/>
              <a:buChar char="•"/>
              <a:defRPr sz="2400">
                <a:latin typeface="ABBvoice Light" panose="020D0403020503020204" pitchFamily="34" charset="0"/>
                <a:ea typeface="ABBvoice Light" panose="020D0403020503020204" pitchFamily="34" charset="0"/>
                <a:cs typeface="ABBvoice Light" panose="020D0403020503020204" pitchFamily="34" charset="0"/>
              </a:defRPr>
            </a:lvl1pPr>
            <a:lvl2pPr marL="568800" indent="-284400">
              <a:spcBef>
                <a:spcPts val="1200"/>
              </a:spcBef>
              <a:buFont typeface="ABBvoice" panose="020D0603020503020204" pitchFamily="34" charset="0"/>
              <a:buChar char="•"/>
              <a:defRPr sz="2400">
                <a:latin typeface="ABBvoice Light" panose="020D0403020503020204" pitchFamily="34" charset="0"/>
                <a:ea typeface="ABBvoice Light" panose="020D0403020503020204" pitchFamily="34" charset="0"/>
                <a:cs typeface="ABBvoice Light" panose="020D0403020503020204" pitchFamily="34" charset="0"/>
              </a:defRPr>
            </a:lvl2pPr>
            <a:lvl3pPr marL="853200" indent="-284400">
              <a:spcBef>
                <a:spcPts val="1200"/>
              </a:spcBef>
              <a:buFont typeface="ABBvoice" panose="020D0603020503020204" pitchFamily="34" charset="0"/>
              <a:buChar char="•"/>
              <a:defRPr sz="2400">
                <a:latin typeface="ABBvoice Light" panose="020D0403020503020204" pitchFamily="34" charset="0"/>
                <a:ea typeface="ABBvoice Light" panose="020D0403020503020204" pitchFamily="34" charset="0"/>
                <a:cs typeface="ABBvoice Light" panose="020D0403020503020204" pitchFamily="34" charset="0"/>
              </a:defRPr>
            </a:lvl3pPr>
            <a:lvl4pPr marL="853200" indent="-284400">
              <a:spcBef>
                <a:spcPts val="1200"/>
              </a:spcBef>
              <a:buFont typeface="ABBvoice" panose="020D0603020503020204" pitchFamily="34" charset="0"/>
              <a:buChar char="•"/>
              <a:defRPr sz="2400">
                <a:latin typeface="ABBvoice Light" panose="020D0403020503020204" pitchFamily="34" charset="0"/>
                <a:ea typeface="ABBvoice Light" panose="020D0403020503020204" pitchFamily="34" charset="0"/>
                <a:cs typeface="ABBvoice Light" panose="020D0403020503020204" pitchFamily="34" charset="0"/>
              </a:defRPr>
            </a:lvl4pPr>
            <a:lvl5pPr marL="853200" indent="-284400">
              <a:spcBef>
                <a:spcPts val="1200"/>
              </a:spcBef>
              <a:buFont typeface="ABBvoice" panose="020D0603020503020204" pitchFamily="34" charset="0"/>
              <a:buChar char="•"/>
              <a:defRPr sz="2400">
                <a:latin typeface="ABBvoice Light" panose="020D0403020503020204" pitchFamily="34" charset="0"/>
                <a:ea typeface="ABBvoice Light" panose="020D0403020503020204" pitchFamily="34" charset="0"/>
                <a:cs typeface="ABBvoice Light" panose="020D04030205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5F7E1B39-5C80-4225-BFC0-8B0FA7ABAB97}"/>
              </a:ext>
            </a:extLst>
          </p:cNvPr>
          <p:cNvSpPr>
            <a:spLocks noGrp="1"/>
          </p:cNvSpPr>
          <p:nvPr>
            <p:ph type="ftr" sz="quarter" idx="10"/>
          </p:nvPr>
        </p:nvSpPr>
        <p:spPr/>
        <p:txBody>
          <a:bodyPr lIns="0" tIns="0" rIns="0" bIns="0"/>
          <a:lstStyle/>
          <a:p>
            <a:endParaRPr lang="en-US" dirty="0"/>
          </a:p>
        </p:txBody>
      </p:sp>
      <p:sp>
        <p:nvSpPr>
          <p:cNvPr id="4" name="Date Placeholder 3">
            <a:extLst>
              <a:ext uri="{FF2B5EF4-FFF2-40B4-BE49-F238E27FC236}">
                <a16:creationId xmlns:a16="http://schemas.microsoft.com/office/drawing/2014/main" id="{32B732F8-4FA8-4FDC-A795-6371BBB4E79F}"/>
              </a:ext>
            </a:extLst>
          </p:cNvPr>
          <p:cNvSpPr>
            <a:spLocks noGrp="1"/>
          </p:cNvSpPr>
          <p:nvPr>
            <p:ph type="dt" sz="half" idx="11"/>
          </p:nvPr>
        </p:nvSpPr>
        <p:spPr/>
        <p:txBody>
          <a:bodyPr lIns="0" tIns="0" rIns="0" bIns="0"/>
          <a:lstStyle/>
          <a:p>
            <a:fld id="{1DFE85B4-5EFD-4406-9D3D-357E557D4E6C}"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FEB7AAD1-CD9E-4BAD-B4F6-882B69FA4489}"/>
              </a:ext>
            </a:extLst>
          </p:cNvPr>
          <p:cNvSpPr>
            <a:spLocks noGrp="1"/>
          </p:cNvSpPr>
          <p:nvPr>
            <p:ph type="sldNum" sz="quarter" idx="12"/>
          </p:nvPr>
        </p:nvSpPr>
        <p:spPr/>
        <p:txBody>
          <a:bodyPr lIns="0" tIns="0" rIns="0" bIns="0"/>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0555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dirty="0"/>
              <a:t>Click to edit Master title style</a:t>
            </a:r>
            <a:endParaRPr lang="en-US"/>
          </a:p>
        </p:txBody>
      </p:sp>
      <p:sp>
        <p:nvSpPr>
          <p:cNvPr id="9" name="Content Placeholder 8">
            <a:extLst>
              <a:ext uri="{FF2B5EF4-FFF2-40B4-BE49-F238E27FC236}">
                <a16:creationId xmlns:a16="http://schemas.microsoft.com/office/drawing/2014/main" id="{E7A0A1F6-D28F-445F-86A8-4985AF8BE52D}"/>
              </a:ext>
            </a:extLst>
          </p:cNvPr>
          <p:cNvSpPr>
            <a:spLocks noGrp="1"/>
          </p:cNvSpPr>
          <p:nvPr>
            <p:ph sz="quarter" idx="16"/>
          </p:nvPr>
        </p:nvSpPr>
        <p:spPr>
          <a:xfrm>
            <a:off x="331199" y="1929600"/>
            <a:ext cx="11530011" cy="424815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dirty="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B2EE78E3-0FB5-4EDC-9795-648A78EAEBD6}"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439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B8D13B44-2ED7-4317-A623-6B66EEF72462}"/>
              </a:ext>
            </a:extLst>
          </p:cNvPr>
          <p:cNvSpPr>
            <a:spLocks noGrp="1"/>
          </p:cNvSpPr>
          <p:nvPr>
            <p:ph sz="quarter" idx="17"/>
          </p:nvPr>
        </p:nvSpPr>
        <p:spPr>
          <a:xfrm>
            <a:off x="331199" y="1929600"/>
            <a:ext cx="11530011"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0191ABF5-A638-4274-A939-005952C0BF1C}"/>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A5F2AF2E-30CA-4272-8C3D-5F02EA9E768E}"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406992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B8D13B44-2ED7-4317-A623-6B66EEF72462}"/>
              </a:ext>
            </a:extLst>
          </p:cNvPr>
          <p:cNvSpPr>
            <a:spLocks noGrp="1"/>
          </p:cNvSpPr>
          <p:nvPr>
            <p:ph sz="quarter" idx="17"/>
          </p:nvPr>
        </p:nvSpPr>
        <p:spPr>
          <a:xfrm>
            <a:off x="331199" y="2317637"/>
            <a:ext cx="11530011" cy="319396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7EB647C7-C6C0-458F-916D-92A3818855C7}"/>
              </a:ext>
            </a:extLst>
          </p:cNvPr>
          <p:cNvSpPr>
            <a:spLocks noGrp="1"/>
          </p:cNvSpPr>
          <p:nvPr>
            <p:ph sz="quarter" idx="19"/>
          </p:nvPr>
        </p:nvSpPr>
        <p:spPr>
          <a:xfrm>
            <a:off x="331199" y="1929600"/>
            <a:ext cx="11530011" cy="253592"/>
          </a:xfrm>
        </p:spPr>
        <p:txBody>
          <a:bodyPr lIns="0" tIns="0" rIns="0" bIns="0"/>
          <a:lstStyle>
            <a:lvl1pPr>
              <a:defRPr sz="1600" b="1">
                <a:solidFill>
                  <a:schemeClr val="bg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653D6A4D-9936-42D0-AC4D-FBDE81F97CB6}"/>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23EA9FC6-4DF3-47E8-8260-6FE5AE4F2855}"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1211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17B5336C-3364-49A8-B303-FFEDF4FEBDF6}"/>
              </a:ext>
            </a:extLst>
          </p:cNvPr>
          <p:cNvSpPr>
            <a:spLocks noGrp="1"/>
          </p:cNvSpPr>
          <p:nvPr>
            <p:ph sz="quarter" idx="17"/>
          </p:nvPr>
        </p:nvSpPr>
        <p:spPr>
          <a:xfrm>
            <a:off x="331200" y="1929600"/>
            <a:ext cx="5658438"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A2A16399-43BB-47C9-B960-482AB4AC5988}"/>
              </a:ext>
            </a:extLst>
          </p:cNvPr>
          <p:cNvSpPr>
            <a:spLocks noGrp="1"/>
          </p:cNvSpPr>
          <p:nvPr>
            <p:ph sz="quarter" idx="18"/>
          </p:nvPr>
        </p:nvSpPr>
        <p:spPr>
          <a:xfrm>
            <a:off x="6203361" y="1929600"/>
            <a:ext cx="5658438" cy="3582000"/>
          </a:xfr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BD248592-FF76-4D0C-820C-440D43E13690}"/>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81ED819F-97D5-448E-930E-1025F3EC08CB}"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77223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17B5336C-3364-49A8-B303-FFEDF4FEBDF6}"/>
              </a:ext>
            </a:extLst>
          </p:cNvPr>
          <p:cNvSpPr>
            <a:spLocks noGrp="1"/>
          </p:cNvSpPr>
          <p:nvPr>
            <p:ph sz="quarter" idx="17"/>
          </p:nvPr>
        </p:nvSpPr>
        <p:spPr>
          <a:xfrm>
            <a:off x="331200" y="2317637"/>
            <a:ext cx="5658438" cy="319396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A2A16399-43BB-47C9-B960-482AB4AC5988}"/>
              </a:ext>
            </a:extLst>
          </p:cNvPr>
          <p:cNvSpPr>
            <a:spLocks noGrp="1"/>
          </p:cNvSpPr>
          <p:nvPr>
            <p:ph sz="quarter" idx="18"/>
          </p:nvPr>
        </p:nvSpPr>
        <p:spPr>
          <a:xfrm>
            <a:off x="6203361" y="2317637"/>
            <a:ext cx="5658438" cy="3193962"/>
          </a:xfr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16E8EA06-F8FC-49A9-A139-19792C8D084B}"/>
              </a:ext>
            </a:extLst>
          </p:cNvPr>
          <p:cNvSpPr>
            <a:spLocks noGrp="1"/>
          </p:cNvSpPr>
          <p:nvPr>
            <p:ph sz="quarter" idx="19"/>
          </p:nvPr>
        </p:nvSpPr>
        <p:spPr>
          <a:xfrm>
            <a:off x="331199" y="1929600"/>
            <a:ext cx="5658439" cy="253592"/>
          </a:xfrm>
        </p:spPr>
        <p:txBody>
          <a:bodyPr lIns="0" tIns="0" rIns="0" bIns="0"/>
          <a:lstStyle>
            <a:lvl1pPr>
              <a:defRPr sz="1600" b="1">
                <a:solidFill>
                  <a:schemeClr val="bg2"/>
                </a:solidFill>
              </a:defRPr>
            </a:lvl1pPr>
          </a:lstStyle>
          <a:p>
            <a:pPr lvl="0"/>
            <a:r>
              <a:rPr lang="en-US"/>
              <a:t>Click to edit Master text styles</a:t>
            </a:r>
          </a:p>
        </p:txBody>
      </p:sp>
      <p:sp>
        <p:nvSpPr>
          <p:cNvPr id="15" name="Content Placeholder 8">
            <a:extLst>
              <a:ext uri="{FF2B5EF4-FFF2-40B4-BE49-F238E27FC236}">
                <a16:creationId xmlns:a16="http://schemas.microsoft.com/office/drawing/2014/main" id="{8D40EE9E-5785-4471-8A7D-6EDB4494F687}"/>
              </a:ext>
            </a:extLst>
          </p:cNvPr>
          <p:cNvSpPr>
            <a:spLocks noGrp="1"/>
          </p:cNvSpPr>
          <p:nvPr>
            <p:ph sz="quarter" idx="20"/>
          </p:nvPr>
        </p:nvSpPr>
        <p:spPr>
          <a:xfrm>
            <a:off x="6203361" y="1929600"/>
            <a:ext cx="5658439" cy="253592"/>
          </a:xfrm>
        </p:spPr>
        <p:txBody>
          <a:bodyPr lIns="0" tIns="0" rIns="0" bIns="0"/>
          <a:lstStyle>
            <a:lvl1pPr>
              <a:defRPr sz="1600" b="1">
                <a:solidFill>
                  <a:schemeClr val="bg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D807EBA1-9E93-40B5-AB47-FE6B3497E95A}"/>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7F801677-5381-4CB3-9705-EB46AA325244}"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353126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765E783B-432D-48FF-919E-E9841F6E7CDB}"/>
              </a:ext>
            </a:extLst>
          </p:cNvPr>
          <p:cNvSpPr>
            <a:spLocks noGrp="1"/>
          </p:cNvSpPr>
          <p:nvPr>
            <p:ph sz="quarter" idx="17"/>
          </p:nvPr>
        </p:nvSpPr>
        <p:spPr>
          <a:xfrm>
            <a:off x="331200" y="1929600"/>
            <a:ext cx="3701050"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CE0F0C72-0A6F-47EB-B787-31465205AA09}"/>
              </a:ext>
            </a:extLst>
          </p:cNvPr>
          <p:cNvSpPr>
            <a:spLocks noGrp="1"/>
          </p:cNvSpPr>
          <p:nvPr>
            <p:ph sz="quarter" idx="18"/>
          </p:nvPr>
        </p:nvSpPr>
        <p:spPr>
          <a:xfrm>
            <a:off x="4245975" y="1929600"/>
            <a:ext cx="3701050"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42FDDA8A-CD8B-4264-BB35-5DED5E32A8B1}"/>
              </a:ext>
            </a:extLst>
          </p:cNvPr>
          <p:cNvSpPr>
            <a:spLocks noGrp="1"/>
          </p:cNvSpPr>
          <p:nvPr>
            <p:ph sz="quarter" idx="19"/>
          </p:nvPr>
        </p:nvSpPr>
        <p:spPr>
          <a:xfrm>
            <a:off x="8160749" y="1929600"/>
            <a:ext cx="3701050"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34F12F13-0517-4E0E-8E16-1636B7C145A4}"/>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3C98B010-9E51-4508-988C-7150B2C9E60D}"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45561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pic>
        <p:nvPicPr>
          <p:cNvPr id="11" name="Picture 10" descr="Chart&#10;&#10;Description automatically generated with medium confidence">
            <a:extLst>
              <a:ext uri="{FF2B5EF4-FFF2-40B4-BE49-F238E27FC236}">
                <a16:creationId xmlns:a16="http://schemas.microsoft.com/office/drawing/2014/main" id="{83AD3074-4AEC-4AC2-A26D-D25764BFE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272EA1-7C97-4CB4-A2F2-14BEE5DCBCBF}"/>
              </a:ext>
            </a:extLst>
          </p:cNvPr>
          <p:cNvSpPr>
            <a:spLocks noGrp="1"/>
          </p:cNvSpPr>
          <p:nvPr>
            <p:ph type="title"/>
          </p:nvPr>
        </p:nvSpPr>
        <p:spPr>
          <a:xfrm>
            <a:off x="331200" y="5139290"/>
            <a:ext cx="9787525" cy="486000"/>
          </a:xfrm>
        </p:spPr>
        <p:txBody>
          <a:bodyPr/>
          <a:lstStyle>
            <a:lvl1pPr>
              <a:defRPr sz="3200" b="1"/>
            </a:lvl1pPr>
          </a:lstStyle>
          <a:p>
            <a:r>
              <a:rPr lang="en-US" noProof="0"/>
              <a:t>Click to edit Master title style</a:t>
            </a:r>
            <a:endParaRPr lang="en-US" noProof="0" dirty="0"/>
          </a:p>
        </p:txBody>
      </p:sp>
      <p:sp>
        <p:nvSpPr>
          <p:cNvPr id="10" name="Text Placeholder 2">
            <a:extLst>
              <a:ext uri="{FF2B5EF4-FFF2-40B4-BE49-F238E27FC236}">
                <a16:creationId xmlns:a16="http://schemas.microsoft.com/office/drawing/2014/main" id="{2B5F8F87-3B65-4B62-9068-930D3EF1A8BA}"/>
              </a:ext>
            </a:extLst>
          </p:cNvPr>
          <p:cNvSpPr>
            <a:spLocks noGrp="1"/>
          </p:cNvSpPr>
          <p:nvPr>
            <p:ph type="body" sz="quarter" idx="14" hasCustomPrompt="1"/>
          </p:nvPr>
        </p:nvSpPr>
        <p:spPr>
          <a:xfrm>
            <a:off x="331200" y="5622439"/>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3" name="Date Placeholder 2">
            <a:extLst>
              <a:ext uri="{FF2B5EF4-FFF2-40B4-BE49-F238E27FC236}">
                <a16:creationId xmlns:a16="http://schemas.microsoft.com/office/drawing/2014/main" id="{7C62B3A4-847D-448E-B792-DE62FEB4E58C}"/>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C8D568F6-A414-4865-8B55-29384C831DDE}" type="datetime4">
              <a:rPr lang="en-US" smtClean="0"/>
              <a:t>September 15, 2023</a:t>
            </a:fld>
            <a:endParaRPr lang="en-US" dirty="0"/>
          </a:p>
        </p:txBody>
      </p:sp>
      <p:sp>
        <p:nvSpPr>
          <p:cNvPr id="14" name="Footer Placeholder 5" hidden="1">
            <a:extLst>
              <a:ext uri="{FF2B5EF4-FFF2-40B4-BE49-F238E27FC236}">
                <a16:creationId xmlns:a16="http://schemas.microsoft.com/office/drawing/2014/main" id="{B6935CD3-ECA4-4229-A00C-3BDDEB2BD50E}"/>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15" name="Slide Number Placeholder 6" hidden="1">
            <a:extLst>
              <a:ext uri="{FF2B5EF4-FFF2-40B4-BE49-F238E27FC236}">
                <a16:creationId xmlns:a16="http://schemas.microsoft.com/office/drawing/2014/main" id="{9AA86E30-296D-41CC-A9C9-C72660CB7756}"/>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pic>
        <p:nvPicPr>
          <p:cNvPr id="16" name="Logo">
            <a:extLst>
              <a:ext uri="{FF2B5EF4-FFF2-40B4-BE49-F238E27FC236}">
                <a16:creationId xmlns:a16="http://schemas.microsoft.com/office/drawing/2014/main" id="{89FB94D8-068A-40E5-9C29-DDB083870C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643" y="6159885"/>
            <a:ext cx="873621" cy="335227"/>
          </a:xfrm>
          <a:prstGeom prst="rect">
            <a:avLst/>
          </a:prstGeom>
        </p:spPr>
      </p:pic>
      <p:sp>
        <p:nvSpPr>
          <p:cNvPr id="9" name="Text Placeholder 26">
            <a:extLst>
              <a:ext uri="{FF2B5EF4-FFF2-40B4-BE49-F238E27FC236}">
                <a16:creationId xmlns:a16="http://schemas.microsoft.com/office/drawing/2014/main" id="{DCA8C29B-B642-430B-B35C-1D22E16B5ADC}"/>
              </a:ext>
            </a:extLst>
          </p:cNvPr>
          <p:cNvSpPr txBox="1">
            <a:spLocks/>
          </p:cNvSpPr>
          <p:nvPr userDrawn="1"/>
        </p:nvSpPr>
        <p:spPr>
          <a:xfrm>
            <a:off x="331199" y="4900566"/>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dirty="0"/>
              <a:t>—</a:t>
            </a:r>
            <a:endParaRPr lang="en-US"/>
          </a:p>
        </p:txBody>
      </p:sp>
      <p:sp>
        <p:nvSpPr>
          <p:cNvPr id="29" name="Textbox for metadata">
            <a:extLst>
              <a:ext uri="{FF2B5EF4-FFF2-40B4-BE49-F238E27FC236}">
                <a16:creationId xmlns:a16="http://schemas.microsoft.com/office/drawing/2014/main" id="{D7DCD54B-3107-4990-98EF-B47683C6F3FD}"/>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19"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B0D0F57F-14FF-4552-BF2B-6E2C9856C84B}"/>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3"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53A252EE-186A-84DA-8EA2-955674DE994F}"/>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4"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FEA024D1-ACAB-258A-67C0-CC52CA86E68F}"/>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1222001302" name="Classification" descr="{&quot;templafy&quot;:{&quot;id&quot;:&quot;3b871d24-dc11-45de-a5a2-9fea3e8d7ab5&quot;}}"/>
          <p:cNvPicPr>
            <a:picLocks noChangeAspect="1"/>
          </p:cNvPicPr>
          <p:nvPr/>
        </p:nvPicPr>
        <p:blipFill>
          <a:blip r:embed="rId5"/>
          <a:stretch>
            <a:fillRect/>
          </a:stretch>
        </p:blipFill>
        <p:spPr>
          <a:xfrm>
            <a:off x="331200" y="367200"/>
            <a:ext cx="1530000" cy="252000"/>
          </a:xfrm>
          <a:prstGeom prst="rect">
            <a:avLst/>
          </a:prstGeom>
        </p:spPr>
      </p:pic>
    </p:spTree>
    <p:extLst>
      <p:ext uri="{BB962C8B-B14F-4D97-AF65-F5344CB8AC3E}">
        <p14:creationId xmlns:p14="http://schemas.microsoft.com/office/powerpoint/2010/main" val="16307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765E783B-432D-48FF-919E-E9841F6E7CDB}"/>
              </a:ext>
            </a:extLst>
          </p:cNvPr>
          <p:cNvSpPr>
            <a:spLocks noGrp="1"/>
          </p:cNvSpPr>
          <p:nvPr>
            <p:ph sz="quarter" idx="17"/>
          </p:nvPr>
        </p:nvSpPr>
        <p:spPr>
          <a:xfrm>
            <a:off x="331200" y="2317636"/>
            <a:ext cx="3701050" cy="319396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CE0F0C72-0A6F-47EB-B787-31465205AA09}"/>
              </a:ext>
            </a:extLst>
          </p:cNvPr>
          <p:cNvSpPr>
            <a:spLocks noGrp="1"/>
          </p:cNvSpPr>
          <p:nvPr>
            <p:ph sz="quarter" idx="18"/>
          </p:nvPr>
        </p:nvSpPr>
        <p:spPr>
          <a:xfrm>
            <a:off x="4245975" y="2317636"/>
            <a:ext cx="3701050" cy="319396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42FDDA8A-CD8B-4264-BB35-5DED5E32A8B1}"/>
              </a:ext>
            </a:extLst>
          </p:cNvPr>
          <p:cNvSpPr>
            <a:spLocks noGrp="1"/>
          </p:cNvSpPr>
          <p:nvPr>
            <p:ph sz="quarter" idx="19"/>
          </p:nvPr>
        </p:nvSpPr>
        <p:spPr>
          <a:xfrm>
            <a:off x="8160749" y="2317636"/>
            <a:ext cx="3701050" cy="319396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706B61B5-5ECE-42A3-B17B-C8474A1712E3}"/>
              </a:ext>
            </a:extLst>
          </p:cNvPr>
          <p:cNvSpPr>
            <a:spLocks noGrp="1"/>
          </p:cNvSpPr>
          <p:nvPr>
            <p:ph sz="quarter" idx="20"/>
          </p:nvPr>
        </p:nvSpPr>
        <p:spPr>
          <a:xfrm>
            <a:off x="331199" y="1929600"/>
            <a:ext cx="3701051" cy="253592"/>
          </a:xfrm>
        </p:spPr>
        <p:txBody>
          <a:bodyPr lIns="0" tIns="0" rIns="0" bIns="0"/>
          <a:lstStyle>
            <a:lvl1pPr>
              <a:defRPr sz="1600" b="1">
                <a:solidFill>
                  <a:schemeClr val="bg2"/>
                </a:solidFill>
              </a:defRPr>
            </a:lvl1pPr>
          </a:lstStyle>
          <a:p>
            <a:pPr lvl="0"/>
            <a:r>
              <a:rPr lang="en-US"/>
              <a:t>Click to edit Master text styles</a:t>
            </a:r>
          </a:p>
        </p:txBody>
      </p:sp>
      <p:sp>
        <p:nvSpPr>
          <p:cNvPr id="15" name="Content Placeholder 8">
            <a:extLst>
              <a:ext uri="{FF2B5EF4-FFF2-40B4-BE49-F238E27FC236}">
                <a16:creationId xmlns:a16="http://schemas.microsoft.com/office/drawing/2014/main" id="{2773C736-6DC9-4D25-9135-9FEE1C01F06F}"/>
              </a:ext>
            </a:extLst>
          </p:cNvPr>
          <p:cNvSpPr>
            <a:spLocks noGrp="1"/>
          </p:cNvSpPr>
          <p:nvPr>
            <p:ph sz="quarter" idx="21"/>
          </p:nvPr>
        </p:nvSpPr>
        <p:spPr>
          <a:xfrm>
            <a:off x="4245975" y="1929600"/>
            <a:ext cx="3701051" cy="253592"/>
          </a:xfrm>
        </p:spPr>
        <p:txBody>
          <a:bodyPr lIns="0" tIns="0" rIns="0" bIns="0"/>
          <a:lstStyle>
            <a:lvl1pPr>
              <a:defRPr sz="1600" b="1">
                <a:solidFill>
                  <a:schemeClr val="bg2"/>
                </a:solidFill>
              </a:defRPr>
            </a:lvl1pPr>
          </a:lstStyle>
          <a:p>
            <a:pPr lvl="0"/>
            <a:r>
              <a:rPr lang="en-US"/>
              <a:t>Click to edit Master text styles</a:t>
            </a:r>
          </a:p>
        </p:txBody>
      </p:sp>
      <p:sp>
        <p:nvSpPr>
          <p:cNvPr id="17" name="Content Placeholder 8">
            <a:extLst>
              <a:ext uri="{FF2B5EF4-FFF2-40B4-BE49-F238E27FC236}">
                <a16:creationId xmlns:a16="http://schemas.microsoft.com/office/drawing/2014/main" id="{378A027D-384E-4893-8ACE-7EB49A9DD383}"/>
              </a:ext>
            </a:extLst>
          </p:cNvPr>
          <p:cNvSpPr>
            <a:spLocks noGrp="1"/>
          </p:cNvSpPr>
          <p:nvPr>
            <p:ph sz="quarter" idx="22"/>
          </p:nvPr>
        </p:nvSpPr>
        <p:spPr>
          <a:xfrm>
            <a:off x="8160749" y="1929600"/>
            <a:ext cx="3701051" cy="253592"/>
          </a:xfrm>
        </p:spPr>
        <p:txBody>
          <a:bodyPr lIns="0" tIns="0" rIns="0" bIns="0"/>
          <a:lstStyle>
            <a:lvl1pPr>
              <a:defRPr sz="1600" b="1">
                <a:solidFill>
                  <a:schemeClr val="bg2"/>
                </a:solidFill>
              </a:defRPr>
            </a:lvl1pPr>
          </a:lstStyle>
          <a:p>
            <a:pPr lvl="0"/>
            <a:r>
              <a:rPr lang="en-US"/>
              <a:t>Click to edit Master text styles</a:t>
            </a:r>
          </a:p>
        </p:txBody>
      </p:sp>
      <p:sp>
        <p:nvSpPr>
          <p:cNvPr id="18" name="Text Placeholder 9">
            <a:extLst>
              <a:ext uri="{FF2B5EF4-FFF2-40B4-BE49-F238E27FC236}">
                <a16:creationId xmlns:a16="http://schemas.microsoft.com/office/drawing/2014/main" id="{449C90DB-E14A-489D-A9C1-BC279A96B979}"/>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4A9EFD76-11B9-42D3-8F67-053DFC685B12}"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76895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690AB117-4C73-4A20-9957-79D439C51B4D}"/>
              </a:ext>
            </a:extLst>
          </p:cNvPr>
          <p:cNvSpPr>
            <a:spLocks noGrp="1"/>
          </p:cNvSpPr>
          <p:nvPr>
            <p:ph sz="quarter" idx="17"/>
          </p:nvPr>
        </p:nvSpPr>
        <p:spPr>
          <a:xfrm>
            <a:off x="331200"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7308727B-EED5-46EC-841D-047A6193C6F7}"/>
              </a:ext>
            </a:extLst>
          </p:cNvPr>
          <p:cNvSpPr>
            <a:spLocks noGrp="1"/>
          </p:cNvSpPr>
          <p:nvPr>
            <p:ph sz="quarter" idx="18"/>
          </p:nvPr>
        </p:nvSpPr>
        <p:spPr>
          <a:xfrm>
            <a:off x="3267545"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649CA4A0-E652-4ED8-94BE-90A9E06898C1}"/>
              </a:ext>
            </a:extLst>
          </p:cNvPr>
          <p:cNvSpPr>
            <a:spLocks noGrp="1"/>
          </p:cNvSpPr>
          <p:nvPr>
            <p:ph sz="quarter" idx="19"/>
          </p:nvPr>
        </p:nvSpPr>
        <p:spPr>
          <a:xfrm>
            <a:off x="6203890"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AD8153C1-25B9-4517-970E-E26DC9F17786}"/>
              </a:ext>
            </a:extLst>
          </p:cNvPr>
          <p:cNvSpPr>
            <a:spLocks noGrp="1"/>
          </p:cNvSpPr>
          <p:nvPr>
            <p:ph sz="quarter" idx="20"/>
          </p:nvPr>
        </p:nvSpPr>
        <p:spPr>
          <a:xfrm>
            <a:off x="9140236"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960817C6-275D-460F-9252-B93D047D6985}"/>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B4B70CD1-C41C-414B-A51B-8D51D9EDBDBC}"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8334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6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8" y="1057498"/>
            <a:ext cx="11530011"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690AB117-4C73-4A20-9957-79D439C51B4D}"/>
              </a:ext>
            </a:extLst>
          </p:cNvPr>
          <p:cNvSpPr>
            <a:spLocks noGrp="1"/>
          </p:cNvSpPr>
          <p:nvPr>
            <p:ph sz="quarter" idx="17"/>
          </p:nvPr>
        </p:nvSpPr>
        <p:spPr>
          <a:xfrm>
            <a:off x="331200" y="2317636"/>
            <a:ext cx="2721563" cy="31939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7308727B-EED5-46EC-841D-047A6193C6F7}"/>
              </a:ext>
            </a:extLst>
          </p:cNvPr>
          <p:cNvSpPr>
            <a:spLocks noGrp="1"/>
          </p:cNvSpPr>
          <p:nvPr>
            <p:ph sz="quarter" idx="18"/>
          </p:nvPr>
        </p:nvSpPr>
        <p:spPr>
          <a:xfrm>
            <a:off x="3267545" y="2317636"/>
            <a:ext cx="2721563" cy="31939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649CA4A0-E652-4ED8-94BE-90A9E06898C1}"/>
              </a:ext>
            </a:extLst>
          </p:cNvPr>
          <p:cNvSpPr>
            <a:spLocks noGrp="1"/>
          </p:cNvSpPr>
          <p:nvPr>
            <p:ph sz="quarter" idx="19"/>
          </p:nvPr>
        </p:nvSpPr>
        <p:spPr>
          <a:xfrm>
            <a:off x="6203890" y="2317636"/>
            <a:ext cx="2721563" cy="31939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AD8153C1-25B9-4517-970E-E26DC9F17786}"/>
              </a:ext>
            </a:extLst>
          </p:cNvPr>
          <p:cNvSpPr>
            <a:spLocks noGrp="1"/>
          </p:cNvSpPr>
          <p:nvPr>
            <p:ph sz="quarter" idx="20"/>
          </p:nvPr>
        </p:nvSpPr>
        <p:spPr>
          <a:xfrm>
            <a:off x="9140236" y="2317636"/>
            <a:ext cx="2721563" cy="31939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268A3033-04CA-4439-8559-F7AE384EA32B}"/>
              </a:ext>
            </a:extLst>
          </p:cNvPr>
          <p:cNvSpPr>
            <a:spLocks noGrp="1"/>
          </p:cNvSpPr>
          <p:nvPr>
            <p:ph sz="quarter" idx="21"/>
          </p:nvPr>
        </p:nvSpPr>
        <p:spPr>
          <a:xfrm>
            <a:off x="331200" y="1929600"/>
            <a:ext cx="2721563" cy="253592"/>
          </a:xfrm>
        </p:spPr>
        <p:txBody>
          <a:bodyPr lIns="0" tIns="0" rIns="0" bIns="0"/>
          <a:lstStyle>
            <a:lvl1pPr>
              <a:defRPr sz="1600" b="1">
                <a:solidFill>
                  <a:schemeClr val="bg2"/>
                </a:solidFill>
              </a:defRPr>
            </a:lvl1pPr>
          </a:lstStyle>
          <a:p>
            <a:pPr lvl="0"/>
            <a:r>
              <a:rPr lang="en-US"/>
              <a:t>Click to edit Master text styles</a:t>
            </a:r>
          </a:p>
        </p:txBody>
      </p:sp>
      <p:sp>
        <p:nvSpPr>
          <p:cNvPr id="15" name="Content Placeholder 8">
            <a:extLst>
              <a:ext uri="{FF2B5EF4-FFF2-40B4-BE49-F238E27FC236}">
                <a16:creationId xmlns:a16="http://schemas.microsoft.com/office/drawing/2014/main" id="{4D699DA1-1B8F-4C83-8F6C-063B993E67CF}"/>
              </a:ext>
            </a:extLst>
          </p:cNvPr>
          <p:cNvSpPr>
            <a:spLocks noGrp="1"/>
          </p:cNvSpPr>
          <p:nvPr>
            <p:ph sz="quarter" idx="22"/>
          </p:nvPr>
        </p:nvSpPr>
        <p:spPr>
          <a:xfrm>
            <a:off x="3267545" y="1929600"/>
            <a:ext cx="2721563" cy="253592"/>
          </a:xfrm>
        </p:spPr>
        <p:txBody>
          <a:bodyPr lIns="0" tIns="0" rIns="0" bIns="0"/>
          <a:lstStyle>
            <a:lvl1pPr>
              <a:defRPr sz="1600" b="1">
                <a:solidFill>
                  <a:schemeClr val="bg2"/>
                </a:solidFill>
              </a:defRPr>
            </a:lvl1pPr>
          </a:lstStyle>
          <a:p>
            <a:pPr lvl="0"/>
            <a:r>
              <a:rPr lang="en-US"/>
              <a:t>Click to edit Master text styles</a:t>
            </a:r>
          </a:p>
        </p:txBody>
      </p:sp>
      <p:sp>
        <p:nvSpPr>
          <p:cNvPr id="17" name="Content Placeholder 8">
            <a:extLst>
              <a:ext uri="{FF2B5EF4-FFF2-40B4-BE49-F238E27FC236}">
                <a16:creationId xmlns:a16="http://schemas.microsoft.com/office/drawing/2014/main" id="{91F962DF-57F1-4D07-A843-D38835817327}"/>
              </a:ext>
            </a:extLst>
          </p:cNvPr>
          <p:cNvSpPr>
            <a:spLocks noGrp="1"/>
          </p:cNvSpPr>
          <p:nvPr>
            <p:ph sz="quarter" idx="23"/>
          </p:nvPr>
        </p:nvSpPr>
        <p:spPr>
          <a:xfrm>
            <a:off x="6203890" y="1929600"/>
            <a:ext cx="2721563" cy="253592"/>
          </a:xfrm>
        </p:spPr>
        <p:txBody>
          <a:bodyPr lIns="0" tIns="0" rIns="0" bIns="0"/>
          <a:lstStyle>
            <a:lvl1pPr>
              <a:defRPr sz="1600" b="1">
                <a:solidFill>
                  <a:schemeClr val="bg2"/>
                </a:solidFill>
              </a:defRPr>
            </a:lvl1pPr>
          </a:lstStyle>
          <a:p>
            <a:pPr lvl="0"/>
            <a:r>
              <a:rPr lang="en-US"/>
              <a:t>Click to edit Master text styles</a:t>
            </a:r>
          </a:p>
        </p:txBody>
      </p:sp>
      <p:sp>
        <p:nvSpPr>
          <p:cNvPr id="19" name="Content Placeholder 8">
            <a:extLst>
              <a:ext uri="{FF2B5EF4-FFF2-40B4-BE49-F238E27FC236}">
                <a16:creationId xmlns:a16="http://schemas.microsoft.com/office/drawing/2014/main" id="{4DC621D3-00B6-4873-80E9-80B2E963CB27}"/>
              </a:ext>
            </a:extLst>
          </p:cNvPr>
          <p:cNvSpPr>
            <a:spLocks noGrp="1"/>
          </p:cNvSpPr>
          <p:nvPr>
            <p:ph sz="quarter" idx="24"/>
          </p:nvPr>
        </p:nvSpPr>
        <p:spPr>
          <a:xfrm>
            <a:off x="9140236" y="1929600"/>
            <a:ext cx="2721563" cy="253592"/>
          </a:xfrm>
        </p:spPr>
        <p:txBody>
          <a:bodyPr lIns="0" tIns="0" rIns="0" bIns="0"/>
          <a:lstStyle>
            <a:lvl1pPr>
              <a:defRPr sz="1600" b="1">
                <a:solidFill>
                  <a:schemeClr val="bg2"/>
                </a:solidFill>
              </a:defRPr>
            </a:lvl1pPr>
          </a:lstStyle>
          <a:p>
            <a:pPr lvl="0"/>
            <a:r>
              <a:rPr lang="en-US"/>
              <a:t>Click to edit Master text styles</a:t>
            </a:r>
          </a:p>
        </p:txBody>
      </p:sp>
      <p:sp>
        <p:nvSpPr>
          <p:cNvPr id="20" name="Text Placeholder 9">
            <a:extLst>
              <a:ext uri="{FF2B5EF4-FFF2-40B4-BE49-F238E27FC236}">
                <a16:creationId xmlns:a16="http://schemas.microsoft.com/office/drawing/2014/main" id="{20E266E3-5FFB-41B2-9494-480B63C0ED07}"/>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70EB4319-3BA4-418A-A5E9-F60173BA8E4D}"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3463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111B9042-212B-46A5-9683-B0E80DA38729}"/>
              </a:ext>
            </a:extLst>
          </p:cNvPr>
          <p:cNvSpPr>
            <a:spLocks noGrp="1"/>
          </p:cNvSpPr>
          <p:nvPr>
            <p:ph sz="quarter" idx="17"/>
          </p:nvPr>
        </p:nvSpPr>
        <p:spPr>
          <a:xfrm>
            <a:off x="331200" y="1929600"/>
            <a:ext cx="5658438" cy="1685138"/>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4" name="Content Placeholder 8">
            <a:extLst>
              <a:ext uri="{FF2B5EF4-FFF2-40B4-BE49-F238E27FC236}">
                <a16:creationId xmlns:a16="http://schemas.microsoft.com/office/drawing/2014/main" id="{CC8272B2-E586-4FA2-8B90-41D4FAB96F2A}"/>
              </a:ext>
            </a:extLst>
          </p:cNvPr>
          <p:cNvSpPr>
            <a:spLocks noGrp="1"/>
          </p:cNvSpPr>
          <p:nvPr>
            <p:ph sz="quarter" idx="18"/>
          </p:nvPr>
        </p:nvSpPr>
        <p:spPr>
          <a:xfrm>
            <a:off x="331200" y="3827714"/>
            <a:ext cx="5658438" cy="1685138"/>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Content Placeholder 8">
            <a:extLst>
              <a:ext uri="{FF2B5EF4-FFF2-40B4-BE49-F238E27FC236}">
                <a16:creationId xmlns:a16="http://schemas.microsoft.com/office/drawing/2014/main" id="{B4EE1E65-7497-40C2-9994-C31475F1F07E}"/>
              </a:ext>
            </a:extLst>
          </p:cNvPr>
          <p:cNvSpPr>
            <a:spLocks noGrp="1"/>
          </p:cNvSpPr>
          <p:nvPr>
            <p:ph sz="quarter" idx="19"/>
          </p:nvPr>
        </p:nvSpPr>
        <p:spPr>
          <a:xfrm>
            <a:off x="6204151" y="1929600"/>
            <a:ext cx="5658438" cy="1685138"/>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8" name="Content Placeholder 8">
            <a:extLst>
              <a:ext uri="{FF2B5EF4-FFF2-40B4-BE49-F238E27FC236}">
                <a16:creationId xmlns:a16="http://schemas.microsoft.com/office/drawing/2014/main" id="{80A57BBC-5882-4E81-BCA2-FF31B00865E5}"/>
              </a:ext>
            </a:extLst>
          </p:cNvPr>
          <p:cNvSpPr>
            <a:spLocks noGrp="1"/>
          </p:cNvSpPr>
          <p:nvPr>
            <p:ph sz="quarter" idx="20"/>
          </p:nvPr>
        </p:nvSpPr>
        <p:spPr>
          <a:xfrm>
            <a:off x="6204151" y="3827714"/>
            <a:ext cx="5658438" cy="1685138"/>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2" name="Text Placeholder 9">
            <a:extLst>
              <a:ext uri="{FF2B5EF4-FFF2-40B4-BE49-F238E27FC236}">
                <a16:creationId xmlns:a16="http://schemas.microsoft.com/office/drawing/2014/main" id="{D40A4B2B-8988-4AFD-A14B-AAA7F09DD511}"/>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2D5142AE-B3D0-4774-B832-9DD3EC701A42}"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0849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8A928EB5-CEDF-4A8E-81B5-DCF53570E957}"/>
              </a:ext>
            </a:extLst>
          </p:cNvPr>
          <p:cNvSpPr>
            <a:spLocks noGrp="1"/>
          </p:cNvSpPr>
          <p:nvPr>
            <p:ph sz="quarter" idx="17"/>
          </p:nvPr>
        </p:nvSpPr>
        <p:spPr>
          <a:xfrm>
            <a:off x="331200" y="1929600"/>
            <a:ext cx="5658438" cy="1685138"/>
          </a:xfrm>
          <a:solidFill>
            <a:schemeClr val="accent5"/>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43B0B81C-97D4-4F96-B86E-78446A115C98}"/>
              </a:ext>
            </a:extLst>
          </p:cNvPr>
          <p:cNvSpPr>
            <a:spLocks noGrp="1"/>
          </p:cNvSpPr>
          <p:nvPr>
            <p:ph sz="quarter" idx="18"/>
          </p:nvPr>
        </p:nvSpPr>
        <p:spPr>
          <a:xfrm>
            <a:off x="331200" y="3827714"/>
            <a:ext cx="5658438" cy="1685138"/>
          </a:xfrm>
          <a:solidFill>
            <a:schemeClr val="accent5"/>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01D9841E-35A4-4050-896A-91A2DAC646E6}"/>
              </a:ext>
            </a:extLst>
          </p:cNvPr>
          <p:cNvSpPr>
            <a:spLocks noGrp="1"/>
          </p:cNvSpPr>
          <p:nvPr>
            <p:ph sz="quarter" idx="19"/>
          </p:nvPr>
        </p:nvSpPr>
        <p:spPr>
          <a:xfrm>
            <a:off x="6204151" y="1929600"/>
            <a:ext cx="5658438" cy="1685138"/>
          </a:xfrm>
          <a:solidFill>
            <a:schemeClr val="accent5"/>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25AE70BE-1AE8-4A0C-AE03-7895C4186A58}"/>
              </a:ext>
            </a:extLst>
          </p:cNvPr>
          <p:cNvSpPr>
            <a:spLocks noGrp="1"/>
          </p:cNvSpPr>
          <p:nvPr>
            <p:ph sz="quarter" idx="20"/>
          </p:nvPr>
        </p:nvSpPr>
        <p:spPr>
          <a:xfrm>
            <a:off x="6204151" y="3827714"/>
            <a:ext cx="5658438" cy="1685138"/>
          </a:xfrm>
          <a:solidFill>
            <a:schemeClr val="accent5"/>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2E790894-8E0F-44FE-8E80-5B61F5EE8C79}"/>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a:lstStyle/>
          <a:p>
            <a:fld id="{059C796D-1B49-4E34-B30C-BB7A6D17ED22}"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687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29CD7502-5938-4389-B579-94E4A626E742}"/>
              </a:ext>
            </a:extLst>
          </p:cNvPr>
          <p:cNvSpPr>
            <a:spLocks noGrp="1"/>
          </p:cNvSpPr>
          <p:nvPr>
            <p:ph sz="quarter" idx="17"/>
          </p:nvPr>
        </p:nvSpPr>
        <p:spPr>
          <a:xfrm>
            <a:off x="331200" y="1929600"/>
            <a:ext cx="2134159"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CA0C8084-3849-47AB-874C-D79A49627A99}"/>
              </a:ext>
            </a:extLst>
          </p:cNvPr>
          <p:cNvSpPr>
            <a:spLocks noGrp="1"/>
          </p:cNvSpPr>
          <p:nvPr>
            <p:ph sz="quarter" idx="18"/>
          </p:nvPr>
        </p:nvSpPr>
        <p:spPr>
          <a:xfrm>
            <a:off x="2680508" y="1929600"/>
            <a:ext cx="2134159" cy="358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Content Placeholder 8">
            <a:extLst>
              <a:ext uri="{FF2B5EF4-FFF2-40B4-BE49-F238E27FC236}">
                <a16:creationId xmlns:a16="http://schemas.microsoft.com/office/drawing/2014/main" id="{4705789A-64BC-481F-BB51-3113BE639E7E}"/>
              </a:ext>
            </a:extLst>
          </p:cNvPr>
          <p:cNvSpPr>
            <a:spLocks noGrp="1"/>
          </p:cNvSpPr>
          <p:nvPr>
            <p:ph sz="quarter" idx="19"/>
          </p:nvPr>
        </p:nvSpPr>
        <p:spPr>
          <a:xfrm>
            <a:off x="5029816" y="1929600"/>
            <a:ext cx="2134159" cy="358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8" name="Content Placeholder 8">
            <a:extLst>
              <a:ext uri="{FF2B5EF4-FFF2-40B4-BE49-F238E27FC236}">
                <a16:creationId xmlns:a16="http://schemas.microsoft.com/office/drawing/2014/main" id="{E37C0D0A-A50A-45C1-8190-526E16A1EF98}"/>
              </a:ext>
            </a:extLst>
          </p:cNvPr>
          <p:cNvSpPr>
            <a:spLocks noGrp="1"/>
          </p:cNvSpPr>
          <p:nvPr>
            <p:ph sz="quarter" idx="20"/>
          </p:nvPr>
        </p:nvSpPr>
        <p:spPr>
          <a:xfrm>
            <a:off x="7379124" y="1929600"/>
            <a:ext cx="2134159" cy="358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20" name="Content Placeholder 8">
            <a:extLst>
              <a:ext uri="{FF2B5EF4-FFF2-40B4-BE49-F238E27FC236}">
                <a16:creationId xmlns:a16="http://schemas.microsoft.com/office/drawing/2014/main" id="{369E9214-F99C-45F1-92F0-86CA4C2DF62C}"/>
              </a:ext>
            </a:extLst>
          </p:cNvPr>
          <p:cNvSpPr>
            <a:spLocks noGrp="1"/>
          </p:cNvSpPr>
          <p:nvPr>
            <p:ph sz="quarter" idx="21"/>
          </p:nvPr>
        </p:nvSpPr>
        <p:spPr>
          <a:xfrm>
            <a:off x="9728430" y="1929600"/>
            <a:ext cx="2134159" cy="358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Text Placeholder 9">
            <a:extLst>
              <a:ext uri="{FF2B5EF4-FFF2-40B4-BE49-F238E27FC236}">
                <a16:creationId xmlns:a16="http://schemas.microsoft.com/office/drawing/2014/main" id="{8CA02EF2-4CA1-4BAA-BEF7-557FE01D706A}"/>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0D136C97-55C9-4256-8BCC-A29BA1359F85}"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54829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7DC069AE-4595-4F69-A33D-192621021062}"/>
              </a:ext>
            </a:extLst>
          </p:cNvPr>
          <p:cNvSpPr>
            <a:spLocks noGrp="1"/>
          </p:cNvSpPr>
          <p:nvPr>
            <p:ph sz="quarter" idx="17"/>
          </p:nvPr>
        </p:nvSpPr>
        <p:spPr>
          <a:xfrm>
            <a:off x="331200"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9819553D-0FB3-43C0-986B-7FC595AE43C4}"/>
              </a:ext>
            </a:extLst>
          </p:cNvPr>
          <p:cNvSpPr>
            <a:spLocks noGrp="1"/>
          </p:cNvSpPr>
          <p:nvPr>
            <p:ph sz="quarter" idx="18"/>
          </p:nvPr>
        </p:nvSpPr>
        <p:spPr>
          <a:xfrm>
            <a:off x="2288745"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BFE61DB2-D5AC-443E-944E-263599532F8B}"/>
              </a:ext>
            </a:extLst>
          </p:cNvPr>
          <p:cNvSpPr>
            <a:spLocks noGrp="1"/>
          </p:cNvSpPr>
          <p:nvPr>
            <p:ph sz="quarter" idx="19"/>
          </p:nvPr>
        </p:nvSpPr>
        <p:spPr>
          <a:xfrm>
            <a:off x="4246290"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28E24C1F-EA44-4316-85CB-A3FD52704376}"/>
              </a:ext>
            </a:extLst>
          </p:cNvPr>
          <p:cNvSpPr>
            <a:spLocks noGrp="1"/>
          </p:cNvSpPr>
          <p:nvPr>
            <p:ph sz="quarter" idx="20"/>
          </p:nvPr>
        </p:nvSpPr>
        <p:spPr>
          <a:xfrm>
            <a:off x="6203835"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8">
            <a:extLst>
              <a:ext uri="{FF2B5EF4-FFF2-40B4-BE49-F238E27FC236}">
                <a16:creationId xmlns:a16="http://schemas.microsoft.com/office/drawing/2014/main" id="{0FB7471F-CC87-42BF-8FF7-FCFD02E09754}"/>
              </a:ext>
            </a:extLst>
          </p:cNvPr>
          <p:cNvSpPr>
            <a:spLocks noGrp="1"/>
          </p:cNvSpPr>
          <p:nvPr>
            <p:ph sz="quarter" idx="21"/>
          </p:nvPr>
        </p:nvSpPr>
        <p:spPr>
          <a:xfrm>
            <a:off x="8161380"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8">
            <a:extLst>
              <a:ext uri="{FF2B5EF4-FFF2-40B4-BE49-F238E27FC236}">
                <a16:creationId xmlns:a16="http://schemas.microsoft.com/office/drawing/2014/main" id="{9FEC9E4E-C67E-4E57-9B58-24B9E177B04F}"/>
              </a:ext>
            </a:extLst>
          </p:cNvPr>
          <p:cNvSpPr>
            <a:spLocks noGrp="1"/>
          </p:cNvSpPr>
          <p:nvPr>
            <p:ph sz="quarter" idx="22"/>
          </p:nvPr>
        </p:nvSpPr>
        <p:spPr>
          <a:xfrm>
            <a:off x="10118926" y="1929600"/>
            <a:ext cx="17436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a:extLst>
              <a:ext uri="{FF2B5EF4-FFF2-40B4-BE49-F238E27FC236}">
                <a16:creationId xmlns:a16="http://schemas.microsoft.com/office/drawing/2014/main" id="{A2881809-A7B5-4526-BBA2-7A02D8A6955A}"/>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a:lstStyle/>
          <a:p>
            <a:fld id="{74364FE6-7931-48FF-884B-9C70800E0038}"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4602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AC4CEC49-D3F2-4087-B090-CC600446878F}"/>
              </a:ext>
            </a:extLst>
          </p:cNvPr>
          <p:cNvSpPr>
            <a:spLocks noGrp="1"/>
          </p:cNvSpPr>
          <p:nvPr>
            <p:ph sz="quarter" idx="17"/>
          </p:nvPr>
        </p:nvSpPr>
        <p:spPr>
          <a:xfrm>
            <a:off x="331200" y="1929600"/>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AE0F39AC-3C30-4653-B2FB-5DEED0522028}"/>
              </a:ext>
            </a:extLst>
          </p:cNvPr>
          <p:cNvSpPr>
            <a:spLocks noGrp="1"/>
          </p:cNvSpPr>
          <p:nvPr>
            <p:ph sz="quarter" idx="18"/>
          </p:nvPr>
        </p:nvSpPr>
        <p:spPr>
          <a:xfrm>
            <a:off x="4245975" y="1929600"/>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ECDF745A-5CCE-4066-B327-433778B0EADD}"/>
              </a:ext>
            </a:extLst>
          </p:cNvPr>
          <p:cNvSpPr>
            <a:spLocks noGrp="1"/>
          </p:cNvSpPr>
          <p:nvPr>
            <p:ph sz="quarter" idx="19"/>
          </p:nvPr>
        </p:nvSpPr>
        <p:spPr>
          <a:xfrm>
            <a:off x="8160749" y="1929600"/>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CDA5DF35-04D6-4B3E-8C90-1E98EBB7C18A}"/>
              </a:ext>
            </a:extLst>
          </p:cNvPr>
          <p:cNvSpPr>
            <a:spLocks noGrp="1"/>
          </p:cNvSpPr>
          <p:nvPr>
            <p:ph sz="quarter" idx="20"/>
          </p:nvPr>
        </p:nvSpPr>
        <p:spPr>
          <a:xfrm>
            <a:off x="331200" y="3827714"/>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8">
            <a:extLst>
              <a:ext uri="{FF2B5EF4-FFF2-40B4-BE49-F238E27FC236}">
                <a16:creationId xmlns:a16="http://schemas.microsoft.com/office/drawing/2014/main" id="{22076C0C-4A2D-44FD-B598-286736F29BCA}"/>
              </a:ext>
            </a:extLst>
          </p:cNvPr>
          <p:cNvSpPr>
            <a:spLocks noGrp="1"/>
          </p:cNvSpPr>
          <p:nvPr>
            <p:ph sz="quarter" idx="21"/>
          </p:nvPr>
        </p:nvSpPr>
        <p:spPr>
          <a:xfrm>
            <a:off x="4245975" y="3827714"/>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8">
            <a:extLst>
              <a:ext uri="{FF2B5EF4-FFF2-40B4-BE49-F238E27FC236}">
                <a16:creationId xmlns:a16="http://schemas.microsoft.com/office/drawing/2014/main" id="{E41F7DA0-0F6C-441C-B565-0C058C2E1500}"/>
              </a:ext>
            </a:extLst>
          </p:cNvPr>
          <p:cNvSpPr>
            <a:spLocks noGrp="1"/>
          </p:cNvSpPr>
          <p:nvPr>
            <p:ph sz="quarter" idx="22"/>
          </p:nvPr>
        </p:nvSpPr>
        <p:spPr>
          <a:xfrm>
            <a:off x="8160749" y="3827714"/>
            <a:ext cx="3701050"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a:extLst>
              <a:ext uri="{FF2B5EF4-FFF2-40B4-BE49-F238E27FC236}">
                <a16:creationId xmlns:a16="http://schemas.microsoft.com/office/drawing/2014/main" id="{41ECC15F-7C10-4935-8982-A8422A134E93}"/>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1D97BD6A-00E0-42B5-8DA6-5D1132394BF6}"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36534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3D2E957E-1838-4CD0-B6A0-51FEFF23F39D}"/>
              </a:ext>
            </a:extLst>
          </p:cNvPr>
          <p:cNvSpPr>
            <a:spLocks noGrp="1"/>
          </p:cNvSpPr>
          <p:nvPr>
            <p:ph sz="quarter" idx="17"/>
          </p:nvPr>
        </p:nvSpPr>
        <p:spPr>
          <a:xfrm>
            <a:off x="331200" y="1929600"/>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D15157C6-6D4A-4DDE-9987-9DB9A432B242}"/>
              </a:ext>
            </a:extLst>
          </p:cNvPr>
          <p:cNvSpPr>
            <a:spLocks noGrp="1"/>
          </p:cNvSpPr>
          <p:nvPr>
            <p:ph sz="quarter" idx="18"/>
          </p:nvPr>
        </p:nvSpPr>
        <p:spPr>
          <a:xfrm>
            <a:off x="3267545" y="1929600"/>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54051EE1-49F6-492B-B13B-31EA841D39F6}"/>
              </a:ext>
            </a:extLst>
          </p:cNvPr>
          <p:cNvSpPr>
            <a:spLocks noGrp="1"/>
          </p:cNvSpPr>
          <p:nvPr>
            <p:ph sz="quarter" idx="19"/>
          </p:nvPr>
        </p:nvSpPr>
        <p:spPr>
          <a:xfrm>
            <a:off x="6203890" y="1929600"/>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AD543771-ECCC-4B61-B10B-B29AC251EB7C}"/>
              </a:ext>
            </a:extLst>
          </p:cNvPr>
          <p:cNvSpPr>
            <a:spLocks noGrp="1"/>
          </p:cNvSpPr>
          <p:nvPr>
            <p:ph sz="quarter" idx="20"/>
          </p:nvPr>
        </p:nvSpPr>
        <p:spPr>
          <a:xfrm>
            <a:off x="9140236" y="1929600"/>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8">
            <a:extLst>
              <a:ext uri="{FF2B5EF4-FFF2-40B4-BE49-F238E27FC236}">
                <a16:creationId xmlns:a16="http://schemas.microsoft.com/office/drawing/2014/main" id="{20E6F15F-BCD7-43EA-B6A7-A9D7E7E08A37}"/>
              </a:ext>
            </a:extLst>
          </p:cNvPr>
          <p:cNvSpPr>
            <a:spLocks noGrp="1"/>
          </p:cNvSpPr>
          <p:nvPr>
            <p:ph sz="quarter" idx="21"/>
          </p:nvPr>
        </p:nvSpPr>
        <p:spPr>
          <a:xfrm>
            <a:off x="331200" y="3827714"/>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8">
            <a:extLst>
              <a:ext uri="{FF2B5EF4-FFF2-40B4-BE49-F238E27FC236}">
                <a16:creationId xmlns:a16="http://schemas.microsoft.com/office/drawing/2014/main" id="{75A95EF1-3692-4526-8F7E-86DF4458BD9C}"/>
              </a:ext>
            </a:extLst>
          </p:cNvPr>
          <p:cNvSpPr>
            <a:spLocks noGrp="1"/>
          </p:cNvSpPr>
          <p:nvPr>
            <p:ph sz="quarter" idx="22"/>
          </p:nvPr>
        </p:nvSpPr>
        <p:spPr>
          <a:xfrm>
            <a:off x="3267545" y="3827714"/>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8">
            <a:extLst>
              <a:ext uri="{FF2B5EF4-FFF2-40B4-BE49-F238E27FC236}">
                <a16:creationId xmlns:a16="http://schemas.microsoft.com/office/drawing/2014/main" id="{25D091E8-36DA-49BB-805A-67B1175FE099}"/>
              </a:ext>
            </a:extLst>
          </p:cNvPr>
          <p:cNvSpPr>
            <a:spLocks noGrp="1"/>
          </p:cNvSpPr>
          <p:nvPr>
            <p:ph sz="quarter" idx="23"/>
          </p:nvPr>
        </p:nvSpPr>
        <p:spPr>
          <a:xfrm>
            <a:off x="6203890" y="3827714"/>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8">
            <a:extLst>
              <a:ext uri="{FF2B5EF4-FFF2-40B4-BE49-F238E27FC236}">
                <a16:creationId xmlns:a16="http://schemas.microsoft.com/office/drawing/2014/main" id="{30B3BAED-A68C-44C5-936A-FECF662C4458}"/>
              </a:ext>
            </a:extLst>
          </p:cNvPr>
          <p:cNvSpPr>
            <a:spLocks noGrp="1"/>
          </p:cNvSpPr>
          <p:nvPr>
            <p:ph sz="quarter" idx="24"/>
          </p:nvPr>
        </p:nvSpPr>
        <p:spPr>
          <a:xfrm>
            <a:off x="9140236" y="3827714"/>
            <a:ext cx="2721563" cy="16851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D9B8FFAD-A63F-423B-8B3A-78FF6FBA9C0F}"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7" name="Text Placeholder 9">
            <a:extLst>
              <a:ext uri="{FF2B5EF4-FFF2-40B4-BE49-F238E27FC236}">
                <a16:creationId xmlns:a16="http://schemas.microsoft.com/office/drawing/2014/main" id="{2C0C9163-1A50-4D9E-8C77-630EB66F52A8}"/>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28346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59AF416F-3BC8-4A49-A9DA-4F4E14BD9EE6}"/>
              </a:ext>
            </a:extLst>
          </p:cNvPr>
          <p:cNvSpPr>
            <a:spLocks noGrp="1"/>
          </p:cNvSpPr>
          <p:nvPr>
            <p:ph sz="quarter" idx="22"/>
          </p:nvPr>
        </p:nvSpPr>
        <p:spPr>
          <a:xfrm>
            <a:off x="2289175" y="1929600"/>
            <a:ext cx="9574213" cy="1080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4" name="Content Placeholder 8">
            <a:extLst>
              <a:ext uri="{FF2B5EF4-FFF2-40B4-BE49-F238E27FC236}">
                <a16:creationId xmlns:a16="http://schemas.microsoft.com/office/drawing/2014/main" id="{7CD77F5C-7E22-4988-898D-D00F5D9CD09E}"/>
              </a:ext>
            </a:extLst>
          </p:cNvPr>
          <p:cNvSpPr>
            <a:spLocks noGrp="1"/>
          </p:cNvSpPr>
          <p:nvPr>
            <p:ph sz="quarter" idx="23"/>
          </p:nvPr>
        </p:nvSpPr>
        <p:spPr>
          <a:xfrm>
            <a:off x="2289175" y="3178800"/>
            <a:ext cx="9574213" cy="1080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Content Placeholder 8">
            <a:extLst>
              <a:ext uri="{FF2B5EF4-FFF2-40B4-BE49-F238E27FC236}">
                <a16:creationId xmlns:a16="http://schemas.microsoft.com/office/drawing/2014/main" id="{83810668-C703-445D-9664-9098F49777F5}"/>
              </a:ext>
            </a:extLst>
          </p:cNvPr>
          <p:cNvSpPr>
            <a:spLocks noGrp="1"/>
          </p:cNvSpPr>
          <p:nvPr>
            <p:ph sz="quarter" idx="24"/>
          </p:nvPr>
        </p:nvSpPr>
        <p:spPr>
          <a:xfrm>
            <a:off x="2289175" y="4428000"/>
            <a:ext cx="9574213" cy="1080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Content Placeholder 8">
            <a:extLst>
              <a:ext uri="{FF2B5EF4-FFF2-40B4-BE49-F238E27FC236}">
                <a16:creationId xmlns:a16="http://schemas.microsoft.com/office/drawing/2014/main" id="{FB1884A1-CF89-46FD-90B2-856A47701333}"/>
              </a:ext>
            </a:extLst>
          </p:cNvPr>
          <p:cNvSpPr>
            <a:spLocks noGrp="1"/>
          </p:cNvSpPr>
          <p:nvPr>
            <p:ph sz="quarter" idx="21"/>
          </p:nvPr>
        </p:nvSpPr>
        <p:spPr>
          <a:xfrm>
            <a:off x="331201" y="1929600"/>
            <a:ext cx="1743664" cy="1080000"/>
          </a:xfrm>
        </p:spPr>
        <p:txBody>
          <a:bodyPr lIns="0" tIns="0" rIns="0" bIns="0"/>
          <a:lstStyle>
            <a:lvl1pPr>
              <a:defRPr sz="1600" b="1">
                <a:solidFill>
                  <a:schemeClr val="bg2"/>
                </a:solidFill>
              </a:defRPr>
            </a:lvl1pPr>
          </a:lstStyle>
          <a:p>
            <a:pPr lvl="0"/>
            <a:r>
              <a:rPr lang="en-US" dirty="0"/>
              <a:t>Click to edit Master text styles</a:t>
            </a:r>
            <a:endParaRPr lang="en-US"/>
          </a:p>
        </p:txBody>
      </p:sp>
      <p:sp>
        <p:nvSpPr>
          <p:cNvPr id="15" name="Content Placeholder 8">
            <a:extLst>
              <a:ext uri="{FF2B5EF4-FFF2-40B4-BE49-F238E27FC236}">
                <a16:creationId xmlns:a16="http://schemas.microsoft.com/office/drawing/2014/main" id="{BFD86A11-87FF-4DCC-B9D2-B666660C6E7B}"/>
              </a:ext>
            </a:extLst>
          </p:cNvPr>
          <p:cNvSpPr>
            <a:spLocks noGrp="1"/>
          </p:cNvSpPr>
          <p:nvPr>
            <p:ph sz="quarter" idx="25"/>
          </p:nvPr>
        </p:nvSpPr>
        <p:spPr>
          <a:xfrm>
            <a:off x="331201" y="3178800"/>
            <a:ext cx="1743664" cy="1080000"/>
          </a:xfrm>
        </p:spPr>
        <p:txBody>
          <a:bodyPr lIns="0" tIns="0" rIns="0" bIns="0"/>
          <a:lstStyle>
            <a:lvl1pPr>
              <a:defRPr sz="1600" b="1">
                <a:solidFill>
                  <a:schemeClr val="bg2"/>
                </a:solidFill>
              </a:defRPr>
            </a:lvl1pPr>
          </a:lstStyle>
          <a:p>
            <a:pPr lvl="0"/>
            <a:r>
              <a:rPr lang="en-US" dirty="0"/>
              <a:t>Click to edit Master text styles</a:t>
            </a:r>
            <a:endParaRPr lang="en-US"/>
          </a:p>
        </p:txBody>
      </p:sp>
      <p:sp>
        <p:nvSpPr>
          <p:cNvPr id="17" name="Content Placeholder 8">
            <a:extLst>
              <a:ext uri="{FF2B5EF4-FFF2-40B4-BE49-F238E27FC236}">
                <a16:creationId xmlns:a16="http://schemas.microsoft.com/office/drawing/2014/main" id="{6F97BA98-5A30-4E5F-B616-3DD2FB543519}"/>
              </a:ext>
            </a:extLst>
          </p:cNvPr>
          <p:cNvSpPr>
            <a:spLocks noGrp="1"/>
          </p:cNvSpPr>
          <p:nvPr>
            <p:ph sz="quarter" idx="26"/>
          </p:nvPr>
        </p:nvSpPr>
        <p:spPr>
          <a:xfrm>
            <a:off x="331201" y="4428000"/>
            <a:ext cx="1743664" cy="1080000"/>
          </a:xfrm>
        </p:spPr>
        <p:txBody>
          <a:bodyPr lIns="0" tIns="0" rIns="0" bIns="0"/>
          <a:lstStyle>
            <a:lvl1pPr>
              <a:defRPr sz="1600" b="1">
                <a:solidFill>
                  <a:schemeClr val="bg2"/>
                </a:solidFill>
              </a:defRPr>
            </a:lvl1pPr>
          </a:lstStyle>
          <a:p>
            <a:pPr lvl="0"/>
            <a:r>
              <a:rPr lang="en-US" dirty="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dirty="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65DD4D7C-2CE8-4ABF-BFD5-63515BA5DBBC}"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8" name="Text Placeholder 9">
            <a:extLst>
              <a:ext uri="{FF2B5EF4-FFF2-40B4-BE49-F238E27FC236}">
                <a16:creationId xmlns:a16="http://schemas.microsoft.com/office/drawing/2014/main" id="{F332D07F-212A-4F1F-A913-9C992990BDE5}"/>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91919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6858000"/>
          </a:xfrm>
        </p:spPr>
        <p:txBody>
          <a:bodyPr/>
          <a:lstStyle/>
          <a:p>
            <a:r>
              <a:rPr lang="en-US"/>
              <a:t>Click icon to add picture</a:t>
            </a:r>
            <a:endParaRPr lang="en-US" dirty="0"/>
          </a:p>
        </p:txBody>
      </p:sp>
      <p:sp>
        <p:nvSpPr>
          <p:cNvPr id="13" name="Title 1">
            <a:extLst>
              <a:ext uri="{FF2B5EF4-FFF2-40B4-BE49-F238E27FC236}">
                <a16:creationId xmlns:a16="http://schemas.microsoft.com/office/drawing/2014/main" id="{B99D19C6-E807-43C7-BEAA-AD58FCBC34A5}"/>
              </a:ext>
            </a:extLst>
          </p:cNvPr>
          <p:cNvSpPr>
            <a:spLocks noGrp="1"/>
          </p:cNvSpPr>
          <p:nvPr>
            <p:ph type="title"/>
          </p:nvPr>
        </p:nvSpPr>
        <p:spPr>
          <a:xfrm>
            <a:off x="331200" y="5325037"/>
            <a:ext cx="9787525" cy="486000"/>
          </a:xfrm>
        </p:spPr>
        <p:txBody>
          <a:bodyPr/>
          <a:lstStyle>
            <a:lvl1pPr>
              <a:defRPr sz="3200" b="1"/>
            </a:lvl1pPr>
          </a:lstStyle>
          <a:p>
            <a:r>
              <a:rPr lang="en-US" noProof="0" dirty="0"/>
              <a:t>Click to edit Master title style</a:t>
            </a:r>
            <a:endParaRPr lang="en-US"/>
          </a:p>
        </p:txBody>
      </p:sp>
      <p:sp>
        <p:nvSpPr>
          <p:cNvPr id="15" name="Text Placeholder 2">
            <a:extLst>
              <a:ext uri="{FF2B5EF4-FFF2-40B4-BE49-F238E27FC236}">
                <a16:creationId xmlns:a16="http://schemas.microsoft.com/office/drawing/2014/main" id="{2A363561-1FD5-460C-857B-7475A52266A1}"/>
              </a:ext>
            </a:extLst>
          </p:cNvPr>
          <p:cNvSpPr>
            <a:spLocks noGrp="1"/>
          </p:cNvSpPr>
          <p:nvPr>
            <p:ph type="body" sz="quarter" idx="14" hasCustomPrompt="1"/>
          </p:nvPr>
        </p:nvSpPr>
        <p:spPr>
          <a:xfrm>
            <a:off x="331200" y="5808186"/>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6" name="Text Placeholder 3">
            <a:extLst>
              <a:ext uri="{FF2B5EF4-FFF2-40B4-BE49-F238E27FC236}">
                <a16:creationId xmlns:a16="http://schemas.microsoft.com/office/drawing/2014/main" id="{31AB030A-2C35-47D8-BDF0-01351D32C768}"/>
              </a:ext>
            </a:extLst>
          </p:cNvPr>
          <p:cNvSpPr>
            <a:spLocks noGrp="1"/>
          </p:cNvSpPr>
          <p:nvPr>
            <p:ph type="body" sz="quarter" idx="17" hasCustomPrompt="1"/>
          </p:nvPr>
        </p:nvSpPr>
        <p:spPr>
          <a:xfrm>
            <a:off x="331200" y="5136445"/>
            <a:ext cx="9787525" cy="185926"/>
          </a:xfrm>
        </p:spPr>
        <p:txBody>
          <a:bodyPr lIns="0" anchor="t"/>
          <a:lstStyle>
            <a:lvl1pPr>
              <a:spcBef>
                <a:spcPts val="0"/>
              </a:spcBef>
              <a:defRPr sz="1200" cap="all" spc="200" baseline="0"/>
            </a:lvl1pPr>
          </a:lstStyle>
          <a:p>
            <a:pPr lvl="0"/>
            <a:r>
              <a:rPr lang="en-US" noProof="0" dirty="0"/>
              <a:t>DATE OR OTHER INFORMATION – THIS LINE IS NOT OBLIGATORY</a:t>
            </a:r>
            <a:endParaRPr lang="en-US"/>
          </a:p>
        </p:txBody>
      </p:sp>
      <p:sp>
        <p:nvSpPr>
          <p:cNvPr id="19" name="Date Placeholder 2" hidden="1">
            <a:extLst>
              <a:ext uri="{FF2B5EF4-FFF2-40B4-BE49-F238E27FC236}">
                <a16:creationId xmlns:a16="http://schemas.microsoft.com/office/drawing/2014/main" id="{E2DA0BE3-FFDA-4368-915E-D6B90666C139}"/>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17FB7B14-392A-40B8-926C-0B6BDE0E19FB}" type="datetime4">
              <a:rPr lang="en-US" smtClean="0"/>
              <a:t>September 15, 2023</a:t>
            </a:fld>
            <a:endParaRPr lang="en-US" dirty="0"/>
          </a:p>
        </p:txBody>
      </p:sp>
      <p:sp>
        <p:nvSpPr>
          <p:cNvPr id="25" name="Footer Placeholder 5" hidden="1">
            <a:extLst>
              <a:ext uri="{FF2B5EF4-FFF2-40B4-BE49-F238E27FC236}">
                <a16:creationId xmlns:a16="http://schemas.microsoft.com/office/drawing/2014/main" id="{6444F00E-4A33-4AB0-ADF2-E09C76137DCC}"/>
              </a:ext>
            </a:extLst>
          </p:cNvPr>
          <p:cNvSpPr>
            <a:spLocks noGrp="1"/>
          </p:cNvSpPr>
          <p:nvPr>
            <p:ph type="ftr" sz="quarter" idx="24"/>
          </p:nvPr>
        </p:nvSpPr>
        <p:spPr>
          <a:xfrm>
            <a:off x="0" y="6858000"/>
            <a:ext cx="0" cy="0"/>
          </a:xfrm>
        </p:spPr>
        <p:txBody>
          <a:bodyPr/>
          <a:lstStyle>
            <a:lvl1pPr>
              <a:defRPr>
                <a:noFill/>
              </a:defRPr>
            </a:lvl1pPr>
          </a:lstStyle>
          <a:p>
            <a:endParaRPr lang="en-US" dirty="0"/>
          </a:p>
        </p:txBody>
      </p:sp>
      <p:sp>
        <p:nvSpPr>
          <p:cNvPr id="26" name="Slide Number Placeholder 6" hidden="1">
            <a:extLst>
              <a:ext uri="{FF2B5EF4-FFF2-40B4-BE49-F238E27FC236}">
                <a16:creationId xmlns:a16="http://schemas.microsoft.com/office/drawing/2014/main" id="{5B12548E-CFBD-4687-86F5-26FBF1855004}"/>
              </a:ext>
            </a:extLst>
          </p:cNvPr>
          <p:cNvSpPr>
            <a:spLocks noGrp="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sp>
        <p:nvSpPr>
          <p:cNvPr id="30" name="Text Placeholder 29">
            <a:extLst>
              <a:ext uri="{FF2B5EF4-FFF2-40B4-BE49-F238E27FC236}">
                <a16:creationId xmlns:a16="http://schemas.microsoft.com/office/drawing/2014/main" id="{9C5F296E-6595-4C8C-8218-8E42105FE48B}"/>
              </a:ext>
            </a:extLst>
          </p:cNvPr>
          <p:cNvSpPr>
            <a:spLocks noGrp="1"/>
          </p:cNvSpPr>
          <p:nvPr>
            <p:ph type="body" sz="quarter" idx="32" hasCustomPrompt="1"/>
          </p:nvPr>
        </p:nvSpPr>
        <p:spPr>
          <a:xfrm>
            <a:off x="331200" y="4899600"/>
            <a:ext cx="406800" cy="46800"/>
          </a:xfrm>
          <a:solidFill>
            <a:schemeClr val="bg2"/>
          </a:solidFill>
          <a:ln w="3175">
            <a:solidFill>
              <a:schemeClr val="bg2">
                <a:alpha val="0"/>
              </a:schemeClr>
            </a:solidFill>
          </a:ln>
        </p:spPr>
        <p:txBody>
          <a:bodyPr>
            <a:normAutofit/>
          </a:bodyPr>
          <a:lstStyle>
            <a:lvl1pPr>
              <a:defRPr sz="1000">
                <a:noFill/>
              </a:defRPr>
            </a:lvl1pPr>
            <a:lvl2pPr>
              <a:defRPr sz="1000"/>
            </a:lvl2pPr>
            <a:lvl3pPr>
              <a:defRPr sz="1000"/>
            </a:lvl3pPr>
            <a:lvl4pPr>
              <a:defRPr sz="1000"/>
            </a:lvl4pPr>
            <a:lvl5pPr>
              <a:defRPr sz="1000"/>
            </a:lvl5pPr>
          </a:lstStyle>
          <a:p>
            <a:pPr lvl="0"/>
            <a:r>
              <a:rPr lang="en-US" dirty="0"/>
              <a:t>.</a:t>
            </a:r>
            <a:endParaRPr lang="en-US"/>
          </a:p>
        </p:txBody>
      </p:sp>
      <p:pic>
        <p:nvPicPr>
          <p:cNvPr id="27" name="Logo">
            <a:extLst>
              <a:ext uri="{FF2B5EF4-FFF2-40B4-BE49-F238E27FC236}">
                <a16:creationId xmlns:a16="http://schemas.microsoft.com/office/drawing/2014/main" id="{21F143E8-1C02-4AF6-AEC3-BBB4D7464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5" name="Textbox for metadata">
            <a:extLst>
              <a:ext uri="{FF2B5EF4-FFF2-40B4-BE49-F238E27FC236}">
                <a16:creationId xmlns:a16="http://schemas.microsoft.com/office/drawing/2014/main" id="{21AACC99-245C-4AB3-B925-3040F2FE3845}"/>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21"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867EF0E0-86BF-44FA-AC2D-C951CA90505C}"/>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863A5345-9942-7CA3-3C89-5E8D0F5E3614}"/>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52CC6C05-E06C-D058-732C-FCE1D5DE3D67}"/>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2129629449" name="Classification" descr="{&quot;templafy&quot;:{&quot;id&quot;:&quot;d8404a96-1826-4c92-98b4-5c8a1e832bfd&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236232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516E3F5E-86F1-4189-95E6-3E3FCAA7E57B}"/>
              </a:ext>
            </a:extLst>
          </p:cNvPr>
          <p:cNvSpPr>
            <a:spLocks noGrp="1"/>
          </p:cNvSpPr>
          <p:nvPr>
            <p:ph sz="quarter" idx="25"/>
          </p:nvPr>
        </p:nvSpPr>
        <p:spPr>
          <a:xfrm>
            <a:off x="2289175" y="1929600"/>
            <a:ext cx="9574213" cy="79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4" name="Content Placeholder 8">
            <a:extLst>
              <a:ext uri="{FF2B5EF4-FFF2-40B4-BE49-F238E27FC236}">
                <a16:creationId xmlns:a16="http://schemas.microsoft.com/office/drawing/2014/main" id="{A9473803-25B0-48E7-A720-3DC0D09F9EA0}"/>
              </a:ext>
            </a:extLst>
          </p:cNvPr>
          <p:cNvSpPr>
            <a:spLocks noGrp="1"/>
          </p:cNvSpPr>
          <p:nvPr>
            <p:ph sz="quarter" idx="26"/>
          </p:nvPr>
        </p:nvSpPr>
        <p:spPr>
          <a:xfrm>
            <a:off x="2289175" y="2858400"/>
            <a:ext cx="9574213" cy="79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Content Placeholder 8">
            <a:extLst>
              <a:ext uri="{FF2B5EF4-FFF2-40B4-BE49-F238E27FC236}">
                <a16:creationId xmlns:a16="http://schemas.microsoft.com/office/drawing/2014/main" id="{70FEA12C-85FF-468F-97EE-32C99D8CFE06}"/>
              </a:ext>
            </a:extLst>
          </p:cNvPr>
          <p:cNvSpPr>
            <a:spLocks noGrp="1"/>
          </p:cNvSpPr>
          <p:nvPr>
            <p:ph sz="quarter" idx="27"/>
          </p:nvPr>
        </p:nvSpPr>
        <p:spPr>
          <a:xfrm>
            <a:off x="2289175" y="3787200"/>
            <a:ext cx="9574213" cy="79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8238CB58-E5B8-4AB2-95E4-2BACE430AD48}"/>
              </a:ext>
            </a:extLst>
          </p:cNvPr>
          <p:cNvSpPr>
            <a:spLocks noGrp="1"/>
          </p:cNvSpPr>
          <p:nvPr>
            <p:ph sz="quarter" idx="28"/>
          </p:nvPr>
        </p:nvSpPr>
        <p:spPr>
          <a:xfrm>
            <a:off x="2289175" y="4716000"/>
            <a:ext cx="9574213" cy="79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D4BF1D29-3435-4164-B890-745B9AB2B2BA}"/>
              </a:ext>
            </a:extLst>
          </p:cNvPr>
          <p:cNvSpPr>
            <a:spLocks noGrp="1"/>
          </p:cNvSpPr>
          <p:nvPr>
            <p:ph sz="quarter" idx="24"/>
          </p:nvPr>
        </p:nvSpPr>
        <p:spPr>
          <a:xfrm>
            <a:off x="331201" y="1929600"/>
            <a:ext cx="1743664" cy="792000"/>
          </a:xfrm>
        </p:spPr>
        <p:txBody>
          <a:bodyPr lIns="0" tIns="0" rIns="0" bIns="0"/>
          <a:lstStyle>
            <a:lvl1pPr>
              <a:defRPr sz="1600" b="1">
                <a:solidFill>
                  <a:schemeClr val="bg2"/>
                </a:solidFill>
              </a:defRPr>
            </a:lvl1pPr>
          </a:lstStyle>
          <a:p>
            <a:pPr lvl="0"/>
            <a:r>
              <a:rPr lang="en-US"/>
              <a:t>Click to edit Master text styles</a:t>
            </a:r>
          </a:p>
        </p:txBody>
      </p:sp>
      <p:sp>
        <p:nvSpPr>
          <p:cNvPr id="15" name="Content Placeholder 8">
            <a:extLst>
              <a:ext uri="{FF2B5EF4-FFF2-40B4-BE49-F238E27FC236}">
                <a16:creationId xmlns:a16="http://schemas.microsoft.com/office/drawing/2014/main" id="{6F29A2FA-2B0C-4A45-92DB-06D5B9DEBF74}"/>
              </a:ext>
            </a:extLst>
          </p:cNvPr>
          <p:cNvSpPr>
            <a:spLocks noGrp="1"/>
          </p:cNvSpPr>
          <p:nvPr>
            <p:ph sz="quarter" idx="29"/>
          </p:nvPr>
        </p:nvSpPr>
        <p:spPr>
          <a:xfrm>
            <a:off x="331201" y="2858400"/>
            <a:ext cx="1743664" cy="792000"/>
          </a:xfrm>
        </p:spPr>
        <p:txBody>
          <a:bodyPr lIns="0" tIns="0" rIns="0" bIns="0"/>
          <a:lstStyle>
            <a:lvl1pPr>
              <a:defRPr sz="1600" b="1">
                <a:solidFill>
                  <a:schemeClr val="bg2"/>
                </a:solidFill>
              </a:defRPr>
            </a:lvl1pPr>
          </a:lstStyle>
          <a:p>
            <a:pPr lvl="0"/>
            <a:r>
              <a:rPr lang="en-US"/>
              <a:t>Click to edit Master text styles</a:t>
            </a:r>
          </a:p>
        </p:txBody>
      </p:sp>
      <p:sp>
        <p:nvSpPr>
          <p:cNvPr id="17" name="Content Placeholder 8">
            <a:extLst>
              <a:ext uri="{FF2B5EF4-FFF2-40B4-BE49-F238E27FC236}">
                <a16:creationId xmlns:a16="http://schemas.microsoft.com/office/drawing/2014/main" id="{97709378-E74F-4797-905F-17F4A0599703}"/>
              </a:ext>
            </a:extLst>
          </p:cNvPr>
          <p:cNvSpPr>
            <a:spLocks noGrp="1"/>
          </p:cNvSpPr>
          <p:nvPr>
            <p:ph sz="quarter" idx="30"/>
          </p:nvPr>
        </p:nvSpPr>
        <p:spPr>
          <a:xfrm>
            <a:off x="331201" y="3787200"/>
            <a:ext cx="1743664" cy="792000"/>
          </a:xfrm>
        </p:spPr>
        <p:txBody>
          <a:bodyPr lIns="0" tIns="0" rIns="0" bIns="0"/>
          <a:lstStyle>
            <a:lvl1pPr>
              <a:defRPr sz="1600" b="1">
                <a:solidFill>
                  <a:schemeClr val="bg2"/>
                </a:solidFill>
              </a:defRPr>
            </a:lvl1pPr>
          </a:lstStyle>
          <a:p>
            <a:pPr lvl="0"/>
            <a:r>
              <a:rPr lang="en-US"/>
              <a:t>Click to edit Master text styles</a:t>
            </a:r>
          </a:p>
        </p:txBody>
      </p:sp>
      <p:sp>
        <p:nvSpPr>
          <p:cNvPr id="19" name="Content Placeholder 8">
            <a:extLst>
              <a:ext uri="{FF2B5EF4-FFF2-40B4-BE49-F238E27FC236}">
                <a16:creationId xmlns:a16="http://schemas.microsoft.com/office/drawing/2014/main" id="{F1E9E9DA-7BA5-4FCB-9176-B988B0CD8A78}"/>
              </a:ext>
            </a:extLst>
          </p:cNvPr>
          <p:cNvSpPr>
            <a:spLocks noGrp="1"/>
          </p:cNvSpPr>
          <p:nvPr>
            <p:ph sz="quarter" idx="31"/>
          </p:nvPr>
        </p:nvSpPr>
        <p:spPr>
          <a:xfrm>
            <a:off x="331201" y="4716000"/>
            <a:ext cx="1743664" cy="792000"/>
          </a:xfrm>
        </p:spPr>
        <p:txBody>
          <a:bodyPr lIns="0" tIns="0" rIns="0" bIns="0"/>
          <a:lstStyle>
            <a:lvl1pPr>
              <a:defRPr sz="1600" b="1">
                <a:solidFill>
                  <a:schemeClr val="bg2"/>
                </a:solidFill>
              </a:defRPr>
            </a:lvl1pPr>
          </a:lstStyle>
          <a:p>
            <a:pPr lvl="0"/>
            <a:r>
              <a:rPr lang="en-US"/>
              <a:t>Click to edit Master text styles</a:t>
            </a:r>
          </a:p>
        </p:txBody>
      </p:sp>
      <p:sp>
        <p:nvSpPr>
          <p:cNvPr id="20" name="Text Placeholder 9">
            <a:extLst>
              <a:ext uri="{FF2B5EF4-FFF2-40B4-BE49-F238E27FC236}">
                <a16:creationId xmlns:a16="http://schemas.microsoft.com/office/drawing/2014/main" id="{C1B99B3E-00B2-4B94-8810-1F4D37241013}"/>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6DA05FF4-61BB-449E-9F97-8071C0A59403}"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207227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pictur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6205538" y="1929600"/>
            <a:ext cx="5657850" cy="3582000"/>
          </a:xfrm>
        </p:spPr>
        <p:txBody>
          <a:bodyPr lIns="0" tIns="0" rIns="0" bIns="0"/>
          <a:lstStyle/>
          <a:p>
            <a:r>
              <a:rPr lang="en-US" noProof="0"/>
              <a:t>Click icon to add picture</a:t>
            </a:r>
            <a:endParaRPr lang="en-US"/>
          </a:p>
        </p:txBody>
      </p:sp>
      <p:sp>
        <p:nvSpPr>
          <p:cNvPr id="9" name="Content Placeholder 8">
            <a:extLst>
              <a:ext uri="{FF2B5EF4-FFF2-40B4-BE49-F238E27FC236}">
                <a16:creationId xmlns:a16="http://schemas.microsoft.com/office/drawing/2014/main" id="{AB71CB31-8784-427F-9939-4AB0493804E2}"/>
              </a:ext>
            </a:extLst>
          </p:cNvPr>
          <p:cNvSpPr>
            <a:spLocks noGrp="1"/>
          </p:cNvSpPr>
          <p:nvPr>
            <p:ph sz="quarter" idx="18"/>
          </p:nvPr>
        </p:nvSpPr>
        <p:spPr>
          <a:xfrm>
            <a:off x="331200" y="1929600"/>
            <a:ext cx="5658438" cy="3582000"/>
          </a:xfrm>
        </p:spPr>
        <p:txBody>
          <a:bodyPr lIns="0" tIns="0" rIns="0" bIns="0"/>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CC8F4DB0-74AF-4ED8-B106-40697AB95BA6}" type="datetime4">
              <a:rPr lang="en-US" noProof="0" smtClean="0"/>
              <a:t>September 15, 2023</a:t>
            </a:fld>
            <a:endParaRPr lang="en-US" noProof="0" dirty="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Text Placeholder 9">
            <a:extLst>
              <a:ext uri="{FF2B5EF4-FFF2-40B4-BE49-F238E27FC236}">
                <a16:creationId xmlns:a16="http://schemas.microsoft.com/office/drawing/2014/main" id="{321879CC-FD5F-4989-BE5B-B088F2C720C2}"/>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317826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picture B">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6205538" y="0"/>
            <a:ext cx="5986462" cy="6858000"/>
          </a:xfrm>
        </p:spPr>
        <p:txBody>
          <a:bodyPr lIns="0" tIns="0" rIns="0" bIns="0"/>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4896438"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4895849"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F4AF48D9-D62A-43F2-B1B1-80F00328C2E1}"/>
              </a:ext>
            </a:extLst>
          </p:cNvPr>
          <p:cNvSpPr>
            <a:spLocks noGrp="1"/>
          </p:cNvSpPr>
          <p:nvPr>
            <p:ph sz="quarter" idx="18"/>
          </p:nvPr>
        </p:nvSpPr>
        <p:spPr>
          <a:xfrm>
            <a:off x="331200" y="1929600"/>
            <a:ext cx="4896438"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0C8E9236-4674-48BE-8000-E1CDB179538F}"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pic>
        <p:nvPicPr>
          <p:cNvPr id="10" name="Logo">
            <a:extLst>
              <a:ext uri="{FF2B5EF4-FFF2-40B4-BE49-F238E27FC236}">
                <a16:creationId xmlns:a16="http://schemas.microsoft.com/office/drawing/2014/main" id="{083B2B64-DEC0-437B-8CF1-FF08067728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00" y="6456066"/>
            <a:ext cx="507600" cy="192272"/>
          </a:xfrm>
          <a:prstGeom prst="rect">
            <a:avLst/>
          </a:prstGeom>
        </p:spPr>
      </p:pic>
    </p:spTree>
    <p:extLst>
      <p:ext uri="{BB962C8B-B14F-4D97-AF65-F5344CB8AC3E}">
        <p14:creationId xmlns:p14="http://schemas.microsoft.com/office/powerpoint/2010/main" val="8146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mp; pictur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4246563" y="1929600"/>
            <a:ext cx="7616825" cy="3582000"/>
          </a:xfrm>
        </p:spPr>
        <p:txBody>
          <a:bodyPr lIns="0" tIns="0" rIns="0" bIns="0"/>
          <a:lstStyle/>
          <a:p>
            <a:r>
              <a:rPr lang="en-US" noProof="0"/>
              <a:t>Click icon to add picture</a:t>
            </a:r>
            <a:endParaRPr lang="en-US"/>
          </a:p>
        </p:txBody>
      </p:sp>
      <p:sp>
        <p:nvSpPr>
          <p:cNvPr id="9" name="Content Placeholder 8">
            <a:extLst>
              <a:ext uri="{FF2B5EF4-FFF2-40B4-BE49-F238E27FC236}">
                <a16:creationId xmlns:a16="http://schemas.microsoft.com/office/drawing/2014/main" id="{D15BD5A4-C0CB-4E6D-82DC-F95E085D10AD}"/>
              </a:ext>
            </a:extLst>
          </p:cNvPr>
          <p:cNvSpPr>
            <a:spLocks noGrp="1"/>
          </p:cNvSpPr>
          <p:nvPr>
            <p:ph sz="quarter" idx="18"/>
          </p:nvPr>
        </p:nvSpPr>
        <p:spPr>
          <a:xfrm>
            <a:off x="331200" y="1929600"/>
            <a:ext cx="3701050"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E3A2734F-6DC1-4BFA-88C9-7E34A3EF29E8}"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Text Placeholder 9">
            <a:extLst>
              <a:ext uri="{FF2B5EF4-FFF2-40B4-BE49-F238E27FC236}">
                <a16:creationId xmlns:a16="http://schemas.microsoft.com/office/drawing/2014/main" id="{AD224E81-3B71-4BD4-8650-96F92DAA0DC6}"/>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36232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mp;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200" y="1929600"/>
            <a:ext cx="5658438" cy="3582000"/>
          </a:xfrm>
        </p:spPr>
        <p:txBody>
          <a:bodyPr/>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Content Placeholder 8">
            <a:extLst>
              <a:ext uri="{FF2B5EF4-FFF2-40B4-BE49-F238E27FC236}">
                <a16:creationId xmlns:a16="http://schemas.microsoft.com/office/drawing/2014/main" id="{701C5F00-64AD-4E5C-9A89-0FB66FF3455E}"/>
              </a:ext>
            </a:extLst>
          </p:cNvPr>
          <p:cNvSpPr>
            <a:spLocks noGrp="1"/>
          </p:cNvSpPr>
          <p:nvPr>
            <p:ph sz="quarter" idx="18"/>
          </p:nvPr>
        </p:nvSpPr>
        <p:spPr>
          <a:xfrm>
            <a:off x="6204151" y="1929600"/>
            <a:ext cx="5658438"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92D94533-C025-401D-A3B6-4EEF76D00298}"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Text Placeholder 9">
            <a:extLst>
              <a:ext uri="{FF2B5EF4-FFF2-40B4-BE49-F238E27FC236}">
                <a16:creationId xmlns:a16="http://schemas.microsoft.com/office/drawing/2014/main" id="{DC53B099-959A-4FA4-8B87-C7BCAA0E2ADC}"/>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99595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dirty="0"/>
              <a:t>Click to edit Master title style</a:t>
            </a:r>
            <a:endParaRPr lang="en-US"/>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267075" y="1929600"/>
            <a:ext cx="5657850" cy="3582000"/>
          </a:xfrm>
        </p:spPr>
        <p:txBody>
          <a:bodyPr lIns="0" tIns="0" rIns="0" bIns="0"/>
          <a:lstStyle/>
          <a:p>
            <a:r>
              <a:rPr lang="en-US" noProof="0"/>
              <a:t>Click icon to add picture</a:t>
            </a:r>
            <a:endParaRPr lang="en-US"/>
          </a:p>
        </p:txBody>
      </p:sp>
      <p:sp>
        <p:nvSpPr>
          <p:cNvPr id="9" name="Content Placeholder 8">
            <a:extLst>
              <a:ext uri="{FF2B5EF4-FFF2-40B4-BE49-F238E27FC236}">
                <a16:creationId xmlns:a16="http://schemas.microsoft.com/office/drawing/2014/main" id="{37772B2F-A922-4FD0-B70C-DF06D70EDEFE}"/>
              </a:ext>
            </a:extLst>
          </p:cNvPr>
          <p:cNvSpPr>
            <a:spLocks noGrp="1"/>
          </p:cNvSpPr>
          <p:nvPr>
            <p:ph sz="quarter" idx="19"/>
          </p:nvPr>
        </p:nvSpPr>
        <p:spPr>
          <a:xfrm>
            <a:off x="331200"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AD2821E5-D990-439A-A494-886D9CF08292}"/>
              </a:ext>
            </a:extLst>
          </p:cNvPr>
          <p:cNvSpPr>
            <a:spLocks noGrp="1"/>
          </p:cNvSpPr>
          <p:nvPr>
            <p:ph sz="quarter" idx="20"/>
          </p:nvPr>
        </p:nvSpPr>
        <p:spPr>
          <a:xfrm>
            <a:off x="9141026" y="1929600"/>
            <a:ext cx="2721563"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B775EAE7-683E-45F5-9A95-E6DD1094D885}"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Text Placeholder 9">
            <a:extLst>
              <a:ext uri="{FF2B5EF4-FFF2-40B4-BE49-F238E27FC236}">
                <a16:creationId xmlns:a16="http://schemas.microsoft.com/office/drawing/2014/main" id="{6F139C90-52BB-4794-B21A-FE69E4C0F947}"/>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31370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ntent &amp; four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199" y="1929600"/>
            <a:ext cx="1743663" cy="1685138"/>
          </a:xfrm>
        </p:spPr>
        <p:txBody>
          <a:bodyPr lIns="0" tIns="0" rIns="0" bIns="0"/>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2" name="Picture Placeholder 10">
            <a:extLst>
              <a:ext uri="{FF2B5EF4-FFF2-40B4-BE49-F238E27FC236}">
                <a16:creationId xmlns:a16="http://schemas.microsoft.com/office/drawing/2014/main" id="{E57CBEA0-D649-41AB-96A9-0A1BAA2BBC69}"/>
              </a:ext>
            </a:extLst>
          </p:cNvPr>
          <p:cNvSpPr>
            <a:spLocks noGrp="1"/>
          </p:cNvSpPr>
          <p:nvPr>
            <p:ph type="pic" sz="quarter" idx="18"/>
          </p:nvPr>
        </p:nvSpPr>
        <p:spPr>
          <a:xfrm>
            <a:off x="6205538" y="1929600"/>
            <a:ext cx="1741487" cy="1683898"/>
          </a:xfrm>
        </p:spPr>
        <p:txBody>
          <a:bodyPr lIns="0" tIns="0" rIns="0" bIns="0"/>
          <a:lstStyle/>
          <a:p>
            <a:r>
              <a:rPr lang="en-US" noProof="0"/>
              <a:t>Click icon to add picture</a:t>
            </a:r>
            <a:endParaRPr lang="en-US"/>
          </a:p>
        </p:txBody>
      </p:sp>
      <p:sp>
        <p:nvSpPr>
          <p:cNvPr id="24" name="Picture Placeholder 10">
            <a:extLst>
              <a:ext uri="{FF2B5EF4-FFF2-40B4-BE49-F238E27FC236}">
                <a16:creationId xmlns:a16="http://schemas.microsoft.com/office/drawing/2014/main" id="{4FC3BCC6-F11F-4786-B6A2-A61B71BFCA5B}"/>
              </a:ext>
            </a:extLst>
          </p:cNvPr>
          <p:cNvSpPr>
            <a:spLocks noGrp="1"/>
          </p:cNvSpPr>
          <p:nvPr>
            <p:ph type="pic" sz="quarter" idx="20"/>
          </p:nvPr>
        </p:nvSpPr>
        <p:spPr>
          <a:xfrm>
            <a:off x="331199" y="3827463"/>
            <a:ext cx="1743663" cy="1684137"/>
          </a:xfrm>
        </p:spPr>
        <p:txBody>
          <a:bodyPr lIns="0" tIns="0" rIns="0" bIns="0"/>
          <a:lstStyle/>
          <a:p>
            <a:r>
              <a:rPr lang="en-US" noProof="0"/>
              <a:t>Click icon to add picture</a:t>
            </a:r>
            <a:endParaRPr lang="en-US" noProof="0" dirty="0"/>
          </a:p>
        </p:txBody>
      </p:sp>
      <p:sp>
        <p:nvSpPr>
          <p:cNvPr id="25" name="Picture Placeholder 10">
            <a:extLst>
              <a:ext uri="{FF2B5EF4-FFF2-40B4-BE49-F238E27FC236}">
                <a16:creationId xmlns:a16="http://schemas.microsoft.com/office/drawing/2014/main" id="{76B3C7E3-593C-48D3-9C43-78D8CBB54BCB}"/>
              </a:ext>
            </a:extLst>
          </p:cNvPr>
          <p:cNvSpPr>
            <a:spLocks noGrp="1"/>
          </p:cNvSpPr>
          <p:nvPr>
            <p:ph type="pic" sz="quarter" idx="22"/>
          </p:nvPr>
        </p:nvSpPr>
        <p:spPr>
          <a:xfrm>
            <a:off x="6205538" y="3827463"/>
            <a:ext cx="1741487" cy="1684137"/>
          </a:xfrm>
        </p:spPr>
        <p:txBody>
          <a:bodyPr lIns="0" tIns="0" rIns="0" bIns="0"/>
          <a:lstStyle/>
          <a:p>
            <a:r>
              <a:rPr lang="en-US" noProof="0"/>
              <a:t>Click icon to add picture</a:t>
            </a:r>
            <a:endParaRPr lang="en-US"/>
          </a:p>
        </p:txBody>
      </p:sp>
      <p:sp>
        <p:nvSpPr>
          <p:cNvPr id="9" name="Content Placeholder 8">
            <a:extLst>
              <a:ext uri="{FF2B5EF4-FFF2-40B4-BE49-F238E27FC236}">
                <a16:creationId xmlns:a16="http://schemas.microsoft.com/office/drawing/2014/main" id="{24B60418-CD27-4B6A-B47B-4BDFA7CA6905}"/>
              </a:ext>
            </a:extLst>
          </p:cNvPr>
          <p:cNvSpPr>
            <a:spLocks noGrp="1"/>
          </p:cNvSpPr>
          <p:nvPr>
            <p:ph sz="quarter" idx="24"/>
          </p:nvPr>
        </p:nvSpPr>
        <p:spPr>
          <a:xfrm>
            <a:off x="2289175" y="1929600"/>
            <a:ext cx="3700463" cy="168389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0C9024FC-07E0-4B27-8F60-C634F0536A8E}"/>
              </a:ext>
            </a:extLst>
          </p:cNvPr>
          <p:cNvSpPr>
            <a:spLocks noGrp="1"/>
          </p:cNvSpPr>
          <p:nvPr>
            <p:ph sz="quarter" idx="25"/>
          </p:nvPr>
        </p:nvSpPr>
        <p:spPr>
          <a:xfrm>
            <a:off x="2289175" y="3827702"/>
            <a:ext cx="3700463" cy="168389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DD5ECF00-2F66-45D3-A4DD-E29E84C05CEF}"/>
              </a:ext>
            </a:extLst>
          </p:cNvPr>
          <p:cNvSpPr>
            <a:spLocks noGrp="1"/>
          </p:cNvSpPr>
          <p:nvPr>
            <p:ph sz="quarter" idx="26"/>
          </p:nvPr>
        </p:nvSpPr>
        <p:spPr>
          <a:xfrm>
            <a:off x="8162126" y="1929600"/>
            <a:ext cx="3700463" cy="168389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C7C9823B-43AB-4F63-9D6D-5A962847C33C}"/>
              </a:ext>
            </a:extLst>
          </p:cNvPr>
          <p:cNvSpPr>
            <a:spLocks noGrp="1"/>
          </p:cNvSpPr>
          <p:nvPr>
            <p:ph sz="quarter" idx="27"/>
          </p:nvPr>
        </p:nvSpPr>
        <p:spPr>
          <a:xfrm>
            <a:off x="8162126" y="3827702"/>
            <a:ext cx="3700463" cy="168389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FF9683E2-8A1B-4901-92D6-41888719CCBB}"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7" name="Text Placeholder 9">
            <a:extLst>
              <a:ext uri="{FF2B5EF4-FFF2-40B4-BE49-F238E27FC236}">
                <a16:creationId xmlns:a16="http://schemas.microsoft.com/office/drawing/2014/main" id="{86F6A932-1446-4FE1-8B9F-00388D8CFC33}"/>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61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200" y="1929600"/>
            <a:ext cx="3701050" cy="1685138"/>
          </a:xfrm>
        </p:spPr>
        <p:txBody>
          <a:bodyPr lIns="0" tIns="0" rIns="0" bIns="0"/>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6193F035-179C-488A-981A-C45C4ED70E79}"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Picture Placeholder 10">
            <a:extLst>
              <a:ext uri="{FF2B5EF4-FFF2-40B4-BE49-F238E27FC236}">
                <a16:creationId xmlns:a16="http://schemas.microsoft.com/office/drawing/2014/main" id="{A070848A-0A2B-4E42-BA39-7225BE9CE2BF}"/>
              </a:ext>
            </a:extLst>
          </p:cNvPr>
          <p:cNvSpPr>
            <a:spLocks noGrp="1"/>
          </p:cNvSpPr>
          <p:nvPr>
            <p:ph type="pic" sz="quarter" idx="18"/>
          </p:nvPr>
        </p:nvSpPr>
        <p:spPr>
          <a:xfrm>
            <a:off x="4246369" y="1929600"/>
            <a:ext cx="3701050" cy="1685138"/>
          </a:xfrm>
        </p:spPr>
        <p:txBody>
          <a:bodyPr lIns="0" tIns="0" rIns="0" bIns="0"/>
          <a:lstStyle/>
          <a:p>
            <a:r>
              <a:rPr lang="en-US" noProof="0"/>
              <a:t>Click icon to add picture</a:t>
            </a:r>
            <a:endParaRPr lang="en-US"/>
          </a:p>
        </p:txBody>
      </p:sp>
      <p:sp>
        <p:nvSpPr>
          <p:cNvPr id="24" name="Picture Placeholder 10">
            <a:extLst>
              <a:ext uri="{FF2B5EF4-FFF2-40B4-BE49-F238E27FC236}">
                <a16:creationId xmlns:a16="http://schemas.microsoft.com/office/drawing/2014/main" id="{0AE3C9E3-E2A8-46ED-ABF1-7303E76CEF2D}"/>
              </a:ext>
            </a:extLst>
          </p:cNvPr>
          <p:cNvSpPr>
            <a:spLocks noGrp="1"/>
          </p:cNvSpPr>
          <p:nvPr>
            <p:ph type="pic" sz="quarter" idx="19"/>
          </p:nvPr>
        </p:nvSpPr>
        <p:spPr>
          <a:xfrm>
            <a:off x="8161539" y="1929600"/>
            <a:ext cx="3701050" cy="1685138"/>
          </a:xfrm>
        </p:spPr>
        <p:txBody>
          <a:bodyPr lIns="0" tIns="0" rIns="0" bIns="0"/>
          <a:lstStyle/>
          <a:p>
            <a:r>
              <a:rPr lang="en-US" noProof="0"/>
              <a:t>Click icon to add picture</a:t>
            </a:r>
            <a:endParaRPr lang="en-US"/>
          </a:p>
        </p:txBody>
      </p:sp>
      <p:sp>
        <p:nvSpPr>
          <p:cNvPr id="25" name="Picture Placeholder 10">
            <a:extLst>
              <a:ext uri="{FF2B5EF4-FFF2-40B4-BE49-F238E27FC236}">
                <a16:creationId xmlns:a16="http://schemas.microsoft.com/office/drawing/2014/main" id="{9832A96F-2BC5-43BC-99A2-C5EA0E0B92E8}"/>
              </a:ext>
            </a:extLst>
          </p:cNvPr>
          <p:cNvSpPr>
            <a:spLocks noGrp="1"/>
          </p:cNvSpPr>
          <p:nvPr>
            <p:ph type="pic" sz="quarter" idx="20"/>
          </p:nvPr>
        </p:nvSpPr>
        <p:spPr>
          <a:xfrm>
            <a:off x="331200" y="3828250"/>
            <a:ext cx="3701050" cy="1685138"/>
          </a:xfrm>
        </p:spPr>
        <p:txBody>
          <a:bodyPr lIns="0" tIns="0" rIns="0" bIns="0"/>
          <a:lstStyle/>
          <a:p>
            <a:r>
              <a:rPr lang="en-US" noProof="0"/>
              <a:t>Click icon to add picture</a:t>
            </a:r>
            <a:endParaRPr lang="en-US"/>
          </a:p>
        </p:txBody>
      </p:sp>
      <p:sp>
        <p:nvSpPr>
          <p:cNvPr id="26" name="Picture Placeholder 10">
            <a:extLst>
              <a:ext uri="{FF2B5EF4-FFF2-40B4-BE49-F238E27FC236}">
                <a16:creationId xmlns:a16="http://schemas.microsoft.com/office/drawing/2014/main" id="{9C12755E-FD35-421D-92FC-301A3E6C795C}"/>
              </a:ext>
            </a:extLst>
          </p:cNvPr>
          <p:cNvSpPr>
            <a:spLocks noGrp="1"/>
          </p:cNvSpPr>
          <p:nvPr>
            <p:ph type="pic" sz="quarter" idx="21"/>
          </p:nvPr>
        </p:nvSpPr>
        <p:spPr>
          <a:xfrm>
            <a:off x="4246370" y="3828250"/>
            <a:ext cx="3701050" cy="1685138"/>
          </a:xfrm>
        </p:spPr>
        <p:txBody>
          <a:bodyPr lIns="0" tIns="0" rIns="0" bIns="0"/>
          <a:lstStyle/>
          <a:p>
            <a:r>
              <a:rPr lang="en-US" noProof="0"/>
              <a:t>Click icon to add picture</a:t>
            </a:r>
            <a:endParaRPr lang="en-US"/>
          </a:p>
        </p:txBody>
      </p:sp>
      <p:sp>
        <p:nvSpPr>
          <p:cNvPr id="27" name="Picture Placeholder 10">
            <a:extLst>
              <a:ext uri="{FF2B5EF4-FFF2-40B4-BE49-F238E27FC236}">
                <a16:creationId xmlns:a16="http://schemas.microsoft.com/office/drawing/2014/main" id="{36658FB1-3615-4333-B392-A31BA2C7E1DD}"/>
              </a:ext>
            </a:extLst>
          </p:cNvPr>
          <p:cNvSpPr>
            <a:spLocks noGrp="1"/>
          </p:cNvSpPr>
          <p:nvPr>
            <p:ph type="pic" sz="quarter" idx="22"/>
          </p:nvPr>
        </p:nvSpPr>
        <p:spPr>
          <a:xfrm>
            <a:off x="8161539" y="3828250"/>
            <a:ext cx="3701050" cy="1685138"/>
          </a:xfrm>
        </p:spPr>
        <p:txBody>
          <a:bodyPr lIns="0" tIns="0" rIns="0" bIns="0"/>
          <a:lstStyle/>
          <a:p>
            <a:r>
              <a:rPr lang="en-US" noProof="0"/>
              <a:t>Click icon to add picture</a:t>
            </a:r>
            <a:endParaRPr lang="en-US"/>
          </a:p>
        </p:txBody>
      </p:sp>
      <p:sp>
        <p:nvSpPr>
          <p:cNvPr id="14" name="Text Placeholder 9">
            <a:extLst>
              <a:ext uri="{FF2B5EF4-FFF2-40B4-BE49-F238E27FC236}">
                <a16:creationId xmlns:a16="http://schemas.microsoft.com/office/drawing/2014/main" id="{7F3D969B-F1B8-417E-A3D4-EA1488C5BC9F}"/>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32223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ight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3262" y="1929600"/>
            <a:ext cx="2721600" cy="1685138"/>
          </a:xfrm>
        </p:spPr>
        <p:txBody>
          <a:bodyPr lIns="0" tIns="0" rIns="0" bIns="0"/>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F430468A-A583-475C-91B3-9EEC22E344FB}" type="datetime4">
              <a:rPr lang="en-US" noProof="0" smtClean="0"/>
              <a:t>September 15, 2023</a:t>
            </a:fld>
            <a:endParaRPr lang="en-US" noProof="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Picture Placeholder 10">
            <a:extLst>
              <a:ext uri="{FF2B5EF4-FFF2-40B4-BE49-F238E27FC236}">
                <a16:creationId xmlns:a16="http://schemas.microsoft.com/office/drawing/2014/main" id="{1E005323-AD61-4D2C-AED7-77715F765150}"/>
              </a:ext>
            </a:extLst>
          </p:cNvPr>
          <p:cNvSpPr>
            <a:spLocks noGrp="1"/>
          </p:cNvSpPr>
          <p:nvPr>
            <p:ph type="pic" sz="quarter" idx="18"/>
          </p:nvPr>
        </p:nvSpPr>
        <p:spPr>
          <a:xfrm>
            <a:off x="3269171" y="1929600"/>
            <a:ext cx="2721600" cy="1685138"/>
          </a:xfrm>
        </p:spPr>
        <p:txBody>
          <a:bodyPr lIns="0" tIns="0" rIns="0" bIns="0"/>
          <a:lstStyle/>
          <a:p>
            <a:r>
              <a:rPr lang="en-US" noProof="0"/>
              <a:t>Click icon to add picture</a:t>
            </a:r>
            <a:endParaRPr lang="en-US"/>
          </a:p>
        </p:txBody>
      </p:sp>
      <p:sp>
        <p:nvSpPr>
          <p:cNvPr id="24" name="Picture Placeholder 10">
            <a:extLst>
              <a:ext uri="{FF2B5EF4-FFF2-40B4-BE49-F238E27FC236}">
                <a16:creationId xmlns:a16="http://schemas.microsoft.com/office/drawing/2014/main" id="{E265B3D8-2A9B-4D13-BF6C-564CE2C2C168}"/>
              </a:ext>
            </a:extLst>
          </p:cNvPr>
          <p:cNvSpPr>
            <a:spLocks noGrp="1"/>
          </p:cNvSpPr>
          <p:nvPr>
            <p:ph type="pic" sz="quarter" idx="19"/>
          </p:nvPr>
        </p:nvSpPr>
        <p:spPr>
          <a:xfrm>
            <a:off x="6205080" y="1929600"/>
            <a:ext cx="2721600" cy="1685138"/>
          </a:xfrm>
        </p:spPr>
        <p:txBody>
          <a:bodyPr lIns="0" tIns="0" rIns="0" bIns="0"/>
          <a:lstStyle/>
          <a:p>
            <a:r>
              <a:rPr lang="en-US" noProof="0"/>
              <a:t>Click icon to add picture</a:t>
            </a:r>
            <a:endParaRPr lang="en-US"/>
          </a:p>
        </p:txBody>
      </p:sp>
      <p:sp>
        <p:nvSpPr>
          <p:cNvPr id="25" name="Picture Placeholder 10">
            <a:extLst>
              <a:ext uri="{FF2B5EF4-FFF2-40B4-BE49-F238E27FC236}">
                <a16:creationId xmlns:a16="http://schemas.microsoft.com/office/drawing/2014/main" id="{42FC6897-A625-48C9-B09E-E8160A89BB9F}"/>
              </a:ext>
            </a:extLst>
          </p:cNvPr>
          <p:cNvSpPr>
            <a:spLocks noGrp="1"/>
          </p:cNvSpPr>
          <p:nvPr>
            <p:ph type="pic" sz="quarter" idx="20"/>
          </p:nvPr>
        </p:nvSpPr>
        <p:spPr>
          <a:xfrm>
            <a:off x="9140989" y="1929600"/>
            <a:ext cx="2721600" cy="1685138"/>
          </a:xfrm>
        </p:spPr>
        <p:txBody>
          <a:bodyPr lIns="0" tIns="0" rIns="0" bIns="0"/>
          <a:lstStyle/>
          <a:p>
            <a:r>
              <a:rPr lang="en-US" noProof="0"/>
              <a:t>Click icon to add picture</a:t>
            </a:r>
            <a:endParaRPr lang="en-US"/>
          </a:p>
        </p:txBody>
      </p:sp>
      <p:sp>
        <p:nvSpPr>
          <p:cNvPr id="26" name="Picture Placeholder 10">
            <a:extLst>
              <a:ext uri="{FF2B5EF4-FFF2-40B4-BE49-F238E27FC236}">
                <a16:creationId xmlns:a16="http://schemas.microsoft.com/office/drawing/2014/main" id="{ED948E42-FDE5-4236-912E-FAD45E412CE6}"/>
              </a:ext>
            </a:extLst>
          </p:cNvPr>
          <p:cNvSpPr>
            <a:spLocks noGrp="1"/>
          </p:cNvSpPr>
          <p:nvPr>
            <p:ph type="pic" sz="quarter" idx="21"/>
          </p:nvPr>
        </p:nvSpPr>
        <p:spPr>
          <a:xfrm>
            <a:off x="333262" y="3828250"/>
            <a:ext cx="2721600" cy="1685138"/>
          </a:xfrm>
        </p:spPr>
        <p:txBody>
          <a:bodyPr lIns="0" tIns="0" rIns="0" bIns="0"/>
          <a:lstStyle/>
          <a:p>
            <a:r>
              <a:rPr lang="en-US" noProof="0"/>
              <a:t>Click icon to add picture</a:t>
            </a:r>
            <a:endParaRPr lang="en-US"/>
          </a:p>
        </p:txBody>
      </p:sp>
      <p:sp>
        <p:nvSpPr>
          <p:cNvPr id="27" name="Picture Placeholder 10">
            <a:extLst>
              <a:ext uri="{FF2B5EF4-FFF2-40B4-BE49-F238E27FC236}">
                <a16:creationId xmlns:a16="http://schemas.microsoft.com/office/drawing/2014/main" id="{05F2CC5F-8E4F-4642-B2B0-2BE00A820765}"/>
              </a:ext>
            </a:extLst>
          </p:cNvPr>
          <p:cNvSpPr>
            <a:spLocks noGrp="1"/>
          </p:cNvSpPr>
          <p:nvPr>
            <p:ph type="pic" sz="quarter" idx="22"/>
          </p:nvPr>
        </p:nvSpPr>
        <p:spPr>
          <a:xfrm>
            <a:off x="3269171" y="3828250"/>
            <a:ext cx="2721600" cy="1685138"/>
          </a:xfrm>
        </p:spPr>
        <p:txBody>
          <a:bodyPr lIns="0" tIns="0" rIns="0" bIns="0"/>
          <a:lstStyle/>
          <a:p>
            <a:r>
              <a:rPr lang="en-US" noProof="0"/>
              <a:t>Click icon to add picture</a:t>
            </a:r>
            <a:endParaRPr lang="en-US"/>
          </a:p>
        </p:txBody>
      </p:sp>
      <p:sp>
        <p:nvSpPr>
          <p:cNvPr id="28" name="Picture Placeholder 10">
            <a:extLst>
              <a:ext uri="{FF2B5EF4-FFF2-40B4-BE49-F238E27FC236}">
                <a16:creationId xmlns:a16="http://schemas.microsoft.com/office/drawing/2014/main" id="{1D8BDEDA-0F19-4637-BBCF-46A127B54FFD}"/>
              </a:ext>
            </a:extLst>
          </p:cNvPr>
          <p:cNvSpPr>
            <a:spLocks noGrp="1"/>
          </p:cNvSpPr>
          <p:nvPr>
            <p:ph type="pic" sz="quarter" idx="23"/>
          </p:nvPr>
        </p:nvSpPr>
        <p:spPr>
          <a:xfrm>
            <a:off x="6205080" y="3828250"/>
            <a:ext cx="2721600" cy="1685138"/>
          </a:xfrm>
        </p:spPr>
        <p:txBody>
          <a:bodyPr lIns="0" tIns="0" rIns="0" bIns="0"/>
          <a:lstStyle/>
          <a:p>
            <a:r>
              <a:rPr lang="en-US" noProof="0"/>
              <a:t>Click icon to add picture</a:t>
            </a:r>
            <a:endParaRPr lang="en-US"/>
          </a:p>
        </p:txBody>
      </p:sp>
      <p:sp>
        <p:nvSpPr>
          <p:cNvPr id="29" name="Picture Placeholder 10">
            <a:extLst>
              <a:ext uri="{FF2B5EF4-FFF2-40B4-BE49-F238E27FC236}">
                <a16:creationId xmlns:a16="http://schemas.microsoft.com/office/drawing/2014/main" id="{432A8BA0-84B2-4316-8A93-63EFB05A0FF9}"/>
              </a:ext>
            </a:extLst>
          </p:cNvPr>
          <p:cNvSpPr>
            <a:spLocks noGrp="1"/>
          </p:cNvSpPr>
          <p:nvPr>
            <p:ph type="pic" sz="quarter" idx="24"/>
          </p:nvPr>
        </p:nvSpPr>
        <p:spPr>
          <a:xfrm>
            <a:off x="9140989" y="3828250"/>
            <a:ext cx="2721600" cy="1685138"/>
          </a:xfrm>
        </p:spPr>
        <p:txBody>
          <a:bodyPr lIns="0" tIns="0" rIns="0" bIns="0"/>
          <a:lstStyle/>
          <a:p>
            <a:r>
              <a:rPr lang="en-US" noProof="0"/>
              <a:t>Click icon to add picture</a:t>
            </a:r>
            <a:endParaRPr lang="en-US"/>
          </a:p>
        </p:txBody>
      </p:sp>
      <p:sp>
        <p:nvSpPr>
          <p:cNvPr id="16" name="Text Placeholder 9">
            <a:extLst>
              <a:ext uri="{FF2B5EF4-FFF2-40B4-BE49-F238E27FC236}">
                <a16:creationId xmlns:a16="http://schemas.microsoft.com/office/drawing/2014/main" id="{BB1ADEE7-69F7-4612-BA69-1E14BB9BCCD9}"/>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17859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 &amp;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199" y="4719600"/>
            <a:ext cx="5658437" cy="788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200" y="1929600"/>
            <a:ext cx="5658438" cy="2667600"/>
          </a:xfrm>
        </p:spPr>
        <p:txBody>
          <a:bodyPr lIns="0" tIns="0" rIns="0" bIns="0"/>
          <a:lstStyle/>
          <a:p>
            <a:r>
              <a:rPr lang="en-US" noProof="0"/>
              <a:t>Click icon to add picture</a:t>
            </a:r>
            <a:endParaRPr lang="en-US"/>
          </a:p>
        </p:txBody>
      </p:sp>
      <p:sp>
        <p:nvSpPr>
          <p:cNvPr id="31" name="Text Placeholder 11">
            <a:extLst>
              <a:ext uri="{FF2B5EF4-FFF2-40B4-BE49-F238E27FC236}">
                <a16:creationId xmlns:a16="http://schemas.microsoft.com/office/drawing/2014/main" id="{6A070371-E7DC-4C2B-BB60-219E2F6D1CEA}"/>
              </a:ext>
            </a:extLst>
          </p:cNvPr>
          <p:cNvSpPr>
            <a:spLocks noGrp="1"/>
          </p:cNvSpPr>
          <p:nvPr>
            <p:ph type="body" sz="quarter" idx="18"/>
          </p:nvPr>
        </p:nvSpPr>
        <p:spPr>
          <a:xfrm>
            <a:off x="6205538" y="4719600"/>
            <a:ext cx="5657850" cy="788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D66B2ABB-D636-4A64-BA44-A7267F23329F}"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2" name="Picture Placeholder 10">
            <a:extLst>
              <a:ext uri="{FF2B5EF4-FFF2-40B4-BE49-F238E27FC236}">
                <a16:creationId xmlns:a16="http://schemas.microsoft.com/office/drawing/2014/main" id="{EFAE11EA-B7EE-4605-AC20-DF5266E57D1B}"/>
              </a:ext>
            </a:extLst>
          </p:cNvPr>
          <p:cNvSpPr>
            <a:spLocks noGrp="1"/>
          </p:cNvSpPr>
          <p:nvPr>
            <p:ph type="pic" sz="quarter" idx="19"/>
          </p:nvPr>
        </p:nvSpPr>
        <p:spPr>
          <a:xfrm>
            <a:off x="6205538" y="1929600"/>
            <a:ext cx="5657850" cy="2667600"/>
          </a:xfrm>
        </p:spPr>
        <p:txBody>
          <a:bodyPr lIns="0" tIns="0" rIns="0" bIns="0"/>
          <a:lstStyle/>
          <a:p>
            <a:r>
              <a:rPr lang="en-US" noProof="0"/>
              <a:t>Click icon to add picture</a:t>
            </a:r>
            <a:endParaRPr lang="en-US"/>
          </a:p>
        </p:txBody>
      </p:sp>
      <p:sp>
        <p:nvSpPr>
          <p:cNvPr id="13" name="Text Placeholder 9">
            <a:extLst>
              <a:ext uri="{FF2B5EF4-FFF2-40B4-BE49-F238E27FC236}">
                <a16:creationId xmlns:a16="http://schemas.microsoft.com/office/drawing/2014/main" id="{A00D889A-2322-4DDB-A5EF-532FA124D0AF}"/>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03472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6858000"/>
          </a:xfrm>
        </p:spPr>
        <p:txBody>
          <a:bodyPr/>
          <a:lstStyle/>
          <a:p>
            <a:r>
              <a:rPr lang="en-US"/>
              <a:t>Click icon to add picture</a:t>
            </a:r>
            <a:endParaRPr lang="en-US" dirty="0"/>
          </a:p>
        </p:txBody>
      </p:sp>
      <p:sp>
        <p:nvSpPr>
          <p:cNvPr id="12" name="Title 1">
            <a:extLst>
              <a:ext uri="{FF2B5EF4-FFF2-40B4-BE49-F238E27FC236}">
                <a16:creationId xmlns:a16="http://schemas.microsoft.com/office/drawing/2014/main" id="{940B86E6-98C1-4FD2-B2DC-32985D385E90}"/>
              </a:ext>
            </a:extLst>
          </p:cNvPr>
          <p:cNvSpPr>
            <a:spLocks noGrp="1"/>
          </p:cNvSpPr>
          <p:nvPr>
            <p:ph type="title"/>
          </p:nvPr>
        </p:nvSpPr>
        <p:spPr>
          <a:xfrm>
            <a:off x="331200" y="5139290"/>
            <a:ext cx="9787525" cy="486000"/>
          </a:xfrm>
        </p:spPr>
        <p:txBody>
          <a:bodyPr/>
          <a:lstStyle>
            <a:lvl1pPr>
              <a:defRPr sz="3200" b="1"/>
            </a:lvl1pPr>
          </a:lstStyle>
          <a:p>
            <a:r>
              <a:rPr lang="en-US" noProof="0"/>
              <a:t>Click to edit Master title style</a:t>
            </a:r>
            <a:endParaRPr lang="en-US" noProof="0" dirty="0"/>
          </a:p>
        </p:txBody>
      </p:sp>
      <p:sp>
        <p:nvSpPr>
          <p:cNvPr id="14" name="Text Placeholder 9">
            <a:extLst>
              <a:ext uri="{FF2B5EF4-FFF2-40B4-BE49-F238E27FC236}">
                <a16:creationId xmlns:a16="http://schemas.microsoft.com/office/drawing/2014/main" id="{5BED0FB7-B139-4781-9AEC-FDE168177212}"/>
              </a:ext>
            </a:extLst>
          </p:cNvPr>
          <p:cNvSpPr>
            <a:spLocks noGrp="1"/>
          </p:cNvSpPr>
          <p:nvPr>
            <p:ph type="body" sz="quarter" idx="14" hasCustomPrompt="1"/>
          </p:nvPr>
        </p:nvSpPr>
        <p:spPr>
          <a:xfrm>
            <a:off x="331200" y="5622439"/>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7" name="Date Placeholder 2" hidden="1">
            <a:extLst>
              <a:ext uri="{FF2B5EF4-FFF2-40B4-BE49-F238E27FC236}">
                <a16:creationId xmlns:a16="http://schemas.microsoft.com/office/drawing/2014/main" id="{DEC93181-DC67-496C-BF38-9B85050BC846}"/>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22FE1CDC-7110-44AA-8C0E-6728506872AD}" type="datetime4">
              <a:rPr lang="en-US" smtClean="0"/>
              <a:t>September 15, 2023</a:t>
            </a:fld>
            <a:endParaRPr lang="en-US" dirty="0"/>
          </a:p>
        </p:txBody>
      </p:sp>
      <p:sp>
        <p:nvSpPr>
          <p:cNvPr id="23" name="Footer Placeholder 5" hidden="1">
            <a:extLst>
              <a:ext uri="{FF2B5EF4-FFF2-40B4-BE49-F238E27FC236}">
                <a16:creationId xmlns:a16="http://schemas.microsoft.com/office/drawing/2014/main" id="{F875FF11-4129-4354-85FE-EB3DCEEC1DB3}"/>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24" name="Slide Number Placeholder 6" hidden="1">
            <a:extLst>
              <a:ext uri="{FF2B5EF4-FFF2-40B4-BE49-F238E27FC236}">
                <a16:creationId xmlns:a16="http://schemas.microsoft.com/office/drawing/2014/main" id="{B3D53CF0-1704-4F73-A324-D97E6ADADF91}"/>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sp>
        <p:nvSpPr>
          <p:cNvPr id="26" name="Text Placeholder 29">
            <a:extLst>
              <a:ext uri="{FF2B5EF4-FFF2-40B4-BE49-F238E27FC236}">
                <a16:creationId xmlns:a16="http://schemas.microsoft.com/office/drawing/2014/main" id="{8E36617F-78CD-4DD5-BF39-0E1F6BBADD0A}"/>
              </a:ext>
            </a:extLst>
          </p:cNvPr>
          <p:cNvSpPr>
            <a:spLocks noGrp="1"/>
          </p:cNvSpPr>
          <p:nvPr>
            <p:ph type="body" sz="quarter" idx="32" hasCustomPrompt="1"/>
          </p:nvPr>
        </p:nvSpPr>
        <p:spPr>
          <a:xfrm>
            <a:off x="331200" y="4899600"/>
            <a:ext cx="406800" cy="46800"/>
          </a:xfrm>
          <a:solidFill>
            <a:schemeClr val="bg2"/>
          </a:solidFill>
          <a:ln w="3175">
            <a:solidFill>
              <a:schemeClr val="bg2">
                <a:alpha val="0"/>
              </a:schemeClr>
            </a:solidFill>
          </a:ln>
        </p:spPr>
        <p:txBody>
          <a:bodyPr>
            <a:normAutofit/>
          </a:bodyPr>
          <a:lstStyle>
            <a:lvl1pPr>
              <a:defRPr sz="1000">
                <a:noFill/>
              </a:defRPr>
            </a:lvl1pPr>
            <a:lvl2pPr>
              <a:defRPr sz="1000"/>
            </a:lvl2pPr>
            <a:lvl3pPr>
              <a:defRPr sz="1000"/>
            </a:lvl3pPr>
            <a:lvl4pPr>
              <a:defRPr sz="1000"/>
            </a:lvl4pPr>
            <a:lvl5pPr>
              <a:defRPr sz="1000"/>
            </a:lvl5pPr>
          </a:lstStyle>
          <a:p>
            <a:pPr lvl="0"/>
            <a:r>
              <a:rPr lang="en-US" dirty="0"/>
              <a:t>.</a:t>
            </a:r>
            <a:endParaRPr lang="en-US"/>
          </a:p>
        </p:txBody>
      </p:sp>
      <p:pic>
        <p:nvPicPr>
          <p:cNvPr id="25" name="Logo">
            <a:extLst>
              <a:ext uri="{FF2B5EF4-FFF2-40B4-BE49-F238E27FC236}">
                <a16:creationId xmlns:a16="http://schemas.microsoft.com/office/drawing/2014/main" id="{423ADEDC-A51B-4385-B340-F0AA2CEC2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3" name="Textbox for metadata">
            <a:extLst>
              <a:ext uri="{FF2B5EF4-FFF2-40B4-BE49-F238E27FC236}">
                <a16:creationId xmlns:a16="http://schemas.microsoft.com/office/drawing/2014/main" id="{1E386679-4E1E-4E5A-A6F1-BA141E6691DE}"/>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19"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44496121-D0E1-4C2C-869C-41036E3F6F78}"/>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C4C54101-727D-1B3B-6116-7B2F8F010DEE}"/>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3D53989B-4D56-6014-24FC-8B1B0E551F66}"/>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2099733305" name="Classification" descr="{&quot;templafy&quot;:{&quot;id&quot;:&quot;7354ed83-0331-46a1-b37d-68cb90b068f1&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3017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pictures &amp;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4420800"/>
            <a:ext cx="3701050" cy="108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200" y="1929600"/>
            <a:ext cx="3699460" cy="2365200"/>
          </a:xfrm>
        </p:spPr>
        <p:txBody>
          <a:bodyPr lIns="0" tIns="0" rIns="0" bIns="0"/>
          <a:lstStyle/>
          <a:p>
            <a:r>
              <a:rPr lang="en-US" noProof="0"/>
              <a:t>Click icon to add picture</a:t>
            </a:r>
            <a:endParaRPr lang="en-US"/>
          </a:p>
        </p:txBody>
      </p:sp>
      <p:sp>
        <p:nvSpPr>
          <p:cNvPr id="31" name="Text Placeholder 11">
            <a:extLst>
              <a:ext uri="{FF2B5EF4-FFF2-40B4-BE49-F238E27FC236}">
                <a16:creationId xmlns:a16="http://schemas.microsoft.com/office/drawing/2014/main" id="{6A070371-E7DC-4C2B-BB60-219E2F6D1CEA}"/>
              </a:ext>
            </a:extLst>
          </p:cNvPr>
          <p:cNvSpPr>
            <a:spLocks noGrp="1"/>
          </p:cNvSpPr>
          <p:nvPr>
            <p:ph type="body" sz="quarter" idx="18"/>
          </p:nvPr>
        </p:nvSpPr>
        <p:spPr>
          <a:xfrm>
            <a:off x="4246563" y="4420800"/>
            <a:ext cx="3700462" cy="108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Picture Placeholder 10">
            <a:extLst>
              <a:ext uri="{FF2B5EF4-FFF2-40B4-BE49-F238E27FC236}">
                <a16:creationId xmlns:a16="http://schemas.microsoft.com/office/drawing/2014/main" id="{EFAE11EA-B7EE-4605-AC20-DF5266E57D1B}"/>
              </a:ext>
            </a:extLst>
          </p:cNvPr>
          <p:cNvSpPr>
            <a:spLocks noGrp="1"/>
          </p:cNvSpPr>
          <p:nvPr>
            <p:ph type="pic" sz="quarter" idx="19"/>
          </p:nvPr>
        </p:nvSpPr>
        <p:spPr>
          <a:xfrm>
            <a:off x="4246561" y="1929600"/>
            <a:ext cx="3700463" cy="2365200"/>
          </a:xfrm>
        </p:spPr>
        <p:txBody>
          <a:bodyPr lIns="0" tIns="0" rIns="0" bIns="0"/>
          <a:lstStyle/>
          <a:p>
            <a:r>
              <a:rPr lang="en-US" noProof="0"/>
              <a:t>Click icon to add picture</a:t>
            </a:r>
            <a:endParaRPr lang="en-US"/>
          </a:p>
        </p:txBody>
      </p:sp>
      <p:sp>
        <p:nvSpPr>
          <p:cNvPr id="32" name="Text Placeholder 11">
            <a:extLst>
              <a:ext uri="{FF2B5EF4-FFF2-40B4-BE49-F238E27FC236}">
                <a16:creationId xmlns:a16="http://schemas.microsoft.com/office/drawing/2014/main" id="{16AF0EBF-62A4-42DC-9C7E-514C93CDDDF4}"/>
              </a:ext>
            </a:extLst>
          </p:cNvPr>
          <p:cNvSpPr>
            <a:spLocks noGrp="1"/>
          </p:cNvSpPr>
          <p:nvPr>
            <p:ph type="body" sz="quarter" idx="20"/>
          </p:nvPr>
        </p:nvSpPr>
        <p:spPr>
          <a:xfrm>
            <a:off x="8162925" y="4420800"/>
            <a:ext cx="3700463" cy="108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E60DA76D-A31E-4D1F-AF67-0C4DBC02A76D}"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24" name="Picture Placeholder 10">
            <a:extLst>
              <a:ext uri="{FF2B5EF4-FFF2-40B4-BE49-F238E27FC236}">
                <a16:creationId xmlns:a16="http://schemas.microsoft.com/office/drawing/2014/main" id="{75C67401-BB72-41AA-A861-52013F7781F0}"/>
              </a:ext>
            </a:extLst>
          </p:cNvPr>
          <p:cNvSpPr>
            <a:spLocks noGrp="1"/>
          </p:cNvSpPr>
          <p:nvPr>
            <p:ph type="pic" sz="quarter" idx="21"/>
          </p:nvPr>
        </p:nvSpPr>
        <p:spPr>
          <a:xfrm>
            <a:off x="8162925" y="1929600"/>
            <a:ext cx="3700463" cy="2365200"/>
          </a:xfrm>
        </p:spPr>
        <p:txBody>
          <a:bodyPr lIns="0" tIns="0" rIns="0" bIns="0"/>
          <a:lstStyle/>
          <a:p>
            <a:r>
              <a:rPr lang="en-US" noProof="0"/>
              <a:t>Click icon to add picture</a:t>
            </a:r>
            <a:endParaRPr lang="en-US"/>
          </a:p>
        </p:txBody>
      </p:sp>
      <p:sp>
        <p:nvSpPr>
          <p:cNvPr id="14" name="Text Placeholder 9">
            <a:extLst>
              <a:ext uri="{FF2B5EF4-FFF2-40B4-BE49-F238E27FC236}">
                <a16:creationId xmlns:a16="http://schemas.microsoft.com/office/drawing/2014/main" id="{3F6BC82E-5E7C-45F5-91CD-D280E38D1F4F}"/>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388096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pictures &amp;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199" y="4068000"/>
            <a:ext cx="2721563" cy="1443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199" y="1929600"/>
            <a:ext cx="2721563" cy="2016000"/>
          </a:xfrm>
        </p:spPr>
        <p:txBody>
          <a:bodyPr lIns="0" tIns="0" rIns="0" bIns="0"/>
          <a:lstStyle/>
          <a:p>
            <a:r>
              <a:rPr lang="en-US" noProof="0" dirty="0"/>
              <a:t>Click icon to add picture</a:t>
            </a:r>
            <a:endParaRPr lang="en-US"/>
          </a:p>
        </p:txBody>
      </p:sp>
      <p:sp>
        <p:nvSpPr>
          <p:cNvPr id="31" name="Text Placeholder 11">
            <a:extLst>
              <a:ext uri="{FF2B5EF4-FFF2-40B4-BE49-F238E27FC236}">
                <a16:creationId xmlns:a16="http://schemas.microsoft.com/office/drawing/2014/main" id="{6A070371-E7DC-4C2B-BB60-219E2F6D1CEA}"/>
              </a:ext>
            </a:extLst>
          </p:cNvPr>
          <p:cNvSpPr>
            <a:spLocks noGrp="1"/>
          </p:cNvSpPr>
          <p:nvPr>
            <p:ph type="body" sz="quarter" idx="18"/>
          </p:nvPr>
        </p:nvSpPr>
        <p:spPr>
          <a:xfrm>
            <a:off x="3267450" y="4068000"/>
            <a:ext cx="2722563" cy="1443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12" name="Picture Placeholder 10">
            <a:extLst>
              <a:ext uri="{FF2B5EF4-FFF2-40B4-BE49-F238E27FC236}">
                <a16:creationId xmlns:a16="http://schemas.microsoft.com/office/drawing/2014/main" id="{EFAE11EA-B7EE-4605-AC20-DF5266E57D1B}"/>
              </a:ext>
            </a:extLst>
          </p:cNvPr>
          <p:cNvSpPr>
            <a:spLocks noGrp="1"/>
          </p:cNvSpPr>
          <p:nvPr>
            <p:ph type="pic" sz="quarter" idx="19"/>
          </p:nvPr>
        </p:nvSpPr>
        <p:spPr>
          <a:xfrm>
            <a:off x="3267783" y="1929600"/>
            <a:ext cx="2721563" cy="2016000"/>
          </a:xfrm>
        </p:spPr>
        <p:txBody>
          <a:bodyPr lIns="0" tIns="0" rIns="0" bIns="0"/>
          <a:lstStyle/>
          <a:p>
            <a:r>
              <a:rPr lang="en-US" noProof="0"/>
              <a:t>Click icon to add picture</a:t>
            </a:r>
            <a:endParaRPr lang="en-US"/>
          </a:p>
        </p:txBody>
      </p:sp>
      <p:sp>
        <p:nvSpPr>
          <p:cNvPr id="32" name="Text Placeholder 11">
            <a:extLst>
              <a:ext uri="{FF2B5EF4-FFF2-40B4-BE49-F238E27FC236}">
                <a16:creationId xmlns:a16="http://schemas.microsoft.com/office/drawing/2014/main" id="{16AF0EBF-62A4-42DC-9C7E-514C93CDDDF4}"/>
              </a:ext>
            </a:extLst>
          </p:cNvPr>
          <p:cNvSpPr>
            <a:spLocks noGrp="1"/>
          </p:cNvSpPr>
          <p:nvPr>
            <p:ph type="body" sz="quarter" idx="20"/>
          </p:nvPr>
        </p:nvSpPr>
        <p:spPr>
          <a:xfrm>
            <a:off x="6204701" y="4068000"/>
            <a:ext cx="2721600" cy="1443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4" name="Picture Placeholder 10">
            <a:extLst>
              <a:ext uri="{FF2B5EF4-FFF2-40B4-BE49-F238E27FC236}">
                <a16:creationId xmlns:a16="http://schemas.microsoft.com/office/drawing/2014/main" id="{75C67401-BB72-41AA-A861-52013F7781F0}"/>
              </a:ext>
            </a:extLst>
          </p:cNvPr>
          <p:cNvSpPr>
            <a:spLocks noGrp="1"/>
          </p:cNvSpPr>
          <p:nvPr>
            <p:ph type="pic" sz="quarter" idx="21"/>
          </p:nvPr>
        </p:nvSpPr>
        <p:spPr>
          <a:xfrm>
            <a:off x="6204367" y="1929600"/>
            <a:ext cx="2721600" cy="2016000"/>
          </a:xfrm>
        </p:spPr>
        <p:txBody>
          <a:bodyPr lIns="0" tIns="0" rIns="0" bIns="0"/>
          <a:lstStyle/>
          <a:p>
            <a:r>
              <a:rPr lang="en-US" noProof="0"/>
              <a:t>Click icon to add picture</a:t>
            </a:r>
            <a:endParaRPr lang="en-US"/>
          </a:p>
        </p:txBody>
      </p:sp>
      <p:sp>
        <p:nvSpPr>
          <p:cNvPr id="33" name="Text Placeholder 11">
            <a:extLst>
              <a:ext uri="{FF2B5EF4-FFF2-40B4-BE49-F238E27FC236}">
                <a16:creationId xmlns:a16="http://schemas.microsoft.com/office/drawing/2014/main" id="{932C5289-B8D0-4FEF-9F54-0D65EFD89201}"/>
              </a:ext>
            </a:extLst>
          </p:cNvPr>
          <p:cNvSpPr>
            <a:spLocks noGrp="1"/>
          </p:cNvSpPr>
          <p:nvPr>
            <p:ph type="body" sz="quarter" idx="22"/>
          </p:nvPr>
        </p:nvSpPr>
        <p:spPr>
          <a:xfrm>
            <a:off x="9140989" y="4068000"/>
            <a:ext cx="2721600" cy="1443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3859AA10-B672-4B0C-BC45-3E91ECF3EE17}"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25" name="Picture Placeholder 10">
            <a:extLst>
              <a:ext uri="{FF2B5EF4-FFF2-40B4-BE49-F238E27FC236}">
                <a16:creationId xmlns:a16="http://schemas.microsoft.com/office/drawing/2014/main" id="{CA4C3A35-E23E-4C15-8D67-07EFD5F941E0}"/>
              </a:ext>
            </a:extLst>
          </p:cNvPr>
          <p:cNvSpPr>
            <a:spLocks noGrp="1"/>
          </p:cNvSpPr>
          <p:nvPr>
            <p:ph type="pic" sz="quarter" idx="23"/>
          </p:nvPr>
        </p:nvSpPr>
        <p:spPr>
          <a:xfrm>
            <a:off x="9140989" y="1929600"/>
            <a:ext cx="2721600" cy="2016000"/>
          </a:xfrm>
        </p:spPr>
        <p:txBody>
          <a:bodyPr lIns="0" tIns="0" rIns="0" bIns="0"/>
          <a:lstStyle/>
          <a:p>
            <a:r>
              <a:rPr lang="en-US" noProof="0"/>
              <a:t>Click icon to add picture</a:t>
            </a:r>
            <a:endParaRPr lang="en-US"/>
          </a:p>
        </p:txBody>
      </p:sp>
      <p:sp>
        <p:nvSpPr>
          <p:cNvPr id="16" name="Text Placeholder 9">
            <a:extLst>
              <a:ext uri="{FF2B5EF4-FFF2-40B4-BE49-F238E27FC236}">
                <a16:creationId xmlns:a16="http://schemas.microsoft.com/office/drawing/2014/main" id="{CDAC575A-6618-4D58-8557-3418AC6A26F2}"/>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15180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pictures &amp;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3610800"/>
            <a:ext cx="2134800" cy="189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199" y="1929600"/>
            <a:ext cx="2134799" cy="1558800"/>
          </a:xfrm>
        </p:spPr>
        <p:txBody>
          <a:bodyPr lIns="0" tIns="0" rIns="0" bIns="0"/>
          <a:lstStyle/>
          <a:p>
            <a:r>
              <a:rPr lang="en-US" noProof="0" dirty="0"/>
              <a:t>Click icon to add picture</a:t>
            </a:r>
            <a:endParaRPr lang="en-US"/>
          </a:p>
        </p:txBody>
      </p:sp>
      <p:sp>
        <p:nvSpPr>
          <p:cNvPr id="31" name="Text Placeholder 11">
            <a:extLst>
              <a:ext uri="{FF2B5EF4-FFF2-40B4-BE49-F238E27FC236}">
                <a16:creationId xmlns:a16="http://schemas.microsoft.com/office/drawing/2014/main" id="{6A070371-E7DC-4C2B-BB60-219E2F6D1CEA}"/>
              </a:ext>
            </a:extLst>
          </p:cNvPr>
          <p:cNvSpPr>
            <a:spLocks noGrp="1"/>
          </p:cNvSpPr>
          <p:nvPr>
            <p:ph type="body" sz="quarter" idx="18"/>
          </p:nvPr>
        </p:nvSpPr>
        <p:spPr>
          <a:xfrm>
            <a:off x="2680347" y="3610800"/>
            <a:ext cx="2134800" cy="189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12" name="Picture Placeholder 10">
            <a:extLst>
              <a:ext uri="{FF2B5EF4-FFF2-40B4-BE49-F238E27FC236}">
                <a16:creationId xmlns:a16="http://schemas.microsoft.com/office/drawing/2014/main" id="{EFAE11EA-B7EE-4605-AC20-DF5266E57D1B}"/>
              </a:ext>
            </a:extLst>
          </p:cNvPr>
          <p:cNvSpPr>
            <a:spLocks noGrp="1"/>
          </p:cNvSpPr>
          <p:nvPr>
            <p:ph type="pic" sz="quarter" idx="19"/>
          </p:nvPr>
        </p:nvSpPr>
        <p:spPr>
          <a:xfrm>
            <a:off x="2680346" y="1929600"/>
            <a:ext cx="2134800" cy="1558800"/>
          </a:xfrm>
        </p:spPr>
        <p:txBody>
          <a:bodyPr lIns="0" tIns="0" rIns="0" bIns="0"/>
          <a:lstStyle/>
          <a:p>
            <a:r>
              <a:rPr lang="en-US" noProof="0" dirty="0"/>
              <a:t>Click icon to add picture</a:t>
            </a:r>
            <a:endParaRPr lang="en-US"/>
          </a:p>
        </p:txBody>
      </p:sp>
      <p:sp>
        <p:nvSpPr>
          <p:cNvPr id="32" name="Text Placeholder 11">
            <a:extLst>
              <a:ext uri="{FF2B5EF4-FFF2-40B4-BE49-F238E27FC236}">
                <a16:creationId xmlns:a16="http://schemas.microsoft.com/office/drawing/2014/main" id="{16AF0EBF-62A4-42DC-9C7E-514C93CDDDF4}"/>
              </a:ext>
            </a:extLst>
          </p:cNvPr>
          <p:cNvSpPr>
            <a:spLocks noGrp="1"/>
          </p:cNvSpPr>
          <p:nvPr>
            <p:ph type="body" sz="quarter" idx="20"/>
          </p:nvPr>
        </p:nvSpPr>
        <p:spPr>
          <a:xfrm>
            <a:off x="5029494" y="3610800"/>
            <a:ext cx="2134800" cy="189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4" name="Picture Placeholder 10">
            <a:extLst>
              <a:ext uri="{FF2B5EF4-FFF2-40B4-BE49-F238E27FC236}">
                <a16:creationId xmlns:a16="http://schemas.microsoft.com/office/drawing/2014/main" id="{75C67401-BB72-41AA-A861-52013F7781F0}"/>
              </a:ext>
            </a:extLst>
          </p:cNvPr>
          <p:cNvSpPr>
            <a:spLocks noGrp="1"/>
          </p:cNvSpPr>
          <p:nvPr>
            <p:ph type="pic" sz="quarter" idx="21"/>
          </p:nvPr>
        </p:nvSpPr>
        <p:spPr>
          <a:xfrm>
            <a:off x="5029494" y="1929600"/>
            <a:ext cx="2134800" cy="1558800"/>
          </a:xfrm>
        </p:spPr>
        <p:txBody>
          <a:bodyPr lIns="0" tIns="0" rIns="0" bIns="0"/>
          <a:lstStyle/>
          <a:p>
            <a:r>
              <a:rPr lang="en-US" noProof="0" dirty="0"/>
              <a:t>Click icon to add picture</a:t>
            </a:r>
            <a:endParaRPr lang="en-US"/>
          </a:p>
        </p:txBody>
      </p:sp>
      <p:sp>
        <p:nvSpPr>
          <p:cNvPr id="33" name="Text Placeholder 11">
            <a:extLst>
              <a:ext uri="{FF2B5EF4-FFF2-40B4-BE49-F238E27FC236}">
                <a16:creationId xmlns:a16="http://schemas.microsoft.com/office/drawing/2014/main" id="{932C5289-B8D0-4FEF-9F54-0D65EFD89201}"/>
              </a:ext>
            </a:extLst>
          </p:cNvPr>
          <p:cNvSpPr>
            <a:spLocks noGrp="1"/>
          </p:cNvSpPr>
          <p:nvPr>
            <p:ph type="body" sz="quarter" idx="22"/>
          </p:nvPr>
        </p:nvSpPr>
        <p:spPr>
          <a:xfrm>
            <a:off x="7378641" y="3610800"/>
            <a:ext cx="2134800" cy="189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5" name="Picture Placeholder 10">
            <a:extLst>
              <a:ext uri="{FF2B5EF4-FFF2-40B4-BE49-F238E27FC236}">
                <a16:creationId xmlns:a16="http://schemas.microsoft.com/office/drawing/2014/main" id="{CA4C3A35-E23E-4C15-8D67-07EFD5F941E0}"/>
              </a:ext>
            </a:extLst>
          </p:cNvPr>
          <p:cNvSpPr>
            <a:spLocks noGrp="1"/>
          </p:cNvSpPr>
          <p:nvPr>
            <p:ph type="pic" sz="quarter" idx="23"/>
          </p:nvPr>
        </p:nvSpPr>
        <p:spPr>
          <a:xfrm>
            <a:off x="7378642" y="1929600"/>
            <a:ext cx="2134800" cy="1558800"/>
          </a:xfrm>
        </p:spPr>
        <p:txBody>
          <a:bodyPr lIns="0" tIns="0" rIns="0" bIns="0"/>
          <a:lstStyle/>
          <a:p>
            <a:r>
              <a:rPr lang="en-US" noProof="0" dirty="0"/>
              <a:t>Click icon to add picture</a:t>
            </a:r>
            <a:endParaRPr lang="en-US"/>
          </a:p>
        </p:txBody>
      </p:sp>
      <p:sp>
        <p:nvSpPr>
          <p:cNvPr id="34" name="Text Placeholder 11">
            <a:extLst>
              <a:ext uri="{FF2B5EF4-FFF2-40B4-BE49-F238E27FC236}">
                <a16:creationId xmlns:a16="http://schemas.microsoft.com/office/drawing/2014/main" id="{AF557D37-8C58-45BB-BCD2-B899758EECF1}"/>
              </a:ext>
            </a:extLst>
          </p:cNvPr>
          <p:cNvSpPr>
            <a:spLocks noGrp="1"/>
          </p:cNvSpPr>
          <p:nvPr>
            <p:ph type="body" sz="quarter" idx="24"/>
          </p:nvPr>
        </p:nvSpPr>
        <p:spPr>
          <a:xfrm>
            <a:off x="9727789" y="3610800"/>
            <a:ext cx="2134800" cy="1897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a:lstStyle/>
          <a:p>
            <a:fld id="{F8CD4778-A113-4B3E-BE85-4C38827792B4}"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26" name="Picture Placeholder 10">
            <a:extLst>
              <a:ext uri="{FF2B5EF4-FFF2-40B4-BE49-F238E27FC236}">
                <a16:creationId xmlns:a16="http://schemas.microsoft.com/office/drawing/2014/main" id="{EF28028A-6874-45E0-BC8D-8A1F2FBBA251}"/>
              </a:ext>
            </a:extLst>
          </p:cNvPr>
          <p:cNvSpPr>
            <a:spLocks noGrp="1"/>
          </p:cNvSpPr>
          <p:nvPr>
            <p:ph type="pic" sz="quarter" idx="25"/>
          </p:nvPr>
        </p:nvSpPr>
        <p:spPr>
          <a:xfrm>
            <a:off x="9727789" y="1929600"/>
            <a:ext cx="2134800" cy="1558800"/>
          </a:xfrm>
        </p:spPr>
        <p:txBody>
          <a:bodyPr/>
          <a:lstStyle/>
          <a:p>
            <a:r>
              <a:rPr lang="en-US" noProof="0" dirty="0"/>
              <a:t>Click icon to add picture</a:t>
            </a:r>
            <a:endParaRPr lang="en-US"/>
          </a:p>
        </p:txBody>
      </p:sp>
      <p:sp>
        <p:nvSpPr>
          <p:cNvPr id="18" name="Text Placeholder 9">
            <a:extLst>
              <a:ext uri="{FF2B5EF4-FFF2-40B4-BE49-F238E27FC236}">
                <a16:creationId xmlns:a16="http://schemas.microsoft.com/office/drawing/2014/main" id="{731086D8-E45A-41ED-AC3B-AE44C8249062}"/>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8259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x pictures &amp;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331200" y="1929600"/>
            <a:ext cx="1742400" cy="1224000"/>
          </a:xfrm>
        </p:spPr>
        <p:txBody>
          <a:bodyPr lIns="0" tIns="0" rIns="0" bIns="0"/>
          <a:lstStyle/>
          <a:p>
            <a:r>
              <a:rPr lang="en-US" noProof="0" dirty="0"/>
              <a:t>Click icon to add picture</a:t>
            </a:r>
            <a:endParaRPr lang="en-US"/>
          </a:p>
        </p:txBody>
      </p:sp>
      <p:sp>
        <p:nvSpPr>
          <p:cNvPr id="31" name="Text Placeholder 11">
            <a:extLst>
              <a:ext uri="{FF2B5EF4-FFF2-40B4-BE49-F238E27FC236}">
                <a16:creationId xmlns:a16="http://schemas.microsoft.com/office/drawing/2014/main" id="{6A070371-E7DC-4C2B-BB60-219E2F6D1CEA}"/>
              </a:ext>
            </a:extLst>
          </p:cNvPr>
          <p:cNvSpPr>
            <a:spLocks noGrp="1"/>
          </p:cNvSpPr>
          <p:nvPr>
            <p:ph type="body" sz="quarter" idx="18"/>
          </p:nvPr>
        </p:nvSpPr>
        <p:spPr>
          <a:xfrm>
            <a:off x="2288998"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12" name="Picture Placeholder 10">
            <a:extLst>
              <a:ext uri="{FF2B5EF4-FFF2-40B4-BE49-F238E27FC236}">
                <a16:creationId xmlns:a16="http://schemas.microsoft.com/office/drawing/2014/main" id="{EFAE11EA-B7EE-4605-AC20-DF5266E57D1B}"/>
              </a:ext>
            </a:extLst>
          </p:cNvPr>
          <p:cNvSpPr>
            <a:spLocks noGrp="1"/>
          </p:cNvSpPr>
          <p:nvPr>
            <p:ph type="pic" sz="quarter" idx="19"/>
          </p:nvPr>
        </p:nvSpPr>
        <p:spPr>
          <a:xfrm>
            <a:off x="2288998" y="1929600"/>
            <a:ext cx="1742400" cy="1224000"/>
          </a:xfrm>
        </p:spPr>
        <p:txBody>
          <a:bodyPr/>
          <a:lstStyle/>
          <a:p>
            <a:r>
              <a:rPr lang="en-US" noProof="0" dirty="0"/>
              <a:t>Click icon to add picture</a:t>
            </a:r>
            <a:endParaRPr lang="en-US"/>
          </a:p>
        </p:txBody>
      </p:sp>
      <p:sp>
        <p:nvSpPr>
          <p:cNvPr id="32" name="Text Placeholder 11">
            <a:extLst>
              <a:ext uri="{FF2B5EF4-FFF2-40B4-BE49-F238E27FC236}">
                <a16:creationId xmlns:a16="http://schemas.microsoft.com/office/drawing/2014/main" id="{16AF0EBF-62A4-42DC-9C7E-514C93CDDDF4}"/>
              </a:ext>
            </a:extLst>
          </p:cNvPr>
          <p:cNvSpPr>
            <a:spLocks noGrp="1"/>
          </p:cNvSpPr>
          <p:nvPr>
            <p:ph type="body" sz="quarter" idx="20"/>
          </p:nvPr>
        </p:nvSpPr>
        <p:spPr>
          <a:xfrm>
            <a:off x="4246796"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4" name="Picture Placeholder 10">
            <a:extLst>
              <a:ext uri="{FF2B5EF4-FFF2-40B4-BE49-F238E27FC236}">
                <a16:creationId xmlns:a16="http://schemas.microsoft.com/office/drawing/2014/main" id="{75C67401-BB72-41AA-A861-52013F7781F0}"/>
              </a:ext>
            </a:extLst>
          </p:cNvPr>
          <p:cNvSpPr>
            <a:spLocks noGrp="1"/>
          </p:cNvSpPr>
          <p:nvPr>
            <p:ph type="pic" sz="quarter" idx="21"/>
          </p:nvPr>
        </p:nvSpPr>
        <p:spPr>
          <a:xfrm>
            <a:off x="4246796" y="1929600"/>
            <a:ext cx="1742400" cy="1224000"/>
          </a:xfrm>
        </p:spPr>
        <p:txBody>
          <a:bodyPr lIns="0" tIns="0" rIns="0" bIns="0"/>
          <a:lstStyle/>
          <a:p>
            <a:r>
              <a:rPr lang="en-US" noProof="0" dirty="0"/>
              <a:t>Click icon to add picture</a:t>
            </a:r>
            <a:endParaRPr lang="en-US"/>
          </a:p>
        </p:txBody>
      </p:sp>
      <p:sp>
        <p:nvSpPr>
          <p:cNvPr id="33" name="Text Placeholder 11">
            <a:extLst>
              <a:ext uri="{FF2B5EF4-FFF2-40B4-BE49-F238E27FC236}">
                <a16:creationId xmlns:a16="http://schemas.microsoft.com/office/drawing/2014/main" id="{932C5289-B8D0-4FEF-9F54-0D65EFD89201}"/>
              </a:ext>
            </a:extLst>
          </p:cNvPr>
          <p:cNvSpPr>
            <a:spLocks noGrp="1"/>
          </p:cNvSpPr>
          <p:nvPr>
            <p:ph type="body" sz="quarter" idx="22"/>
          </p:nvPr>
        </p:nvSpPr>
        <p:spPr>
          <a:xfrm>
            <a:off x="6204594"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5" name="Picture Placeholder 10">
            <a:extLst>
              <a:ext uri="{FF2B5EF4-FFF2-40B4-BE49-F238E27FC236}">
                <a16:creationId xmlns:a16="http://schemas.microsoft.com/office/drawing/2014/main" id="{CA4C3A35-E23E-4C15-8D67-07EFD5F941E0}"/>
              </a:ext>
            </a:extLst>
          </p:cNvPr>
          <p:cNvSpPr>
            <a:spLocks noGrp="1"/>
          </p:cNvSpPr>
          <p:nvPr>
            <p:ph type="pic" sz="quarter" idx="23"/>
          </p:nvPr>
        </p:nvSpPr>
        <p:spPr>
          <a:xfrm>
            <a:off x="6204594" y="1929600"/>
            <a:ext cx="1742400" cy="1224000"/>
          </a:xfrm>
        </p:spPr>
        <p:txBody>
          <a:bodyPr/>
          <a:lstStyle/>
          <a:p>
            <a:r>
              <a:rPr lang="en-US" noProof="0" dirty="0"/>
              <a:t>Click icon to add picture</a:t>
            </a:r>
            <a:endParaRPr lang="en-US"/>
          </a:p>
        </p:txBody>
      </p:sp>
      <p:sp>
        <p:nvSpPr>
          <p:cNvPr id="34" name="Text Placeholder 11">
            <a:extLst>
              <a:ext uri="{FF2B5EF4-FFF2-40B4-BE49-F238E27FC236}">
                <a16:creationId xmlns:a16="http://schemas.microsoft.com/office/drawing/2014/main" id="{AF557D37-8C58-45BB-BCD2-B899758EECF1}"/>
              </a:ext>
            </a:extLst>
          </p:cNvPr>
          <p:cNvSpPr>
            <a:spLocks noGrp="1"/>
          </p:cNvSpPr>
          <p:nvPr>
            <p:ph type="body" sz="quarter" idx="24"/>
          </p:nvPr>
        </p:nvSpPr>
        <p:spPr>
          <a:xfrm>
            <a:off x="8162392"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6" name="Picture Placeholder 10">
            <a:extLst>
              <a:ext uri="{FF2B5EF4-FFF2-40B4-BE49-F238E27FC236}">
                <a16:creationId xmlns:a16="http://schemas.microsoft.com/office/drawing/2014/main" id="{EF28028A-6874-45E0-BC8D-8A1F2FBBA251}"/>
              </a:ext>
            </a:extLst>
          </p:cNvPr>
          <p:cNvSpPr>
            <a:spLocks noGrp="1"/>
          </p:cNvSpPr>
          <p:nvPr>
            <p:ph type="pic" sz="quarter" idx="25"/>
          </p:nvPr>
        </p:nvSpPr>
        <p:spPr>
          <a:xfrm>
            <a:off x="8162392" y="1929600"/>
            <a:ext cx="1742400" cy="1224000"/>
          </a:xfrm>
        </p:spPr>
        <p:txBody>
          <a:bodyPr lIns="0" tIns="0" rIns="0" bIns="0"/>
          <a:lstStyle/>
          <a:p>
            <a:r>
              <a:rPr lang="en-US" noProof="0" dirty="0"/>
              <a:t>Click icon to add picture</a:t>
            </a:r>
            <a:endParaRPr lang="en-US"/>
          </a:p>
        </p:txBody>
      </p:sp>
      <p:sp>
        <p:nvSpPr>
          <p:cNvPr id="35" name="Text Placeholder 11">
            <a:extLst>
              <a:ext uri="{FF2B5EF4-FFF2-40B4-BE49-F238E27FC236}">
                <a16:creationId xmlns:a16="http://schemas.microsoft.com/office/drawing/2014/main" id="{620D32C3-A646-46A3-A89B-D8B54CCB2006}"/>
              </a:ext>
            </a:extLst>
          </p:cNvPr>
          <p:cNvSpPr>
            <a:spLocks noGrp="1"/>
          </p:cNvSpPr>
          <p:nvPr>
            <p:ph type="body" sz="quarter" idx="26"/>
          </p:nvPr>
        </p:nvSpPr>
        <p:spPr>
          <a:xfrm>
            <a:off x="10120189" y="3276000"/>
            <a:ext cx="1742400" cy="2232000"/>
          </a:xfrm>
        </p:spPr>
        <p:txBody>
          <a:bodyPr lIns="0" tIns="0" rIns="0" bIns="0"/>
          <a:lstStyle>
            <a:lvl1pPr>
              <a:defRPr sz="1200" b="0">
                <a:latin typeface="+mn-lt"/>
                <a:ea typeface="ABBvoice Light" panose="020D0403020503020204" pitchFamily="34" charset="0"/>
                <a:cs typeface="ABBvoice Light" panose="020D0403020503020204" pitchFamily="34" charset="0"/>
              </a:defRPr>
            </a:lvl1pPr>
            <a:lvl2pPr>
              <a:defRPr sz="1200" b="0">
                <a:latin typeface="+mn-lt"/>
                <a:ea typeface="ABBvoice Light" panose="020D0403020503020204" pitchFamily="34" charset="0"/>
                <a:cs typeface="ABBvoice Light" panose="020D0403020503020204" pitchFamily="34" charset="0"/>
              </a:defRPr>
            </a:lvl2pPr>
            <a:lvl3pPr>
              <a:defRPr sz="1200" b="0">
                <a:latin typeface="+mn-lt"/>
                <a:ea typeface="ABBvoice Light" panose="020D0403020503020204" pitchFamily="34" charset="0"/>
                <a:cs typeface="ABBvoice Light" panose="020D0403020503020204" pitchFamily="34" charset="0"/>
              </a:defRPr>
            </a:lvl3pPr>
            <a:lvl4pPr>
              <a:defRPr sz="1200" b="0">
                <a:latin typeface="+mn-lt"/>
                <a:ea typeface="ABBvoice Light" panose="020D0403020503020204" pitchFamily="34" charset="0"/>
                <a:cs typeface="ABBvoice Light" panose="020D0403020503020204" pitchFamily="34" charset="0"/>
              </a:defRPr>
            </a:lvl4pPr>
            <a:lvl5pPr>
              <a:defRPr sz="12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04E2AFF6-F61C-424F-AD48-E5E504B17376}"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27" name="Picture Placeholder 10">
            <a:extLst>
              <a:ext uri="{FF2B5EF4-FFF2-40B4-BE49-F238E27FC236}">
                <a16:creationId xmlns:a16="http://schemas.microsoft.com/office/drawing/2014/main" id="{AF50D2F7-148B-415F-9691-B8FFA28455D4}"/>
              </a:ext>
            </a:extLst>
          </p:cNvPr>
          <p:cNvSpPr>
            <a:spLocks noGrp="1"/>
          </p:cNvSpPr>
          <p:nvPr>
            <p:ph type="pic" sz="quarter" idx="27"/>
          </p:nvPr>
        </p:nvSpPr>
        <p:spPr>
          <a:xfrm>
            <a:off x="10120189" y="1929600"/>
            <a:ext cx="1742400" cy="1224000"/>
          </a:xfrm>
        </p:spPr>
        <p:txBody>
          <a:bodyPr lIns="0" tIns="0" rIns="0" bIns="0"/>
          <a:lstStyle/>
          <a:p>
            <a:r>
              <a:rPr lang="en-US" noProof="0" dirty="0"/>
              <a:t>Click icon to add picture</a:t>
            </a:r>
            <a:endParaRPr lang="en-US"/>
          </a:p>
        </p:txBody>
      </p:sp>
      <p:sp>
        <p:nvSpPr>
          <p:cNvPr id="20" name="Text Placeholder 9">
            <a:extLst>
              <a:ext uri="{FF2B5EF4-FFF2-40B4-BE49-F238E27FC236}">
                <a16:creationId xmlns:a16="http://schemas.microsoft.com/office/drawing/2014/main" id="{D760D6FD-6CAE-4F90-B86F-38E9400A0AC3}"/>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9247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mp; nin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4896438"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4895849"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p:nvPr>
        </p:nvSpPr>
        <p:spPr>
          <a:xfrm>
            <a:off x="6205538" y="279205"/>
            <a:ext cx="1834650" cy="1686395"/>
          </a:xfrm>
        </p:spPr>
        <p:txBody>
          <a:bodyPr lIns="0" tIns="0" rIns="0" bIns="0"/>
          <a:lstStyle/>
          <a:p>
            <a:r>
              <a:rPr lang="en-US" noProof="0"/>
              <a:t>Click icon to add picture</a:t>
            </a:r>
            <a:endParaRPr lang="en-US"/>
          </a:p>
        </p:txBody>
      </p:sp>
      <p:sp>
        <p:nvSpPr>
          <p:cNvPr id="12" name="Picture Placeholder 10">
            <a:extLst>
              <a:ext uri="{FF2B5EF4-FFF2-40B4-BE49-F238E27FC236}">
                <a16:creationId xmlns:a16="http://schemas.microsoft.com/office/drawing/2014/main" id="{59548B43-B5A0-4273-B56B-10B599F0056D}"/>
              </a:ext>
            </a:extLst>
          </p:cNvPr>
          <p:cNvSpPr>
            <a:spLocks noGrp="1"/>
          </p:cNvSpPr>
          <p:nvPr>
            <p:ph type="pic" sz="quarter" idx="18"/>
          </p:nvPr>
        </p:nvSpPr>
        <p:spPr>
          <a:xfrm>
            <a:off x="8117138" y="279205"/>
            <a:ext cx="1834650" cy="1686395"/>
          </a:xfrm>
        </p:spPr>
        <p:txBody>
          <a:bodyPr lIns="0" tIns="0" rIns="0" bIns="0"/>
          <a:lstStyle/>
          <a:p>
            <a:r>
              <a:rPr lang="en-US" noProof="0"/>
              <a:t>Click icon to add picture</a:t>
            </a:r>
            <a:endParaRPr lang="en-US"/>
          </a:p>
        </p:txBody>
      </p:sp>
      <p:sp>
        <p:nvSpPr>
          <p:cNvPr id="24" name="Picture Placeholder 10">
            <a:extLst>
              <a:ext uri="{FF2B5EF4-FFF2-40B4-BE49-F238E27FC236}">
                <a16:creationId xmlns:a16="http://schemas.microsoft.com/office/drawing/2014/main" id="{35CD4B9C-945C-40FF-BD47-450E004E75F8}"/>
              </a:ext>
            </a:extLst>
          </p:cNvPr>
          <p:cNvSpPr>
            <a:spLocks noGrp="1"/>
          </p:cNvSpPr>
          <p:nvPr>
            <p:ph type="pic" sz="quarter" idx="19"/>
          </p:nvPr>
        </p:nvSpPr>
        <p:spPr>
          <a:xfrm>
            <a:off x="10028738" y="279205"/>
            <a:ext cx="1834650" cy="1686395"/>
          </a:xfrm>
        </p:spPr>
        <p:txBody>
          <a:bodyPr lIns="0" tIns="0" rIns="0" bIns="0"/>
          <a:lstStyle/>
          <a:p>
            <a:r>
              <a:rPr lang="en-US" noProof="0"/>
              <a:t>Click icon to add picture</a:t>
            </a:r>
            <a:endParaRPr lang="en-US"/>
          </a:p>
        </p:txBody>
      </p:sp>
      <p:sp>
        <p:nvSpPr>
          <p:cNvPr id="25" name="Picture Placeholder 10">
            <a:extLst>
              <a:ext uri="{FF2B5EF4-FFF2-40B4-BE49-F238E27FC236}">
                <a16:creationId xmlns:a16="http://schemas.microsoft.com/office/drawing/2014/main" id="{C37EE18F-5138-46F6-8F64-45A9C1B34E2B}"/>
              </a:ext>
            </a:extLst>
          </p:cNvPr>
          <p:cNvSpPr>
            <a:spLocks noGrp="1"/>
          </p:cNvSpPr>
          <p:nvPr>
            <p:ph type="pic" sz="quarter" idx="20"/>
          </p:nvPr>
        </p:nvSpPr>
        <p:spPr>
          <a:xfrm>
            <a:off x="6205538" y="2052205"/>
            <a:ext cx="1834650" cy="1686395"/>
          </a:xfrm>
        </p:spPr>
        <p:txBody>
          <a:bodyPr lIns="0" tIns="0" rIns="0" bIns="0"/>
          <a:lstStyle/>
          <a:p>
            <a:r>
              <a:rPr lang="en-US" noProof="0"/>
              <a:t>Click icon to add picture</a:t>
            </a:r>
            <a:endParaRPr lang="en-US"/>
          </a:p>
        </p:txBody>
      </p:sp>
      <p:sp>
        <p:nvSpPr>
          <p:cNvPr id="26" name="Picture Placeholder 10">
            <a:extLst>
              <a:ext uri="{FF2B5EF4-FFF2-40B4-BE49-F238E27FC236}">
                <a16:creationId xmlns:a16="http://schemas.microsoft.com/office/drawing/2014/main" id="{31F1B58F-EB8F-46BE-AEA0-7CD46F5312C3}"/>
              </a:ext>
            </a:extLst>
          </p:cNvPr>
          <p:cNvSpPr>
            <a:spLocks noGrp="1"/>
          </p:cNvSpPr>
          <p:nvPr>
            <p:ph type="pic" sz="quarter" idx="21"/>
          </p:nvPr>
        </p:nvSpPr>
        <p:spPr>
          <a:xfrm>
            <a:off x="8117138" y="2052205"/>
            <a:ext cx="1834650" cy="1686395"/>
          </a:xfrm>
        </p:spPr>
        <p:txBody>
          <a:bodyPr/>
          <a:lstStyle/>
          <a:p>
            <a:r>
              <a:rPr lang="en-US" noProof="0"/>
              <a:t>Click icon to add picture</a:t>
            </a:r>
            <a:endParaRPr lang="en-US"/>
          </a:p>
        </p:txBody>
      </p:sp>
      <p:sp>
        <p:nvSpPr>
          <p:cNvPr id="27" name="Picture Placeholder 10">
            <a:extLst>
              <a:ext uri="{FF2B5EF4-FFF2-40B4-BE49-F238E27FC236}">
                <a16:creationId xmlns:a16="http://schemas.microsoft.com/office/drawing/2014/main" id="{A0E14069-0987-4022-836B-AAB206CC5CA6}"/>
              </a:ext>
            </a:extLst>
          </p:cNvPr>
          <p:cNvSpPr>
            <a:spLocks noGrp="1"/>
          </p:cNvSpPr>
          <p:nvPr>
            <p:ph type="pic" sz="quarter" idx="22"/>
          </p:nvPr>
        </p:nvSpPr>
        <p:spPr>
          <a:xfrm>
            <a:off x="10028738" y="2052205"/>
            <a:ext cx="1834650" cy="1686395"/>
          </a:xfrm>
        </p:spPr>
        <p:txBody>
          <a:bodyPr lIns="0" tIns="0" rIns="0" bIns="0"/>
          <a:lstStyle/>
          <a:p>
            <a:r>
              <a:rPr lang="en-US" noProof="0"/>
              <a:t>Click icon to add picture</a:t>
            </a:r>
            <a:endParaRPr lang="en-US"/>
          </a:p>
        </p:txBody>
      </p:sp>
      <p:sp>
        <p:nvSpPr>
          <p:cNvPr id="28" name="Picture Placeholder 10">
            <a:extLst>
              <a:ext uri="{FF2B5EF4-FFF2-40B4-BE49-F238E27FC236}">
                <a16:creationId xmlns:a16="http://schemas.microsoft.com/office/drawing/2014/main" id="{742A9089-F92B-49A4-BABA-71AA8366E460}"/>
              </a:ext>
            </a:extLst>
          </p:cNvPr>
          <p:cNvSpPr>
            <a:spLocks noGrp="1"/>
          </p:cNvSpPr>
          <p:nvPr>
            <p:ph type="pic" sz="quarter" idx="23"/>
          </p:nvPr>
        </p:nvSpPr>
        <p:spPr>
          <a:xfrm>
            <a:off x="6205538" y="3825205"/>
            <a:ext cx="1834650" cy="1686395"/>
          </a:xfrm>
        </p:spPr>
        <p:txBody>
          <a:bodyPr lIns="0" tIns="0" rIns="0" bIns="0"/>
          <a:lstStyle/>
          <a:p>
            <a:r>
              <a:rPr lang="en-US" noProof="0"/>
              <a:t>Click icon to add picture</a:t>
            </a:r>
            <a:endParaRPr lang="en-US"/>
          </a:p>
        </p:txBody>
      </p:sp>
      <p:sp>
        <p:nvSpPr>
          <p:cNvPr id="29" name="Picture Placeholder 10">
            <a:extLst>
              <a:ext uri="{FF2B5EF4-FFF2-40B4-BE49-F238E27FC236}">
                <a16:creationId xmlns:a16="http://schemas.microsoft.com/office/drawing/2014/main" id="{C0EF4526-4C12-4244-8872-7B4E2C535F2F}"/>
              </a:ext>
            </a:extLst>
          </p:cNvPr>
          <p:cNvSpPr>
            <a:spLocks noGrp="1"/>
          </p:cNvSpPr>
          <p:nvPr>
            <p:ph type="pic" sz="quarter" idx="24"/>
          </p:nvPr>
        </p:nvSpPr>
        <p:spPr>
          <a:xfrm>
            <a:off x="8117138" y="3825205"/>
            <a:ext cx="1834650" cy="1686395"/>
          </a:xfrm>
        </p:spPr>
        <p:txBody>
          <a:bodyPr lIns="0" tIns="0" rIns="0" bIns="0"/>
          <a:lstStyle/>
          <a:p>
            <a:r>
              <a:rPr lang="en-US" noProof="0"/>
              <a:t>Click icon to add picture</a:t>
            </a:r>
            <a:endParaRPr lang="en-US"/>
          </a:p>
        </p:txBody>
      </p:sp>
      <p:sp>
        <p:nvSpPr>
          <p:cNvPr id="36" name="Picture Placeholder 10">
            <a:extLst>
              <a:ext uri="{FF2B5EF4-FFF2-40B4-BE49-F238E27FC236}">
                <a16:creationId xmlns:a16="http://schemas.microsoft.com/office/drawing/2014/main" id="{2437BD9E-8D26-498F-82EA-45C3AF5A77AD}"/>
              </a:ext>
            </a:extLst>
          </p:cNvPr>
          <p:cNvSpPr>
            <a:spLocks noGrp="1"/>
          </p:cNvSpPr>
          <p:nvPr>
            <p:ph type="pic" sz="quarter" idx="25"/>
          </p:nvPr>
        </p:nvSpPr>
        <p:spPr>
          <a:xfrm>
            <a:off x="10028738" y="3825205"/>
            <a:ext cx="1834650" cy="1686395"/>
          </a:xfrm>
        </p:spPr>
        <p:txBody>
          <a:bodyPr lIns="0" tIns="0" rIns="0" bIns="0"/>
          <a:lstStyle/>
          <a:p>
            <a:r>
              <a:rPr lang="en-US" noProof="0"/>
              <a:t>Click icon to add picture</a:t>
            </a:r>
            <a:endParaRPr lang="en-US"/>
          </a:p>
        </p:txBody>
      </p:sp>
      <p:sp>
        <p:nvSpPr>
          <p:cNvPr id="9" name="Content Placeholder 8">
            <a:extLst>
              <a:ext uri="{FF2B5EF4-FFF2-40B4-BE49-F238E27FC236}">
                <a16:creationId xmlns:a16="http://schemas.microsoft.com/office/drawing/2014/main" id="{AE84A20A-6C50-422B-A13D-BA125DC2739D}"/>
              </a:ext>
            </a:extLst>
          </p:cNvPr>
          <p:cNvSpPr>
            <a:spLocks noGrp="1"/>
          </p:cNvSpPr>
          <p:nvPr>
            <p:ph sz="quarter" idx="26"/>
          </p:nvPr>
        </p:nvSpPr>
        <p:spPr>
          <a:xfrm>
            <a:off x="331200" y="1929600"/>
            <a:ext cx="4896438" cy="358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A19BC4A7-5571-459D-9C43-D8AB65C6A600}"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8" name="Text Placeholder 9">
            <a:extLst>
              <a:ext uri="{FF2B5EF4-FFF2-40B4-BE49-F238E27FC236}">
                <a16:creationId xmlns:a16="http://schemas.microsoft.com/office/drawing/2014/main" id="{AC4A9BBF-197B-4C9D-B440-391CB9BAAF06}"/>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4570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icture full scree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42F1E3-1CF0-4318-B2CA-0E8CE1BBC509}"/>
              </a:ext>
            </a:extLst>
          </p:cNvPr>
          <p:cNvSpPr>
            <a:spLocks noGrp="1"/>
          </p:cNvSpPr>
          <p:nvPr>
            <p:ph type="pic" sz="quarter" idx="15"/>
          </p:nvPr>
        </p:nvSpPr>
        <p:spPr>
          <a:xfrm>
            <a:off x="0" y="0"/>
            <a:ext cx="12192000" cy="6858000"/>
          </a:xfrm>
        </p:spPr>
        <p:txBody>
          <a:bodyPr lIns="0" tIns="0" rIns="0" bIns="0"/>
          <a:lstStyle/>
          <a:p>
            <a:r>
              <a:rPr lang="en-US" noProof="0"/>
              <a:t>Click icon to add picture</a:t>
            </a:r>
            <a:endParaRPr lang="en-US"/>
          </a:p>
        </p:txBody>
      </p:sp>
      <p:sp>
        <p:nvSpPr>
          <p:cNvPr id="80" name="Title 1">
            <a:extLst>
              <a:ext uri="{FF2B5EF4-FFF2-40B4-BE49-F238E27FC236}">
                <a16:creationId xmlns:a16="http://schemas.microsoft.com/office/drawing/2014/main" id="{30A68600-7881-4B67-B186-6217D1ABAC79}"/>
              </a:ext>
            </a:extLst>
          </p:cNvPr>
          <p:cNvSpPr>
            <a:spLocks noGrp="1"/>
          </p:cNvSpPr>
          <p:nvPr>
            <p:ph type="title"/>
          </p:nvPr>
        </p:nvSpPr>
        <p:spPr>
          <a:xfrm>
            <a:off x="331200" y="691200"/>
            <a:ext cx="11530600" cy="367200"/>
          </a:xfrm>
        </p:spPr>
        <p:txBody>
          <a:body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233B759A-8EC4-474C-9D8F-27FFD7EFC0CB}"/>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84F6A480-9627-4834-A7C2-9C9C23E027E2}"/>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28357F29-FBD8-4C17-AA78-F7962A8410D8}"/>
              </a:ext>
            </a:extLst>
          </p:cNvPr>
          <p:cNvSpPr>
            <a:spLocks noGrp="1"/>
          </p:cNvSpPr>
          <p:nvPr>
            <p:ph type="dt" sz="half" idx="11"/>
          </p:nvPr>
        </p:nvSpPr>
        <p:spPr/>
        <p:txBody>
          <a:bodyPr lIns="0" tIns="0" rIns="0" bIns="0"/>
          <a:lstStyle/>
          <a:p>
            <a:fld id="{E2FD292C-8ACD-4DDF-85DC-F78023C9F065}"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4A6EB2A1-5955-4872-8062-32929D0BDAB8}"/>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37" name="Text Placeholder 9">
            <a:extLst>
              <a:ext uri="{FF2B5EF4-FFF2-40B4-BE49-F238E27FC236}">
                <a16:creationId xmlns:a16="http://schemas.microsoft.com/office/drawing/2014/main" id="{E9BF6FE6-5893-4416-9A56-5FE878A6910E}"/>
              </a:ext>
            </a:extLst>
          </p:cNvPr>
          <p:cNvSpPr>
            <a:spLocks noGrp="1"/>
          </p:cNvSpPr>
          <p:nvPr>
            <p:ph type="body" sz="quarter" idx="16"/>
          </p:nvPr>
        </p:nvSpPr>
        <p:spPr>
          <a:xfrm>
            <a:off x="334800" y="514800"/>
            <a:ext cx="306000" cy="32400"/>
          </a:xfrm>
          <a:solidFill>
            <a:schemeClr val="bg2"/>
          </a:solidFill>
          <a:ln w="6350">
            <a:solidFill>
              <a:schemeClr val="bg2"/>
            </a:solidFill>
            <a:miter lim="800000"/>
          </a:ln>
        </p:spPr>
        <p:txBody>
          <a:bodyPr lIns="0" tIns="0" rIns="0" bIns="0"/>
          <a:lstStyle>
            <a:lvl1pPr>
              <a:defRPr>
                <a:noFill/>
              </a:defRPr>
            </a:lvl1pPr>
          </a:lstStyle>
          <a:p>
            <a:pPr lvl="0"/>
            <a:r>
              <a:rPr lang="en-US" noProof="0" dirty="0"/>
              <a:t>Click to edit Master text styles</a:t>
            </a:r>
            <a:endParaRPr lang="en-US"/>
          </a:p>
        </p:txBody>
      </p:sp>
      <p:pic>
        <p:nvPicPr>
          <p:cNvPr id="2" name="LogoFooter">
            <a:extLst>
              <a:ext uri="{FF2B5EF4-FFF2-40B4-BE49-F238E27FC236}">
                <a16:creationId xmlns:a16="http://schemas.microsoft.com/office/drawing/2014/main" id="{B5B2B43B-F910-7839-8063-5DB9432AAB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00" y="6456066"/>
            <a:ext cx="507600" cy="192272"/>
          </a:xfrm>
          <a:prstGeom prst="rect">
            <a:avLst/>
          </a:prstGeom>
        </p:spPr>
      </p:pic>
      <p:sp>
        <p:nvSpPr>
          <p:cNvPr id="6" name="CopyrightTex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7185D9D8-D11B-3B47-230F-74A7A19935AB}"/>
              </a:ext>
            </a:extLst>
          </p:cNvPr>
          <p:cNvSpPr txBox="1"/>
          <p:nvPr userDrawn="1"/>
        </p:nvSpPr>
        <p:spPr bwMode="gray">
          <a:xfrm>
            <a:off x="331200" y="6522896"/>
            <a:ext cx="1533600"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12" name="Slide number">
            <a:extLst>
              <a:ext uri="{FF2B5EF4-FFF2-40B4-BE49-F238E27FC236}">
                <a16:creationId xmlns:a16="http://schemas.microsoft.com/office/drawing/2014/main" id="{41A3BA16-6B6A-D206-D9D9-E6B17F9FD035}"/>
              </a:ext>
            </a:extLst>
          </p:cNvPr>
          <p:cNvSpPr/>
          <p:nvPr userDrawn="1"/>
        </p:nvSpPr>
        <p:spPr bwMode="gray">
          <a:xfrm>
            <a:off x="2181600" y="6548400"/>
            <a:ext cx="644513"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en-US" sz="800" dirty="0">
                <a:solidFill>
                  <a:schemeClr val="tx1"/>
                </a:solidFill>
              </a:rPr>
              <a:t>Slide </a:t>
            </a:r>
            <a:fld id="{6ACD6C49-4324-4266-B7DB-7E26C75ACED4}" type="slidenum">
              <a:rPr lang="en-US" sz="800" smtClean="0">
                <a:solidFill>
                  <a:schemeClr val="tx1"/>
                </a:solidFill>
              </a:rPr>
              <a:t>‹#›</a:t>
            </a:fld>
            <a:endParaRPr lang="en-US" sz="800" dirty="0">
              <a:solidFill>
                <a:schemeClr val="tx1"/>
              </a:solidFill>
            </a:endParaRPr>
          </a:p>
        </p:txBody>
      </p:sp>
      <p:sp>
        <p:nvSpPr>
          <p:cNvPr id="10" name="Date dynamic">
            <a:extLst>
              <a:ext uri="{FF2B5EF4-FFF2-40B4-BE49-F238E27FC236}">
                <a16:creationId xmlns:a16="http://schemas.microsoft.com/office/drawing/2014/main" id="{0B08ACCB-C2A9-AB0F-53B9-508FB5BB603A}"/>
              </a:ext>
            </a:extLst>
          </p:cNvPr>
          <p:cNvSpPr/>
          <p:nvPr userDrawn="1"/>
        </p:nvSpPr>
        <p:spPr bwMode="gray">
          <a:xfrm>
            <a:off x="2934000" y="6548400"/>
            <a:ext cx="1296000"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en-US" sz="800" dirty="0">
                <a:solidFill>
                  <a:schemeClr val="tx1"/>
                </a:solidFill>
              </a:rPr>
              <a:t>May 8, 2023</a:t>
            </a:r>
          </a:p>
        </p:txBody>
      </p:sp>
    </p:spTree>
    <p:extLst>
      <p:ext uri="{BB962C8B-B14F-4D97-AF65-F5344CB8AC3E}">
        <p14:creationId xmlns:p14="http://schemas.microsoft.com/office/powerpoint/2010/main" val="340167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ounded picture &amp; text boxe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B44EC52-177B-4EE6-B503-BC62C90040B3}"/>
              </a:ext>
            </a:extLst>
          </p:cNvPr>
          <p:cNvSpPr>
            <a:spLocks noGrp="1"/>
          </p:cNvSpPr>
          <p:nvPr>
            <p:ph type="pic" sz="quarter" idx="17"/>
          </p:nvPr>
        </p:nvSpPr>
        <p:spPr bwMode="gray">
          <a:xfrm>
            <a:off x="331789" y="2304000"/>
            <a:ext cx="2935286" cy="2935286"/>
          </a:xfrm>
          <a:custGeom>
            <a:avLst/>
            <a:gdLst>
              <a:gd name="connsiteX0" fmla="*/ 1486800 w 2973600"/>
              <a:gd name="connsiteY0" fmla="*/ 0 h 2973600"/>
              <a:gd name="connsiteX1" fmla="*/ 2973600 w 2973600"/>
              <a:gd name="connsiteY1" fmla="*/ 1486800 h 2973600"/>
              <a:gd name="connsiteX2" fmla="*/ 1486800 w 2973600"/>
              <a:gd name="connsiteY2" fmla="*/ 2973600 h 2973600"/>
              <a:gd name="connsiteX3" fmla="*/ 0 w 2973600"/>
              <a:gd name="connsiteY3" fmla="*/ 1486800 h 2973600"/>
              <a:gd name="connsiteX4" fmla="*/ 1486800 w 2973600"/>
              <a:gd name="connsiteY4" fmla="*/ 0 h 29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00" h="2973600">
                <a:moveTo>
                  <a:pt x="1486800" y="0"/>
                </a:moveTo>
                <a:cubicBezTo>
                  <a:pt x="2307937" y="0"/>
                  <a:pt x="2973600" y="665663"/>
                  <a:pt x="2973600" y="1486800"/>
                </a:cubicBezTo>
                <a:cubicBezTo>
                  <a:pt x="2973600" y="2307937"/>
                  <a:pt x="2307937" y="2973600"/>
                  <a:pt x="1486800" y="2973600"/>
                </a:cubicBezTo>
                <a:cubicBezTo>
                  <a:pt x="665663" y="2973600"/>
                  <a:pt x="0" y="2307937"/>
                  <a:pt x="0" y="1486800"/>
                </a:cubicBezTo>
                <a:cubicBezTo>
                  <a:pt x="0" y="665663"/>
                  <a:pt x="665663" y="0"/>
                  <a:pt x="1486800" y="0"/>
                </a:cubicBezTo>
                <a:close/>
              </a:path>
            </a:pathLst>
          </a:custGeom>
        </p:spPr>
        <p:txBody>
          <a:bodyPr wrap="square" bIns="504000" anchor="ctr">
            <a:noAutofit/>
          </a:bodyPr>
          <a:lstStyle>
            <a:lvl1pPr algn="ctr">
              <a:defRPr/>
            </a:lvl1pPr>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4032250" y="2304000"/>
            <a:ext cx="7818950" cy="2343600"/>
          </a:xfrm>
        </p:spPr>
        <p:txBody>
          <a:bodyPr lIns="0" tIns="0" rIns="0" bIns="0"/>
          <a:lstStyle>
            <a:lvl1pPr>
              <a:defRPr sz="2400" b="0">
                <a:latin typeface="ABBvoice Light" panose="020D0403020503020204" pitchFamily="34" charset="0"/>
                <a:ea typeface="ABBvoice Light" panose="020D0403020503020204" pitchFamily="34" charset="0"/>
                <a:cs typeface="ABBvoice Light" panose="020D0403020503020204" pitchFamily="34" charset="0"/>
              </a:defRPr>
            </a:lvl1pPr>
            <a:lvl2pPr indent="-284400">
              <a:defRPr sz="2400" b="0">
                <a:latin typeface="ABBvoice Light" panose="020D0403020503020204" pitchFamily="34" charset="0"/>
                <a:ea typeface="ABBvoice Light" panose="020D0403020503020204" pitchFamily="34" charset="0"/>
                <a:cs typeface="ABBvoice Light" panose="020D0403020503020204" pitchFamily="34" charset="0"/>
              </a:defRPr>
            </a:lvl2pPr>
            <a:lvl3pPr marL="568800" indent="-284400">
              <a:defRPr sz="2400" b="0">
                <a:latin typeface="ABBvoice Light" panose="020D0403020503020204" pitchFamily="34" charset="0"/>
                <a:ea typeface="ABBvoice Light" panose="020D0403020503020204" pitchFamily="34" charset="0"/>
                <a:cs typeface="ABBvoice Light" panose="020D0403020503020204" pitchFamily="34" charset="0"/>
              </a:defRPr>
            </a:lvl3pPr>
            <a:lvl4pPr marL="568800" indent="-284400">
              <a:defRPr sz="2400" b="0">
                <a:latin typeface="ABBvoice Light" panose="020D0403020503020204" pitchFamily="34" charset="0"/>
                <a:ea typeface="ABBvoice Light" panose="020D0403020503020204" pitchFamily="34" charset="0"/>
                <a:cs typeface="ABBvoice Light" panose="020D0403020503020204" pitchFamily="34" charset="0"/>
              </a:defRPr>
            </a:lvl4pPr>
            <a:lvl5pPr marL="568800" indent="-284400">
              <a:defRPr sz="2400" b="0">
                <a:latin typeface="ABBvoice Light" panose="020D0403020503020204" pitchFamily="34" charset="0"/>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1" name="Text Placeholder 11">
            <a:extLst>
              <a:ext uri="{FF2B5EF4-FFF2-40B4-BE49-F238E27FC236}">
                <a16:creationId xmlns:a16="http://schemas.microsoft.com/office/drawing/2014/main" id="{45EE9DB0-5B20-4895-89CC-4D1979114BE5}"/>
              </a:ext>
            </a:extLst>
          </p:cNvPr>
          <p:cNvSpPr>
            <a:spLocks noGrp="1"/>
          </p:cNvSpPr>
          <p:nvPr>
            <p:ph type="body" sz="quarter" idx="18"/>
          </p:nvPr>
        </p:nvSpPr>
        <p:spPr>
          <a:xfrm>
            <a:off x="4032250" y="4737600"/>
            <a:ext cx="7818950" cy="684000"/>
          </a:xfrm>
        </p:spPr>
        <p:txBody>
          <a:bodyPr lIns="0" tIns="0" rIns="0" bIns="0"/>
          <a:lstStyle>
            <a:lvl1pPr>
              <a:defRPr sz="1400" b="1">
                <a:latin typeface="+mn-lt"/>
                <a:ea typeface="ABBvoice Light" panose="020D0403020503020204" pitchFamily="34" charset="0"/>
                <a:cs typeface="ABBvoice Light" panose="020D0403020503020204" pitchFamily="34" charset="0"/>
              </a:defRPr>
            </a:lvl1pPr>
            <a:lvl2pPr>
              <a:defRPr sz="1400" b="1">
                <a:latin typeface="+mn-lt"/>
                <a:ea typeface="ABBvoice Light" panose="020D0403020503020204" pitchFamily="34" charset="0"/>
                <a:cs typeface="ABBvoice Light" panose="020D0403020503020204" pitchFamily="34" charset="0"/>
              </a:defRPr>
            </a:lvl2pPr>
            <a:lvl3pPr>
              <a:defRPr sz="1400" b="1">
                <a:latin typeface="+mn-lt"/>
                <a:ea typeface="ABBvoice Light" panose="020D0403020503020204" pitchFamily="34" charset="0"/>
                <a:cs typeface="ABBvoice Light" panose="020D0403020503020204" pitchFamily="34" charset="0"/>
              </a:defRPr>
            </a:lvl3pPr>
            <a:lvl4pPr>
              <a:defRPr sz="1400" b="1">
                <a:latin typeface="+mn-lt"/>
                <a:ea typeface="ABBvoice Light" panose="020D0403020503020204" pitchFamily="34" charset="0"/>
                <a:cs typeface="ABBvoice Light" panose="020D0403020503020204" pitchFamily="34" charset="0"/>
              </a:defRPr>
            </a:lvl4pPr>
            <a:lvl5pPr>
              <a:defRPr sz="1400" b="1">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0F576353-D5DB-4F2A-A22E-FA267E06FBC8}"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20745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rounded picture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44EC52-177B-4EE6-B503-BC62C90040B3}"/>
              </a:ext>
            </a:extLst>
          </p:cNvPr>
          <p:cNvSpPr>
            <a:spLocks noGrp="1"/>
          </p:cNvSpPr>
          <p:nvPr>
            <p:ph type="pic" sz="quarter" idx="17"/>
          </p:nvPr>
        </p:nvSpPr>
        <p:spPr bwMode="gray">
          <a:xfrm>
            <a:off x="338400" y="1944000"/>
            <a:ext cx="2721600" cy="2664000"/>
          </a:xfrm>
          <a:custGeom>
            <a:avLst/>
            <a:gdLst>
              <a:gd name="connsiteX0" fmla="*/ 1486800 w 2973600"/>
              <a:gd name="connsiteY0" fmla="*/ 0 h 2973600"/>
              <a:gd name="connsiteX1" fmla="*/ 2973600 w 2973600"/>
              <a:gd name="connsiteY1" fmla="*/ 1486800 h 2973600"/>
              <a:gd name="connsiteX2" fmla="*/ 1486800 w 2973600"/>
              <a:gd name="connsiteY2" fmla="*/ 2973600 h 2973600"/>
              <a:gd name="connsiteX3" fmla="*/ 0 w 2973600"/>
              <a:gd name="connsiteY3" fmla="*/ 1486800 h 2973600"/>
              <a:gd name="connsiteX4" fmla="*/ 1486800 w 2973600"/>
              <a:gd name="connsiteY4" fmla="*/ 0 h 29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00" h="2973600">
                <a:moveTo>
                  <a:pt x="1486800" y="0"/>
                </a:moveTo>
                <a:cubicBezTo>
                  <a:pt x="2307937" y="0"/>
                  <a:pt x="2973600" y="665663"/>
                  <a:pt x="2973600" y="1486800"/>
                </a:cubicBezTo>
                <a:cubicBezTo>
                  <a:pt x="2973600" y="2307937"/>
                  <a:pt x="2307937" y="2973600"/>
                  <a:pt x="1486800" y="2973600"/>
                </a:cubicBezTo>
                <a:cubicBezTo>
                  <a:pt x="665663" y="2973600"/>
                  <a:pt x="0" y="2307937"/>
                  <a:pt x="0" y="1486800"/>
                </a:cubicBezTo>
                <a:cubicBezTo>
                  <a:pt x="0" y="665663"/>
                  <a:pt x="665663" y="0"/>
                  <a:pt x="1486800" y="0"/>
                </a:cubicBezTo>
                <a:close/>
              </a:path>
            </a:pathLst>
          </a:custGeom>
        </p:spPr>
        <p:txBody>
          <a:bodyPr wrap="square" bIns="504000" anchor="ctr">
            <a:noAutofit/>
          </a:bodyPr>
          <a:lstStyle>
            <a:lvl1pPr algn="ctr">
              <a:defRPr/>
            </a:lvl1pPr>
          </a:lstStyle>
          <a:p>
            <a:r>
              <a:rPr lang="en-US" noProof="0"/>
              <a:t>Click icon to add picture</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198" y="4708800"/>
            <a:ext cx="2721600" cy="1105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Picture Placeholder 10">
            <a:extLst>
              <a:ext uri="{FF2B5EF4-FFF2-40B4-BE49-F238E27FC236}">
                <a16:creationId xmlns:a16="http://schemas.microsoft.com/office/drawing/2014/main" id="{2767594A-9B1B-4FC9-A3EF-98EEA86AC62C}"/>
              </a:ext>
            </a:extLst>
          </p:cNvPr>
          <p:cNvSpPr>
            <a:spLocks noGrp="1"/>
          </p:cNvSpPr>
          <p:nvPr>
            <p:ph type="pic" sz="quarter" idx="18"/>
          </p:nvPr>
        </p:nvSpPr>
        <p:spPr bwMode="gray">
          <a:xfrm>
            <a:off x="3272596" y="1944000"/>
            <a:ext cx="2721600" cy="2664000"/>
          </a:xfrm>
          <a:custGeom>
            <a:avLst/>
            <a:gdLst>
              <a:gd name="connsiteX0" fmla="*/ 1486800 w 2973600"/>
              <a:gd name="connsiteY0" fmla="*/ 0 h 2973600"/>
              <a:gd name="connsiteX1" fmla="*/ 2973600 w 2973600"/>
              <a:gd name="connsiteY1" fmla="*/ 1486800 h 2973600"/>
              <a:gd name="connsiteX2" fmla="*/ 1486800 w 2973600"/>
              <a:gd name="connsiteY2" fmla="*/ 2973600 h 2973600"/>
              <a:gd name="connsiteX3" fmla="*/ 0 w 2973600"/>
              <a:gd name="connsiteY3" fmla="*/ 1486800 h 2973600"/>
              <a:gd name="connsiteX4" fmla="*/ 1486800 w 2973600"/>
              <a:gd name="connsiteY4" fmla="*/ 0 h 29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00" h="2973600">
                <a:moveTo>
                  <a:pt x="1486800" y="0"/>
                </a:moveTo>
                <a:cubicBezTo>
                  <a:pt x="2307937" y="0"/>
                  <a:pt x="2973600" y="665663"/>
                  <a:pt x="2973600" y="1486800"/>
                </a:cubicBezTo>
                <a:cubicBezTo>
                  <a:pt x="2973600" y="2307937"/>
                  <a:pt x="2307937" y="2973600"/>
                  <a:pt x="1486800" y="2973600"/>
                </a:cubicBezTo>
                <a:cubicBezTo>
                  <a:pt x="665663" y="2973600"/>
                  <a:pt x="0" y="2307937"/>
                  <a:pt x="0" y="1486800"/>
                </a:cubicBezTo>
                <a:cubicBezTo>
                  <a:pt x="0" y="665663"/>
                  <a:pt x="665663" y="0"/>
                  <a:pt x="1486800" y="0"/>
                </a:cubicBezTo>
                <a:close/>
              </a:path>
            </a:pathLst>
          </a:custGeom>
        </p:spPr>
        <p:txBody>
          <a:bodyPr wrap="square" bIns="504000" anchor="ctr">
            <a:noAutofit/>
          </a:bodyPr>
          <a:lstStyle>
            <a:lvl1pPr algn="ctr">
              <a:defRPr/>
            </a:lvl1pPr>
          </a:lstStyle>
          <a:p>
            <a:r>
              <a:rPr lang="en-US" noProof="0"/>
              <a:t>Click icon to add picture</a:t>
            </a:r>
            <a:endParaRPr lang="en-US"/>
          </a:p>
        </p:txBody>
      </p:sp>
      <p:sp>
        <p:nvSpPr>
          <p:cNvPr id="31" name="Text Placeholder 11">
            <a:extLst>
              <a:ext uri="{FF2B5EF4-FFF2-40B4-BE49-F238E27FC236}">
                <a16:creationId xmlns:a16="http://schemas.microsoft.com/office/drawing/2014/main" id="{5E9B6A50-8E7E-44DE-87B0-BBA84E8C9C4D}"/>
              </a:ext>
            </a:extLst>
          </p:cNvPr>
          <p:cNvSpPr>
            <a:spLocks noGrp="1"/>
          </p:cNvSpPr>
          <p:nvPr>
            <p:ph type="body" sz="quarter" idx="19"/>
          </p:nvPr>
        </p:nvSpPr>
        <p:spPr>
          <a:xfrm>
            <a:off x="3267795" y="4708800"/>
            <a:ext cx="2721600" cy="1105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4" name="Picture Placeholder 10">
            <a:extLst>
              <a:ext uri="{FF2B5EF4-FFF2-40B4-BE49-F238E27FC236}">
                <a16:creationId xmlns:a16="http://schemas.microsoft.com/office/drawing/2014/main" id="{403055A0-7433-437E-92E6-21BA8C2F2EC9}"/>
              </a:ext>
            </a:extLst>
          </p:cNvPr>
          <p:cNvSpPr>
            <a:spLocks noGrp="1"/>
          </p:cNvSpPr>
          <p:nvPr>
            <p:ph type="pic" sz="quarter" idx="20"/>
          </p:nvPr>
        </p:nvSpPr>
        <p:spPr bwMode="gray">
          <a:xfrm>
            <a:off x="6206792" y="1944000"/>
            <a:ext cx="2721600" cy="2664000"/>
          </a:xfrm>
          <a:custGeom>
            <a:avLst/>
            <a:gdLst>
              <a:gd name="connsiteX0" fmla="*/ 1486800 w 2973600"/>
              <a:gd name="connsiteY0" fmla="*/ 0 h 2973600"/>
              <a:gd name="connsiteX1" fmla="*/ 2973600 w 2973600"/>
              <a:gd name="connsiteY1" fmla="*/ 1486800 h 2973600"/>
              <a:gd name="connsiteX2" fmla="*/ 1486800 w 2973600"/>
              <a:gd name="connsiteY2" fmla="*/ 2973600 h 2973600"/>
              <a:gd name="connsiteX3" fmla="*/ 0 w 2973600"/>
              <a:gd name="connsiteY3" fmla="*/ 1486800 h 2973600"/>
              <a:gd name="connsiteX4" fmla="*/ 1486800 w 2973600"/>
              <a:gd name="connsiteY4" fmla="*/ 0 h 29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00" h="2973600">
                <a:moveTo>
                  <a:pt x="1486800" y="0"/>
                </a:moveTo>
                <a:cubicBezTo>
                  <a:pt x="2307937" y="0"/>
                  <a:pt x="2973600" y="665663"/>
                  <a:pt x="2973600" y="1486800"/>
                </a:cubicBezTo>
                <a:cubicBezTo>
                  <a:pt x="2973600" y="2307937"/>
                  <a:pt x="2307937" y="2973600"/>
                  <a:pt x="1486800" y="2973600"/>
                </a:cubicBezTo>
                <a:cubicBezTo>
                  <a:pt x="665663" y="2973600"/>
                  <a:pt x="0" y="2307937"/>
                  <a:pt x="0" y="1486800"/>
                </a:cubicBezTo>
                <a:cubicBezTo>
                  <a:pt x="0" y="665663"/>
                  <a:pt x="665663" y="0"/>
                  <a:pt x="1486800" y="0"/>
                </a:cubicBezTo>
                <a:close/>
              </a:path>
            </a:pathLst>
          </a:custGeom>
        </p:spPr>
        <p:txBody>
          <a:bodyPr wrap="square" bIns="504000" anchor="ctr">
            <a:noAutofit/>
          </a:bodyPr>
          <a:lstStyle>
            <a:lvl1pPr algn="ctr">
              <a:defRPr/>
            </a:lvl1pPr>
          </a:lstStyle>
          <a:p>
            <a:r>
              <a:rPr lang="en-US" noProof="0"/>
              <a:t>Click icon to add picture</a:t>
            </a:r>
            <a:endParaRPr lang="en-US"/>
          </a:p>
        </p:txBody>
      </p:sp>
      <p:sp>
        <p:nvSpPr>
          <p:cNvPr id="32" name="Text Placeholder 11">
            <a:extLst>
              <a:ext uri="{FF2B5EF4-FFF2-40B4-BE49-F238E27FC236}">
                <a16:creationId xmlns:a16="http://schemas.microsoft.com/office/drawing/2014/main" id="{F4B5EE1A-3316-46F5-BB7B-CCCA30464A87}"/>
              </a:ext>
            </a:extLst>
          </p:cNvPr>
          <p:cNvSpPr>
            <a:spLocks noGrp="1"/>
          </p:cNvSpPr>
          <p:nvPr>
            <p:ph type="body" sz="quarter" idx="21"/>
          </p:nvPr>
        </p:nvSpPr>
        <p:spPr>
          <a:xfrm>
            <a:off x="6204392" y="4708800"/>
            <a:ext cx="2721600" cy="1105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25" name="Picture Placeholder 10">
            <a:extLst>
              <a:ext uri="{FF2B5EF4-FFF2-40B4-BE49-F238E27FC236}">
                <a16:creationId xmlns:a16="http://schemas.microsoft.com/office/drawing/2014/main" id="{00FD68CA-5637-4712-BABD-05E96DCD3BCF}"/>
              </a:ext>
            </a:extLst>
          </p:cNvPr>
          <p:cNvSpPr>
            <a:spLocks noGrp="1"/>
          </p:cNvSpPr>
          <p:nvPr>
            <p:ph type="pic" sz="quarter" idx="22"/>
          </p:nvPr>
        </p:nvSpPr>
        <p:spPr bwMode="gray">
          <a:xfrm>
            <a:off x="9140989" y="1944000"/>
            <a:ext cx="2721600" cy="2664000"/>
          </a:xfrm>
          <a:custGeom>
            <a:avLst/>
            <a:gdLst>
              <a:gd name="connsiteX0" fmla="*/ 1486800 w 2973600"/>
              <a:gd name="connsiteY0" fmla="*/ 0 h 2973600"/>
              <a:gd name="connsiteX1" fmla="*/ 2973600 w 2973600"/>
              <a:gd name="connsiteY1" fmla="*/ 1486800 h 2973600"/>
              <a:gd name="connsiteX2" fmla="*/ 1486800 w 2973600"/>
              <a:gd name="connsiteY2" fmla="*/ 2973600 h 2973600"/>
              <a:gd name="connsiteX3" fmla="*/ 0 w 2973600"/>
              <a:gd name="connsiteY3" fmla="*/ 1486800 h 2973600"/>
              <a:gd name="connsiteX4" fmla="*/ 1486800 w 2973600"/>
              <a:gd name="connsiteY4" fmla="*/ 0 h 29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00" h="2973600">
                <a:moveTo>
                  <a:pt x="1486800" y="0"/>
                </a:moveTo>
                <a:cubicBezTo>
                  <a:pt x="2307937" y="0"/>
                  <a:pt x="2973600" y="665663"/>
                  <a:pt x="2973600" y="1486800"/>
                </a:cubicBezTo>
                <a:cubicBezTo>
                  <a:pt x="2973600" y="2307937"/>
                  <a:pt x="2307937" y="2973600"/>
                  <a:pt x="1486800" y="2973600"/>
                </a:cubicBezTo>
                <a:cubicBezTo>
                  <a:pt x="665663" y="2973600"/>
                  <a:pt x="0" y="2307937"/>
                  <a:pt x="0" y="1486800"/>
                </a:cubicBezTo>
                <a:cubicBezTo>
                  <a:pt x="0" y="665663"/>
                  <a:pt x="665663" y="0"/>
                  <a:pt x="1486800" y="0"/>
                </a:cubicBezTo>
                <a:close/>
              </a:path>
            </a:pathLst>
          </a:custGeom>
        </p:spPr>
        <p:txBody>
          <a:bodyPr wrap="square" bIns="504000" anchor="ctr">
            <a:noAutofit/>
          </a:bodyPr>
          <a:lstStyle>
            <a:lvl1pPr algn="ctr">
              <a:defRPr/>
            </a:lvl1pPr>
          </a:lstStyle>
          <a:p>
            <a:r>
              <a:rPr lang="en-US" noProof="0"/>
              <a:t>Click icon to add picture</a:t>
            </a:r>
            <a:endParaRPr lang="en-US"/>
          </a:p>
        </p:txBody>
      </p:sp>
      <p:sp>
        <p:nvSpPr>
          <p:cNvPr id="33" name="Text Placeholder 11">
            <a:extLst>
              <a:ext uri="{FF2B5EF4-FFF2-40B4-BE49-F238E27FC236}">
                <a16:creationId xmlns:a16="http://schemas.microsoft.com/office/drawing/2014/main" id="{B81787D8-AACD-4182-9B1C-706B7FA5B2FE}"/>
              </a:ext>
            </a:extLst>
          </p:cNvPr>
          <p:cNvSpPr>
            <a:spLocks noGrp="1"/>
          </p:cNvSpPr>
          <p:nvPr>
            <p:ph type="body" sz="quarter" idx="23"/>
          </p:nvPr>
        </p:nvSpPr>
        <p:spPr>
          <a:xfrm>
            <a:off x="9140989" y="4708800"/>
            <a:ext cx="2721600" cy="11052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Click to edit Master text styles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902337EE-EDB6-43FF-843D-172081B7296F}"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325981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icon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31200" y="2552400"/>
            <a:ext cx="914400" cy="914400"/>
          </a:xfrm>
        </p:spPr>
        <p:txBody>
          <a:bodyPr lIns="0" tIns="0" rIns="0" bIns="0"/>
          <a:lstStyle>
            <a:lvl1pPr algn="ctr">
              <a:defRPr sz="8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3827463"/>
            <a:ext cx="27216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3267796" y="2552400"/>
            <a:ext cx="914400" cy="914400"/>
          </a:xfrm>
        </p:spPr>
        <p:txBody>
          <a:bodyPr lIns="0" tIns="0" rIns="0" bIns="0"/>
          <a:lstStyle>
            <a:lvl1pPr algn="ctr">
              <a:defRPr sz="800" b="1"/>
            </a:lvl1pPr>
          </a:lstStyle>
          <a:p>
            <a:r>
              <a:rPr lang="en-US" noProof="0" dirty="0"/>
              <a:t>Please add icon</a:t>
            </a:r>
            <a:endParaRPr lang="en-US"/>
          </a:p>
        </p:txBody>
      </p:sp>
      <p:sp>
        <p:nvSpPr>
          <p:cNvPr id="31" name="Text Placeholder 11">
            <a:extLst>
              <a:ext uri="{FF2B5EF4-FFF2-40B4-BE49-F238E27FC236}">
                <a16:creationId xmlns:a16="http://schemas.microsoft.com/office/drawing/2014/main" id="{0A9E9979-248E-4746-8425-8D44D1E79638}"/>
              </a:ext>
            </a:extLst>
          </p:cNvPr>
          <p:cNvSpPr>
            <a:spLocks noGrp="1"/>
          </p:cNvSpPr>
          <p:nvPr>
            <p:ph type="body" sz="quarter" idx="19"/>
          </p:nvPr>
        </p:nvSpPr>
        <p:spPr>
          <a:xfrm>
            <a:off x="3267796" y="3827463"/>
            <a:ext cx="27216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6204392" y="2552400"/>
            <a:ext cx="914400" cy="914400"/>
          </a:xfrm>
        </p:spPr>
        <p:txBody>
          <a:bodyPr lIns="0" tIns="0" rIns="0" bIns="0"/>
          <a:lstStyle>
            <a:lvl1pPr algn="ctr">
              <a:defRPr sz="800" b="1"/>
            </a:lvl1pPr>
          </a:lstStyle>
          <a:p>
            <a:r>
              <a:rPr lang="en-US" noProof="0" dirty="0"/>
              <a:t>Please add icon</a:t>
            </a:r>
            <a:endParaRPr lang="en-US"/>
          </a:p>
        </p:txBody>
      </p:sp>
      <p:sp>
        <p:nvSpPr>
          <p:cNvPr id="32" name="Text Placeholder 11">
            <a:extLst>
              <a:ext uri="{FF2B5EF4-FFF2-40B4-BE49-F238E27FC236}">
                <a16:creationId xmlns:a16="http://schemas.microsoft.com/office/drawing/2014/main" id="{D049D639-BFD2-4CC0-8424-B791511A500E}"/>
              </a:ext>
            </a:extLst>
          </p:cNvPr>
          <p:cNvSpPr>
            <a:spLocks noGrp="1"/>
          </p:cNvSpPr>
          <p:nvPr>
            <p:ph type="body" sz="quarter" idx="21"/>
          </p:nvPr>
        </p:nvSpPr>
        <p:spPr>
          <a:xfrm>
            <a:off x="6204392" y="3827463"/>
            <a:ext cx="27216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5"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9140989" y="2552400"/>
            <a:ext cx="914400" cy="914400"/>
          </a:xfrm>
        </p:spPr>
        <p:txBody>
          <a:bodyPr lIns="0" tIns="0" rIns="0" bIns="0"/>
          <a:lstStyle>
            <a:lvl1pPr algn="ctr">
              <a:defRPr sz="800" b="1"/>
            </a:lvl1pPr>
          </a:lstStyle>
          <a:p>
            <a:r>
              <a:rPr lang="en-US" noProof="0" dirty="0"/>
              <a:t>Please add icon</a:t>
            </a:r>
            <a:endParaRPr lang="en-US"/>
          </a:p>
        </p:txBody>
      </p:sp>
      <p:sp>
        <p:nvSpPr>
          <p:cNvPr id="33" name="Text Placeholder 11">
            <a:extLst>
              <a:ext uri="{FF2B5EF4-FFF2-40B4-BE49-F238E27FC236}">
                <a16:creationId xmlns:a16="http://schemas.microsoft.com/office/drawing/2014/main" id="{E52081B8-FFAB-490A-9295-579843631D21}"/>
              </a:ext>
            </a:extLst>
          </p:cNvPr>
          <p:cNvSpPr>
            <a:spLocks noGrp="1"/>
          </p:cNvSpPr>
          <p:nvPr>
            <p:ph type="body" sz="quarter" idx="23"/>
          </p:nvPr>
        </p:nvSpPr>
        <p:spPr>
          <a:xfrm>
            <a:off x="9140989" y="3827463"/>
            <a:ext cx="27216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F3A501F0-1B55-4808-B191-E00ECFEF3979}"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6" name="Text Placeholder 9">
            <a:extLst>
              <a:ext uri="{FF2B5EF4-FFF2-40B4-BE49-F238E27FC236}">
                <a16:creationId xmlns:a16="http://schemas.microsoft.com/office/drawing/2014/main" id="{C9A43077-8463-4968-88C4-11AE5FC21D22}"/>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132387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ve icon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31200" y="2552400"/>
            <a:ext cx="914400" cy="914400"/>
          </a:xfrm>
        </p:spPr>
        <p:txBody>
          <a:bodyPr lIns="0" tIns="0" rIns="0" bIns="0"/>
          <a:lstStyle>
            <a:lvl1pPr algn="ctr">
              <a:defRPr sz="8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3827462"/>
            <a:ext cx="17568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2774847" y="2552400"/>
            <a:ext cx="914400" cy="914400"/>
          </a:xfrm>
        </p:spPr>
        <p:txBody>
          <a:bodyPr lIns="0" tIns="0" rIns="0" bIns="0"/>
          <a:lstStyle>
            <a:lvl1pPr algn="ctr">
              <a:defRPr sz="800" b="1"/>
            </a:lvl1pPr>
          </a:lstStyle>
          <a:p>
            <a:r>
              <a:rPr lang="en-US" noProof="0" dirty="0"/>
              <a:t>Please add icon</a:t>
            </a:r>
            <a:endParaRPr lang="en-US"/>
          </a:p>
        </p:txBody>
      </p:sp>
      <p:sp>
        <p:nvSpPr>
          <p:cNvPr id="31" name="Text Placeholder 11">
            <a:extLst>
              <a:ext uri="{FF2B5EF4-FFF2-40B4-BE49-F238E27FC236}">
                <a16:creationId xmlns:a16="http://schemas.microsoft.com/office/drawing/2014/main" id="{0A9E9979-248E-4746-8425-8D44D1E79638}"/>
              </a:ext>
            </a:extLst>
          </p:cNvPr>
          <p:cNvSpPr>
            <a:spLocks noGrp="1"/>
          </p:cNvSpPr>
          <p:nvPr>
            <p:ph type="body" sz="quarter" idx="19"/>
          </p:nvPr>
        </p:nvSpPr>
        <p:spPr>
          <a:xfrm>
            <a:off x="2774847" y="3827462"/>
            <a:ext cx="17568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5218494" y="2552400"/>
            <a:ext cx="914400" cy="914400"/>
          </a:xfrm>
        </p:spPr>
        <p:txBody>
          <a:bodyPr lIns="0" tIns="0" rIns="0" bIns="0"/>
          <a:lstStyle>
            <a:lvl1pPr algn="ctr">
              <a:defRPr sz="800" b="1"/>
            </a:lvl1pPr>
          </a:lstStyle>
          <a:p>
            <a:r>
              <a:rPr lang="en-US" noProof="0" dirty="0"/>
              <a:t>Please add icon</a:t>
            </a:r>
            <a:endParaRPr lang="en-US"/>
          </a:p>
        </p:txBody>
      </p:sp>
      <p:sp>
        <p:nvSpPr>
          <p:cNvPr id="32" name="Text Placeholder 11">
            <a:extLst>
              <a:ext uri="{FF2B5EF4-FFF2-40B4-BE49-F238E27FC236}">
                <a16:creationId xmlns:a16="http://schemas.microsoft.com/office/drawing/2014/main" id="{D049D639-BFD2-4CC0-8424-B791511A500E}"/>
              </a:ext>
            </a:extLst>
          </p:cNvPr>
          <p:cNvSpPr>
            <a:spLocks noGrp="1"/>
          </p:cNvSpPr>
          <p:nvPr>
            <p:ph type="body" sz="quarter" idx="21"/>
          </p:nvPr>
        </p:nvSpPr>
        <p:spPr>
          <a:xfrm>
            <a:off x="5218494" y="3827462"/>
            <a:ext cx="17568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5"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7662141" y="2552400"/>
            <a:ext cx="914400" cy="914400"/>
          </a:xfrm>
        </p:spPr>
        <p:txBody>
          <a:bodyPr lIns="0" tIns="0" rIns="0" bIns="0"/>
          <a:lstStyle>
            <a:lvl1pPr algn="ctr">
              <a:defRPr sz="800" b="1"/>
            </a:lvl1pPr>
          </a:lstStyle>
          <a:p>
            <a:r>
              <a:rPr lang="en-US" noProof="0" dirty="0"/>
              <a:t>Please add icon</a:t>
            </a:r>
            <a:endParaRPr lang="en-US"/>
          </a:p>
        </p:txBody>
      </p:sp>
      <p:sp>
        <p:nvSpPr>
          <p:cNvPr id="33" name="Text Placeholder 11">
            <a:extLst>
              <a:ext uri="{FF2B5EF4-FFF2-40B4-BE49-F238E27FC236}">
                <a16:creationId xmlns:a16="http://schemas.microsoft.com/office/drawing/2014/main" id="{E52081B8-FFAB-490A-9295-579843631D21}"/>
              </a:ext>
            </a:extLst>
          </p:cNvPr>
          <p:cNvSpPr>
            <a:spLocks noGrp="1"/>
          </p:cNvSpPr>
          <p:nvPr>
            <p:ph type="body" sz="quarter" idx="23"/>
          </p:nvPr>
        </p:nvSpPr>
        <p:spPr>
          <a:xfrm>
            <a:off x="7662141" y="3827462"/>
            <a:ext cx="17568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6" name="Picture Placeholder 10">
            <a:extLst>
              <a:ext uri="{FF2B5EF4-FFF2-40B4-BE49-F238E27FC236}">
                <a16:creationId xmlns:a16="http://schemas.microsoft.com/office/drawing/2014/main" id="{994AE89A-301F-4C26-92ED-B2EC1B81C77D}"/>
              </a:ext>
            </a:extLst>
          </p:cNvPr>
          <p:cNvSpPr>
            <a:spLocks noGrp="1"/>
          </p:cNvSpPr>
          <p:nvPr>
            <p:ph type="pic" sz="quarter" idx="24" hasCustomPrompt="1"/>
          </p:nvPr>
        </p:nvSpPr>
        <p:spPr>
          <a:xfrm>
            <a:off x="10105789" y="2552400"/>
            <a:ext cx="914400" cy="914400"/>
          </a:xfrm>
        </p:spPr>
        <p:txBody>
          <a:bodyPr lIns="0" tIns="0" rIns="0" bIns="0"/>
          <a:lstStyle>
            <a:lvl1pPr algn="ctr">
              <a:defRPr sz="800" b="1"/>
            </a:lvl1pPr>
          </a:lstStyle>
          <a:p>
            <a:r>
              <a:rPr lang="en-US" noProof="0" dirty="0"/>
              <a:t>Please add icon</a:t>
            </a:r>
            <a:endParaRPr lang="en-US"/>
          </a:p>
        </p:txBody>
      </p:sp>
      <p:sp>
        <p:nvSpPr>
          <p:cNvPr id="34" name="Text Placeholder 11">
            <a:extLst>
              <a:ext uri="{FF2B5EF4-FFF2-40B4-BE49-F238E27FC236}">
                <a16:creationId xmlns:a16="http://schemas.microsoft.com/office/drawing/2014/main" id="{D300B7C1-8FE5-4B19-8D3E-BBDE06098E64}"/>
              </a:ext>
            </a:extLst>
          </p:cNvPr>
          <p:cNvSpPr>
            <a:spLocks noGrp="1"/>
          </p:cNvSpPr>
          <p:nvPr>
            <p:ph type="body" sz="quarter" idx="25"/>
          </p:nvPr>
        </p:nvSpPr>
        <p:spPr>
          <a:xfrm>
            <a:off x="10105789" y="3827462"/>
            <a:ext cx="1756800" cy="1685925"/>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a:lstStyle/>
          <a:p>
            <a:fld id="{F6B12C3D-BC2E-4B7A-B360-CE0523781F6B}"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8" name="Text Placeholder 9">
            <a:extLst>
              <a:ext uri="{FF2B5EF4-FFF2-40B4-BE49-F238E27FC236}">
                <a16:creationId xmlns:a16="http://schemas.microsoft.com/office/drawing/2014/main" id="{E3342590-42A3-4E78-9950-B9D9986172BF}"/>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0830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4611600"/>
          </a:xfrm>
        </p:spPr>
        <p:txBody>
          <a:bodyPr lIns="0" tIns="0" rIns="0" bIns="0"/>
          <a:lstStyle/>
          <a:p>
            <a:r>
              <a:rPr lang="en-US"/>
              <a:t>Click icon to add picture</a:t>
            </a:r>
            <a:endParaRPr lang="en-US" dirty="0"/>
          </a:p>
        </p:txBody>
      </p:sp>
      <p:sp>
        <p:nvSpPr>
          <p:cNvPr id="13" name="Title 1">
            <a:extLst>
              <a:ext uri="{FF2B5EF4-FFF2-40B4-BE49-F238E27FC236}">
                <a16:creationId xmlns:a16="http://schemas.microsoft.com/office/drawing/2014/main" id="{6DA95573-D6E2-4AE8-BC7C-9ED41474E121}"/>
              </a:ext>
            </a:extLst>
          </p:cNvPr>
          <p:cNvSpPr>
            <a:spLocks noGrp="1"/>
          </p:cNvSpPr>
          <p:nvPr>
            <p:ph type="title"/>
          </p:nvPr>
        </p:nvSpPr>
        <p:spPr>
          <a:xfrm>
            <a:off x="331200" y="5325037"/>
            <a:ext cx="9787525" cy="486000"/>
          </a:xfrm>
        </p:spPr>
        <p:txBody>
          <a:bodyPr/>
          <a:lstStyle>
            <a:lvl1pPr>
              <a:defRPr sz="3200" b="1"/>
            </a:lvl1pPr>
          </a:lstStyle>
          <a:p>
            <a:r>
              <a:rPr lang="en-US" noProof="0"/>
              <a:t>Click to edit Master title style</a:t>
            </a:r>
            <a:endParaRPr lang="en-US" noProof="0" dirty="0"/>
          </a:p>
        </p:txBody>
      </p:sp>
      <p:sp>
        <p:nvSpPr>
          <p:cNvPr id="15" name="Text Placeholder 9">
            <a:extLst>
              <a:ext uri="{FF2B5EF4-FFF2-40B4-BE49-F238E27FC236}">
                <a16:creationId xmlns:a16="http://schemas.microsoft.com/office/drawing/2014/main" id="{74B7DFE2-ECC3-43F8-84A5-7C854EDDC7D8}"/>
              </a:ext>
            </a:extLst>
          </p:cNvPr>
          <p:cNvSpPr>
            <a:spLocks noGrp="1"/>
          </p:cNvSpPr>
          <p:nvPr>
            <p:ph type="body" sz="quarter" idx="14" hasCustomPrompt="1"/>
          </p:nvPr>
        </p:nvSpPr>
        <p:spPr>
          <a:xfrm>
            <a:off x="331200" y="5808186"/>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6" name="Text Placeholder 3">
            <a:extLst>
              <a:ext uri="{FF2B5EF4-FFF2-40B4-BE49-F238E27FC236}">
                <a16:creationId xmlns:a16="http://schemas.microsoft.com/office/drawing/2014/main" id="{17223CF7-4278-4148-85A7-A9569B5C54BF}"/>
              </a:ext>
            </a:extLst>
          </p:cNvPr>
          <p:cNvSpPr>
            <a:spLocks noGrp="1"/>
          </p:cNvSpPr>
          <p:nvPr>
            <p:ph type="body" sz="quarter" idx="17" hasCustomPrompt="1"/>
          </p:nvPr>
        </p:nvSpPr>
        <p:spPr>
          <a:xfrm>
            <a:off x="331200" y="5136445"/>
            <a:ext cx="9787525" cy="185926"/>
          </a:xfrm>
        </p:spPr>
        <p:txBody>
          <a:bodyPr lIns="0" anchor="t"/>
          <a:lstStyle>
            <a:lvl1pPr>
              <a:spcBef>
                <a:spcPts val="0"/>
              </a:spcBef>
              <a:defRPr sz="1200" cap="all" spc="200" baseline="0"/>
            </a:lvl1pPr>
          </a:lstStyle>
          <a:p>
            <a:pPr lvl="0"/>
            <a:r>
              <a:rPr lang="en-US" noProof="0" dirty="0"/>
              <a:t>DATE OR OTHER INFORMATION – THIS LINE IS NOT OBLIGATORY</a:t>
            </a:r>
            <a:endParaRPr lang="en-US"/>
          </a:p>
        </p:txBody>
      </p:sp>
      <p:sp>
        <p:nvSpPr>
          <p:cNvPr id="10" name="Text Placeholder 6">
            <a:extLst>
              <a:ext uri="{FF2B5EF4-FFF2-40B4-BE49-F238E27FC236}">
                <a16:creationId xmlns:a16="http://schemas.microsoft.com/office/drawing/2014/main" id="{8CF1CED0-A353-47EA-8ED6-DC423D2F5167}"/>
              </a:ext>
            </a:extLst>
          </p:cNvPr>
          <p:cNvSpPr txBox="1">
            <a:spLocks/>
          </p:cNvSpPr>
          <p:nvPr userDrawn="1"/>
        </p:nvSpPr>
        <p:spPr>
          <a:xfrm>
            <a:off x="331199" y="4900566"/>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dirty="0"/>
              <a:t>—</a:t>
            </a:r>
            <a:endParaRPr lang="en-US"/>
          </a:p>
        </p:txBody>
      </p:sp>
      <p:sp>
        <p:nvSpPr>
          <p:cNvPr id="14" name="Date Placeholder 2" hidden="1">
            <a:extLst>
              <a:ext uri="{FF2B5EF4-FFF2-40B4-BE49-F238E27FC236}">
                <a16:creationId xmlns:a16="http://schemas.microsoft.com/office/drawing/2014/main" id="{0A33B1B3-23BD-4E69-9630-079CFBD253DD}"/>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C6A9BD41-B408-4DC1-BC41-874D8AA7AEFB}" type="datetime4">
              <a:rPr lang="en-US" smtClean="0"/>
              <a:t>September 15, 2023</a:t>
            </a:fld>
            <a:endParaRPr lang="en-US" dirty="0"/>
          </a:p>
        </p:txBody>
      </p:sp>
      <p:sp>
        <p:nvSpPr>
          <p:cNvPr id="18" name="Footer Placeholder 5" hidden="1">
            <a:extLst>
              <a:ext uri="{FF2B5EF4-FFF2-40B4-BE49-F238E27FC236}">
                <a16:creationId xmlns:a16="http://schemas.microsoft.com/office/drawing/2014/main" id="{FF96FD6D-EB5B-42F4-A782-864EE8984920}"/>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19" name="Slide Number Placeholder 6" hidden="1">
            <a:extLst>
              <a:ext uri="{FF2B5EF4-FFF2-40B4-BE49-F238E27FC236}">
                <a16:creationId xmlns:a16="http://schemas.microsoft.com/office/drawing/2014/main" id="{A5917654-E2E7-4F3B-9A54-AAD255683063}"/>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pic>
        <p:nvPicPr>
          <p:cNvPr id="25" name="Logo">
            <a:extLst>
              <a:ext uri="{FF2B5EF4-FFF2-40B4-BE49-F238E27FC236}">
                <a16:creationId xmlns:a16="http://schemas.microsoft.com/office/drawing/2014/main" id="{ED4B13D8-2F10-407F-A41A-CB05B3D199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3" name="Textbox for metadata">
            <a:extLst>
              <a:ext uri="{FF2B5EF4-FFF2-40B4-BE49-F238E27FC236}">
                <a16:creationId xmlns:a16="http://schemas.microsoft.com/office/drawing/2014/main" id="{99A66A49-8F92-4F89-AFD0-110E26BF2680}"/>
              </a:ext>
            </a:extLst>
          </p:cNvPr>
          <p:cNvSpPr txBox="1">
            <a:spLocks/>
          </p:cNvSpPr>
          <p:nvPr userDrawn="1"/>
        </p:nvSpPr>
        <p:spPr>
          <a:xfrm>
            <a:off x="331196" y="6506816"/>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23"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47C61707-0D77-48A5-9714-CB909585A68D}"/>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6595B980-413F-5C6F-BB48-10EAFC8D7E57}"/>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84E264FF-7C16-2557-3035-564CD53922DE}"/>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2010849464" name="Classification" descr="{&quot;templafy&quot;:{&quot;id&quot;:&quot;26204091-caa4-42a5-96d8-a539441eb8fa&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282499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x icon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34800" y="1929600"/>
            <a:ext cx="457200" cy="457200"/>
          </a:xfrm>
        </p:spPr>
        <p:txBody>
          <a:bodyPr lIns="0" tIns="0" rIns="0" bIns="0"/>
          <a:lstStyle>
            <a:lvl1pPr algn="ctr">
              <a:defRPr sz="7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932400" y="1929600"/>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4396763" y="1929600"/>
            <a:ext cx="457200" cy="457200"/>
          </a:xfrm>
        </p:spPr>
        <p:txBody>
          <a:bodyPr lIns="0" tIns="0" rIns="0" bIns="0"/>
          <a:lstStyle>
            <a:lvl1pPr algn="ctr">
              <a:defRPr sz="700" b="1"/>
            </a:lvl1pPr>
          </a:lstStyle>
          <a:p>
            <a:r>
              <a:rPr lang="en-US" noProof="0" dirty="0"/>
              <a:t>Please add icon</a:t>
            </a:r>
            <a:endParaRPr lang="en-US"/>
          </a:p>
        </p:txBody>
      </p:sp>
      <p:sp>
        <p:nvSpPr>
          <p:cNvPr id="31" name="Text Placeholder 11">
            <a:extLst>
              <a:ext uri="{FF2B5EF4-FFF2-40B4-BE49-F238E27FC236}">
                <a16:creationId xmlns:a16="http://schemas.microsoft.com/office/drawing/2014/main" id="{0A9E9979-248E-4746-8425-8D44D1E79638}"/>
              </a:ext>
            </a:extLst>
          </p:cNvPr>
          <p:cNvSpPr>
            <a:spLocks noGrp="1"/>
          </p:cNvSpPr>
          <p:nvPr>
            <p:ph type="body" sz="quarter" idx="19"/>
          </p:nvPr>
        </p:nvSpPr>
        <p:spPr>
          <a:xfrm>
            <a:off x="4994363" y="1929600"/>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8458725" y="1929600"/>
            <a:ext cx="457200" cy="457200"/>
          </a:xfrm>
        </p:spPr>
        <p:txBody>
          <a:bodyPr lIns="0" tIns="0" rIns="0" bIns="0"/>
          <a:lstStyle>
            <a:lvl1pPr algn="ctr">
              <a:defRPr sz="700" b="1"/>
            </a:lvl1pPr>
          </a:lstStyle>
          <a:p>
            <a:r>
              <a:rPr lang="en-US" noProof="0" dirty="0"/>
              <a:t>Please add icon</a:t>
            </a:r>
            <a:endParaRPr lang="en-US"/>
          </a:p>
        </p:txBody>
      </p:sp>
      <p:sp>
        <p:nvSpPr>
          <p:cNvPr id="32" name="Text Placeholder 11">
            <a:extLst>
              <a:ext uri="{FF2B5EF4-FFF2-40B4-BE49-F238E27FC236}">
                <a16:creationId xmlns:a16="http://schemas.microsoft.com/office/drawing/2014/main" id="{D049D639-BFD2-4CC0-8424-B791511A500E}"/>
              </a:ext>
            </a:extLst>
          </p:cNvPr>
          <p:cNvSpPr>
            <a:spLocks noGrp="1"/>
          </p:cNvSpPr>
          <p:nvPr>
            <p:ph type="body" sz="quarter" idx="21"/>
          </p:nvPr>
        </p:nvSpPr>
        <p:spPr>
          <a:xfrm>
            <a:off x="9056325" y="1929600"/>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5"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334800" y="3829844"/>
            <a:ext cx="457200" cy="457200"/>
          </a:xfrm>
        </p:spPr>
        <p:txBody>
          <a:bodyPr lIns="0" tIns="0" rIns="0" bIns="0"/>
          <a:lstStyle>
            <a:lvl1pPr algn="ctr">
              <a:defRPr sz="700" b="1"/>
            </a:lvl1pPr>
          </a:lstStyle>
          <a:p>
            <a:r>
              <a:rPr lang="en-US" noProof="0" dirty="0"/>
              <a:t>Please add icon</a:t>
            </a:r>
            <a:endParaRPr lang="en-US"/>
          </a:p>
        </p:txBody>
      </p:sp>
      <p:sp>
        <p:nvSpPr>
          <p:cNvPr id="33" name="Text Placeholder 11">
            <a:extLst>
              <a:ext uri="{FF2B5EF4-FFF2-40B4-BE49-F238E27FC236}">
                <a16:creationId xmlns:a16="http://schemas.microsoft.com/office/drawing/2014/main" id="{E52081B8-FFAB-490A-9295-579843631D21}"/>
              </a:ext>
            </a:extLst>
          </p:cNvPr>
          <p:cNvSpPr>
            <a:spLocks noGrp="1"/>
          </p:cNvSpPr>
          <p:nvPr>
            <p:ph type="body" sz="quarter" idx="23"/>
          </p:nvPr>
        </p:nvSpPr>
        <p:spPr>
          <a:xfrm>
            <a:off x="932400" y="3829844"/>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6" name="Picture Placeholder 10">
            <a:extLst>
              <a:ext uri="{FF2B5EF4-FFF2-40B4-BE49-F238E27FC236}">
                <a16:creationId xmlns:a16="http://schemas.microsoft.com/office/drawing/2014/main" id="{994AE89A-301F-4C26-92ED-B2EC1B81C77D}"/>
              </a:ext>
            </a:extLst>
          </p:cNvPr>
          <p:cNvSpPr>
            <a:spLocks noGrp="1"/>
          </p:cNvSpPr>
          <p:nvPr>
            <p:ph type="pic" sz="quarter" idx="24" hasCustomPrompt="1"/>
          </p:nvPr>
        </p:nvSpPr>
        <p:spPr>
          <a:xfrm>
            <a:off x="4396763" y="3829844"/>
            <a:ext cx="457200" cy="457200"/>
          </a:xfrm>
        </p:spPr>
        <p:txBody>
          <a:bodyPr lIns="0" tIns="0" rIns="0" bIns="0"/>
          <a:lstStyle>
            <a:lvl1pPr algn="ctr">
              <a:defRPr sz="700" b="1"/>
            </a:lvl1pPr>
          </a:lstStyle>
          <a:p>
            <a:r>
              <a:rPr lang="en-US" noProof="0" dirty="0"/>
              <a:t>Please add icon</a:t>
            </a:r>
            <a:endParaRPr lang="en-US"/>
          </a:p>
        </p:txBody>
      </p:sp>
      <p:sp>
        <p:nvSpPr>
          <p:cNvPr id="34" name="Text Placeholder 11">
            <a:extLst>
              <a:ext uri="{FF2B5EF4-FFF2-40B4-BE49-F238E27FC236}">
                <a16:creationId xmlns:a16="http://schemas.microsoft.com/office/drawing/2014/main" id="{D300B7C1-8FE5-4B19-8D3E-BBDE06098E64}"/>
              </a:ext>
            </a:extLst>
          </p:cNvPr>
          <p:cNvSpPr>
            <a:spLocks noGrp="1"/>
          </p:cNvSpPr>
          <p:nvPr>
            <p:ph type="body" sz="quarter" idx="25"/>
          </p:nvPr>
        </p:nvSpPr>
        <p:spPr>
          <a:xfrm>
            <a:off x="4994363" y="3829844"/>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7" name="Picture Placeholder 10">
            <a:extLst>
              <a:ext uri="{FF2B5EF4-FFF2-40B4-BE49-F238E27FC236}">
                <a16:creationId xmlns:a16="http://schemas.microsoft.com/office/drawing/2014/main" id="{D5F0F628-8A10-418E-9B30-5C02EB627E1C}"/>
              </a:ext>
            </a:extLst>
          </p:cNvPr>
          <p:cNvSpPr>
            <a:spLocks noGrp="1"/>
          </p:cNvSpPr>
          <p:nvPr>
            <p:ph type="pic" sz="quarter" idx="26" hasCustomPrompt="1"/>
          </p:nvPr>
        </p:nvSpPr>
        <p:spPr>
          <a:xfrm>
            <a:off x="8458725" y="3829844"/>
            <a:ext cx="457200" cy="457200"/>
          </a:xfrm>
        </p:spPr>
        <p:txBody>
          <a:bodyPr lIns="0" tIns="0" rIns="0" bIns="0"/>
          <a:lstStyle>
            <a:lvl1pPr algn="ctr">
              <a:defRPr sz="700" b="1"/>
            </a:lvl1pPr>
          </a:lstStyle>
          <a:p>
            <a:r>
              <a:rPr lang="en-US" noProof="0" dirty="0"/>
              <a:t>Please add icon</a:t>
            </a:r>
            <a:endParaRPr lang="en-US"/>
          </a:p>
        </p:txBody>
      </p:sp>
      <p:sp>
        <p:nvSpPr>
          <p:cNvPr id="35" name="Text Placeholder 11">
            <a:extLst>
              <a:ext uri="{FF2B5EF4-FFF2-40B4-BE49-F238E27FC236}">
                <a16:creationId xmlns:a16="http://schemas.microsoft.com/office/drawing/2014/main" id="{677AB433-7578-4A04-94CE-256E9DF81444}"/>
              </a:ext>
            </a:extLst>
          </p:cNvPr>
          <p:cNvSpPr>
            <a:spLocks noGrp="1"/>
          </p:cNvSpPr>
          <p:nvPr>
            <p:ph type="body" sz="quarter" idx="27"/>
          </p:nvPr>
        </p:nvSpPr>
        <p:spPr>
          <a:xfrm>
            <a:off x="9056325" y="3829844"/>
            <a:ext cx="2808000" cy="14148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FE7C1509-102B-44DC-8AA2-A8A1DB0A6DCC}"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20" name="Text Placeholder 9">
            <a:extLst>
              <a:ext uri="{FF2B5EF4-FFF2-40B4-BE49-F238E27FC236}">
                <a16:creationId xmlns:a16="http://schemas.microsoft.com/office/drawing/2014/main" id="{664C5B26-A749-427A-8626-9ECBE088C9D8}"/>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237022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ine icon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34800" y="1929600"/>
            <a:ext cx="457200" cy="457200"/>
          </a:xfrm>
        </p:spPr>
        <p:txBody>
          <a:bodyPr lIns="0" tIns="0" rIns="0" bIns="0"/>
          <a:lstStyle>
            <a:lvl1pPr algn="ctr">
              <a:defRPr sz="7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0"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932400" y="19296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4396294" y="1929600"/>
            <a:ext cx="457200" cy="457200"/>
          </a:xfrm>
        </p:spPr>
        <p:txBody>
          <a:bodyPr lIns="0" tIns="0" rIns="0" bIns="0"/>
          <a:lstStyle>
            <a:lvl1pPr algn="ctr">
              <a:defRPr sz="700" b="1"/>
            </a:lvl1pPr>
          </a:lstStyle>
          <a:p>
            <a:r>
              <a:rPr lang="en-US" noProof="0" dirty="0"/>
              <a:t>Please add icon</a:t>
            </a:r>
            <a:endParaRPr lang="en-US"/>
          </a:p>
        </p:txBody>
      </p:sp>
      <p:sp>
        <p:nvSpPr>
          <p:cNvPr id="31" name="Text Placeholder 11">
            <a:extLst>
              <a:ext uri="{FF2B5EF4-FFF2-40B4-BE49-F238E27FC236}">
                <a16:creationId xmlns:a16="http://schemas.microsoft.com/office/drawing/2014/main" id="{0A9E9979-248E-4746-8425-8D44D1E79638}"/>
              </a:ext>
            </a:extLst>
          </p:cNvPr>
          <p:cNvSpPr>
            <a:spLocks noGrp="1"/>
          </p:cNvSpPr>
          <p:nvPr>
            <p:ph type="body" sz="quarter" idx="19"/>
          </p:nvPr>
        </p:nvSpPr>
        <p:spPr>
          <a:xfrm>
            <a:off x="4993894" y="19296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8457788" y="1929600"/>
            <a:ext cx="457200" cy="457200"/>
          </a:xfrm>
        </p:spPr>
        <p:txBody>
          <a:bodyPr lIns="0" tIns="0" rIns="0" bIns="0"/>
          <a:lstStyle>
            <a:lvl1pPr algn="ctr">
              <a:defRPr sz="700" b="1"/>
            </a:lvl1pPr>
          </a:lstStyle>
          <a:p>
            <a:r>
              <a:rPr lang="en-US" noProof="0" dirty="0"/>
              <a:t>Please add icon</a:t>
            </a:r>
            <a:endParaRPr lang="en-US"/>
          </a:p>
        </p:txBody>
      </p:sp>
      <p:sp>
        <p:nvSpPr>
          <p:cNvPr id="32" name="Text Placeholder 11">
            <a:extLst>
              <a:ext uri="{FF2B5EF4-FFF2-40B4-BE49-F238E27FC236}">
                <a16:creationId xmlns:a16="http://schemas.microsoft.com/office/drawing/2014/main" id="{D049D639-BFD2-4CC0-8424-B791511A500E}"/>
              </a:ext>
            </a:extLst>
          </p:cNvPr>
          <p:cNvSpPr>
            <a:spLocks noGrp="1"/>
          </p:cNvSpPr>
          <p:nvPr>
            <p:ph type="body" sz="quarter" idx="21"/>
          </p:nvPr>
        </p:nvSpPr>
        <p:spPr>
          <a:xfrm>
            <a:off x="9055388" y="19296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5"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334800" y="3272400"/>
            <a:ext cx="457200" cy="457200"/>
          </a:xfrm>
        </p:spPr>
        <p:txBody>
          <a:bodyPr lIns="0" tIns="0" rIns="0" bIns="0"/>
          <a:lstStyle>
            <a:lvl1pPr algn="ctr">
              <a:defRPr sz="700" b="1"/>
            </a:lvl1pPr>
          </a:lstStyle>
          <a:p>
            <a:r>
              <a:rPr lang="en-US" noProof="0" dirty="0"/>
              <a:t>Please add icon</a:t>
            </a:r>
            <a:endParaRPr lang="en-US"/>
          </a:p>
        </p:txBody>
      </p:sp>
      <p:sp>
        <p:nvSpPr>
          <p:cNvPr id="33" name="Text Placeholder 11">
            <a:extLst>
              <a:ext uri="{FF2B5EF4-FFF2-40B4-BE49-F238E27FC236}">
                <a16:creationId xmlns:a16="http://schemas.microsoft.com/office/drawing/2014/main" id="{E52081B8-FFAB-490A-9295-579843631D21}"/>
              </a:ext>
            </a:extLst>
          </p:cNvPr>
          <p:cNvSpPr>
            <a:spLocks noGrp="1"/>
          </p:cNvSpPr>
          <p:nvPr>
            <p:ph type="body" sz="quarter" idx="23"/>
          </p:nvPr>
        </p:nvSpPr>
        <p:spPr>
          <a:xfrm>
            <a:off x="932400" y="32724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6" name="Picture Placeholder 10">
            <a:extLst>
              <a:ext uri="{FF2B5EF4-FFF2-40B4-BE49-F238E27FC236}">
                <a16:creationId xmlns:a16="http://schemas.microsoft.com/office/drawing/2014/main" id="{994AE89A-301F-4C26-92ED-B2EC1B81C77D}"/>
              </a:ext>
            </a:extLst>
          </p:cNvPr>
          <p:cNvSpPr>
            <a:spLocks noGrp="1"/>
          </p:cNvSpPr>
          <p:nvPr>
            <p:ph type="pic" sz="quarter" idx="24" hasCustomPrompt="1"/>
          </p:nvPr>
        </p:nvSpPr>
        <p:spPr>
          <a:xfrm>
            <a:off x="4396294" y="3272400"/>
            <a:ext cx="457200" cy="457200"/>
          </a:xfrm>
        </p:spPr>
        <p:txBody>
          <a:bodyPr lIns="0" tIns="0" rIns="0" bIns="0"/>
          <a:lstStyle>
            <a:lvl1pPr algn="ctr">
              <a:defRPr sz="700" b="1"/>
            </a:lvl1pPr>
          </a:lstStyle>
          <a:p>
            <a:r>
              <a:rPr lang="en-US" noProof="0" dirty="0"/>
              <a:t>Please add icon</a:t>
            </a:r>
            <a:endParaRPr lang="en-US"/>
          </a:p>
        </p:txBody>
      </p:sp>
      <p:sp>
        <p:nvSpPr>
          <p:cNvPr id="34" name="Text Placeholder 11">
            <a:extLst>
              <a:ext uri="{FF2B5EF4-FFF2-40B4-BE49-F238E27FC236}">
                <a16:creationId xmlns:a16="http://schemas.microsoft.com/office/drawing/2014/main" id="{D300B7C1-8FE5-4B19-8D3E-BBDE06098E64}"/>
              </a:ext>
            </a:extLst>
          </p:cNvPr>
          <p:cNvSpPr>
            <a:spLocks noGrp="1"/>
          </p:cNvSpPr>
          <p:nvPr>
            <p:ph type="body" sz="quarter" idx="25"/>
          </p:nvPr>
        </p:nvSpPr>
        <p:spPr>
          <a:xfrm>
            <a:off x="4993894" y="32724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7" name="Picture Placeholder 10">
            <a:extLst>
              <a:ext uri="{FF2B5EF4-FFF2-40B4-BE49-F238E27FC236}">
                <a16:creationId xmlns:a16="http://schemas.microsoft.com/office/drawing/2014/main" id="{D5F0F628-8A10-418E-9B30-5C02EB627E1C}"/>
              </a:ext>
            </a:extLst>
          </p:cNvPr>
          <p:cNvSpPr>
            <a:spLocks noGrp="1"/>
          </p:cNvSpPr>
          <p:nvPr>
            <p:ph type="pic" sz="quarter" idx="26" hasCustomPrompt="1"/>
          </p:nvPr>
        </p:nvSpPr>
        <p:spPr>
          <a:xfrm>
            <a:off x="8457788" y="3272400"/>
            <a:ext cx="457200" cy="457200"/>
          </a:xfrm>
        </p:spPr>
        <p:txBody>
          <a:bodyPr lIns="0" tIns="0" rIns="0" bIns="0"/>
          <a:lstStyle>
            <a:lvl1pPr algn="ctr">
              <a:defRPr sz="700" b="1"/>
            </a:lvl1pPr>
          </a:lstStyle>
          <a:p>
            <a:r>
              <a:rPr lang="en-US" noProof="0" dirty="0"/>
              <a:t>Please add icon</a:t>
            </a:r>
            <a:endParaRPr lang="en-US"/>
          </a:p>
        </p:txBody>
      </p:sp>
      <p:sp>
        <p:nvSpPr>
          <p:cNvPr id="35" name="Text Placeholder 11">
            <a:extLst>
              <a:ext uri="{FF2B5EF4-FFF2-40B4-BE49-F238E27FC236}">
                <a16:creationId xmlns:a16="http://schemas.microsoft.com/office/drawing/2014/main" id="{677AB433-7578-4A04-94CE-256E9DF81444}"/>
              </a:ext>
            </a:extLst>
          </p:cNvPr>
          <p:cNvSpPr>
            <a:spLocks noGrp="1"/>
          </p:cNvSpPr>
          <p:nvPr>
            <p:ph type="body" sz="quarter" idx="27"/>
          </p:nvPr>
        </p:nvSpPr>
        <p:spPr>
          <a:xfrm>
            <a:off x="9055388" y="32724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8" name="Picture Placeholder 10">
            <a:extLst>
              <a:ext uri="{FF2B5EF4-FFF2-40B4-BE49-F238E27FC236}">
                <a16:creationId xmlns:a16="http://schemas.microsoft.com/office/drawing/2014/main" id="{4C864FEE-0A1C-4897-8B82-F45359452B14}"/>
              </a:ext>
            </a:extLst>
          </p:cNvPr>
          <p:cNvSpPr>
            <a:spLocks noGrp="1"/>
          </p:cNvSpPr>
          <p:nvPr>
            <p:ph type="pic" sz="quarter" idx="28" hasCustomPrompt="1"/>
          </p:nvPr>
        </p:nvSpPr>
        <p:spPr>
          <a:xfrm>
            <a:off x="334800" y="4615200"/>
            <a:ext cx="457200" cy="457200"/>
          </a:xfrm>
        </p:spPr>
        <p:txBody>
          <a:bodyPr lIns="0" tIns="0" rIns="0" bIns="0"/>
          <a:lstStyle>
            <a:lvl1pPr algn="ctr">
              <a:defRPr sz="700" b="1"/>
            </a:lvl1pPr>
          </a:lstStyle>
          <a:p>
            <a:r>
              <a:rPr lang="en-US" noProof="0" dirty="0"/>
              <a:t>Please add icon</a:t>
            </a:r>
            <a:endParaRPr lang="en-US"/>
          </a:p>
        </p:txBody>
      </p:sp>
      <p:sp>
        <p:nvSpPr>
          <p:cNvPr id="38" name="Text Placeholder 11">
            <a:extLst>
              <a:ext uri="{FF2B5EF4-FFF2-40B4-BE49-F238E27FC236}">
                <a16:creationId xmlns:a16="http://schemas.microsoft.com/office/drawing/2014/main" id="{FBC895BB-D162-4E65-9A05-7277A36BC032}"/>
              </a:ext>
            </a:extLst>
          </p:cNvPr>
          <p:cNvSpPr>
            <a:spLocks noGrp="1"/>
          </p:cNvSpPr>
          <p:nvPr>
            <p:ph type="body" sz="quarter" idx="29"/>
          </p:nvPr>
        </p:nvSpPr>
        <p:spPr>
          <a:xfrm>
            <a:off x="932400" y="46152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9" name="Picture Placeholder 10">
            <a:extLst>
              <a:ext uri="{FF2B5EF4-FFF2-40B4-BE49-F238E27FC236}">
                <a16:creationId xmlns:a16="http://schemas.microsoft.com/office/drawing/2014/main" id="{1F21B681-AA7C-40DE-8FD3-7B067F1B9F82}"/>
              </a:ext>
            </a:extLst>
          </p:cNvPr>
          <p:cNvSpPr>
            <a:spLocks noGrp="1"/>
          </p:cNvSpPr>
          <p:nvPr>
            <p:ph type="pic" sz="quarter" idx="30" hasCustomPrompt="1"/>
          </p:nvPr>
        </p:nvSpPr>
        <p:spPr>
          <a:xfrm>
            <a:off x="4396294" y="4615200"/>
            <a:ext cx="457200" cy="457200"/>
          </a:xfrm>
        </p:spPr>
        <p:txBody>
          <a:bodyPr lIns="0" tIns="0" rIns="0" bIns="0"/>
          <a:lstStyle>
            <a:lvl1pPr algn="ctr">
              <a:defRPr sz="700" b="1"/>
            </a:lvl1pPr>
          </a:lstStyle>
          <a:p>
            <a:r>
              <a:rPr lang="en-US" noProof="0" dirty="0"/>
              <a:t>Please add icon</a:t>
            </a:r>
            <a:endParaRPr lang="en-US"/>
          </a:p>
        </p:txBody>
      </p:sp>
      <p:sp>
        <p:nvSpPr>
          <p:cNvPr id="39" name="Text Placeholder 11">
            <a:extLst>
              <a:ext uri="{FF2B5EF4-FFF2-40B4-BE49-F238E27FC236}">
                <a16:creationId xmlns:a16="http://schemas.microsoft.com/office/drawing/2014/main" id="{D6CD389E-53C9-4827-B43F-AE5D96E283DD}"/>
              </a:ext>
            </a:extLst>
          </p:cNvPr>
          <p:cNvSpPr>
            <a:spLocks noGrp="1"/>
          </p:cNvSpPr>
          <p:nvPr>
            <p:ph type="body" sz="quarter" idx="31"/>
          </p:nvPr>
        </p:nvSpPr>
        <p:spPr>
          <a:xfrm>
            <a:off x="4993894" y="46152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6" name="Picture Placeholder 10">
            <a:extLst>
              <a:ext uri="{FF2B5EF4-FFF2-40B4-BE49-F238E27FC236}">
                <a16:creationId xmlns:a16="http://schemas.microsoft.com/office/drawing/2014/main" id="{1E8F4191-056B-4619-9288-972A95E4D9D1}"/>
              </a:ext>
            </a:extLst>
          </p:cNvPr>
          <p:cNvSpPr>
            <a:spLocks noGrp="1"/>
          </p:cNvSpPr>
          <p:nvPr>
            <p:ph type="pic" sz="quarter" idx="32" hasCustomPrompt="1"/>
          </p:nvPr>
        </p:nvSpPr>
        <p:spPr>
          <a:xfrm>
            <a:off x="8457788" y="4615200"/>
            <a:ext cx="457200" cy="457200"/>
          </a:xfrm>
        </p:spPr>
        <p:txBody>
          <a:bodyPr lIns="0" tIns="0" rIns="0" bIns="0"/>
          <a:lstStyle>
            <a:lvl1pPr algn="ctr">
              <a:defRPr sz="700" b="1"/>
            </a:lvl1pPr>
          </a:lstStyle>
          <a:p>
            <a:r>
              <a:rPr lang="en-US" noProof="0" dirty="0"/>
              <a:t>Please add icon</a:t>
            </a:r>
            <a:endParaRPr lang="en-US"/>
          </a:p>
        </p:txBody>
      </p:sp>
      <p:sp>
        <p:nvSpPr>
          <p:cNvPr id="40" name="Text Placeholder 11">
            <a:extLst>
              <a:ext uri="{FF2B5EF4-FFF2-40B4-BE49-F238E27FC236}">
                <a16:creationId xmlns:a16="http://schemas.microsoft.com/office/drawing/2014/main" id="{C6A43FA3-4FF5-4557-967D-6FB6ECC33571}"/>
              </a:ext>
            </a:extLst>
          </p:cNvPr>
          <p:cNvSpPr>
            <a:spLocks noGrp="1"/>
          </p:cNvSpPr>
          <p:nvPr>
            <p:ph type="body" sz="quarter" idx="33"/>
          </p:nvPr>
        </p:nvSpPr>
        <p:spPr>
          <a:xfrm>
            <a:off x="9055388" y="4615200"/>
            <a:ext cx="2808000" cy="8604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CA8D5F6D-18D1-4E80-97E0-F8A3F4836D54}"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37" name="Text Placeholder 9">
            <a:extLst>
              <a:ext uri="{FF2B5EF4-FFF2-40B4-BE49-F238E27FC236}">
                <a16:creationId xmlns:a16="http://schemas.microsoft.com/office/drawing/2014/main" id="{EAB8C8AA-5479-4E03-B260-4B35C2BB4F38}"/>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7090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cess: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3" name="Content Placeholder 8">
            <a:extLst>
              <a:ext uri="{FF2B5EF4-FFF2-40B4-BE49-F238E27FC236}">
                <a16:creationId xmlns:a16="http://schemas.microsoft.com/office/drawing/2014/main" id="{17F53BD8-37C5-48ED-B4A6-D7482E31399E}"/>
              </a:ext>
            </a:extLst>
          </p:cNvPr>
          <p:cNvSpPr>
            <a:spLocks noGrp="1"/>
          </p:cNvSpPr>
          <p:nvPr>
            <p:ph sz="quarter" idx="23"/>
          </p:nvPr>
        </p:nvSpPr>
        <p:spPr>
          <a:xfrm>
            <a:off x="331199" y="1929600"/>
            <a:ext cx="3701051" cy="360000"/>
          </a:xfrm>
          <a:prstGeom prst="homePlate">
            <a:avLst/>
          </a:prstGeom>
          <a:solidFill>
            <a:schemeClr val="bg2"/>
          </a:solidFill>
        </p:spPr>
        <p:txBody>
          <a:bodyPr lIns="0" tIns="0" rIns="0" bIns="0" anchor="ctr"/>
          <a:lstStyle>
            <a:lvl1pPr algn="ctr">
              <a:defRPr sz="1400" b="1">
                <a:solidFill>
                  <a:schemeClr val="bg1"/>
                </a:solidFill>
              </a:defRPr>
            </a:lvl1pPr>
          </a:lstStyle>
          <a:p>
            <a:pPr lvl="0"/>
            <a:r>
              <a:rPr lang="en-US"/>
              <a:t>Click to edit Master text styles</a:t>
            </a:r>
          </a:p>
        </p:txBody>
      </p:sp>
      <p:sp>
        <p:nvSpPr>
          <p:cNvPr id="15" name="Content Placeholder 8">
            <a:extLst>
              <a:ext uri="{FF2B5EF4-FFF2-40B4-BE49-F238E27FC236}">
                <a16:creationId xmlns:a16="http://schemas.microsoft.com/office/drawing/2014/main" id="{41D5ECEA-2E5E-4D71-841F-95A2A0D97798}"/>
              </a:ext>
            </a:extLst>
          </p:cNvPr>
          <p:cNvSpPr>
            <a:spLocks noGrp="1"/>
          </p:cNvSpPr>
          <p:nvPr>
            <p:ph sz="quarter" idx="24"/>
          </p:nvPr>
        </p:nvSpPr>
        <p:spPr>
          <a:xfrm>
            <a:off x="4245975" y="1929600"/>
            <a:ext cx="3701051" cy="360000"/>
          </a:xfrm>
          <a:prstGeom prst="chevron">
            <a:avLst/>
          </a:prstGeom>
          <a:solidFill>
            <a:schemeClr val="bg2"/>
          </a:solidFill>
        </p:spPr>
        <p:txBody>
          <a:bodyPr lIns="0" tIns="0" rIns="0" bIns="0" anchor="ctr"/>
          <a:lstStyle>
            <a:lvl1pPr algn="ctr">
              <a:defRPr sz="1400" b="1">
                <a:solidFill>
                  <a:schemeClr val="bg1"/>
                </a:solidFill>
              </a:defRPr>
            </a:lvl1pPr>
          </a:lstStyle>
          <a:p>
            <a:pPr lvl="0"/>
            <a:r>
              <a:rPr lang="en-US"/>
              <a:t>Click to edit Master text styles</a:t>
            </a:r>
          </a:p>
        </p:txBody>
      </p:sp>
      <p:sp>
        <p:nvSpPr>
          <p:cNvPr id="17" name="Content Placeholder 8">
            <a:extLst>
              <a:ext uri="{FF2B5EF4-FFF2-40B4-BE49-F238E27FC236}">
                <a16:creationId xmlns:a16="http://schemas.microsoft.com/office/drawing/2014/main" id="{041C7270-2AD5-4174-9BB6-40887670ECE3}"/>
              </a:ext>
            </a:extLst>
          </p:cNvPr>
          <p:cNvSpPr>
            <a:spLocks noGrp="1"/>
          </p:cNvSpPr>
          <p:nvPr>
            <p:ph sz="quarter" idx="25"/>
          </p:nvPr>
        </p:nvSpPr>
        <p:spPr>
          <a:xfrm>
            <a:off x="8160749" y="1929600"/>
            <a:ext cx="3701051" cy="360000"/>
          </a:xfrm>
          <a:prstGeom prst="chevron">
            <a:avLst/>
          </a:prstGeom>
          <a:solidFill>
            <a:schemeClr val="bg2"/>
          </a:solidFill>
        </p:spPr>
        <p:txBody>
          <a:bodyPr lIns="0" tIns="0" rIns="0" bIns="0" anchor="ctr"/>
          <a:lstStyle>
            <a:lvl1pPr algn="ctr">
              <a:defRPr sz="1400" b="1">
                <a:solidFill>
                  <a:schemeClr val="bg1"/>
                </a:solidFill>
              </a:defRPr>
            </a:lvl1pPr>
          </a:lstStyle>
          <a:p>
            <a:pPr lvl="0"/>
            <a:r>
              <a:rPr lang="en-US"/>
              <a:t>Click to edit Master text styles</a:t>
            </a:r>
          </a:p>
        </p:txBody>
      </p:sp>
      <p:sp>
        <p:nvSpPr>
          <p:cNvPr id="22" name="Content Placeholder 8">
            <a:extLst>
              <a:ext uri="{FF2B5EF4-FFF2-40B4-BE49-F238E27FC236}">
                <a16:creationId xmlns:a16="http://schemas.microsoft.com/office/drawing/2014/main" id="{E6F51FA5-7813-4436-9E2D-0AA10EED3502}"/>
              </a:ext>
            </a:extLst>
          </p:cNvPr>
          <p:cNvSpPr>
            <a:spLocks noGrp="1"/>
          </p:cNvSpPr>
          <p:nvPr>
            <p:ph sz="quarter" idx="17"/>
          </p:nvPr>
        </p:nvSpPr>
        <p:spPr>
          <a:xfrm>
            <a:off x="331200" y="2401200"/>
            <a:ext cx="3701050" cy="311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8">
            <a:extLst>
              <a:ext uri="{FF2B5EF4-FFF2-40B4-BE49-F238E27FC236}">
                <a16:creationId xmlns:a16="http://schemas.microsoft.com/office/drawing/2014/main" id="{E6214208-AE04-4F1F-B879-DC21F5861A5B}"/>
              </a:ext>
            </a:extLst>
          </p:cNvPr>
          <p:cNvSpPr>
            <a:spLocks noGrp="1"/>
          </p:cNvSpPr>
          <p:nvPr>
            <p:ph sz="quarter" idx="18"/>
          </p:nvPr>
        </p:nvSpPr>
        <p:spPr>
          <a:xfrm>
            <a:off x="4245975" y="2401200"/>
            <a:ext cx="3701050" cy="311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8">
            <a:extLst>
              <a:ext uri="{FF2B5EF4-FFF2-40B4-BE49-F238E27FC236}">
                <a16:creationId xmlns:a16="http://schemas.microsoft.com/office/drawing/2014/main" id="{C5BC1243-5335-403B-A737-9CF168164EF1}"/>
              </a:ext>
            </a:extLst>
          </p:cNvPr>
          <p:cNvSpPr>
            <a:spLocks noGrp="1"/>
          </p:cNvSpPr>
          <p:nvPr>
            <p:ph sz="quarter" idx="19"/>
          </p:nvPr>
        </p:nvSpPr>
        <p:spPr>
          <a:xfrm>
            <a:off x="8160749" y="2401200"/>
            <a:ext cx="3701050" cy="311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119626B5-1F46-41F6-BEF7-1D8C4DEA0344}"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
        <p:nvSpPr>
          <p:cNvPr id="18" name="Text Placeholder 9">
            <a:extLst>
              <a:ext uri="{FF2B5EF4-FFF2-40B4-BE49-F238E27FC236}">
                <a16:creationId xmlns:a16="http://schemas.microsoft.com/office/drawing/2014/main" id="{C01AE2CA-8A5F-4992-AB7D-3C309899A56F}"/>
              </a:ext>
            </a:extLst>
          </p:cNvPr>
          <p:cNvSpPr>
            <a:spLocks noGrp="1"/>
          </p:cNvSpPr>
          <p:nvPr>
            <p:ph type="body" sz="quarter" idx="16"/>
          </p:nvPr>
        </p:nvSpPr>
        <p:spPr>
          <a:xfrm>
            <a:off x="331200" y="5634000"/>
            <a:ext cx="11530600" cy="540000"/>
          </a:xfrm>
          <a:solidFill>
            <a:schemeClr val="accent3"/>
          </a:solidFill>
        </p:spPr>
        <p:txBody>
          <a:bodyPr lIns="0" tIns="0" rIns="0" bIns="0" anchor="ctr"/>
          <a:lstStyle>
            <a:lvl1pPr marL="0" algn="ctr">
              <a:spcBef>
                <a:spcPts val="0"/>
              </a:spcBef>
              <a:defRPr b="1">
                <a:solidFill>
                  <a:schemeClr val="bg1"/>
                </a:solidFill>
              </a:defRPr>
            </a:lvl1pPr>
            <a:lvl2pPr marL="0" indent="0" algn="ctr">
              <a:spcBef>
                <a:spcPts val="0"/>
              </a:spcBef>
              <a:buNone/>
              <a:defRPr b="1">
                <a:solidFill>
                  <a:schemeClr val="bg1"/>
                </a:solidFill>
              </a:defRPr>
            </a:lvl2pPr>
            <a:lvl3pPr marL="0" indent="0" algn="ctr">
              <a:spcBef>
                <a:spcPts val="0"/>
              </a:spcBef>
              <a:buNone/>
              <a:defRPr b="1">
                <a:solidFill>
                  <a:schemeClr val="bg1"/>
                </a:solidFill>
              </a:defRPr>
            </a:lvl3pPr>
            <a:lvl4pPr marL="0" indent="0" algn="ctr">
              <a:spcBef>
                <a:spcPts val="0"/>
              </a:spcBef>
              <a:buNone/>
              <a:defRPr b="1">
                <a:solidFill>
                  <a:schemeClr val="bg1"/>
                </a:solidFill>
              </a:defRPr>
            </a:lvl4pPr>
            <a:lvl5pPr marL="0" indent="0" algn="ctr">
              <a:spcBef>
                <a:spcPts val="0"/>
              </a:spcBef>
              <a:buNone/>
              <a:defRPr b="1">
                <a:solidFill>
                  <a:schemeClr val="bg1"/>
                </a:solidFill>
              </a:defRPr>
            </a:lvl5pPr>
          </a:lstStyle>
          <a:p>
            <a:pPr lvl="0"/>
            <a:r>
              <a:rPr lang="en-US" noProof="0"/>
              <a:t>Click to edit Master text styles</a:t>
            </a:r>
            <a:endParaRPr lang="en-US"/>
          </a:p>
        </p:txBody>
      </p:sp>
    </p:spTree>
    <p:extLst>
      <p:ext uri="{BB962C8B-B14F-4D97-AF65-F5344CB8AC3E}">
        <p14:creationId xmlns:p14="http://schemas.microsoft.com/office/powerpoint/2010/main" val="6786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five text boxes &amp;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20" name="Text Placeholder 11">
            <a:extLst>
              <a:ext uri="{FF2B5EF4-FFF2-40B4-BE49-F238E27FC236}">
                <a16:creationId xmlns:a16="http://schemas.microsoft.com/office/drawing/2014/main" id="{907891A7-3AF7-4352-8C25-93B984B9D5F8}"/>
              </a:ext>
            </a:extLst>
          </p:cNvPr>
          <p:cNvSpPr>
            <a:spLocks noGrp="1"/>
          </p:cNvSpPr>
          <p:nvPr>
            <p:ph type="body" sz="quarter" idx="26"/>
          </p:nvPr>
        </p:nvSpPr>
        <p:spPr bwMode="gray">
          <a:xfrm>
            <a:off x="338400" y="5227200"/>
            <a:ext cx="11520000" cy="0"/>
          </a:xfrm>
          <a:custGeom>
            <a:avLst/>
            <a:gdLst>
              <a:gd name="connsiteX0" fmla="*/ 0 w 2066400"/>
              <a:gd name="connsiteY0" fmla="*/ 0 h 118800"/>
              <a:gd name="connsiteX1" fmla="*/ 2066400 w 2066400"/>
              <a:gd name="connsiteY1" fmla="*/ 0 h 118800"/>
              <a:gd name="connsiteX2" fmla="*/ 2066400 w 2066400"/>
              <a:gd name="connsiteY2" fmla="*/ 118800 h 118800"/>
              <a:gd name="connsiteX3" fmla="*/ 0 w 2066400"/>
              <a:gd name="connsiteY3" fmla="*/ 118800 h 118800"/>
              <a:gd name="connsiteX4" fmla="*/ 0 w 2066400"/>
              <a:gd name="connsiteY4" fmla="*/ 0 h 118800"/>
              <a:gd name="connsiteX0" fmla="*/ 2066400 w 2157840"/>
              <a:gd name="connsiteY0" fmla="*/ 118800 h 210240"/>
              <a:gd name="connsiteX1" fmla="*/ 0 w 2157840"/>
              <a:gd name="connsiteY1" fmla="*/ 118800 h 210240"/>
              <a:gd name="connsiteX2" fmla="*/ 0 w 2157840"/>
              <a:gd name="connsiteY2" fmla="*/ 0 h 210240"/>
              <a:gd name="connsiteX3" fmla="*/ 2066400 w 2157840"/>
              <a:gd name="connsiteY3" fmla="*/ 0 h 210240"/>
              <a:gd name="connsiteX4" fmla="*/ 2157840 w 2157840"/>
              <a:gd name="connsiteY4" fmla="*/ 210240 h 210240"/>
              <a:gd name="connsiteX0" fmla="*/ 2066400 w 2066400"/>
              <a:gd name="connsiteY0" fmla="*/ 118800 h 118800"/>
              <a:gd name="connsiteX1" fmla="*/ 0 w 2066400"/>
              <a:gd name="connsiteY1" fmla="*/ 118800 h 118800"/>
              <a:gd name="connsiteX2" fmla="*/ 0 w 2066400"/>
              <a:gd name="connsiteY2" fmla="*/ 0 h 118800"/>
              <a:gd name="connsiteX3" fmla="*/ 2066400 w 2066400"/>
              <a:gd name="connsiteY3" fmla="*/ 0 h 118800"/>
              <a:gd name="connsiteX0" fmla="*/ 0 w 2066400"/>
              <a:gd name="connsiteY0" fmla="*/ 118800 h 118800"/>
              <a:gd name="connsiteX1" fmla="*/ 0 w 2066400"/>
              <a:gd name="connsiteY1" fmla="*/ 0 h 118800"/>
              <a:gd name="connsiteX2" fmla="*/ 2066400 w 2066400"/>
              <a:gd name="connsiteY2" fmla="*/ 0 h 118800"/>
              <a:gd name="connsiteX0" fmla="*/ 0 w 2066400"/>
              <a:gd name="connsiteY0" fmla="*/ 0 h 0"/>
              <a:gd name="connsiteX1" fmla="*/ 2066400 w 2066400"/>
              <a:gd name="connsiteY1" fmla="*/ 0 h 0"/>
            </a:gdLst>
            <a:ahLst/>
            <a:cxnLst>
              <a:cxn ang="0">
                <a:pos x="connsiteX0" y="connsiteY0"/>
              </a:cxn>
              <a:cxn ang="0">
                <a:pos x="connsiteX1" y="connsiteY1"/>
              </a:cxn>
            </a:cxnLst>
            <a:rect l="l" t="t" r="r" b="b"/>
            <a:pathLst>
              <a:path w="2066400">
                <a:moveTo>
                  <a:pt x="0" y="0"/>
                </a:moveTo>
                <a:lnTo>
                  <a:pt x="2066400" y="0"/>
                </a:lnTo>
              </a:path>
            </a:pathLst>
          </a:custGeom>
          <a:ln w="15875">
            <a:solidFill>
              <a:schemeClr val="accent4"/>
            </a:solidFill>
            <a:tailEnd type="arrow" w="med" len="sm"/>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21" name="Text Placeholder 11">
            <a:extLst>
              <a:ext uri="{FF2B5EF4-FFF2-40B4-BE49-F238E27FC236}">
                <a16:creationId xmlns:a16="http://schemas.microsoft.com/office/drawing/2014/main" id="{116A6796-F195-444B-8CAF-9408872890E2}"/>
              </a:ext>
            </a:extLst>
          </p:cNvPr>
          <p:cNvSpPr>
            <a:spLocks noGrp="1"/>
          </p:cNvSpPr>
          <p:nvPr>
            <p:ph type="body" sz="quarter" idx="27" hasCustomPrompt="1"/>
          </p:nvPr>
        </p:nvSpPr>
        <p:spPr>
          <a:xfrm>
            <a:off x="331200" y="5173200"/>
            <a:ext cx="108000" cy="108000"/>
          </a:xfrm>
          <a:prstGeom prst="ellipse">
            <a:avLst/>
          </a:prstGeom>
          <a:solidFill>
            <a:schemeClr val="bg2"/>
          </a:solidFill>
          <a:ln>
            <a:solidFill>
              <a:schemeClr val="bg2"/>
            </a:solidFill>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22" name="Text Placeholder 11">
            <a:extLst>
              <a:ext uri="{FF2B5EF4-FFF2-40B4-BE49-F238E27FC236}">
                <a16:creationId xmlns:a16="http://schemas.microsoft.com/office/drawing/2014/main" id="{6A84518F-EB08-4F36-8400-95AB01D38109}"/>
              </a:ext>
            </a:extLst>
          </p:cNvPr>
          <p:cNvSpPr>
            <a:spLocks noGrp="1"/>
          </p:cNvSpPr>
          <p:nvPr>
            <p:ph type="body" sz="quarter" idx="28" hasCustomPrompt="1"/>
          </p:nvPr>
        </p:nvSpPr>
        <p:spPr>
          <a:xfrm>
            <a:off x="2724447" y="5173200"/>
            <a:ext cx="108000" cy="108000"/>
          </a:xfrm>
          <a:prstGeom prst="ellipse">
            <a:avLst/>
          </a:prstGeom>
          <a:solidFill>
            <a:schemeClr val="bg2"/>
          </a:solidFill>
          <a:ln>
            <a:solidFill>
              <a:schemeClr val="bg2"/>
            </a:solidFill>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23" name="Text Placeholder 11">
            <a:extLst>
              <a:ext uri="{FF2B5EF4-FFF2-40B4-BE49-F238E27FC236}">
                <a16:creationId xmlns:a16="http://schemas.microsoft.com/office/drawing/2014/main" id="{C503EA10-D1F3-4AA4-8CED-AEE30E121F6D}"/>
              </a:ext>
            </a:extLst>
          </p:cNvPr>
          <p:cNvSpPr>
            <a:spLocks noGrp="1"/>
          </p:cNvSpPr>
          <p:nvPr>
            <p:ph type="body" sz="quarter" idx="29" hasCustomPrompt="1"/>
          </p:nvPr>
        </p:nvSpPr>
        <p:spPr>
          <a:xfrm>
            <a:off x="5117694" y="5173200"/>
            <a:ext cx="108000" cy="108000"/>
          </a:xfrm>
          <a:prstGeom prst="ellipse">
            <a:avLst/>
          </a:prstGeom>
          <a:solidFill>
            <a:schemeClr val="bg2"/>
          </a:solidFill>
          <a:ln>
            <a:solidFill>
              <a:schemeClr val="bg2"/>
            </a:solidFill>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24" name="Text Placeholder 11">
            <a:extLst>
              <a:ext uri="{FF2B5EF4-FFF2-40B4-BE49-F238E27FC236}">
                <a16:creationId xmlns:a16="http://schemas.microsoft.com/office/drawing/2014/main" id="{DF438A3D-D3E1-4D5D-BA34-887EAEB9949A}"/>
              </a:ext>
            </a:extLst>
          </p:cNvPr>
          <p:cNvSpPr>
            <a:spLocks noGrp="1"/>
          </p:cNvSpPr>
          <p:nvPr>
            <p:ph type="body" sz="quarter" idx="30" hasCustomPrompt="1"/>
          </p:nvPr>
        </p:nvSpPr>
        <p:spPr>
          <a:xfrm>
            <a:off x="7510941" y="5173200"/>
            <a:ext cx="108000" cy="108000"/>
          </a:xfrm>
          <a:prstGeom prst="ellipse">
            <a:avLst/>
          </a:prstGeom>
          <a:solidFill>
            <a:schemeClr val="bg2"/>
          </a:solidFill>
          <a:ln>
            <a:solidFill>
              <a:schemeClr val="bg2"/>
            </a:solidFill>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Edit Master text styles</a:t>
            </a:r>
            <a:endParaRPr lang="en-US"/>
          </a:p>
        </p:txBody>
      </p:sp>
      <p:sp>
        <p:nvSpPr>
          <p:cNvPr id="25" name="Text Placeholder 11">
            <a:extLst>
              <a:ext uri="{FF2B5EF4-FFF2-40B4-BE49-F238E27FC236}">
                <a16:creationId xmlns:a16="http://schemas.microsoft.com/office/drawing/2014/main" id="{3EDD5930-9373-4D21-B203-C97F69292A19}"/>
              </a:ext>
            </a:extLst>
          </p:cNvPr>
          <p:cNvSpPr>
            <a:spLocks noGrp="1"/>
          </p:cNvSpPr>
          <p:nvPr>
            <p:ph type="body" sz="quarter" idx="31" hasCustomPrompt="1"/>
          </p:nvPr>
        </p:nvSpPr>
        <p:spPr>
          <a:xfrm>
            <a:off x="9904189" y="5173200"/>
            <a:ext cx="108000" cy="108000"/>
          </a:xfrm>
          <a:prstGeom prst="ellipse">
            <a:avLst/>
          </a:prstGeom>
          <a:solidFill>
            <a:schemeClr val="bg2"/>
          </a:solidFill>
          <a:ln>
            <a:solidFill>
              <a:schemeClr val="bg2"/>
            </a:solidFill>
          </a:ln>
        </p:spPr>
        <p:txBody>
          <a:bodyPr lIns="0" tIns="0" rIns="0" bIns="0" anchor="t"/>
          <a:lstStyle>
            <a:lvl1pPr>
              <a:defRPr sz="14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dirty="0"/>
              <a:t>Edit Master text styles</a:t>
            </a:r>
            <a:endParaRPr lang="en-US"/>
          </a:p>
        </p:txBody>
      </p:sp>
      <p:sp>
        <p:nvSpPr>
          <p:cNvPr id="8"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1929600"/>
            <a:ext cx="1957975" cy="3099600"/>
          </a:xfrm>
        </p:spPr>
        <p:txBody>
          <a:bodyPr lIns="0" tIns="0" rIns="0" bIns="0" anchor="b"/>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1" name="Text Placeholder 11">
            <a:extLst>
              <a:ext uri="{FF2B5EF4-FFF2-40B4-BE49-F238E27FC236}">
                <a16:creationId xmlns:a16="http://schemas.microsoft.com/office/drawing/2014/main" id="{5AE7A1D2-DAC3-46BE-AA9A-E1EB0825207A}"/>
              </a:ext>
            </a:extLst>
          </p:cNvPr>
          <p:cNvSpPr>
            <a:spLocks noGrp="1"/>
          </p:cNvSpPr>
          <p:nvPr>
            <p:ph type="body" sz="quarter" idx="17"/>
          </p:nvPr>
        </p:nvSpPr>
        <p:spPr>
          <a:xfrm>
            <a:off x="2724129" y="1929600"/>
            <a:ext cx="1958400" cy="3099600"/>
          </a:xfrm>
        </p:spPr>
        <p:txBody>
          <a:bodyPr lIns="0" tIns="0" rIns="0" bIns="0" anchor="b"/>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3CF0CC0E-6E4F-4BBB-AC3B-74E8C1262776}"/>
              </a:ext>
            </a:extLst>
          </p:cNvPr>
          <p:cNvSpPr>
            <a:spLocks noGrp="1"/>
          </p:cNvSpPr>
          <p:nvPr>
            <p:ph type="body" sz="quarter" idx="18"/>
          </p:nvPr>
        </p:nvSpPr>
        <p:spPr>
          <a:xfrm>
            <a:off x="5117483" y="1929600"/>
            <a:ext cx="1958400" cy="3099600"/>
          </a:xfrm>
        </p:spPr>
        <p:txBody>
          <a:bodyPr lIns="0" tIns="0" rIns="0" bIns="0" anchor="b"/>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3" name="Text Placeholder 11">
            <a:extLst>
              <a:ext uri="{FF2B5EF4-FFF2-40B4-BE49-F238E27FC236}">
                <a16:creationId xmlns:a16="http://schemas.microsoft.com/office/drawing/2014/main" id="{F46DB502-496B-4374-80BE-F2A5D51992FE}"/>
              </a:ext>
            </a:extLst>
          </p:cNvPr>
          <p:cNvSpPr>
            <a:spLocks noGrp="1"/>
          </p:cNvSpPr>
          <p:nvPr>
            <p:ph type="body" sz="quarter" idx="19"/>
          </p:nvPr>
        </p:nvSpPr>
        <p:spPr>
          <a:xfrm>
            <a:off x="7510837" y="1929600"/>
            <a:ext cx="1958400" cy="3099600"/>
          </a:xfrm>
        </p:spPr>
        <p:txBody>
          <a:bodyPr lIns="0" tIns="0" rIns="0" bIns="0" anchor="b"/>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4" name="Text Placeholder 11">
            <a:extLst>
              <a:ext uri="{FF2B5EF4-FFF2-40B4-BE49-F238E27FC236}">
                <a16:creationId xmlns:a16="http://schemas.microsoft.com/office/drawing/2014/main" id="{4B72E113-B74F-4C8D-B9C6-1799A1DAE158}"/>
              </a:ext>
            </a:extLst>
          </p:cNvPr>
          <p:cNvSpPr>
            <a:spLocks noGrp="1"/>
          </p:cNvSpPr>
          <p:nvPr>
            <p:ph type="body" sz="quarter" idx="20"/>
          </p:nvPr>
        </p:nvSpPr>
        <p:spPr>
          <a:xfrm>
            <a:off x="9904189" y="1929600"/>
            <a:ext cx="1958400" cy="3099600"/>
          </a:xfrm>
        </p:spPr>
        <p:txBody>
          <a:bodyPr lIns="0" tIns="0" rIns="0" bIns="0" anchor="b"/>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5" name="Text Placeholder 11">
            <a:extLst>
              <a:ext uri="{FF2B5EF4-FFF2-40B4-BE49-F238E27FC236}">
                <a16:creationId xmlns:a16="http://schemas.microsoft.com/office/drawing/2014/main" id="{9AE4540D-5837-4887-82D2-ADB1E470A04C}"/>
              </a:ext>
            </a:extLst>
          </p:cNvPr>
          <p:cNvSpPr>
            <a:spLocks noGrp="1"/>
          </p:cNvSpPr>
          <p:nvPr>
            <p:ph type="body" sz="quarter" idx="21"/>
          </p:nvPr>
        </p:nvSpPr>
        <p:spPr>
          <a:xfrm>
            <a:off x="331200" y="5421600"/>
            <a:ext cx="1958400" cy="392400"/>
          </a:xfrm>
        </p:spPr>
        <p:txBody>
          <a:bodyPr lIns="0" tIns="0" rIns="0" bIns="0" anchor="t"/>
          <a:lstStyle>
            <a:lvl1pPr>
              <a:defRPr sz="14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6" name="Text Placeholder 11">
            <a:extLst>
              <a:ext uri="{FF2B5EF4-FFF2-40B4-BE49-F238E27FC236}">
                <a16:creationId xmlns:a16="http://schemas.microsoft.com/office/drawing/2014/main" id="{441512B5-B055-451B-A63A-61AC3D27A779}"/>
              </a:ext>
            </a:extLst>
          </p:cNvPr>
          <p:cNvSpPr>
            <a:spLocks noGrp="1"/>
          </p:cNvSpPr>
          <p:nvPr>
            <p:ph type="body" sz="quarter" idx="22"/>
          </p:nvPr>
        </p:nvSpPr>
        <p:spPr>
          <a:xfrm>
            <a:off x="2724447" y="5421600"/>
            <a:ext cx="1958400" cy="392400"/>
          </a:xfrm>
        </p:spPr>
        <p:txBody>
          <a:bodyPr lIns="0" tIns="0" rIns="0" bIns="0" anchor="t"/>
          <a:lstStyle>
            <a:lvl1pPr>
              <a:defRPr sz="14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7" name="Text Placeholder 11">
            <a:extLst>
              <a:ext uri="{FF2B5EF4-FFF2-40B4-BE49-F238E27FC236}">
                <a16:creationId xmlns:a16="http://schemas.microsoft.com/office/drawing/2014/main" id="{1272552C-9A92-45B5-9658-E0A7758AE5F7}"/>
              </a:ext>
            </a:extLst>
          </p:cNvPr>
          <p:cNvSpPr>
            <a:spLocks noGrp="1"/>
          </p:cNvSpPr>
          <p:nvPr>
            <p:ph type="body" sz="quarter" idx="23"/>
          </p:nvPr>
        </p:nvSpPr>
        <p:spPr>
          <a:xfrm>
            <a:off x="5117694" y="5421600"/>
            <a:ext cx="1958400" cy="392400"/>
          </a:xfrm>
        </p:spPr>
        <p:txBody>
          <a:bodyPr lIns="0" tIns="0" rIns="0" bIns="0" anchor="t"/>
          <a:lstStyle>
            <a:lvl1pPr>
              <a:defRPr sz="14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8" name="Text Placeholder 11">
            <a:extLst>
              <a:ext uri="{FF2B5EF4-FFF2-40B4-BE49-F238E27FC236}">
                <a16:creationId xmlns:a16="http://schemas.microsoft.com/office/drawing/2014/main" id="{B93E5512-D171-4A0F-A84D-1429CB1B2404}"/>
              </a:ext>
            </a:extLst>
          </p:cNvPr>
          <p:cNvSpPr>
            <a:spLocks noGrp="1"/>
          </p:cNvSpPr>
          <p:nvPr>
            <p:ph type="body" sz="quarter" idx="24"/>
          </p:nvPr>
        </p:nvSpPr>
        <p:spPr>
          <a:xfrm>
            <a:off x="7510941" y="5421600"/>
            <a:ext cx="1958400" cy="392400"/>
          </a:xfrm>
        </p:spPr>
        <p:txBody>
          <a:bodyPr lIns="0" tIns="0" rIns="0" bIns="0" anchor="t"/>
          <a:lstStyle>
            <a:lvl1pPr>
              <a:defRPr sz="14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9" name="Text Placeholder 11">
            <a:extLst>
              <a:ext uri="{FF2B5EF4-FFF2-40B4-BE49-F238E27FC236}">
                <a16:creationId xmlns:a16="http://schemas.microsoft.com/office/drawing/2014/main" id="{A19BB1C7-BB18-4D53-B7FD-0B43DE543E7B}"/>
              </a:ext>
            </a:extLst>
          </p:cNvPr>
          <p:cNvSpPr>
            <a:spLocks noGrp="1"/>
          </p:cNvSpPr>
          <p:nvPr>
            <p:ph type="body" sz="quarter" idx="25"/>
          </p:nvPr>
        </p:nvSpPr>
        <p:spPr>
          <a:xfrm>
            <a:off x="9904189" y="5421600"/>
            <a:ext cx="1958400" cy="392400"/>
          </a:xfrm>
        </p:spPr>
        <p:txBody>
          <a:bodyPr lIns="0" tIns="0" rIns="0" bIns="0" anchor="t"/>
          <a:lstStyle>
            <a:lvl1pPr>
              <a:defRPr sz="14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34B7327F-B9B9-4FCD-9D42-CEC50A1073FB}"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417531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seven text boxes &amp;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5" name="Text Placeholder 11">
            <a:extLst>
              <a:ext uri="{FF2B5EF4-FFF2-40B4-BE49-F238E27FC236}">
                <a16:creationId xmlns:a16="http://schemas.microsoft.com/office/drawing/2014/main" id="{9AE4540D-5837-4887-82D2-ADB1E470A04C}"/>
              </a:ext>
            </a:extLst>
          </p:cNvPr>
          <p:cNvSpPr>
            <a:spLocks noGrp="1"/>
          </p:cNvSpPr>
          <p:nvPr>
            <p:ph type="body" sz="quarter" idx="21"/>
          </p:nvPr>
        </p:nvSpPr>
        <p:spPr>
          <a:xfrm>
            <a:off x="3312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6" name="Text Placeholder 11">
            <a:extLst>
              <a:ext uri="{FF2B5EF4-FFF2-40B4-BE49-F238E27FC236}">
                <a16:creationId xmlns:a16="http://schemas.microsoft.com/office/drawing/2014/main" id="{441512B5-B055-451B-A63A-61AC3D27A779}"/>
              </a:ext>
            </a:extLst>
          </p:cNvPr>
          <p:cNvSpPr>
            <a:spLocks noGrp="1"/>
          </p:cNvSpPr>
          <p:nvPr>
            <p:ph type="body" sz="quarter" idx="22"/>
          </p:nvPr>
        </p:nvSpPr>
        <p:spPr>
          <a:xfrm>
            <a:off x="19806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7" name="Text Placeholder 11">
            <a:extLst>
              <a:ext uri="{FF2B5EF4-FFF2-40B4-BE49-F238E27FC236}">
                <a16:creationId xmlns:a16="http://schemas.microsoft.com/office/drawing/2014/main" id="{1272552C-9A92-45B5-9658-E0A7758AE5F7}"/>
              </a:ext>
            </a:extLst>
          </p:cNvPr>
          <p:cNvSpPr>
            <a:spLocks noGrp="1"/>
          </p:cNvSpPr>
          <p:nvPr>
            <p:ph type="body" sz="quarter" idx="23"/>
          </p:nvPr>
        </p:nvSpPr>
        <p:spPr>
          <a:xfrm>
            <a:off x="36300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8" name="Text Placeholder 11">
            <a:extLst>
              <a:ext uri="{FF2B5EF4-FFF2-40B4-BE49-F238E27FC236}">
                <a16:creationId xmlns:a16="http://schemas.microsoft.com/office/drawing/2014/main" id="{B93E5512-D171-4A0F-A84D-1429CB1B2404}"/>
              </a:ext>
            </a:extLst>
          </p:cNvPr>
          <p:cNvSpPr>
            <a:spLocks noGrp="1"/>
          </p:cNvSpPr>
          <p:nvPr>
            <p:ph type="body" sz="quarter" idx="24"/>
          </p:nvPr>
        </p:nvSpPr>
        <p:spPr>
          <a:xfrm>
            <a:off x="52794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19" name="Text Placeholder 11">
            <a:extLst>
              <a:ext uri="{FF2B5EF4-FFF2-40B4-BE49-F238E27FC236}">
                <a16:creationId xmlns:a16="http://schemas.microsoft.com/office/drawing/2014/main" id="{A19BB1C7-BB18-4D53-B7FD-0B43DE543E7B}"/>
              </a:ext>
            </a:extLst>
          </p:cNvPr>
          <p:cNvSpPr>
            <a:spLocks noGrp="1"/>
          </p:cNvSpPr>
          <p:nvPr>
            <p:ph type="body" sz="quarter" idx="25"/>
          </p:nvPr>
        </p:nvSpPr>
        <p:spPr>
          <a:xfrm>
            <a:off x="69288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27" name="Text Placeholder 11">
            <a:extLst>
              <a:ext uri="{FF2B5EF4-FFF2-40B4-BE49-F238E27FC236}">
                <a16:creationId xmlns:a16="http://schemas.microsoft.com/office/drawing/2014/main" id="{6189B57F-C66A-4C80-8E4E-09199BDEEA46}"/>
              </a:ext>
            </a:extLst>
          </p:cNvPr>
          <p:cNvSpPr>
            <a:spLocks noGrp="1"/>
          </p:cNvSpPr>
          <p:nvPr>
            <p:ph type="body" sz="quarter" idx="27"/>
          </p:nvPr>
        </p:nvSpPr>
        <p:spPr>
          <a:xfrm>
            <a:off x="85782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29" name="Text Placeholder 11">
            <a:extLst>
              <a:ext uri="{FF2B5EF4-FFF2-40B4-BE49-F238E27FC236}">
                <a16:creationId xmlns:a16="http://schemas.microsoft.com/office/drawing/2014/main" id="{6FC8D2EC-39D1-4154-8306-67F231081AD5}"/>
              </a:ext>
            </a:extLst>
          </p:cNvPr>
          <p:cNvSpPr>
            <a:spLocks noGrp="1"/>
          </p:cNvSpPr>
          <p:nvPr>
            <p:ph type="body" sz="quarter" idx="29"/>
          </p:nvPr>
        </p:nvSpPr>
        <p:spPr>
          <a:xfrm>
            <a:off x="10227600" y="5400000"/>
            <a:ext cx="1296000" cy="392400"/>
          </a:xfrm>
        </p:spPr>
        <p:txBody>
          <a:bodyPr lIns="0" tIns="0" rIns="0" bIns="0" anchor="t"/>
          <a:lstStyle>
            <a:lvl1pPr>
              <a:defRPr sz="1000" b="1">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30" name="Text Placeholder 11">
            <a:extLst>
              <a:ext uri="{FF2B5EF4-FFF2-40B4-BE49-F238E27FC236}">
                <a16:creationId xmlns:a16="http://schemas.microsoft.com/office/drawing/2014/main" id="{A4C85EBA-3628-4B96-A145-783BC7DB5012}"/>
              </a:ext>
            </a:extLst>
          </p:cNvPr>
          <p:cNvSpPr>
            <a:spLocks noGrp="1"/>
          </p:cNvSpPr>
          <p:nvPr>
            <p:ph type="body" sz="quarter" idx="30" hasCustomPrompt="1"/>
          </p:nvPr>
        </p:nvSpPr>
        <p:spPr bwMode="gray">
          <a:xfrm>
            <a:off x="338400" y="5227200"/>
            <a:ext cx="11520000" cy="0"/>
          </a:xfrm>
          <a:custGeom>
            <a:avLst/>
            <a:gdLst>
              <a:gd name="connsiteX0" fmla="*/ 0 w 11520000"/>
              <a:gd name="connsiteY0" fmla="*/ 0 h 392400"/>
              <a:gd name="connsiteX1" fmla="*/ 11520000 w 11520000"/>
              <a:gd name="connsiteY1" fmla="*/ 0 h 392400"/>
              <a:gd name="connsiteX2" fmla="*/ 11520000 w 11520000"/>
              <a:gd name="connsiteY2" fmla="*/ 392400 h 392400"/>
              <a:gd name="connsiteX3" fmla="*/ 0 w 11520000"/>
              <a:gd name="connsiteY3" fmla="*/ 392400 h 392400"/>
              <a:gd name="connsiteX4" fmla="*/ 0 w 11520000"/>
              <a:gd name="connsiteY4" fmla="*/ 0 h 392400"/>
              <a:gd name="connsiteX0" fmla="*/ 11520000 w 11611440"/>
              <a:gd name="connsiteY0" fmla="*/ 392400 h 483840"/>
              <a:gd name="connsiteX1" fmla="*/ 0 w 11611440"/>
              <a:gd name="connsiteY1" fmla="*/ 392400 h 483840"/>
              <a:gd name="connsiteX2" fmla="*/ 0 w 11611440"/>
              <a:gd name="connsiteY2" fmla="*/ 0 h 483840"/>
              <a:gd name="connsiteX3" fmla="*/ 11520000 w 11611440"/>
              <a:gd name="connsiteY3" fmla="*/ 0 h 483840"/>
              <a:gd name="connsiteX4" fmla="*/ 11611440 w 11611440"/>
              <a:gd name="connsiteY4" fmla="*/ 483840 h 483840"/>
              <a:gd name="connsiteX0" fmla="*/ 11520000 w 11520000"/>
              <a:gd name="connsiteY0" fmla="*/ 392400 h 392400"/>
              <a:gd name="connsiteX1" fmla="*/ 0 w 11520000"/>
              <a:gd name="connsiteY1" fmla="*/ 392400 h 392400"/>
              <a:gd name="connsiteX2" fmla="*/ 0 w 11520000"/>
              <a:gd name="connsiteY2" fmla="*/ 0 h 392400"/>
              <a:gd name="connsiteX3" fmla="*/ 11520000 w 11520000"/>
              <a:gd name="connsiteY3" fmla="*/ 0 h 392400"/>
              <a:gd name="connsiteX0" fmla="*/ 0 w 11520000"/>
              <a:gd name="connsiteY0" fmla="*/ 392400 h 392400"/>
              <a:gd name="connsiteX1" fmla="*/ 0 w 11520000"/>
              <a:gd name="connsiteY1" fmla="*/ 0 h 392400"/>
              <a:gd name="connsiteX2" fmla="*/ 11520000 w 11520000"/>
              <a:gd name="connsiteY2" fmla="*/ 0 h 392400"/>
              <a:gd name="connsiteX0" fmla="*/ 0 w 11520000"/>
              <a:gd name="connsiteY0" fmla="*/ 0 h 0"/>
              <a:gd name="connsiteX1" fmla="*/ 11520000 w 11520000"/>
              <a:gd name="connsiteY1" fmla="*/ 0 h 0"/>
            </a:gdLst>
            <a:ahLst/>
            <a:cxnLst>
              <a:cxn ang="0">
                <a:pos x="connsiteX0" y="connsiteY0"/>
              </a:cxn>
              <a:cxn ang="0">
                <a:pos x="connsiteX1" y="connsiteY1"/>
              </a:cxn>
            </a:cxnLst>
            <a:rect l="l" t="t" r="r" b="b"/>
            <a:pathLst>
              <a:path w="11520000">
                <a:moveTo>
                  <a:pt x="0" y="0"/>
                </a:moveTo>
                <a:lnTo>
                  <a:pt x="11520000" y="0"/>
                </a:lnTo>
              </a:path>
            </a:pathLst>
          </a:custGeom>
          <a:ln w="15875">
            <a:solidFill>
              <a:schemeClr val="accent4"/>
            </a:solidFill>
            <a:tailEnd type="arrow" w="med" len="sm"/>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1" name="Text Placeholder 11">
            <a:extLst>
              <a:ext uri="{FF2B5EF4-FFF2-40B4-BE49-F238E27FC236}">
                <a16:creationId xmlns:a16="http://schemas.microsoft.com/office/drawing/2014/main" id="{24B2DA46-341A-4D4F-9970-F7FCB405515D}"/>
              </a:ext>
            </a:extLst>
          </p:cNvPr>
          <p:cNvSpPr>
            <a:spLocks noGrp="1"/>
          </p:cNvSpPr>
          <p:nvPr>
            <p:ph type="body" sz="quarter" idx="31" hasCustomPrompt="1"/>
          </p:nvPr>
        </p:nvSpPr>
        <p:spPr>
          <a:xfrm>
            <a:off x="3348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2" name="Text Placeholder 11">
            <a:extLst>
              <a:ext uri="{FF2B5EF4-FFF2-40B4-BE49-F238E27FC236}">
                <a16:creationId xmlns:a16="http://schemas.microsoft.com/office/drawing/2014/main" id="{EED18986-BEAB-4E6C-81DE-64316E13BD03}"/>
              </a:ext>
            </a:extLst>
          </p:cNvPr>
          <p:cNvSpPr>
            <a:spLocks noGrp="1"/>
          </p:cNvSpPr>
          <p:nvPr>
            <p:ph type="body" sz="quarter" idx="32" hasCustomPrompt="1"/>
          </p:nvPr>
        </p:nvSpPr>
        <p:spPr>
          <a:xfrm>
            <a:off x="19836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3" name="Text Placeholder 11">
            <a:extLst>
              <a:ext uri="{FF2B5EF4-FFF2-40B4-BE49-F238E27FC236}">
                <a16:creationId xmlns:a16="http://schemas.microsoft.com/office/drawing/2014/main" id="{DAF1745E-D93E-4B2F-BF38-5CD3330E0402}"/>
              </a:ext>
            </a:extLst>
          </p:cNvPr>
          <p:cNvSpPr>
            <a:spLocks noGrp="1"/>
          </p:cNvSpPr>
          <p:nvPr>
            <p:ph type="body" sz="quarter" idx="33" hasCustomPrompt="1"/>
          </p:nvPr>
        </p:nvSpPr>
        <p:spPr>
          <a:xfrm>
            <a:off x="36324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4" name="Text Placeholder 11">
            <a:extLst>
              <a:ext uri="{FF2B5EF4-FFF2-40B4-BE49-F238E27FC236}">
                <a16:creationId xmlns:a16="http://schemas.microsoft.com/office/drawing/2014/main" id="{429D6633-25A8-4FC0-B518-3616DF6C6530}"/>
              </a:ext>
            </a:extLst>
          </p:cNvPr>
          <p:cNvSpPr>
            <a:spLocks noGrp="1"/>
          </p:cNvSpPr>
          <p:nvPr>
            <p:ph type="body" sz="quarter" idx="34" hasCustomPrompt="1"/>
          </p:nvPr>
        </p:nvSpPr>
        <p:spPr>
          <a:xfrm>
            <a:off x="52812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5" name="Text Placeholder 11">
            <a:extLst>
              <a:ext uri="{FF2B5EF4-FFF2-40B4-BE49-F238E27FC236}">
                <a16:creationId xmlns:a16="http://schemas.microsoft.com/office/drawing/2014/main" id="{ACF9310C-4C08-4791-82FA-D88032731F32}"/>
              </a:ext>
            </a:extLst>
          </p:cNvPr>
          <p:cNvSpPr>
            <a:spLocks noGrp="1"/>
          </p:cNvSpPr>
          <p:nvPr>
            <p:ph type="body" sz="quarter" idx="35" hasCustomPrompt="1"/>
          </p:nvPr>
        </p:nvSpPr>
        <p:spPr>
          <a:xfrm>
            <a:off x="69300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6" name="Text Placeholder 11">
            <a:extLst>
              <a:ext uri="{FF2B5EF4-FFF2-40B4-BE49-F238E27FC236}">
                <a16:creationId xmlns:a16="http://schemas.microsoft.com/office/drawing/2014/main" id="{190FAD99-82FB-4521-87C2-193E1163DE9E}"/>
              </a:ext>
            </a:extLst>
          </p:cNvPr>
          <p:cNvSpPr>
            <a:spLocks noGrp="1"/>
          </p:cNvSpPr>
          <p:nvPr>
            <p:ph type="body" sz="quarter" idx="36" hasCustomPrompt="1"/>
          </p:nvPr>
        </p:nvSpPr>
        <p:spPr>
          <a:xfrm>
            <a:off x="85788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37" name="Text Placeholder 11">
            <a:extLst>
              <a:ext uri="{FF2B5EF4-FFF2-40B4-BE49-F238E27FC236}">
                <a16:creationId xmlns:a16="http://schemas.microsoft.com/office/drawing/2014/main" id="{70230B34-0C99-4086-AE59-3593C6921A24}"/>
              </a:ext>
            </a:extLst>
          </p:cNvPr>
          <p:cNvSpPr>
            <a:spLocks noGrp="1"/>
          </p:cNvSpPr>
          <p:nvPr>
            <p:ph type="body" sz="quarter" idx="37" hasCustomPrompt="1"/>
          </p:nvPr>
        </p:nvSpPr>
        <p:spPr>
          <a:xfrm>
            <a:off x="10227600" y="5173200"/>
            <a:ext cx="108000" cy="108000"/>
          </a:xfrm>
          <a:prstGeom prst="ellipse">
            <a:avLst/>
          </a:prstGeom>
          <a:solidFill>
            <a:schemeClr val="bg2"/>
          </a:solidFill>
          <a:ln>
            <a:solidFill>
              <a:schemeClr val="bg2"/>
            </a:solidFill>
          </a:ln>
        </p:spPr>
        <p:txBody>
          <a:bodyPr lIns="0" tIns="0" rIns="0" bIns="0" anchor="t"/>
          <a:lstStyle>
            <a:lvl1pPr>
              <a:defRPr sz="1000" b="1">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Edit Master text styles</a:t>
            </a:r>
            <a:endParaRPr lang="en-US"/>
          </a:p>
        </p:txBody>
      </p:sp>
      <p:sp>
        <p:nvSpPr>
          <p:cNvPr id="8"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331200" y="1916102"/>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1" name="Text Placeholder 11">
            <a:extLst>
              <a:ext uri="{FF2B5EF4-FFF2-40B4-BE49-F238E27FC236}">
                <a16:creationId xmlns:a16="http://schemas.microsoft.com/office/drawing/2014/main" id="{5AE7A1D2-DAC3-46BE-AA9A-E1EB0825207A}"/>
              </a:ext>
            </a:extLst>
          </p:cNvPr>
          <p:cNvSpPr>
            <a:spLocks noGrp="1"/>
          </p:cNvSpPr>
          <p:nvPr>
            <p:ph type="body" sz="quarter" idx="17"/>
          </p:nvPr>
        </p:nvSpPr>
        <p:spPr>
          <a:xfrm>
            <a:off x="1980600" y="1916102"/>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2" name="Text Placeholder 11">
            <a:extLst>
              <a:ext uri="{FF2B5EF4-FFF2-40B4-BE49-F238E27FC236}">
                <a16:creationId xmlns:a16="http://schemas.microsoft.com/office/drawing/2014/main" id="{3CF0CC0E-6E4F-4BBB-AC3B-74E8C1262776}"/>
              </a:ext>
            </a:extLst>
          </p:cNvPr>
          <p:cNvSpPr>
            <a:spLocks noGrp="1"/>
          </p:cNvSpPr>
          <p:nvPr>
            <p:ph type="body" sz="quarter" idx="18"/>
          </p:nvPr>
        </p:nvSpPr>
        <p:spPr>
          <a:xfrm>
            <a:off x="3630000" y="1929600"/>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3" name="Text Placeholder 11">
            <a:extLst>
              <a:ext uri="{FF2B5EF4-FFF2-40B4-BE49-F238E27FC236}">
                <a16:creationId xmlns:a16="http://schemas.microsoft.com/office/drawing/2014/main" id="{F46DB502-496B-4374-80BE-F2A5D51992FE}"/>
              </a:ext>
            </a:extLst>
          </p:cNvPr>
          <p:cNvSpPr>
            <a:spLocks noGrp="1"/>
          </p:cNvSpPr>
          <p:nvPr>
            <p:ph type="body" sz="quarter" idx="19"/>
          </p:nvPr>
        </p:nvSpPr>
        <p:spPr>
          <a:xfrm>
            <a:off x="5279400" y="1929600"/>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4" name="Text Placeholder 11">
            <a:extLst>
              <a:ext uri="{FF2B5EF4-FFF2-40B4-BE49-F238E27FC236}">
                <a16:creationId xmlns:a16="http://schemas.microsoft.com/office/drawing/2014/main" id="{4B72E113-B74F-4C8D-B9C6-1799A1DAE158}"/>
              </a:ext>
            </a:extLst>
          </p:cNvPr>
          <p:cNvSpPr>
            <a:spLocks noGrp="1"/>
          </p:cNvSpPr>
          <p:nvPr>
            <p:ph type="body" sz="quarter" idx="20"/>
          </p:nvPr>
        </p:nvSpPr>
        <p:spPr>
          <a:xfrm>
            <a:off x="6928800" y="1929600"/>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6" name="Text Placeholder 11">
            <a:extLst>
              <a:ext uri="{FF2B5EF4-FFF2-40B4-BE49-F238E27FC236}">
                <a16:creationId xmlns:a16="http://schemas.microsoft.com/office/drawing/2014/main" id="{FE86579E-E5FB-4B48-A02E-380334B3B7D7}"/>
              </a:ext>
            </a:extLst>
          </p:cNvPr>
          <p:cNvSpPr>
            <a:spLocks noGrp="1"/>
          </p:cNvSpPr>
          <p:nvPr>
            <p:ph type="body" sz="quarter" idx="26"/>
          </p:nvPr>
        </p:nvSpPr>
        <p:spPr>
          <a:xfrm>
            <a:off x="8578200" y="1929600"/>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8" name="Text Placeholder 11">
            <a:extLst>
              <a:ext uri="{FF2B5EF4-FFF2-40B4-BE49-F238E27FC236}">
                <a16:creationId xmlns:a16="http://schemas.microsoft.com/office/drawing/2014/main" id="{4FB5AF6E-663D-4AEE-B328-405A089F5CCF}"/>
              </a:ext>
            </a:extLst>
          </p:cNvPr>
          <p:cNvSpPr>
            <a:spLocks noGrp="1"/>
          </p:cNvSpPr>
          <p:nvPr>
            <p:ph type="body" sz="quarter" idx="28"/>
          </p:nvPr>
        </p:nvSpPr>
        <p:spPr>
          <a:xfrm>
            <a:off x="10227600" y="1929600"/>
            <a:ext cx="1296000" cy="3099600"/>
          </a:xfrm>
        </p:spPr>
        <p:txBody>
          <a:bodyPr lIns="0" tIns="0" rIns="0" bIns="0" anchor="b"/>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CB798486-D620-4807-AC6D-3BD811E629F8}"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15357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five icons &amp; text box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67200" y="2628000"/>
            <a:ext cx="457200" cy="457200"/>
          </a:xfrm>
        </p:spPr>
        <p:txBody>
          <a:bodyPr lIns="0" tIns="0" rIns="0" bIns="0"/>
          <a:lstStyle>
            <a:lvl1pPr algn="ctr">
              <a:defRPr sz="7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2707200" y="2628000"/>
            <a:ext cx="457200" cy="457200"/>
          </a:xfrm>
        </p:spPr>
        <p:txBody>
          <a:bodyPr lIns="0" tIns="0" rIns="0" bIns="0"/>
          <a:lstStyle>
            <a:lvl1pPr algn="ctr">
              <a:defRPr sz="700" b="1"/>
            </a:lvl1pPr>
          </a:lstStyle>
          <a:p>
            <a:r>
              <a:rPr lang="en-US" noProof="0" dirty="0"/>
              <a:t>Please add icon</a:t>
            </a:r>
            <a:endParaRPr lang="en-US"/>
          </a:p>
        </p:txBody>
      </p:sp>
      <p:sp>
        <p:nvSpPr>
          <p:cNvPr id="1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5047200" y="2628000"/>
            <a:ext cx="457200" cy="457200"/>
          </a:xfrm>
        </p:spPr>
        <p:txBody>
          <a:bodyPr lIns="0" tIns="0" rIns="0" bIns="0"/>
          <a:lstStyle>
            <a:lvl1pPr algn="ctr">
              <a:defRPr sz="700" b="1"/>
            </a:lvl1pPr>
          </a:lstStyle>
          <a:p>
            <a:r>
              <a:rPr lang="en-US" noProof="0" dirty="0"/>
              <a:t>Please add icon</a:t>
            </a:r>
            <a:endParaRPr lang="en-US"/>
          </a:p>
        </p:txBody>
      </p:sp>
      <p:sp>
        <p:nvSpPr>
          <p:cNvPr id="16"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7387200" y="2628000"/>
            <a:ext cx="457200" cy="457200"/>
          </a:xfrm>
        </p:spPr>
        <p:txBody>
          <a:bodyPr lIns="0" tIns="0" rIns="0" bIns="0"/>
          <a:lstStyle>
            <a:lvl1pPr algn="ctr">
              <a:defRPr sz="700" b="1"/>
            </a:lvl1pPr>
          </a:lstStyle>
          <a:p>
            <a:r>
              <a:rPr lang="en-US" noProof="0" dirty="0"/>
              <a:t>Please add icon</a:t>
            </a:r>
            <a:endParaRPr lang="en-US"/>
          </a:p>
        </p:txBody>
      </p:sp>
      <p:sp>
        <p:nvSpPr>
          <p:cNvPr id="18" name="Picture Placeholder 10">
            <a:extLst>
              <a:ext uri="{FF2B5EF4-FFF2-40B4-BE49-F238E27FC236}">
                <a16:creationId xmlns:a16="http://schemas.microsoft.com/office/drawing/2014/main" id="{994AE89A-301F-4C26-92ED-B2EC1B81C77D}"/>
              </a:ext>
            </a:extLst>
          </p:cNvPr>
          <p:cNvSpPr>
            <a:spLocks noGrp="1"/>
          </p:cNvSpPr>
          <p:nvPr>
            <p:ph type="pic" sz="quarter" idx="24" hasCustomPrompt="1"/>
          </p:nvPr>
        </p:nvSpPr>
        <p:spPr>
          <a:xfrm>
            <a:off x="9727200" y="2628000"/>
            <a:ext cx="457200" cy="457200"/>
          </a:xfrm>
        </p:spPr>
        <p:txBody>
          <a:bodyPr lIns="0" tIns="0" rIns="0" bIns="0"/>
          <a:lstStyle>
            <a:lvl1pPr algn="ctr">
              <a:defRPr sz="700" b="1"/>
            </a:lvl1pPr>
          </a:lstStyle>
          <a:p>
            <a:r>
              <a:rPr lang="en-US" noProof="0" dirty="0"/>
              <a:t>Please add icon</a:t>
            </a:r>
            <a:endParaRPr lang="en-US"/>
          </a:p>
        </p:txBody>
      </p:sp>
      <p:sp>
        <p:nvSpPr>
          <p:cNvPr id="22" name="Text Placeholder 11">
            <a:extLst>
              <a:ext uri="{FF2B5EF4-FFF2-40B4-BE49-F238E27FC236}">
                <a16:creationId xmlns:a16="http://schemas.microsoft.com/office/drawing/2014/main" id="{5CE67186-CCF3-4DDD-89EF-CB4B536BBBF0}"/>
              </a:ext>
            </a:extLst>
          </p:cNvPr>
          <p:cNvSpPr>
            <a:spLocks noGrp="1"/>
          </p:cNvSpPr>
          <p:nvPr>
            <p:ph type="body" sz="quarter" idx="26"/>
          </p:nvPr>
        </p:nvSpPr>
        <p:spPr bwMode="gray">
          <a:xfrm>
            <a:off x="594000" y="3258000"/>
            <a:ext cx="11264400" cy="0"/>
          </a:xfrm>
          <a:custGeom>
            <a:avLst/>
            <a:gdLst>
              <a:gd name="connsiteX0" fmla="*/ 0 w 7652632"/>
              <a:gd name="connsiteY0" fmla="*/ 0 h 174512"/>
              <a:gd name="connsiteX1" fmla="*/ 7652632 w 7652632"/>
              <a:gd name="connsiteY1" fmla="*/ 0 h 174512"/>
              <a:gd name="connsiteX2" fmla="*/ 7652632 w 7652632"/>
              <a:gd name="connsiteY2" fmla="*/ 174512 h 174512"/>
              <a:gd name="connsiteX3" fmla="*/ 0 w 7652632"/>
              <a:gd name="connsiteY3" fmla="*/ 174512 h 174512"/>
              <a:gd name="connsiteX4" fmla="*/ 0 w 7652632"/>
              <a:gd name="connsiteY4" fmla="*/ 0 h 174512"/>
              <a:gd name="connsiteX0" fmla="*/ 0 w 7652632"/>
              <a:gd name="connsiteY0" fmla="*/ 174512 h 265952"/>
              <a:gd name="connsiteX1" fmla="*/ 0 w 7652632"/>
              <a:gd name="connsiteY1" fmla="*/ 0 h 265952"/>
              <a:gd name="connsiteX2" fmla="*/ 7652632 w 7652632"/>
              <a:gd name="connsiteY2" fmla="*/ 0 h 265952"/>
              <a:gd name="connsiteX3" fmla="*/ 7652632 w 7652632"/>
              <a:gd name="connsiteY3" fmla="*/ 174512 h 265952"/>
              <a:gd name="connsiteX4" fmla="*/ 91440 w 7652632"/>
              <a:gd name="connsiteY4" fmla="*/ 265952 h 265952"/>
              <a:gd name="connsiteX0" fmla="*/ 0 w 7652632"/>
              <a:gd name="connsiteY0" fmla="*/ 174512 h 174512"/>
              <a:gd name="connsiteX1" fmla="*/ 0 w 7652632"/>
              <a:gd name="connsiteY1" fmla="*/ 0 h 174512"/>
              <a:gd name="connsiteX2" fmla="*/ 7652632 w 7652632"/>
              <a:gd name="connsiteY2" fmla="*/ 0 h 174512"/>
              <a:gd name="connsiteX3" fmla="*/ 7652632 w 7652632"/>
              <a:gd name="connsiteY3" fmla="*/ 174512 h 174512"/>
              <a:gd name="connsiteX0" fmla="*/ 0 w 7652632"/>
              <a:gd name="connsiteY0" fmla="*/ 0 h 174512"/>
              <a:gd name="connsiteX1" fmla="*/ 7652632 w 7652632"/>
              <a:gd name="connsiteY1" fmla="*/ 0 h 174512"/>
              <a:gd name="connsiteX2" fmla="*/ 7652632 w 7652632"/>
              <a:gd name="connsiteY2" fmla="*/ 174512 h 174512"/>
              <a:gd name="connsiteX0" fmla="*/ 0 w 7652632"/>
              <a:gd name="connsiteY0" fmla="*/ 0 h 0"/>
              <a:gd name="connsiteX1" fmla="*/ 7652632 w 7652632"/>
              <a:gd name="connsiteY1" fmla="*/ 0 h 0"/>
            </a:gdLst>
            <a:ahLst/>
            <a:cxnLst>
              <a:cxn ang="0">
                <a:pos x="connsiteX0" y="connsiteY0"/>
              </a:cxn>
              <a:cxn ang="0">
                <a:pos x="connsiteX1" y="connsiteY1"/>
              </a:cxn>
            </a:cxnLst>
            <a:rect l="l" t="t" r="r" b="b"/>
            <a:pathLst>
              <a:path w="7652632">
                <a:moveTo>
                  <a:pt x="0" y="0"/>
                </a:moveTo>
                <a:lnTo>
                  <a:pt x="7652632" y="0"/>
                </a:lnTo>
              </a:path>
            </a:pathLst>
          </a:custGeom>
          <a:ln w="15875">
            <a:solidFill>
              <a:schemeClr val="accent4"/>
            </a:solidFill>
            <a:tailEnd type="arrow" w="med" len="sm"/>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p:txBody>
      </p:sp>
      <p:sp>
        <p:nvSpPr>
          <p:cNvPr id="23" name="Text Placeholder 11">
            <a:extLst>
              <a:ext uri="{FF2B5EF4-FFF2-40B4-BE49-F238E27FC236}">
                <a16:creationId xmlns:a16="http://schemas.microsoft.com/office/drawing/2014/main" id="{976CC6DF-7551-4B6C-A618-D58E9805CE92}"/>
              </a:ext>
            </a:extLst>
          </p:cNvPr>
          <p:cNvSpPr>
            <a:spLocks noGrp="1"/>
          </p:cNvSpPr>
          <p:nvPr>
            <p:ph type="body" sz="quarter" idx="27"/>
          </p:nvPr>
        </p:nvSpPr>
        <p:spPr>
          <a:xfrm>
            <a:off x="543600" y="3204000"/>
            <a:ext cx="108000" cy="108000"/>
          </a:xfrm>
          <a:prstGeom prst="ellipse">
            <a:avLst/>
          </a:prstGeom>
          <a:solidFill>
            <a:schemeClr val="bg2"/>
          </a:solidFill>
          <a:ln>
            <a:solidFill>
              <a:schemeClr val="bg2"/>
            </a:solidFill>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noFill/>
                <a:latin typeface="+mn-lt"/>
                <a:ea typeface="ABBvoice Light" panose="020D0403020503020204" pitchFamily="34" charset="0"/>
                <a:cs typeface="ABBvoice Light" panose="020D0403020503020204" pitchFamily="34" charset="0"/>
              </a:defRPr>
            </a:lvl2pPr>
            <a:lvl3pPr>
              <a:defRPr sz="1400" b="0">
                <a:noFill/>
                <a:latin typeface="+mn-lt"/>
                <a:ea typeface="ABBvoice Light" panose="020D0403020503020204" pitchFamily="34" charset="0"/>
                <a:cs typeface="ABBvoice Light" panose="020D0403020503020204" pitchFamily="34" charset="0"/>
              </a:defRPr>
            </a:lvl3pPr>
            <a:lvl4pPr>
              <a:defRPr sz="1400" b="0">
                <a:noFill/>
                <a:latin typeface="+mn-lt"/>
                <a:ea typeface="ABBvoice Light" panose="020D0403020503020204" pitchFamily="34" charset="0"/>
                <a:cs typeface="ABBvoice Light" panose="020D0403020503020204" pitchFamily="34" charset="0"/>
              </a:defRPr>
            </a:lvl4pPr>
            <a:lvl5pPr>
              <a:defRPr sz="14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24" name="Text Placeholder 11">
            <a:extLst>
              <a:ext uri="{FF2B5EF4-FFF2-40B4-BE49-F238E27FC236}">
                <a16:creationId xmlns:a16="http://schemas.microsoft.com/office/drawing/2014/main" id="{55E7D41C-3046-4F7E-8B69-F4C83361509F}"/>
              </a:ext>
            </a:extLst>
          </p:cNvPr>
          <p:cNvSpPr>
            <a:spLocks noGrp="1"/>
          </p:cNvSpPr>
          <p:nvPr>
            <p:ph type="body" sz="quarter" idx="28"/>
          </p:nvPr>
        </p:nvSpPr>
        <p:spPr>
          <a:xfrm>
            <a:off x="2883600" y="3204000"/>
            <a:ext cx="108000" cy="108000"/>
          </a:xfrm>
          <a:prstGeom prst="ellipse">
            <a:avLst/>
          </a:prstGeom>
          <a:solidFill>
            <a:schemeClr val="bg2"/>
          </a:solidFill>
          <a:ln>
            <a:solidFill>
              <a:schemeClr val="bg2"/>
            </a:solidFill>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noFill/>
                <a:latin typeface="+mn-lt"/>
                <a:ea typeface="ABBvoice Light" panose="020D0403020503020204" pitchFamily="34" charset="0"/>
                <a:cs typeface="ABBvoice Light" panose="020D0403020503020204" pitchFamily="34" charset="0"/>
              </a:defRPr>
            </a:lvl2pPr>
            <a:lvl3pPr>
              <a:defRPr sz="1400" b="0">
                <a:noFill/>
                <a:latin typeface="+mn-lt"/>
                <a:ea typeface="ABBvoice Light" panose="020D0403020503020204" pitchFamily="34" charset="0"/>
                <a:cs typeface="ABBvoice Light" panose="020D0403020503020204" pitchFamily="34" charset="0"/>
              </a:defRPr>
            </a:lvl3pPr>
            <a:lvl4pPr>
              <a:defRPr sz="1400" b="0">
                <a:noFill/>
                <a:latin typeface="+mn-lt"/>
                <a:ea typeface="ABBvoice Light" panose="020D0403020503020204" pitchFamily="34" charset="0"/>
                <a:cs typeface="ABBvoice Light" panose="020D0403020503020204" pitchFamily="34" charset="0"/>
              </a:defRPr>
            </a:lvl4pPr>
            <a:lvl5pPr>
              <a:defRPr sz="14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5" name="Text Placeholder 11">
            <a:extLst>
              <a:ext uri="{FF2B5EF4-FFF2-40B4-BE49-F238E27FC236}">
                <a16:creationId xmlns:a16="http://schemas.microsoft.com/office/drawing/2014/main" id="{DAC75856-6BC0-4D21-AF0C-407CC2A03047}"/>
              </a:ext>
            </a:extLst>
          </p:cNvPr>
          <p:cNvSpPr>
            <a:spLocks noGrp="1"/>
          </p:cNvSpPr>
          <p:nvPr>
            <p:ph type="body" sz="quarter" idx="29"/>
          </p:nvPr>
        </p:nvSpPr>
        <p:spPr>
          <a:xfrm>
            <a:off x="5223600" y="3204000"/>
            <a:ext cx="108000" cy="108000"/>
          </a:xfrm>
          <a:prstGeom prst="ellipse">
            <a:avLst/>
          </a:prstGeom>
          <a:solidFill>
            <a:schemeClr val="bg2"/>
          </a:solidFill>
          <a:ln>
            <a:solidFill>
              <a:schemeClr val="bg2"/>
            </a:solidFill>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noFill/>
                <a:latin typeface="+mn-lt"/>
                <a:ea typeface="ABBvoice Light" panose="020D0403020503020204" pitchFamily="34" charset="0"/>
                <a:cs typeface="ABBvoice Light" panose="020D0403020503020204" pitchFamily="34" charset="0"/>
              </a:defRPr>
            </a:lvl2pPr>
            <a:lvl3pPr>
              <a:defRPr sz="1400" b="0">
                <a:noFill/>
                <a:latin typeface="+mn-lt"/>
                <a:ea typeface="ABBvoice Light" panose="020D0403020503020204" pitchFamily="34" charset="0"/>
                <a:cs typeface="ABBvoice Light" panose="020D0403020503020204" pitchFamily="34" charset="0"/>
              </a:defRPr>
            </a:lvl3pPr>
            <a:lvl4pPr>
              <a:defRPr sz="1400" b="0">
                <a:noFill/>
                <a:latin typeface="+mn-lt"/>
                <a:ea typeface="ABBvoice Light" panose="020D0403020503020204" pitchFamily="34" charset="0"/>
                <a:cs typeface="ABBvoice Light" panose="020D0403020503020204" pitchFamily="34" charset="0"/>
              </a:defRPr>
            </a:lvl4pPr>
            <a:lvl5pPr>
              <a:defRPr sz="14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6" name="Text Placeholder 11">
            <a:extLst>
              <a:ext uri="{FF2B5EF4-FFF2-40B4-BE49-F238E27FC236}">
                <a16:creationId xmlns:a16="http://schemas.microsoft.com/office/drawing/2014/main" id="{ECF624F4-7D6E-415F-B67F-32ED309EB60C}"/>
              </a:ext>
            </a:extLst>
          </p:cNvPr>
          <p:cNvSpPr>
            <a:spLocks noGrp="1"/>
          </p:cNvSpPr>
          <p:nvPr>
            <p:ph type="body" sz="quarter" idx="30"/>
          </p:nvPr>
        </p:nvSpPr>
        <p:spPr>
          <a:xfrm>
            <a:off x="7563600" y="3204000"/>
            <a:ext cx="108000" cy="108000"/>
          </a:xfrm>
          <a:prstGeom prst="ellipse">
            <a:avLst/>
          </a:prstGeom>
          <a:solidFill>
            <a:schemeClr val="bg2"/>
          </a:solidFill>
          <a:ln>
            <a:solidFill>
              <a:schemeClr val="bg2"/>
            </a:solidFill>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noFill/>
                <a:latin typeface="+mn-lt"/>
                <a:ea typeface="ABBvoice Light" panose="020D0403020503020204" pitchFamily="34" charset="0"/>
                <a:cs typeface="ABBvoice Light" panose="020D0403020503020204" pitchFamily="34" charset="0"/>
              </a:defRPr>
            </a:lvl2pPr>
            <a:lvl3pPr>
              <a:defRPr sz="1400" b="0">
                <a:noFill/>
                <a:latin typeface="+mn-lt"/>
                <a:ea typeface="ABBvoice Light" panose="020D0403020503020204" pitchFamily="34" charset="0"/>
                <a:cs typeface="ABBvoice Light" panose="020D0403020503020204" pitchFamily="34" charset="0"/>
              </a:defRPr>
            </a:lvl3pPr>
            <a:lvl4pPr>
              <a:defRPr sz="1400" b="0">
                <a:noFill/>
                <a:latin typeface="+mn-lt"/>
                <a:ea typeface="ABBvoice Light" panose="020D0403020503020204" pitchFamily="34" charset="0"/>
                <a:cs typeface="ABBvoice Light" panose="020D0403020503020204" pitchFamily="34" charset="0"/>
              </a:defRPr>
            </a:lvl4pPr>
            <a:lvl5pPr>
              <a:defRPr sz="14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7" name="Text Placeholder 11">
            <a:extLst>
              <a:ext uri="{FF2B5EF4-FFF2-40B4-BE49-F238E27FC236}">
                <a16:creationId xmlns:a16="http://schemas.microsoft.com/office/drawing/2014/main" id="{EB82237B-1203-4191-BF1A-5B4068747CF6}"/>
              </a:ext>
            </a:extLst>
          </p:cNvPr>
          <p:cNvSpPr>
            <a:spLocks noGrp="1"/>
          </p:cNvSpPr>
          <p:nvPr>
            <p:ph type="body" sz="quarter" idx="31"/>
          </p:nvPr>
        </p:nvSpPr>
        <p:spPr>
          <a:xfrm>
            <a:off x="9903600" y="3204000"/>
            <a:ext cx="108000" cy="108000"/>
          </a:xfrm>
          <a:prstGeom prst="ellipse">
            <a:avLst/>
          </a:prstGeom>
          <a:solidFill>
            <a:schemeClr val="bg2"/>
          </a:solidFill>
          <a:ln>
            <a:solidFill>
              <a:schemeClr val="bg2"/>
            </a:solidFill>
          </a:ln>
        </p:spPr>
        <p:txBody>
          <a:bodyPr lIns="0" tIns="0" rIns="0" bIns="0"/>
          <a:lstStyle>
            <a:lvl1pPr>
              <a:defRPr sz="1400" b="0">
                <a:noFill/>
                <a:latin typeface="+mn-lt"/>
                <a:ea typeface="ABBvoice Light" panose="020D0403020503020204" pitchFamily="34" charset="0"/>
                <a:cs typeface="ABBvoice Light" panose="020D0403020503020204" pitchFamily="34" charset="0"/>
              </a:defRPr>
            </a:lvl1pPr>
            <a:lvl2pPr>
              <a:defRPr sz="1400" b="0">
                <a:noFill/>
                <a:latin typeface="+mn-lt"/>
                <a:ea typeface="ABBvoice Light" panose="020D0403020503020204" pitchFamily="34" charset="0"/>
                <a:cs typeface="ABBvoice Light" panose="020D0403020503020204" pitchFamily="34" charset="0"/>
              </a:defRPr>
            </a:lvl2pPr>
            <a:lvl3pPr>
              <a:defRPr sz="1400" b="0">
                <a:noFill/>
                <a:latin typeface="+mn-lt"/>
                <a:ea typeface="ABBvoice Light" panose="020D0403020503020204" pitchFamily="34" charset="0"/>
                <a:cs typeface="ABBvoice Light" panose="020D0403020503020204" pitchFamily="34" charset="0"/>
              </a:defRPr>
            </a:lvl3pPr>
            <a:lvl4pPr>
              <a:defRPr sz="1400" b="0">
                <a:noFill/>
                <a:latin typeface="+mn-lt"/>
                <a:ea typeface="ABBvoice Light" panose="020D0403020503020204" pitchFamily="34" charset="0"/>
                <a:cs typeface="ABBvoice Light" panose="020D0403020503020204" pitchFamily="34" charset="0"/>
              </a:defRPr>
            </a:lvl4pPr>
            <a:lvl5pPr>
              <a:defRPr sz="14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8"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543600" y="3420000"/>
            <a:ext cx="1756800" cy="2757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3" name="Text Placeholder 11">
            <a:extLst>
              <a:ext uri="{FF2B5EF4-FFF2-40B4-BE49-F238E27FC236}">
                <a16:creationId xmlns:a16="http://schemas.microsoft.com/office/drawing/2014/main" id="{0A9E9979-248E-4746-8425-8D44D1E79638}"/>
              </a:ext>
            </a:extLst>
          </p:cNvPr>
          <p:cNvSpPr>
            <a:spLocks noGrp="1"/>
          </p:cNvSpPr>
          <p:nvPr>
            <p:ph type="body" sz="quarter" idx="19"/>
          </p:nvPr>
        </p:nvSpPr>
        <p:spPr>
          <a:xfrm>
            <a:off x="2883600" y="3420000"/>
            <a:ext cx="1756800" cy="2757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5" name="Text Placeholder 11">
            <a:extLst>
              <a:ext uri="{FF2B5EF4-FFF2-40B4-BE49-F238E27FC236}">
                <a16:creationId xmlns:a16="http://schemas.microsoft.com/office/drawing/2014/main" id="{D049D639-BFD2-4CC0-8424-B791511A500E}"/>
              </a:ext>
            </a:extLst>
          </p:cNvPr>
          <p:cNvSpPr>
            <a:spLocks noGrp="1"/>
          </p:cNvSpPr>
          <p:nvPr>
            <p:ph type="body" sz="quarter" idx="21"/>
          </p:nvPr>
        </p:nvSpPr>
        <p:spPr>
          <a:xfrm>
            <a:off x="5223600" y="3420000"/>
            <a:ext cx="1756800" cy="2757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7" name="Text Placeholder 11">
            <a:extLst>
              <a:ext uri="{FF2B5EF4-FFF2-40B4-BE49-F238E27FC236}">
                <a16:creationId xmlns:a16="http://schemas.microsoft.com/office/drawing/2014/main" id="{E52081B8-FFAB-490A-9295-579843631D21}"/>
              </a:ext>
            </a:extLst>
          </p:cNvPr>
          <p:cNvSpPr>
            <a:spLocks noGrp="1"/>
          </p:cNvSpPr>
          <p:nvPr>
            <p:ph type="body" sz="quarter" idx="23"/>
          </p:nvPr>
        </p:nvSpPr>
        <p:spPr>
          <a:xfrm>
            <a:off x="7563600" y="3420000"/>
            <a:ext cx="1756800" cy="2757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9" name="Text Placeholder 11">
            <a:extLst>
              <a:ext uri="{FF2B5EF4-FFF2-40B4-BE49-F238E27FC236}">
                <a16:creationId xmlns:a16="http://schemas.microsoft.com/office/drawing/2014/main" id="{D300B7C1-8FE5-4B19-8D3E-BBDE06098E64}"/>
              </a:ext>
            </a:extLst>
          </p:cNvPr>
          <p:cNvSpPr>
            <a:spLocks noGrp="1"/>
          </p:cNvSpPr>
          <p:nvPr>
            <p:ph type="body" sz="quarter" idx="25"/>
          </p:nvPr>
        </p:nvSpPr>
        <p:spPr>
          <a:xfrm>
            <a:off x="9903600" y="3420000"/>
            <a:ext cx="1756800" cy="2757600"/>
          </a:xfrm>
        </p:spPr>
        <p:txBody>
          <a:bodyPr lIns="0" tIns="0" rIns="0" bIns="0"/>
          <a:lstStyle>
            <a:lvl1pPr>
              <a:defRPr sz="1400" b="0">
                <a:latin typeface="+mn-lt"/>
                <a:ea typeface="ABBvoice Light" panose="020D0403020503020204" pitchFamily="34" charset="0"/>
                <a:cs typeface="ABBvoice Light" panose="020D0403020503020204" pitchFamily="34" charset="0"/>
              </a:defRPr>
            </a:lvl1pPr>
            <a:lvl2pPr>
              <a:defRPr sz="1400" b="0">
                <a:latin typeface="+mn-lt"/>
                <a:ea typeface="ABBvoice Light" panose="020D0403020503020204" pitchFamily="34" charset="0"/>
                <a:cs typeface="ABBvoice Light" panose="020D0403020503020204" pitchFamily="34" charset="0"/>
              </a:defRPr>
            </a:lvl2pPr>
            <a:lvl3pPr>
              <a:defRPr sz="1400" b="0">
                <a:latin typeface="+mn-lt"/>
                <a:ea typeface="ABBvoice Light" panose="020D0403020503020204" pitchFamily="34" charset="0"/>
                <a:cs typeface="ABBvoice Light" panose="020D0403020503020204" pitchFamily="34" charset="0"/>
              </a:defRPr>
            </a:lvl3pPr>
            <a:lvl4pPr>
              <a:defRPr sz="1400" b="0">
                <a:latin typeface="+mn-lt"/>
                <a:ea typeface="ABBvoice Light" panose="020D0403020503020204" pitchFamily="34" charset="0"/>
                <a:cs typeface="ABBvoice Light" panose="020D0403020503020204" pitchFamily="34" charset="0"/>
              </a:defRPr>
            </a:lvl4pPr>
            <a:lvl5pPr>
              <a:defRPr sz="14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058D6B7A-9754-4804-8F5A-2118F4CADF5E}"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31089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eight icons &amp; text boxes">
    <p:spTree>
      <p:nvGrpSpPr>
        <p:cNvPr id="1" name=""/>
        <p:cNvGrpSpPr/>
        <p:nvPr/>
      </p:nvGrpSpPr>
      <p:grpSpPr>
        <a:xfrm>
          <a:off x="0" y="0"/>
          <a:ext cx="0" cy="0"/>
          <a:chOff x="0" y="0"/>
          <a:chExt cx="0" cy="0"/>
        </a:xfrm>
      </p:grpSpPr>
      <p:sp>
        <p:nvSpPr>
          <p:cNvPr id="34" name="Text Placeholder 11">
            <a:extLst>
              <a:ext uri="{FF2B5EF4-FFF2-40B4-BE49-F238E27FC236}">
                <a16:creationId xmlns:a16="http://schemas.microsoft.com/office/drawing/2014/main" id="{9F115F95-ABE8-402C-A02F-266D5B211E49}"/>
              </a:ext>
            </a:extLst>
          </p:cNvPr>
          <p:cNvSpPr>
            <a:spLocks noGrp="1"/>
          </p:cNvSpPr>
          <p:nvPr>
            <p:ph type="body" sz="quarter" idx="32"/>
          </p:nvPr>
        </p:nvSpPr>
        <p:spPr bwMode="gray">
          <a:xfrm>
            <a:off x="558000" y="3258000"/>
            <a:ext cx="11296800" cy="0"/>
          </a:xfrm>
          <a:custGeom>
            <a:avLst/>
            <a:gdLst>
              <a:gd name="connsiteX0" fmla="*/ 0 w 1152000"/>
              <a:gd name="connsiteY0" fmla="*/ 0 h 93031"/>
              <a:gd name="connsiteX1" fmla="*/ 1152000 w 1152000"/>
              <a:gd name="connsiteY1" fmla="*/ 0 h 93031"/>
              <a:gd name="connsiteX2" fmla="*/ 1152000 w 1152000"/>
              <a:gd name="connsiteY2" fmla="*/ 93031 h 93031"/>
              <a:gd name="connsiteX3" fmla="*/ 0 w 1152000"/>
              <a:gd name="connsiteY3" fmla="*/ 93031 h 93031"/>
              <a:gd name="connsiteX4" fmla="*/ 0 w 1152000"/>
              <a:gd name="connsiteY4" fmla="*/ 0 h 93031"/>
              <a:gd name="connsiteX0" fmla="*/ 1152000 w 1243440"/>
              <a:gd name="connsiteY0" fmla="*/ 93031 h 184471"/>
              <a:gd name="connsiteX1" fmla="*/ 0 w 1243440"/>
              <a:gd name="connsiteY1" fmla="*/ 93031 h 184471"/>
              <a:gd name="connsiteX2" fmla="*/ 0 w 1243440"/>
              <a:gd name="connsiteY2" fmla="*/ 0 h 184471"/>
              <a:gd name="connsiteX3" fmla="*/ 1152000 w 1243440"/>
              <a:gd name="connsiteY3" fmla="*/ 0 h 184471"/>
              <a:gd name="connsiteX4" fmla="*/ 1243440 w 1243440"/>
              <a:gd name="connsiteY4" fmla="*/ 184471 h 184471"/>
              <a:gd name="connsiteX0" fmla="*/ 1152000 w 1152000"/>
              <a:gd name="connsiteY0" fmla="*/ 93031 h 93031"/>
              <a:gd name="connsiteX1" fmla="*/ 0 w 1152000"/>
              <a:gd name="connsiteY1" fmla="*/ 93031 h 93031"/>
              <a:gd name="connsiteX2" fmla="*/ 0 w 1152000"/>
              <a:gd name="connsiteY2" fmla="*/ 0 h 93031"/>
              <a:gd name="connsiteX3" fmla="*/ 1152000 w 1152000"/>
              <a:gd name="connsiteY3" fmla="*/ 0 h 93031"/>
              <a:gd name="connsiteX0" fmla="*/ 0 w 1152000"/>
              <a:gd name="connsiteY0" fmla="*/ 93031 h 93031"/>
              <a:gd name="connsiteX1" fmla="*/ 0 w 1152000"/>
              <a:gd name="connsiteY1" fmla="*/ 0 h 93031"/>
              <a:gd name="connsiteX2" fmla="*/ 1152000 w 1152000"/>
              <a:gd name="connsiteY2" fmla="*/ 0 h 93031"/>
              <a:gd name="connsiteX0" fmla="*/ 0 w 1152000"/>
              <a:gd name="connsiteY0" fmla="*/ 0 h 0"/>
              <a:gd name="connsiteX1" fmla="*/ 1152000 w 1152000"/>
              <a:gd name="connsiteY1" fmla="*/ 0 h 0"/>
            </a:gdLst>
            <a:ahLst/>
            <a:cxnLst>
              <a:cxn ang="0">
                <a:pos x="connsiteX0" y="connsiteY0"/>
              </a:cxn>
              <a:cxn ang="0">
                <a:pos x="connsiteX1" y="connsiteY1"/>
              </a:cxn>
            </a:cxnLst>
            <a:rect l="l" t="t" r="r" b="b"/>
            <a:pathLst>
              <a:path w="1152000">
                <a:moveTo>
                  <a:pt x="0" y="0"/>
                </a:moveTo>
                <a:lnTo>
                  <a:pt x="1152000" y="0"/>
                </a:lnTo>
              </a:path>
            </a:pathLst>
          </a:custGeom>
          <a:ln w="15875">
            <a:solidFill>
              <a:schemeClr val="accent4"/>
            </a:solidFill>
            <a:tailEnd type="arrow" w="med" len="sm"/>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11" name="Picture Placeholder 10">
            <a:extLst>
              <a:ext uri="{FF2B5EF4-FFF2-40B4-BE49-F238E27FC236}">
                <a16:creationId xmlns:a16="http://schemas.microsoft.com/office/drawing/2014/main" id="{9BF765AB-40ED-47AF-8160-91C7A2FA6D0E}"/>
              </a:ext>
            </a:extLst>
          </p:cNvPr>
          <p:cNvSpPr>
            <a:spLocks noGrp="1"/>
          </p:cNvSpPr>
          <p:nvPr>
            <p:ph type="pic" sz="quarter" idx="17" hasCustomPrompt="1"/>
          </p:nvPr>
        </p:nvSpPr>
        <p:spPr>
          <a:xfrm>
            <a:off x="367200" y="2628000"/>
            <a:ext cx="457200" cy="457200"/>
          </a:xfrm>
        </p:spPr>
        <p:txBody>
          <a:bodyPr lIns="0" tIns="0" rIns="0" bIns="0"/>
          <a:lstStyle>
            <a:lvl1pPr algn="ctr">
              <a:defRPr sz="700" b="1"/>
            </a:lvl1pPr>
          </a:lstStyle>
          <a:p>
            <a:r>
              <a:rPr lang="en-US" noProof="0" dirty="0"/>
              <a:t>Please add icon</a:t>
            </a:r>
            <a:endParaRPr lang="en-US"/>
          </a:p>
        </p:txBody>
      </p:sp>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12" name="Picture Placeholder 10">
            <a:extLst>
              <a:ext uri="{FF2B5EF4-FFF2-40B4-BE49-F238E27FC236}">
                <a16:creationId xmlns:a16="http://schemas.microsoft.com/office/drawing/2014/main" id="{7EED09D4-E380-4A7C-846A-59CC78C71D9B}"/>
              </a:ext>
            </a:extLst>
          </p:cNvPr>
          <p:cNvSpPr>
            <a:spLocks noGrp="1"/>
          </p:cNvSpPr>
          <p:nvPr>
            <p:ph type="pic" sz="quarter" idx="18" hasCustomPrompt="1"/>
          </p:nvPr>
        </p:nvSpPr>
        <p:spPr>
          <a:xfrm>
            <a:off x="1789714" y="2628000"/>
            <a:ext cx="457200" cy="457200"/>
          </a:xfrm>
        </p:spPr>
        <p:txBody>
          <a:bodyPr lIns="0" tIns="0" rIns="0" bIns="0"/>
          <a:lstStyle>
            <a:lvl1pPr algn="ctr">
              <a:defRPr sz="700" b="1"/>
            </a:lvl1pPr>
          </a:lstStyle>
          <a:p>
            <a:r>
              <a:rPr lang="en-US" noProof="0" dirty="0"/>
              <a:t>Please add icon</a:t>
            </a:r>
            <a:endParaRPr lang="en-US"/>
          </a:p>
        </p:txBody>
      </p:sp>
      <p:sp>
        <p:nvSpPr>
          <p:cNvPr id="14" name="Picture Placeholder 10">
            <a:extLst>
              <a:ext uri="{FF2B5EF4-FFF2-40B4-BE49-F238E27FC236}">
                <a16:creationId xmlns:a16="http://schemas.microsoft.com/office/drawing/2014/main" id="{00F97195-D372-415F-88C4-B0B8FB856244}"/>
              </a:ext>
            </a:extLst>
          </p:cNvPr>
          <p:cNvSpPr>
            <a:spLocks noGrp="1"/>
          </p:cNvSpPr>
          <p:nvPr>
            <p:ph type="pic" sz="quarter" idx="20" hasCustomPrompt="1"/>
          </p:nvPr>
        </p:nvSpPr>
        <p:spPr>
          <a:xfrm>
            <a:off x="3212228" y="2628000"/>
            <a:ext cx="457200" cy="457200"/>
          </a:xfrm>
        </p:spPr>
        <p:txBody>
          <a:bodyPr lIns="0" tIns="0" rIns="0" bIns="0"/>
          <a:lstStyle>
            <a:lvl1pPr algn="ctr">
              <a:defRPr sz="700" b="1"/>
            </a:lvl1pPr>
          </a:lstStyle>
          <a:p>
            <a:r>
              <a:rPr lang="en-US" noProof="0" dirty="0"/>
              <a:t>Please add icon</a:t>
            </a:r>
            <a:endParaRPr lang="en-US"/>
          </a:p>
        </p:txBody>
      </p:sp>
      <p:sp>
        <p:nvSpPr>
          <p:cNvPr id="16" name="Picture Placeholder 10">
            <a:extLst>
              <a:ext uri="{FF2B5EF4-FFF2-40B4-BE49-F238E27FC236}">
                <a16:creationId xmlns:a16="http://schemas.microsoft.com/office/drawing/2014/main" id="{334E3EA7-307D-4F31-A26B-D859C8B762B2}"/>
              </a:ext>
            </a:extLst>
          </p:cNvPr>
          <p:cNvSpPr>
            <a:spLocks noGrp="1"/>
          </p:cNvSpPr>
          <p:nvPr>
            <p:ph type="pic" sz="quarter" idx="22" hasCustomPrompt="1"/>
          </p:nvPr>
        </p:nvSpPr>
        <p:spPr>
          <a:xfrm>
            <a:off x="4634742" y="2628000"/>
            <a:ext cx="457200" cy="457200"/>
          </a:xfrm>
        </p:spPr>
        <p:txBody>
          <a:bodyPr lIns="0" tIns="0" rIns="0" bIns="0"/>
          <a:lstStyle>
            <a:lvl1pPr algn="ctr">
              <a:defRPr sz="700" b="1"/>
            </a:lvl1pPr>
          </a:lstStyle>
          <a:p>
            <a:r>
              <a:rPr lang="en-US" noProof="0" dirty="0"/>
              <a:t>Please add icon</a:t>
            </a:r>
            <a:endParaRPr lang="en-US"/>
          </a:p>
        </p:txBody>
      </p:sp>
      <p:sp>
        <p:nvSpPr>
          <p:cNvPr id="18" name="Picture Placeholder 10">
            <a:extLst>
              <a:ext uri="{FF2B5EF4-FFF2-40B4-BE49-F238E27FC236}">
                <a16:creationId xmlns:a16="http://schemas.microsoft.com/office/drawing/2014/main" id="{994AE89A-301F-4C26-92ED-B2EC1B81C77D}"/>
              </a:ext>
            </a:extLst>
          </p:cNvPr>
          <p:cNvSpPr>
            <a:spLocks noGrp="1"/>
          </p:cNvSpPr>
          <p:nvPr>
            <p:ph type="pic" sz="quarter" idx="24" hasCustomPrompt="1"/>
          </p:nvPr>
        </p:nvSpPr>
        <p:spPr>
          <a:xfrm>
            <a:off x="6057256" y="2628000"/>
            <a:ext cx="457200" cy="457200"/>
          </a:xfrm>
        </p:spPr>
        <p:txBody>
          <a:bodyPr lIns="0" tIns="0" rIns="0" bIns="0"/>
          <a:lstStyle>
            <a:lvl1pPr algn="ctr">
              <a:defRPr sz="700" b="1"/>
            </a:lvl1pPr>
          </a:lstStyle>
          <a:p>
            <a:r>
              <a:rPr lang="en-US" noProof="0" dirty="0"/>
              <a:t>Please add icon</a:t>
            </a:r>
            <a:endParaRPr lang="en-US"/>
          </a:p>
        </p:txBody>
      </p:sp>
      <p:sp>
        <p:nvSpPr>
          <p:cNvPr id="28" name="Picture Placeholder 10">
            <a:extLst>
              <a:ext uri="{FF2B5EF4-FFF2-40B4-BE49-F238E27FC236}">
                <a16:creationId xmlns:a16="http://schemas.microsoft.com/office/drawing/2014/main" id="{BE766B07-3708-4890-9255-CC2A2A5CECBF}"/>
              </a:ext>
            </a:extLst>
          </p:cNvPr>
          <p:cNvSpPr>
            <a:spLocks noGrp="1"/>
          </p:cNvSpPr>
          <p:nvPr>
            <p:ph type="pic" sz="quarter" idx="26" hasCustomPrompt="1"/>
          </p:nvPr>
        </p:nvSpPr>
        <p:spPr>
          <a:xfrm>
            <a:off x="7479770" y="2628000"/>
            <a:ext cx="457200" cy="457200"/>
          </a:xfrm>
        </p:spPr>
        <p:txBody>
          <a:bodyPr lIns="0" tIns="0" rIns="0" bIns="0"/>
          <a:lstStyle>
            <a:lvl1pPr algn="ctr">
              <a:defRPr sz="700" b="1"/>
            </a:lvl1pPr>
          </a:lstStyle>
          <a:p>
            <a:r>
              <a:rPr lang="en-US" noProof="0" dirty="0"/>
              <a:t>Please add icon</a:t>
            </a:r>
            <a:endParaRPr lang="en-US"/>
          </a:p>
        </p:txBody>
      </p:sp>
      <p:sp>
        <p:nvSpPr>
          <p:cNvPr id="30" name="Picture Placeholder 10">
            <a:extLst>
              <a:ext uri="{FF2B5EF4-FFF2-40B4-BE49-F238E27FC236}">
                <a16:creationId xmlns:a16="http://schemas.microsoft.com/office/drawing/2014/main" id="{65E2D852-BE36-42A3-A2B8-94EA0CA4EE6D}"/>
              </a:ext>
            </a:extLst>
          </p:cNvPr>
          <p:cNvSpPr>
            <a:spLocks noGrp="1"/>
          </p:cNvSpPr>
          <p:nvPr>
            <p:ph type="pic" sz="quarter" idx="28" hasCustomPrompt="1"/>
          </p:nvPr>
        </p:nvSpPr>
        <p:spPr>
          <a:xfrm>
            <a:off x="8902284" y="2628000"/>
            <a:ext cx="457200" cy="457200"/>
          </a:xfrm>
        </p:spPr>
        <p:txBody>
          <a:bodyPr lIns="0" tIns="0" rIns="0" bIns="0"/>
          <a:lstStyle>
            <a:lvl1pPr algn="ctr">
              <a:defRPr sz="700" b="1"/>
            </a:lvl1pPr>
          </a:lstStyle>
          <a:p>
            <a:r>
              <a:rPr lang="en-US" noProof="0" dirty="0"/>
              <a:t>Please add icon</a:t>
            </a:r>
            <a:endParaRPr lang="en-US"/>
          </a:p>
        </p:txBody>
      </p:sp>
      <p:sp>
        <p:nvSpPr>
          <p:cNvPr id="32" name="Picture Placeholder 10">
            <a:extLst>
              <a:ext uri="{FF2B5EF4-FFF2-40B4-BE49-F238E27FC236}">
                <a16:creationId xmlns:a16="http://schemas.microsoft.com/office/drawing/2014/main" id="{47866753-9238-4EF3-9507-1A1A08058E9C}"/>
              </a:ext>
            </a:extLst>
          </p:cNvPr>
          <p:cNvSpPr>
            <a:spLocks noGrp="1"/>
          </p:cNvSpPr>
          <p:nvPr>
            <p:ph type="pic" sz="quarter" idx="30" hasCustomPrompt="1"/>
          </p:nvPr>
        </p:nvSpPr>
        <p:spPr>
          <a:xfrm>
            <a:off x="10324800" y="2628000"/>
            <a:ext cx="457200" cy="457200"/>
          </a:xfrm>
        </p:spPr>
        <p:txBody>
          <a:bodyPr lIns="0" tIns="0" rIns="0" bIns="0"/>
          <a:lstStyle>
            <a:lvl1pPr algn="ctr">
              <a:defRPr sz="700" b="1"/>
            </a:lvl1pPr>
          </a:lstStyle>
          <a:p>
            <a:r>
              <a:rPr lang="en-US" noProof="0" dirty="0"/>
              <a:t>Please add icon</a:t>
            </a:r>
            <a:endParaRPr lang="en-US"/>
          </a:p>
        </p:txBody>
      </p:sp>
      <p:sp>
        <p:nvSpPr>
          <p:cNvPr id="35" name="Text Placeholder 11">
            <a:extLst>
              <a:ext uri="{FF2B5EF4-FFF2-40B4-BE49-F238E27FC236}">
                <a16:creationId xmlns:a16="http://schemas.microsoft.com/office/drawing/2014/main" id="{C6B1807F-9211-4322-A9DE-43E7460326F6}"/>
              </a:ext>
            </a:extLst>
          </p:cNvPr>
          <p:cNvSpPr>
            <a:spLocks noGrp="1"/>
          </p:cNvSpPr>
          <p:nvPr>
            <p:ph type="body" sz="quarter" idx="33"/>
          </p:nvPr>
        </p:nvSpPr>
        <p:spPr>
          <a:xfrm>
            <a:off x="543600"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6" name="Text Placeholder 11">
            <a:extLst>
              <a:ext uri="{FF2B5EF4-FFF2-40B4-BE49-F238E27FC236}">
                <a16:creationId xmlns:a16="http://schemas.microsoft.com/office/drawing/2014/main" id="{713703C9-52F7-41B2-8F89-4F2E87FC5B78}"/>
              </a:ext>
            </a:extLst>
          </p:cNvPr>
          <p:cNvSpPr>
            <a:spLocks noGrp="1"/>
          </p:cNvSpPr>
          <p:nvPr>
            <p:ph type="body" sz="quarter" idx="34"/>
          </p:nvPr>
        </p:nvSpPr>
        <p:spPr>
          <a:xfrm>
            <a:off x="1966114"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7" name="Text Placeholder 11">
            <a:extLst>
              <a:ext uri="{FF2B5EF4-FFF2-40B4-BE49-F238E27FC236}">
                <a16:creationId xmlns:a16="http://schemas.microsoft.com/office/drawing/2014/main" id="{CD7859A9-DEAC-44BA-90B2-C59341DD7AA5}"/>
              </a:ext>
            </a:extLst>
          </p:cNvPr>
          <p:cNvSpPr>
            <a:spLocks noGrp="1"/>
          </p:cNvSpPr>
          <p:nvPr>
            <p:ph type="body" sz="quarter" idx="35"/>
          </p:nvPr>
        </p:nvSpPr>
        <p:spPr>
          <a:xfrm>
            <a:off x="3388628"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8" name="Text Placeholder 11">
            <a:extLst>
              <a:ext uri="{FF2B5EF4-FFF2-40B4-BE49-F238E27FC236}">
                <a16:creationId xmlns:a16="http://schemas.microsoft.com/office/drawing/2014/main" id="{F2B89E32-E735-4545-BDE1-3CA3BEDF7DE6}"/>
              </a:ext>
            </a:extLst>
          </p:cNvPr>
          <p:cNvSpPr>
            <a:spLocks noGrp="1"/>
          </p:cNvSpPr>
          <p:nvPr>
            <p:ph type="body" sz="quarter" idx="36"/>
          </p:nvPr>
        </p:nvSpPr>
        <p:spPr>
          <a:xfrm>
            <a:off x="4811142"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39" name="Text Placeholder 11">
            <a:extLst>
              <a:ext uri="{FF2B5EF4-FFF2-40B4-BE49-F238E27FC236}">
                <a16:creationId xmlns:a16="http://schemas.microsoft.com/office/drawing/2014/main" id="{79DB9110-B5F8-423A-A697-8591E76C9EE4}"/>
              </a:ext>
            </a:extLst>
          </p:cNvPr>
          <p:cNvSpPr>
            <a:spLocks noGrp="1"/>
          </p:cNvSpPr>
          <p:nvPr>
            <p:ph type="body" sz="quarter" idx="37"/>
          </p:nvPr>
        </p:nvSpPr>
        <p:spPr>
          <a:xfrm>
            <a:off x="6233656"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40" name="Text Placeholder 11">
            <a:extLst>
              <a:ext uri="{FF2B5EF4-FFF2-40B4-BE49-F238E27FC236}">
                <a16:creationId xmlns:a16="http://schemas.microsoft.com/office/drawing/2014/main" id="{4A113945-5C37-4C98-9F22-2E8E222896F0}"/>
              </a:ext>
            </a:extLst>
          </p:cNvPr>
          <p:cNvSpPr>
            <a:spLocks noGrp="1"/>
          </p:cNvSpPr>
          <p:nvPr>
            <p:ph type="body" sz="quarter" idx="38"/>
          </p:nvPr>
        </p:nvSpPr>
        <p:spPr>
          <a:xfrm>
            <a:off x="7656170"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41" name="Text Placeholder 11">
            <a:extLst>
              <a:ext uri="{FF2B5EF4-FFF2-40B4-BE49-F238E27FC236}">
                <a16:creationId xmlns:a16="http://schemas.microsoft.com/office/drawing/2014/main" id="{6CFB8023-5E64-4185-A3F2-D0F8FCB194A8}"/>
              </a:ext>
            </a:extLst>
          </p:cNvPr>
          <p:cNvSpPr>
            <a:spLocks noGrp="1"/>
          </p:cNvSpPr>
          <p:nvPr>
            <p:ph type="body" sz="quarter" idx="39"/>
          </p:nvPr>
        </p:nvSpPr>
        <p:spPr>
          <a:xfrm>
            <a:off x="9078684"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42" name="Text Placeholder 11">
            <a:extLst>
              <a:ext uri="{FF2B5EF4-FFF2-40B4-BE49-F238E27FC236}">
                <a16:creationId xmlns:a16="http://schemas.microsoft.com/office/drawing/2014/main" id="{E41837A5-5A9E-4304-9788-7F565C602441}"/>
              </a:ext>
            </a:extLst>
          </p:cNvPr>
          <p:cNvSpPr>
            <a:spLocks noGrp="1"/>
          </p:cNvSpPr>
          <p:nvPr>
            <p:ph type="body" sz="quarter" idx="40"/>
          </p:nvPr>
        </p:nvSpPr>
        <p:spPr>
          <a:xfrm>
            <a:off x="10501200" y="3204000"/>
            <a:ext cx="108000" cy="108000"/>
          </a:xfrm>
          <a:prstGeom prst="ellipse">
            <a:avLst/>
          </a:prstGeom>
          <a:solidFill>
            <a:schemeClr val="bg2"/>
          </a:solidFill>
          <a:ln>
            <a:solidFill>
              <a:schemeClr val="bg2"/>
            </a:solidFill>
          </a:ln>
        </p:spPr>
        <p:txBody>
          <a:bodyPr lIns="0" tIns="0" rIns="0" bIns="0"/>
          <a:lstStyle>
            <a:lvl1pPr>
              <a:defRPr sz="1000" b="0">
                <a:noFill/>
                <a:latin typeface="+mn-lt"/>
                <a:ea typeface="ABBvoice Light" panose="020D0403020503020204" pitchFamily="34" charset="0"/>
                <a:cs typeface="ABBvoice Light" panose="020D0403020503020204" pitchFamily="34" charset="0"/>
              </a:defRPr>
            </a:lvl1pPr>
            <a:lvl2pPr>
              <a:defRPr sz="1000" b="0">
                <a:noFill/>
                <a:latin typeface="+mn-lt"/>
                <a:ea typeface="ABBvoice Light" panose="020D0403020503020204" pitchFamily="34" charset="0"/>
                <a:cs typeface="ABBvoice Light" panose="020D0403020503020204" pitchFamily="34" charset="0"/>
              </a:defRPr>
            </a:lvl2pPr>
            <a:lvl3pPr>
              <a:defRPr sz="1000" b="0">
                <a:noFill/>
                <a:latin typeface="+mn-lt"/>
                <a:ea typeface="ABBvoice Light" panose="020D0403020503020204" pitchFamily="34" charset="0"/>
                <a:cs typeface="ABBvoice Light" panose="020D0403020503020204" pitchFamily="34" charset="0"/>
              </a:defRPr>
            </a:lvl3pPr>
            <a:lvl4pPr>
              <a:defRPr sz="1000" b="0">
                <a:noFill/>
                <a:latin typeface="+mn-lt"/>
                <a:ea typeface="ABBvoice Light" panose="020D0403020503020204" pitchFamily="34" charset="0"/>
                <a:cs typeface="ABBvoice Light" panose="020D0403020503020204" pitchFamily="34" charset="0"/>
              </a:defRPr>
            </a:lvl4pPr>
            <a:lvl5pPr>
              <a:defRPr sz="1000" b="0">
                <a:noFill/>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8" name="Text Placeholder 11">
            <a:extLst>
              <a:ext uri="{FF2B5EF4-FFF2-40B4-BE49-F238E27FC236}">
                <a16:creationId xmlns:a16="http://schemas.microsoft.com/office/drawing/2014/main" id="{052090D4-EA65-4144-A397-14AB024F1477}"/>
              </a:ext>
            </a:extLst>
          </p:cNvPr>
          <p:cNvSpPr>
            <a:spLocks noGrp="1"/>
          </p:cNvSpPr>
          <p:nvPr>
            <p:ph type="body" sz="quarter" idx="15"/>
          </p:nvPr>
        </p:nvSpPr>
        <p:spPr>
          <a:xfrm>
            <a:off x="543600"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1" name="Text Placeholder 11">
            <a:extLst>
              <a:ext uri="{FF2B5EF4-FFF2-40B4-BE49-F238E27FC236}">
                <a16:creationId xmlns:a16="http://schemas.microsoft.com/office/drawing/2014/main" id="{4D6AB49F-5CDC-4EA4-8AD2-A427B0E0BBA5}"/>
              </a:ext>
            </a:extLst>
          </p:cNvPr>
          <p:cNvSpPr>
            <a:spLocks noGrp="1"/>
          </p:cNvSpPr>
          <p:nvPr>
            <p:ph type="body" sz="quarter" idx="41"/>
          </p:nvPr>
        </p:nvSpPr>
        <p:spPr>
          <a:xfrm>
            <a:off x="1966114"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2" name="Text Placeholder 11">
            <a:extLst>
              <a:ext uri="{FF2B5EF4-FFF2-40B4-BE49-F238E27FC236}">
                <a16:creationId xmlns:a16="http://schemas.microsoft.com/office/drawing/2014/main" id="{F463238E-B23C-4F7A-B1CE-7F163AD95E4B}"/>
              </a:ext>
            </a:extLst>
          </p:cNvPr>
          <p:cNvSpPr>
            <a:spLocks noGrp="1"/>
          </p:cNvSpPr>
          <p:nvPr>
            <p:ph type="body" sz="quarter" idx="42"/>
          </p:nvPr>
        </p:nvSpPr>
        <p:spPr>
          <a:xfrm>
            <a:off x="3388628"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3" name="Text Placeholder 11">
            <a:extLst>
              <a:ext uri="{FF2B5EF4-FFF2-40B4-BE49-F238E27FC236}">
                <a16:creationId xmlns:a16="http://schemas.microsoft.com/office/drawing/2014/main" id="{5DB448C2-2659-44FA-83F9-45594F8D9494}"/>
              </a:ext>
            </a:extLst>
          </p:cNvPr>
          <p:cNvSpPr>
            <a:spLocks noGrp="1"/>
          </p:cNvSpPr>
          <p:nvPr>
            <p:ph type="body" sz="quarter" idx="43"/>
          </p:nvPr>
        </p:nvSpPr>
        <p:spPr>
          <a:xfrm>
            <a:off x="4811142"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4" name="Text Placeholder 11">
            <a:extLst>
              <a:ext uri="{FF2B5EF4-FFF2-40B4-BE49-F238E27FC236}">
                <a16:creationId xmlns:a16="http://schemas.microsoft.com/office/drawing/2014/main" id="{0790F9F6-D5F4-45A2-A221-F081E5C91D0B}"/>
              </a:ext>
            </a:extLst>
          </p:cNvPr>
          <p:cNvSpPr>
            <a:spLocks noGrp="1"/>
          </p:cNvSpPr>
          <p:nvPr>
            <p:ph type="body" sz="quarter" idx="44"/>
          </p:nvPr>
        </p:nvSpPr>
        <p:spPr>
          <a:xfrm>
            <a:off x="6233656"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5" name="Text Placeholder 11">
            <a:extLst>
              <a:ext uri="{FF2B5EF4-FFF2-40B4-BE49-F238E27FC236}">
                <a16:creationId xmlns:a16="http://schemas.microsoft.com/office/drawing/2014/main" id="{D2ADD6FC-36B5-4CFB-851C-0D31F197AB4A}"/>
              </a:ext>
            </a:extLst>
          </p:cNvPr>
          <p:cNvSpPr>
            <a:spLocks noGrp="1"/>
          </p:cNvSpPr>
          <p:nvPr>
            <p:ph type="body" sz="quarter" idx="45"/>
          </p:nvPr>
        </p:nvSpPr>
        <p:spPr>
          <a:xfrm>
            <a:off x="7656170"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6" name="Text Placeholder 11">
            <a:extLst>
              <a:ext uri="{FF2B5EF4-FFF2-40B4-BE49-F238E27FC236}">
                <a16:creationId xmlns:a16="http://schemas.microsoft.com/office/drawing/2014/main" id="{021BC5A5-67A6-48CA-A81C-99793628929B}"/>
              </a:ext>
            </a:extLst>
          </p:cNvPr>
          <p:cNvSpPr>
            <a:spLocks noGrp="1"/>
          </p:cNvSpPr>
          <p:nvPr>
            <p:ph type="body" sz="quarter" idx="46"/>
          </p:nvPr>
        </p:nvSpPr>
        <p:spPr>
          <a:xfrm>
            <a:off x="9078684"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57" name="Text Placeholder 11">
            <a:extLst>
              <a:ext uri="{FF2B5EF4-FFF2-40B4-BE49-F238E27FC236}">
                <a16:creationId xmlns:a16="http://schemas.microsoft.com/office/drawing/2014/main" id="{FB6B97BC-758E-4B5D-BE93-360237912AC9}"/>
              </a:ext>
            </a:extLst>
          </p:cNvPr>
          <p:cNvSpPr>
            <a:spLocks noGrp="1"/>
          </p:cNvSpPr>
          <p:nvPr>
            <p:ph type="body" sz="quarter" idx="47"/>
          </p:nvPr>
        </p:nvSpPr>
        <p:spPr>
          <a:xfrm>
            <a:off x="10501200" y="3420000"/>
            <a:ext cx="1152000" cy="2757600"/>
          </a:xfrm>
        </p:spPr>
        <p:txBody>
          <a:bodyPr lIns="0" tIns="0" rIns="0" bIns="0"/>
          <a:lstStyle>
            <a:lvl1pPr>
              <a:defRPr sz="1000" b="0">
                <a:latin typeface="+mn-lt"/>
                <a:ea typeface="ABBvoice Light" panose="020D0403020503020204" pitchFamily="34" charset="0"/>
                <a:cs typeface="ABBvoice Light" panose="020D0403020503020204" pitchFamily="34" charset="0"/>
              </a:defRPr>
            </a:lvl1pPr>
            <a:lvl2pPr marL="108000" indent="-108000">
              <a:defRPr sz="1000" b="0">
                <a:latin typeface="+mn-lt"/>
                <a:ea typeface="ABBvoice Light" panose="020D0403020503020204" pitchFamily="34" charset="0"/>
                <a:cs typeface="ABBvoice Light" panose="020D0403020503020204" pitchFamily="34" charset="0"/>
              </a:defRPr>
            </a:lvl2pPr>
            <a:lvl3pPr marL="216000" indent="-108000">
              <a:defRPr sz="1000" b="0">
                <a:latin typeface="+mn-lt"/>
                <a:ea typeface="ABBvoice Light" panose="020D0403020503020204" pitchFamily="34" charset="0"/>
                <a:cs typeface="ABBvoice Light" panose="020D0403020503020204" pitchFamily="34" charset="0"/>
              </a:defRPr>
            </a:lvl3pPr>
            <a:lvl4pPr marL="216000" indent="-108000">
              <a:defRPr sz="1000" b="0">
                <a:latin typeface="+mn-lt"/>
                <a:ea typeface="ABBvoice Light" panose="020D0403020503020204" pitchFamily="34" charset="0"/>
                <a:cs typeface="ABBvoice Light" panose="020D0403020503020204" pitchFamily="34" charset="0"/>
              </a:defRPr>
            </a:lvl4pPr>
            <a:lvl5pPr marL="216000" indent="-108000">
              <a:defRPr sz="1000" b="0">
                <a:latin typeface="+mn-lt"/>
                <a:ea typeface="ABBvoice Light" panose="020D0403020503020204" pitchFamily="34" charset="0"/>
                <a:cs typeface="ABBvoice Light" panose="020D0403020503020204" pitchFamily="34" charset="0"/>
              </a:defRPr>
            </a:lvl5pPr>
          </a:lstStyle>
          <a:p>
            <a:pPr lvl="0"/>
            <a:r>
              <a:rPr lang="en-US" noProof="0"/>
              <a:t>Click to edit Master text styles</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noProof="0" dirty="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70A194E1-1044-493D-918F-B69AC62FD765}"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29124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endParaRPr lang="en-US" noProof="0" dirty="0"/>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94A38730-8F41-4295-B8CF-123547F4AF8F}" type="datetime4">
              <a:rPr lang="en-US" noProof="0" smtClean="0"/>
              <a:t>September 15, 2023</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smtClean="0"/>
              <a:pPr/>
              <a:t>‹#›</a:t>
            </a:fld>
            <a:endParaRPr lang="en-US" noProof="0"/>
          </a:p>
        </p:txBody>
      </p:sp>
    </p:spTree>
    <p:extLst>
      <p:ext uri="{BB962C8B-B14F-4D97-AF65-F5344CB8AC3E}">
        <p14:creationId xmlns:p14="http://schemas.microsoft.com/office/powerpoint/2010/main" val="297696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2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BD622A39-4236-4AD5-88CF-54333D308F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9000" y="2793222"/>
            <a:ext cx="3294000" cy="1263978"/>
          </a:xfrm>
          <a:prstGeom prst="rect">
            <a:avLst/>
          </a:prstGeom>
        </p:spPr>
      </p:pic>
    </p:spTree>
    <p:extLst>
      <p:ext uri="{BB962C8B-B14F-4D97-AF65-F5344CB8AC3E}">
        <p14:creationId xmlns:p14="http://schemas.microsoft.com/office/powerpoint/2010/main" val="26234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F">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4611600"/>
          </a:xfrm>
        </p:spPr>
        <p:txBody>
          <a:bodyPr lIns="0" tIns="0" rIns="0" bIns="0"/>
          <a:lstStyle/>
          <a:p>
            <a:r>
              <a:rPr lang="en-US"/>
              <a:t>Click icon to add picture</a:t>
            </a:r>
            <a:endParaRPr lang="en-US" dirty="0"/>
          </a:p>
        </p:txBody>
      </p:sp>
      <p:sp>
        <p:nvSpPr>
          <p:cNvPr id="12" name="Title 1">
            <a:extLst>
              <a:ext uri="{FF2B5EF4-FFF2-40B4-BE49-F238E27FC236}">
                <a16:creationId xmlns:a16="http://schemas.microsoft.com/office/drawing/2014/main" id="{CD08DEBF-5D94-4EC5-9268-53E64944E561}"/>
              </a:ext>
            </a:extLst>
          </p:cNvPr>
          <p:cNvSpPr>
            <a:spLocks noGrp="1"/>
          </p:cNvSpPr>
          <p:nvPr>
            <p:ph type="title"/>
          </p:nvPr>
        </p:nvSpPr>
        <p:spPr>
          <a:xfrm>
            <a:off x="331200" y="5139290"/>
            <a:ext cx="9787525" cy="486000"/>
          </a:xfrm>
        </p:spPr>
        <p:txBody>
          <a:bodyPr/>
          <a:lstStyle>
            <a:lvl1pPr>
              <a:defRPr sz="3200" b="1"/>
            </a:lvl1pPr>
          </a:lstStyle>
          <a:p>
            <a:r>
              <a:rPr lang="en-US" noProof="0"/>
              <a:t>Click to edit Master title style</a:t>
            </a:r>
            <a:endParaRPr lang="en-US" noProof="0" dirty="0"/>
          </a:p>
        </p:txBody>
      </p:sp>
      <p:sp>
        <p:nvSpPr>
          <p:cNvPr id="14" name="Text Placeholder 9">
            <a:extLst>
              <a:ext uri="{FF2B5EF4-FFF2-40B4-BE49-F238E27FC236}">
                <a16:creationId xmlns:a16="http://schemas.microsoft.com/office/drawing/2014/main" id="{D1D0512A-9CA1-454B-B205-24CCE4C1BB6B}"/>
              </a:ext>
            </a:extLst>
          </p:cNvPr>
          <p:cNvSpPr>
            <a:spLocks noGrp="1"/>
          </p:cNvSpPr>
          <p:nvPr>
            <p:ph type="body" sz="quarter" idx="14" hasCustomPrompt="1"/>
          </p:nvPr>
        </p:nvSpPr>
        <p:spPr>
          <a:xfrm>
            <a:off x="331200" y="5622439"/>
            <a:ext cx="9787525" cy="4860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dirty="0"/>
              <a:t>Click to add subtitle</a:t>
            </a:r>
          </a:p>
        </p:txBody>
      </p:sp>
      <p:sp>
        <p:nvSpPr>
          <p:cNvPr id="9" name="Text Placeholder 6">
            <a:extLst>
              <a:ext uri="{FF2B5EF4-FFF2-40B4-BE49-F238E27FC236}">
                <a16:creationId xmlns:a16="http://schemas.microsoft.com/office/drawing/2014/main" id="{44186AE2-439F-4822-BDFB-97546FD2D79E}"/>
              </a:ext>
            </a:extLst>
          </p:cNvPr>
          <p:cNvSpPr txBox="1">
            <a:spLocks/>
          </p:cNvSpPr>
          <p:nvPr userDrawn="1"/>
        </p:nvSpPr>
        <p:spPr>
          <a:xfrm>
            <a:off x="331199" y="4900566"/>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dirty="0"/>
              <a:t>—</a:t>
            </a:r>
            <a:endParaRPr lang="en-US"/>
          </a:p>
        </p:txBody>
      </p:sp>
      <p:sp>
        <p:nvSpPr>
          <p:cNvPr id="13" name="Date Placeholder 2" hidden="1">
            <a:extLst>
              <a:ext uri="{FF2B5EF4-FFF2-40B4-BE49-F238E27FC236}">
                <a16:creationId xmlns:a16="http://schemas.microsoft.com/office/drawing/2014/main" id="{86899F48-C911-4CD2-8537-1874E4E7FFEA}"/>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1D6F7FAA-DD9E-4605-ADA9-64A74D15ED2D}" type="datetime4">
              <a:rPr lang="en-US" smtClean="0"/>
              <a:t>September 15, 2023</a:t>
            </a:fld>
            <a:endParaRPr lang="en-US" dirty="0"/>
          </a:p>
        </p:txBody>
      </p:sp>
      <p:sp>
        <p:nvSpPr>
          <p:cNvPr id="16" name="Footer Placeholder 5" hidden="1">
            <a:extLst>
              <a:ext uri="{FF2B5EF4-FFF2-40B4-BE49-F238E27FC236}">
                <a16:creationId xmlns:a16="http://schemas.microsoft.com/office/drawing/2014/main" id="{7DCDF680-C48C-4D0A-9069-B2F60D63B78A}"/>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17" name="Slide Number Placeholder 6" hidden="1">
            <a:extLst>
              <a:ext uri="{FF2B5EF4-FFF2-40B4-BE49-F238E27FC236}">
                <a16:creationId xmlns:a16="http://schemas.microsoft.com/office/drawing/2014/main" id="{0266C1C2-4C9C-4B41-96AD-AEADB16E34D4}"/>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pic>
        <p:nvPicPr>
          <p:cNvPr id="23" name="Logo">
            <a:extLst>
              <a:ext uri="{FF2B5EF4-FFF2-40B4-BE49-F238E27FC236}">
                <a16:creationId xmlns:a16="http://schemas.microsoft.com/office/drawing/2014/main" id="{6E96A828-2243-44DA-97DD-66BBAE00B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1" name="Textbox for metadata">
            <a:extLst>
              <a:ext uri="{FF2B5EF4-FFF2-40B4-BE49-F238E27FC236}">
                <a16:creationId xmlns:a16="http://schemas.microsoft.com/office/drawing/2014/main" id="{E3F50A39-4A37-4A8F-8A6D-C4F1265DDE55}"/>
              </a:ext>
            </a:extLst>
          </p:cNvPr>
          <p:cNvSpPr txBox="1">
            <a:spLocks/>
          </p:cNvSpPr>
          <p:nvPr userDrawn="1"/>
        </p:nvSpPr>
        <p:spPr>
          <a:xfrm>
            <a:off x="331196" y="6506816"/>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dirty="0">
              <a:solidFill>
                <a:schemeClr val="tx1"/>
              </a:solidFill>
            </a:endParaRPr>
          </a:p>
        </p:txBody>
      </p:sp>
      <p:sp>
        <p:nvSpPr>
          <p:cNvPr id="21"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72C259B8-2007-488D-8494-693ADFA23A83}"/>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E14ED6E7-A503-94E7-7189-8682343C0CC9}"/>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199FB105-4978-F0FF-EAB3-A9357DD6E547}"/>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2017026912" name="Classification" descr="{&quot;templafy&quot;:{&quot;id&quot;:&quot;fff3faac-aaf7-4195-8612-7f2d4fc46cc8&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73776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56188" y="1336538"/>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PICTURES</a:t>
            </a:r>
            <a:br>
              <a:rPr lang="en-GB" sz="900" dirty="0">
                <a:latin typeface="+mn-lt"/>
                <a:cs typeface="Arial" panose="020B0604020202020204" pitchFamily="34" charset="0"/>
              </a:rPr>
            </a:br>
            <a:r>
              <a:rPr lang="en-US" sz="900" b="1" noProof="1">
                <a:solidFill>
                  <a:schemeClr val="tx1"/>
                </a:solidFill>
                <a:latin typeface="+mn-lt"/>
                <a:cs typeface="Arial" panose="020B0604020202020204" pitchFamily="34" charset="0"/>
              </a:rPr>
              <a:t>Insert corporate picture from Templafy</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 </a:t>
            </a:r>
            <a:r>
              <a:rPr lang="en-US" altLang="da-DK" sz="900" b="0" baseline="0" noProof="1">
                <a:solidFill>
                  <a:schemeClr val="tx1"/>
                </a:solidFill>
                <a:latin typeface="+mn-lt"/>
                <a:cs typeface="Arial" panose="020B0604020202020204" pitchFamily="34" charset="0"/>
              </a:rPr>
              <a:t>button to view T</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emplafy pane on right side of the screen, if it </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is not already there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Select picture placeholder by clicking on the frame (at the edge)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3. </a:t>
            </a:r>
            <a:r>
              <a:rPr lang="en-US" altLang="da-DK" sz="900" b="0" baseline="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Images </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Templafy pane</a:t>
            </a:r>
            <a:br>
              <a:rPr lang="en-GB" altLang="da-DK" sz="900" b="0" baseline="0" noProof="1">
                <a:solidFill>
                  <a:schemeClr val="tx1"/>
                </a:solidFill>
                <a:latin typeface="+mn-lt"/>
                <a:cs typeface="Arial" panose="020B0604020202020204" pitchFamily="34" charset="0"/>
              </a:rPr>
            </a:br>
            <a:endParaRPr lang="en-US"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Insert picture</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the icon and choose </a:t>
            </a:r>
            <a:r>
              <a:rPr lang="en-US" altLang="da-DK" sz="900" b="1" noProof="1">
                <a:solidFill>
                  <a:schemeClr val="tx1"/>
                </a:solidFill>
                <a:latin typeface="+mn-lt"/>
                <a:cs typeface="Arial" panose="020B0604020202020204" pitchFamily="34" charset="0"/>
              </a:rPr>
              <a:t>Insert </a:t>
            </a:r>
            <a:r>
              <a:rPr lang="en-US" altLang="da-DK" sz="900" b="0" noProof="1">
                <a:solidFill>
                  <a:schemeClr val="tx1"/>
                </a:solidFill>
                <a:latin typeface="+mn-lt"/>
                <a:cs typeface="Arial" panose="020B0604020202020204" pitchFamily="34" charset="0"/>
              </a:rPr>
              <a:t>to browse for picture</a:t>
            </a:r>
            <a:endParaRPr lang="en-US"/>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focus of the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GUIDES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endParaRPr lang="en-US"/>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065739" y="1784704"/>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065739" y="3869641"/>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172496" y="1336538"/>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on all slides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&amp;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(write the desired text, click date or Slide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number from or to)</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endParaRPr lang="en-US"/>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2 options are available: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Insert predefined slides and elements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using the Templafy pane. Choose </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Slides</a:t>
            </a:r>
            <a:r>
              <a:rPr lang="en-US" altLang="da-DK" sz="900" b="0" noProof="1">
                <a:solidFill>
                  <a:schemeClr val="tx1"/>
                </a:solidFill>
                <a:latin typeface="+mn-lt"/>
                <a:cs typeface="Arial" panose="020B0604020202020204" pitchFamily="34" charset="0"/>
              </a:rPr>
              <a:t> and </a:t>
            </a:r>
            <a:r>
              <a:rPr lang="en-US" altLang="da-DK" sz="900" b="1" noProof="1">
                <a:solidFill>
                  <a:schemeClr val="tx1"/>
                </a:solidFill>
                <a:latin typeface="+mn-lt"/>
                <a:cs typeface="Arial" panose="020B0604020202020204" pitchFamily="34" charset="0"/>
              </a:rPr>
              <a:t>Slide elements </a:t>
            </a:r>
            <a:r>
              <a:rPr lang="en-US" altLang="da-DK" sz="900" b="0" noProof="1">
                <a:solidFill>
                  <a:schemeClr val="tx1"/>
                </a:solidFill>
                <a:latin typeface="+mn-lt"/>
                <a:cs typeface="Arial" panose="020B0604020202020204" pitchFamily="34" charset="0"/>
              </a:rPr>
              <a:t>from the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buttons in the Templafy pane on the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 side of the screen</a:t>
            </a:r>
            <a:endParaRPr lang="en-US"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31788" y="291401"/>
            <a:ext cx="11317285"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0944496" y="1959171"/>
            <a:ext cx="378293" cy="543366"/>
          </a:xfrm>
          <a:prstGeom prst="rect">
            <a:avLst/>
          </a:prstGeom>
        </p:spPr>
      </p:pic>
      <p:sp>
        <p:nvSpPr>
          <p:cNvPr id="20" name="Date Placeholder 6">
            <a:extLst>
              <a:ext uri="{FF2B5EF4-FFF2-40B4-BE49-F238E27FC236}">
                <a16:creationId xmlns:a16="http://schemas.microsoft.com/office/drawing/2014/main" id="{56AA1691-6753-45B8-AB77-1105989467F7}"/>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818B4985-F782-412B-98D5-683B123484E3}" type="datetime4">
              <a:rPr lang="en-US" smtClean="0"/>
              <a:t>September 15, 2023</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065739" y="3152530"/>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31788" y="1336538"/>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levels. Click </a:t>
            </a:r>
            <a:r>
              <a:rPr lang="en-US" altLang="da-DK" sz="900" b="1" baseline="0" noProof="1">
                <a:solidFill>
                  <a:schemeClr val="tx1"/>
                </a:solidFill>
                <a:latin typeface="+mn-lt"/>
                <a:cs typeface="Arial" panose="020B0604020202020204" pitchFamily="34" charset="0"/>
              </a:rPr>
              <a:t>ENTER </a:t>
            </a:r>
            <a:r>
              <a:rPr lang="en-US" altLang="da-DK" sz="900" b="0" baseline="0" noProof="1">
                <a:solidFill>
                  <a:schemeClr val="tx1"/>
                </a:solidFill>
                <a:latin typeface="+mn-lt"/>
                <a:cs typeface="Arial" panose="020B0604020202020204" pitchFamily="34" charset="0"/>
              </a:rPr>
              <a:t>and</a:t>
            </a:r>
            <a:r>
              <a:rPr lang="en-US" altLang="da-DK" sz="900" b="1" baseline="0" noProof="1">
                <a:solidFill>
                  <a:schemeClr val="tx1"/>
                </a:solidFill>
                <a:latin typeface="+mn-lt"/>
                <a:cs typeface="Arial" panose="020B0604020202020204" pitchFamily="34" charset="0"/>
              </a:rPr>
              <a:t> TAB</a:t>
            </a:r>
            <a:r>
              <a:rPr lang="en-US" altLang="da-DK" sz="900" b="0" baseline="0" noProof="1">
                <a:solidFill>
                  <a:schemeClr val="tx1"/>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 </a:t>
            </a: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GB" sz="900" baseline="0" noProof="1">
                <a:solidFill>
                  <a:schemeClr val="tx1"/>
                </a:solidFill>
                <a:latin typeface="+mn-lt"/>
                <a:cs typeface="Arial" panose="020B0604020202020204" pitchFamily="34" charset="0"/>
              </a:rPr>
            </a:br>
            <a:endParaRPr lang="en-US" sz="900" baseline="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sz="900" b="1" noProof="1">
                <a:solidFill>
                  <a:schemeClr val="tx1"/>
                </a:solidFill>
                <a:latin typeface="+mn-lt"/>
                <a:cs typeface="Arial" panose="020B0604020202020204" pitchFamily="34" charset="0"/>
              </a:rPr>
              <a:t>Use bullet 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Click on the bullet button to reaply the correct bullet again</a:t>
            </a:r>
            <a:endParaRPr lang="en-US"/>
          </a:p>
          <a:p>
            <a:pPr eaLnBrk="1" hangingPunct="1">
              <a:spcAft>
                <a:spcPts val="600"/>
              </a:spcAft>
              <a:defRPr/>
            </a:pPr>
            <a:br>
              <a:rPr lang="en-GB"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br>
              <a:rPr lang="en-GB" sz="900" dirty="0">
                <a:solidFill>
                  <a:srgbClr val="000000"/>
                </a:solidFill>
                <a:latin typeface="+mn-lt"/>
                <a:ea typeface="Arial" panose="020B0604020202020204" pitchFamily="34" charset="0"/>
              </a:rPr>
            </a:br>
            <a:endParaRPr lang="en-US" sz="900" dirty="0">
              <a:solidFill>
                <a:srgbClr val="000000"/>
              </a:solidFill>
              <a:latin typeface="+mn-lt"/>
              <a:ea typeface="Arial" panose="020B0604020202020204" pitchFamily="34" charset="0"/>
            </a:endParaRPr>
          </a:p>
          <a:p>
            <a:pPr eaLnBrk="1" hangingPunct="1">
              <a:spcAft>
                <a:spcPts val="600"/>
              </a:spcAft>
              <a:defRPr/>
            </a:pPr>
            <a:r>
              <a:rPr lang="en-US" sz="900" b="1" noProof="1">
                <a:solidFill>
                  <a:schemeClr val="tx1"/>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mn-lt"/>
                <a:cs typeface="Arial" panose="020B0604020202020204" pitchFamily="34" charset="0"/>
              </a:rPr>
              <a:t>1. </a:t>
            </a:r>
            <a:r>
              <a:rPr lang="en-US" altLang="da-DK" sz="90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Home</a:t>
            </a:r>
            <a:r>
              <a:rPr lang="en-US" altLang="da-DK" sz="900" noProof="1">
                <a:solidFill>
                  <a:schemeClr val="tx1"/>
                </a:solidFill>
                <a:latin typeface="+mn-lt"/>
                <a:cs typeface="Arial" panose="020B0604020202020204" pitchFamily="34" charset="0"/>
              </a:rPr>
              <a:t> tab</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mn-lt"/>
                <a:cs typeface="Arial" panose="020B0604020202020204" pitchFamily="34" charset="0"/>
              </a:rPr>
              <a:t>2. </a:t>
            </a:r>
            <a:r>
              <a:rPr lang="en-US" altLang="da-DK" sz="90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Reset</a:t>
            </a:r>
            <a:r>
              <a:rPr lang="en-US" altLang="da-DK" sz="900" noProof="1">
                <a:solidFill>
                  <a:schemeClr val="tx1"/>
                </a:solidFill>
                <a:latin typeface="+mn-lt"/>
                <a:cs typeface="Arial" panose="020B0604020202020204" pitchFamily="34" charset="0"/>
              </a:rPr>
              <a:t> menu to reset position, size and formatting of the slide placeholders to </a:t>
            </a:r>
            <a:br>
              <a:rPr lang="en-GB" altLang="da-DK" sz="900" noProof="1">
                <a:solidFill>
                  <a:schemeClr val="tx1"/>
                </a:solidFill>
                <a:latin typeface="+mn-lt"/>
                <a:cs typeface="Arial" panose="020B0604020202020204" pitchFamily="34" charset="0"/>
              </a:rPr>
            </a:br>
            <a:r>
              <a:rPr lang="en-US" altLang="da-DK" sz="900" noProof="1">
                <a:solidFill>
                  <a:schemeClr val="tx1"/>
                </a:solidFill>
                <a:latin typeface="+mn-lt"/>
                <a:cs typeface="Arial" panose="020B0604020202020204" pitchFamily="34" charset="0"/>
              </a:rPr>
              <a:t>their default settings</a:t>
            </a:r>
            <a:endParaRPr lang="en-US"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055654" y="4701914"/>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055654" y="38475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058352" y="5601211"/>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055654" y="2342337"/>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7065739" y="2537285"/>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285258" y="5867321"/>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055654" y="3052205"/>
            <a:ext cx="257143" cy="285714"/>
          </a:xfrm>
          <a:prstGeom prst="rect">
            <a:avLst/>
          </a:prstGeom>
        </p:spPr>
      </p:pic>
    </p:spTree>
    <p:extLst>
      <p:ext uri="{BB962C8B-B14F-4D97-AF65-F5344CB8AC3E}">
        <p14:creationId xmlns:p14="http://schemas.microsoft.com/office/powerpoint/2010/main" val="411611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0"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GB" sz="4400" b="0" i="0" noProof="0" dirty="0">
                <a:solidFill>
                  <a:schemeClr val="bg1"/>
                </a:solidFill>
              </a:rPr>
            </a:br>
            <a:r>
              <a:rPr lang="en-US" sz="4400" b="0" noProof="0" dirty="0">
                <a:solidFill>
                  <a:schemeClr val="bg1"/>
                </a:solidFill>
              </a:rPr>
              <a:t>do not use them. These layouts </a:t>
            </a:r>
            <a:r>
              <a:rPr lang="en-US" sz="4400" b="1" i="0" u="none" noProof="0" dirty="0">
                <a:solidFill>
                  <a:schemeClr val="bg1"/>
                </a:solidFill>
              </a:rPr>
              <a:t>are not </a:t>
            </a:r>
            <a:r>
              <a:rPr lang="en-US"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0" y="2578102"/>
            <a:ext cx="11218606" cy="2400657"/>
          </a:xfrm>
          <a:prstGeom prst="rect">
            <a:avLst/>
          </a:prstGeom>
        </p:spPr>
        <p:txBody>
          <a:bodyPr wrap="square">
            <a:spAutoFit/>
          </a:bodyPr>
          <a:lstStyle/>
          <a:p>
            <a:pPr algn="ctr"/>
            <a:r>
              <a:rPr lang="en-US" sz="15000" b="1" i="0" noProof="0" dirty="0">
                <a:solidFill>
                  <a:schemeClr val="bg1"/>
                </a:solidFill>
              </a:rPr>
              <a:t>Do not use </a:t>
            </a:r>
            <a:endParaRPr lang="en-US" sz="15000" b="1" i="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GB" sz="1800" b="0" noProof="0" dirty="0">
                <a:solidFill>
                  <a:schemeClr val="bg1"/>
                </a:solidFill>
              </a:rPr>
            </a:br>
            <a:endParaRPr lang="en-US"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2DE3FB73-D64F-4CD2-B936-34C12883B35A}" type="datetime4">
              <a:rPr lang="en-US" smtClean="0"/>
              <a:t>September 15, 2023</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401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r>
              <a:rPr lang="en-US"/>
              <a:t>We reserve all rights in this document and in the subject matter and illustrations contained therein. Any reproduction, disclosure to third parties or utilization of its contents—in whole or in part—is forbidden without prior written consent of ABB.</a:t>
            </a:r>
            <a:endParaRPr lang="en-US" dirty="0"/>
          </a:p>
        </p:txBody>
      </p:sp>
      <p:sp>
        <p:nvSpPr>
          <p:cNvPr id="4" name="Date Placeholder 3"/>
          <p:cNvSpPr>
            <a:spLocks noGrp="1"/>
          </p:cNvSpPr>
          <p:nvPr>
            <p:ph type="dt" sz="half" idx="11"/>
          </p:nvPr>
        </p:nvSpPr>
        <p:spPr bwMode="gray"/>
        <p:txBody>
          <a:bodyPr/>
          <a:lstStyle/>
          <a:p>
            <a:fld id="{2217BCCF-CA28-49FC-9809-B9926F825AE7}" type="datetime4">
              <a:rPr lang="en-US" smtClean="0"/>
              <a:t>September 15, 2023</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4221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GB"/>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September 15, 2023</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GB"/>
              <a:t>Click to edit Master subtitle style</a:t>
            </a:r>
            <a:endParaRPr lang="en-US" dirty="0"/>
          </a:p>
        </p:txBody>
      </p:sp>
    </p:spTree>
    <p:extLst>
      <p:ext uri="{BB962C8B-B14F-4D97-AF65-F5344CB8AC3E}">
        <p14:creationId xmlns:p14="http://schemas.microsoft.com/office/powerpoint/2010/main" val="20043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6858000"/>
          </a:xfrm>
        </p:spPr>
        <p:txBody>
          <a:bodyPr/>
          <a:lstStyle/>
          <a:p>
            <a:r>
              <a:rPr lang="en-US" noProof="0"/>
              <a:t>Click icon to add picture</a:t>
            </a:r>
            <a:endParaRPr lang="en-US"/>
          </a:p>
        </p:txBody>
      </p:sp>
      <p:sp>
        <p:nvSpPr>
          <p:cNvPr id="13" name="Title 1">
            <a:extLst>
              <a:ext uri="{FF2B5EF4-FFF2-40B4-BE49-F238E27FC236}">
                <a16:creationId xmlns:a16="http://schemas.microsoft.com/office/drawing/2014/main" id="{B99D19C6-E807-43C7-BEAA-AD58FCBC34A5}"/>
              </a:ext>
            </a:extLst>
          </p:cNvPr>
          <p:cNvSpPr>
            <a:spLocks noGrp="1"/>
          </p:cNvSpPr>
          <p:nvPr>
            <p:ph type="title"/>
          </p:nvPr>
        </p:nvSpPr>
        <p:spPr>
          <a:xfrm>
            <a:off x="331200" y="4529791"/>
            <a:ext cx="9787525" cy="486000"/>
          </a:xfrm>
        </p:spPr>
        <p:txBody>
          <a:bodyPr/>
          <a:lstStyle>
            <a:lvl1pPr>
              <a:defRPr sz="3200" b="1"/>
            </a:lvl1pPr>
          </a:lstStyle>
          <a:p>
            <a:r>
              <a:rPr lang="en-US" noProof="0"/>
              <a:t>Click to edit Master title style</a:t>
            </a:r>
            <a:endParaRPr lang="en-US"/>
          </a:p>
        </p:txBody>
      </p:sp>
      <p:sp>
        <p:nvSpPr>
          <p:cNvPr id="15" name="Text Placeholder 2">
            <a:extLst>
              <a:ext uri="{FF2B5EF4-FFF2-40B4-BE49-F238E27FC236}">
                <a16:creationId xmlns:a16="http://schemas.microsoft.com/office/drawing/2014/main" id="{2A363561-1FD5-460C-857B-7475A52266A1}"/>
              </a:ext>
            </a:extLst>
          </p:cNvPr>
          <p:cNvSpPr>
            <a:spLocks noGrp="1"/>
          </p:cNvSpPr>
          <p:nvPr>
            <p:ph type="body" sz="quarter" idx="14" hasCustomPrompt="1"/>
          </p:nvPr>
        </p:nvSpPr>
        <p:spPr>
          <a:xfrm>
            <a:off x="331200" y="5012939"/>
            <a:ext cx="9787525" cy="1164023"/>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a:t>Click to add subtitle</a:t>
            </a:r>
            <a:endParaRPr lang="en-US"/>
          </a:p>
        </p:txBody>
      </p:sp>
      <p:sp>
        <p:nvSpPr>
          <p:cNvPr id="16" name="Text Placeholder 3">
            <a:extLst>
              <a:ext uri="{FF2B5EF4-FFF2-40B4-BE49-F238E27FC236}">
                <a16:creationId xmlns:a16="http://schemas.microsoft.com/office/drawing/2014/main" id="{31AB030A-2C35-47D8-BDF0-01351D32C768}"/>
              </a:ext>
            </a:extLst>
          </p:cNvPr>
          <p:cNvSpPr>
            <a:spLocks noGrp="1"/>
          </p:cNvSpPr>
          <p:nvPr>
            <p:ph type="body" sz="quarter" idx="17" hasCustomPrompt="1"/>
          </p:nvPr>
        </p:nvSpPr>
        <p:spPr>
          <a:xfrm>
            <a:off x="331200" y="4341199"/>
            <a:ext cx="9787525" cy="185926"/>
          </a:xfrm>
        </p:spPr>
        <p:txBody>
          <a:bodyPr lIns="0" anchor="t"/>
          <a:lstStyle>
            <a:lvl1pPr>
              <a:spcBef>
                <a:spcPts val="0"/>
              </a:spcBef>
              <a:defRPr sz="1200" cap="all" spc="200" baseline="0"/>
            </a:lvl1pPr>
          </a:lstStyle>
          <a:p>
            <a:pPr lvl="0"/>
            <a:r>
              <a:rPr lang="en-US" noProof="0"/>
              <a:t>DATE OR OTHER INFORMATION – THIS LINE IS NOT OBLIGATORY</a:t>
            </a:r>
            <a:endParaRPr lang="en-US"/>
          </a:p>
        </p:txBody>
      </p:sp>
      <p:sp>
        <p:nvSpPr>
          <p:cNvPr id="19" name="Date Placeholder 2" hidden="1">
            <a:extLst>
              <a:ext uri="{FF2B5EF4-FFF2-40B4-BE49-F238E27FC236}">
                <a16:creationId xmlns:a16="http://schemas.microsoft.com/office/drawing/2014/main" id="{E2DA0BE3-FFDA-4368-915E-D6B90666C139}"/>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AB468AA7-2417-4EDD-9C40-B1F71A656BC8}" type="datetime4">
              <a:rPr lang="en-US" smtClean="0"/>
              <a:t>September 15, 2023</a:t>
            </a:fld>
            <a:endParaRPr lang="en-US" dirty="0"/>
          </a:p>
        </p:txBody>
      </p:sp>
      <p:sp>
        <p:nvSpPr>
          <p:cNvPr id="25" name="Footer Placeholder 5" hidden="1">
            <a:extLst>
              <a:ext uri="{FF2B5EF4-FFF2-40B4-BE49-F238E27FC236}">
                <a16:creationId xmlns:a16="http://schemas.microsoft.com/office/drawing/2014/main" id="{6444F00E-4A33-4AB0-ADF2-E09C76137DCC}"/>
              </a:ext>
            </a:extLst>
          </p:cNvPr>
          <p:cNvSpPr>
            <a:spLocks noGrp="1"/>
          </p:cNvSpPr>
          <p:nvPr>
            <p:ph type="ftr" sz="quarter" idx="24"/>
          </p:nvPr>
        </p:nvSpPr>
        <p:spPr>
          <a:xfrm>
            <a:off x="0" y="6858000"/>
            <a:ext cx="0" cy="0"/>
          </a:xfrm>
        </p:spPr>
        <p:txBody>
          <a:bodyPr/>
          <a:lstStyle>
            <a:lvl1pPr>
              <a:defRPr>
                <a:noFill/>
              </a:defRPr>
            </a:lvl1pPr>
          </a:lstStyle>
          <a:p>
            <a:endParaRPr lang="en-US" dirty="0"/>
          </a:p>
        </p:txBody>
      </p:sp>
      <p:sp>
        <p:nvSpPr>
          <p:cNvPr id="26" name="Slide Number Placeholder 6" hidden="1">
            <a:extLst>
              <a:ext uri="{FF2B5EF4-FFF2-40B4-BE49-F238E27FC236}">
                <a16:creationId xmlns:a16="http://schemas.microsoft.com/office/drawing/2014/main" id="{5B12548E-CFBD-4687-86F5-26FBF1855004}"/>
              </a:ext>
            </a:extLst>
          </p:cNvPr>
          <p:cNvSpPr>
            <a:spLocks noGrp="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sp>
        <p:nvSpPr>
          <p:cNvPr id="30" name="Text Placeholder 29">
            <a:extLst>
              <a:ext uri="{FF2B5EF4-FFF2-40B4-BE49-F238E27FC236}">
                <a16:creationId xmlns:a16="http://schemas.microsoft.com/office/drawing/2014/main" id="{9C5F296E-6595-4C8C-8218-8E42105FE48B}"/>
              </a:ext>
            </a:extLst>
          </p:cNvPr>
          <p:cNvSpPr>
            <a:spLocks noGrp="1"/>
          </p:cNvSpPr>
          <p:nvPr>
            <p:ph type="body" sz="quarter" idx="32" hasCustomPrompt="1"/>
          </p:nvPr>
        </p:nvSpPr>
        <p:spPr>
          <a:xfrm>
            <a:off x="331200" y="4104354"/>
            <a:ext cx="406800" cy="46800"/>
          </a:xfrm>
          <a:solidFill>
            <a:schemeClr val="bg2"/>
          </a:solidFill>
          <a:ln w="3175">
            <a:solidFill>
              <a:schemeClr val="bg2">
                <a:alpha val="0"/>
              </a:schemeClr>
            </a:solidFill>
          </a:ln>
        </p:spPr>
        <p:txBody>
          <a:bodyPr>
            <a:normAutofit/>
          </a:bodyPr>
          <a:lstStyle>
            <a:lvl1pPr>
              <a:defRPr sz="1000">
                <a:noFill/>
              </a:defRPr>
            </a:lvl1pPr>
            <a:lvl2pPr>
              <a:defRPr sz="1000"/>
            </a:lvl2pPr>
            <a:lvl3pPr>
              <a:defRPr sz="1000"/>
            </a:lvl3pPr>
            <a:lvl4pPr>
              <a:defRPr sz="1000"/>
            </a:lvl4pPr>
            <a:lvl5pPr>
              <a:defRPr sz="1000"/>
            </a:lvl5pPr>
          </a:lstStyle>
          <a:p>
            <a:pPr lvl="0"/>
            <a:r>
              <a:rPr lang="en-US" noProof="0"/>
              <a:t>.</a:t>
            </a:r>
            <a:endParaRPr lang="en-US"/>
          </a:p>
        </p:txBody>
      </p:sp>
      <p:pic>
        <p:nvPicPr>
          <p:cNvPr id="27" name="Logo">
            <a:extLst>
              <a:ext uri="{FF2B5EF4-FFF2-40B4-BE49-F238E27FC236}">
                <a16:creationId xmlns:a16="http://schemas.microsoft.com/office/drawing/2014/main" id="{21F143E8-1C02-4AF6-AEC3-BBB4D7464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5" name="Textbox for metadata">
            <a:extLst>
              <a:ext uri="{FF2B5EF4-FFF2-40B4-BE49-F238E27FC236}">
                <a16:creationId xmlns:a16="http://schemas.microsoft.com/office/drawing/2014/main" id="{21AACC99-245C-4AB3-B925-3040F2FE3845}"/>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noProof="0">
              <a:solidFill>
                <a:schemeClr val="tx1"/>
              </a:solidFill>
            </a:endParaRPr>
          </a:p>
        </p:txBody>
      </p:sp>
      <p:sp>
        <p:nvSpPr>
          <p:cNvPr id="21"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867EF0E0-86BF-44FA-AC2D-C951CA90505C}"/>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lang="en-US"/>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B6CA92E7-5573-4777-86BE-AA16C43E45A6}"/>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3FB0A454-F067-B785-E991-D0F17082F0AE}"/>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476607084" name="Classification" descr="{&quot;templafy&quot;:{&quot;id&quot;:&quot;ff833001-26d3-4cfb-916b-f503e0bf9a0e&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114526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H">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6858000"/>
          </a:xfrm>
        </p:spPr>
        <p:txBody>
          <a:bodyPr/>
          <a:lstStyle/>
          <a:p>
            <a:r>
              <a:rPr lang="en-US" noProof="0"/>
              <a:t>Click icon to add picture</a:t>
            </a:r>
            <a:endParaRPr lang="en-US"/>
          </a:p>
        </p:txBody>
      </p:sp>
      <p:sp>
        <p:nvSpPr>
          <p:cNvPr id="12" name="Title 1">
            <a:extLst>
              <a:ext uri="{FF2B5EF4-FFF2-40B4-BE49-F238E27FC236}">
                <a16:creationId xmlns:a16="http://schemas.microsoft.com/office/drawing/2014/main" id="{940B86E6-98C1-4FD2-B2DC-32985D385E90}"/>
              </a:ext>
            </a:extLst>
          </p:cNvPr>
          <p:cNvSpPr>
            <a:spLocks noGrp="1"/>
          </p:cNvSpPr>
          <p:nvPr>
            <p:ph type="title"/>
          </p:nvPr>
        </p:nvSpPr>
        <p:spPr>
          <a:xfrm>
            <a:off x="331200" y="4343000"/>
            <a:ext cx="9787525" cy="486000"/>
          </a:xfrm>
        </p:spPr>
        <p:txBody>
          <a:bodyPr/>
          <a:lstStyle>
            <a:lvl1pPr>
              <a:defRPr sz="3200" b="1"/>
            </a:lvl1pPr>
          </a:lstStyle>
          <a:p>
            <a:r>
              <a:rPr lang="en-US" noProof="0"/>
              <a:t>Click to edit Master title style</a:t>
            </a:r>
            <a:endParaRPr lang="en-US"/>
          </a:p>
        </p:txBody>
      </p:sp>
      <p:sp>
        <p:nvSpPr>
          <p:cNvPr id="14" name="Text Placeholder 9">
            <a:extLst>
              <a:ext uri="{FF2B5EF4-FFF2-40B4-BE49-F238E27FC236}">
                <a16:creationId xmlns:a16="http://schemas.microsoft.com/office/drawing/2014/main" id="{5BED0FB7-B139-4781-9AEC-FDE168177212}"/>
              </a:ext>
            </a:extLst>
          </p:cNvPr>
          <p:cNvSpPr>
            <a:spLocks noGrp="1"/>
          </p:cNvSpPr>
          <p:nvPr>
            <p:ph type="body" sz="quarter" idx="14" hasCustomPrompt="1"/>
          </p:nvPr>
        </p:nvSpPr>
        <p:spPr>
          <a:xfrm>
            <a:off x="331200" y="4826149"/>
            <a:ext cx="9787525" cy="11628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a:t>Click to add subtitle</a:t>
            </a:r>
            <a:endParaRPr lang="en-US"/>
          </a:p>
        </p:txBody>
      </p:sp>
      <p:sp>
        <p:nvSpPr>
          <p:cNvPr id="17" name="Date Placeholder 2" hidden="1">
            <a:extLst>
              <a:ext uri="{FF2B5EF4-FFF2-40B4-BE49-F238E27FC236}">
                <a16:creationId xmlns:a16="http://schemas.microsoft.com/office/drawing/2014/main" id="{DEC93181-DC67-496C-BF38-9B85050BC846}"/>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4D124D52-1503-4931-ACF6-5F9324FA9DE6}" type="datetime4">
              <a:rPr lang="en-US" smtClean="0"/>
              <a:t>September 15, 2023</a:t>
            </a:fld>
            <a:endParaRPr lang="en-US" dirty="0"/>
          </a:p>
        </p:txBody>
      </p:sp>
      <p:sp>
        <p:nvSpPr>
          <p:cNvPr id="23" name="Footer Placeholder 5" hidden="1">
            <a:extLst>
              <a:ext uri="{FF2B5EF4-FFF2-40B4-BE49-F238E27FC236}">
                <a16:creationId xmlns:a16="http://schemas.microsoft.com/office/drawing/2014/main" id="{F875FF11-4129-4354-85FE-EB3DCEEC1DB3}"/>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24" name="Slide Number Placeholder 6" hidden="1">
            <a:extLst>
              <a:ext uri="{FF2B5EF4-FFF2-40B4-BE49-F238E27FC236}">
                <a16:creationId xmlns:a16="http://schemas.microsoft.com/office/drawing/2014/main" id="{B3D53CF0-1704-4F73-A324-D97E6ADADF91}"/>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sp>
        <p:nvSpPr>
          <p:cNvPr id="26" name="Text Placeholder 29">
            <a:extLst>
              <a:ext uri="{FF2B5EF4-FFF2-40B4-BE49-F238E27FC236}">
                <a16:creationId xmlns:a16="http://schemas.microsoft.com/office/drawing/2014/main" id="{8E36617F-78CD-4DD5-BF39-0E1F6BBADD0A}"/>
              </a:ext>
            </a:extLst>
          </p:cNvPr>
          <p:cNvSpPr>
            <a:spLocks noGrp="1"/>
          </p:cNvSpPr>
          <p:nvPr>
            <p:ph type="body" sz="quarter" idx="32" hasCustomPrompt="1"/>
          </p:nvPr>
        </p:nvSpPr>
        <p:spPr>
          <a:xfrm>
            <a:off x="331200" y="4103310"/>
            <a:ext cx="406800" cy="46800"/>
          </a:xfrm>
          <a:solidFill>
            <a:schemeClr val="bg2"/>
          </a:solidFill>
          <a:ln w="3175">
            <a:solidFill>
              <a:schemeClr val="bg2">
                <a:alpha val="0"/>
              </a:schemeClr>
            </a:solidFill>
          </a:ln>
        </p:spPr>
        <p:txBody>
          <a:bodyPr>
            <a:normAutofit/>
          </a:bodyPr>
          <a:lstStyle>
            <a:lvl1pPr>
              <a:defRPr sz="1000">
                <a:noFill/>
              </a:defRPr>
            </a:lvl1pPr>
            <a:lvl2pPr>
              <a:defRPr sz="1000"/>
            </a:lvl2pPr>
            <a:lvl3pPr>
              <a:defRPr sz="1000"/>
            </a:lvl3pPr>
            <a:lvl4pPr>
              <a:defRPr sz="1000"/>
            </a:lvl4pPr>
            <a:lvl5pPr>
              <a:defRPr sz="1000"/>
            </a:lvl5pPr>
          </a:lstStyle>
          <a:p>
            <a:pPr lvl="0"/>
            <a:r>
              <a:rPr lang="en-US" noProof="0"/>
              <a:t>.</a:t>
            </a:r>
            <a:endParaRPr lang="en-US"/>
          </a:p>
        </p:txBody>
      </p:sp>
      <p:pic>
        <p:nvPicPr>
          <p:cNvPr id="25" name="Logo">
            <a:extLst>
              <a:ext uri="{FF2B5EF4-FFF2-40B4-BE49-F238E27FC236}">
                <a16:creationId xmlns:a16="http://schemas.microsoft.com/office/drawing/2014/main" id="{423ADEDC-A51B-4385-B340-F0AA2CEC2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3" name="Textbox for metadata">
            <a:extLst>
              <a:ext uri="{FF2B5EF4-FFF2-40B4-BE49-F238E27FC236}">
                <a16:creationId xmlns:a16="http://schemas.microsoft.com/office/drawing/2014/main" id="{1E386679-4E1E-4E5A-A6F1-BA141E6691DE}"/>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noProof="0">
              <a:solidFill>
                <a:schemeClr val="tx1"/>
              </a:solidFill>
            </a:endParaRPr>
          </a:p>
        </p:txBody>
      </p:sp>
      <p:sp>
        <p:nvSpPr>
          <p:cNvPr id="19"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44496121-D0E1-4C2C-869C-41036E3F6F78}"/>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lang="en-US"/>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FEB43D01-22E7-6246-75B0-FA117BBEA256}"/>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63B8D508-714D-BCFA-F326-5D1DBEB1220D}"/>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1807497767" name="Classification" descr="{&quot;templafy&quot;:{&quot;id&quot;:&quot;5e3d13bb-91fc-445e-a30b-729e9b276a3b&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14459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I">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93B1FE-B926-469A-85A8-E00CA4FBFE95}"/>
              </a:ext>
            </a:extLst>
          </p:cNvPr>
          <p:cNvSpPr>
            <a:spLocks noGrp="1"/>
          </p:cNvSpPr>
          <p:nvPr>
            <p:ph type="pic" sz="quarter" idx="16"/>
          </p:nvPr>
        </p:nvSpPr>
        <p:spPr>
          <a:xfrm>
            <a:off x="0" y="0"/>
            <a:ext cx="12192000" cy="3614738"/>
          </a:xfrm>
        </p:spPr>
        <p:txBody>
          <a:bodyPr lIns="0" tIns="0" rIns="0" bIns="0"/>
          <a:lstStyle/>
          <a:p>
            <a:r>
              <a:rPr lang="en-US" noProof="0"/>
              <a:t>Click icon to add picture</a:t>
            </a:r>
            <a:endParaRPr lang="en-US"/>
          </a:p>
        </p:txBody>
      </p:sp>
      <p:sp>
        <p:nvSpPr>
          <p:cNvPr id="13" name="Title 1">
            <a:extLst>
              <a:ext uri="{FF2B5EF4-FFF2-40B4-BE49-F238E27FC236}">
                <a16:creationId xmlns:a16="http://schemas.microsoft.com/office/drawing/2014/main" id="{6DA95573-D6E2-4AE8-BC7C-9ED41474E121}"/>
              </a:ext>
            </a:extLst>
          </p:cNvPr>
          <p:cNvSpPr>
            <a:spLocks noGrp="1"/>
          </p:cNvSpPr>
          <p:nvPr>
            <p:ph type="title"/>
          </p:nvPr>
        </p:nvSpPr>
        <p:spPr>
          <a:xfrm>
            <a:off x="331200" y="4528800"/>
            <a:ext cx="9787525" cy="486000"/>
          </a:xfrm>
        </p:spPr>
        <p:txBody>
          <a:bodyPr/>
          <a:lstStyle>
            <a:lvl1pPr>
              <a:defRPr sz="3200" b="1"/>
            </a:lvl1pPr>
          </a:lstStyle>
          <a:p>
            <a:r>
              <a:rPr lang="en-US" noProof="0"/>
              <a:t>Click to edit Master title style</a:t>
            </a:r>
            <a:endParaRPr lang="en-US"/>
          </a:p>
        </p:txBody>
      </p:sp>
      <p:sp>
        <p:nvSpPr>
          <p:cNvPr id="15" name="Text Placeholder 9">
            <a:extLst>
              <a:ext uri="{FF2B5EF4-FFF2-40B4-BE49-F238E27FC236}">
                <a16:creationId xmlns:a16="http://schemas.microsoft.com/office/drawing/2014/main" id="{74B7DFE2-ECC3-43F8-84A5-7C854EDDC7D8}"/>
              </a:ext>
            </a:extLst>
          </p:cNvPr>
          <p:cNvSpPr>
            <a:spLocks noGrp="1"/>
          </p:cNvSpPr>
          <p:nvPr>
            <p:ph type="body" sz="quarter" idx="14" hasCustomPrompt="1"/>
          </p:nvPr>
        </p:nvSpPr>
        <p:spPr>
          <a:xfrm>
            <a:off x="331200" y="5014800"/>
            <a:ext cx="9787525" cy="1162800"/>
          </a:xfrm>
        </p:spPr>
        <p:txBody>
          <a:bodyPr lIns="0"/>
          <a:lstStyle>
            <a:lvl1pPr>
              <a:defRPr sz="32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en-US" noProof="0"/>
              <a:t>Click to add subtitle</a:t>
            </a:r>
            <a:endParaRPr lang="en-US"/>
          </a:p>
        </p:txBody>
      </p:sp>
      <p:sp>
        <p:nvSpPr>
          <p:cNvPr id="16" name="Text Placeholder 3">
            <a:extLst>
              <a:ext uri="{FF2B5EF4-FFF2-40B4-BE49-F238E27FC236}">
                <a16:creationId xmlns:a16="http://schemas.microsoft.com/office/drawing/2014/main" id="{17223CF7-4278-4148-85A7-A9569B5C54BF}"/>
              </a:ext>
            </a:extLst>
          </p:cNvPr>
          <p:cNvSpPr>
            <a:spLocks noGrp="1"/>
          </p:cNvSpPr>
          <p:nvPr>
            <p:ph type="body" sz="quarter" idx="17" hasCustomPrompt="1"/>
          </p:nvPr>
        </p:nvSpPr>
        <p:spPr>
          <a:xfrm>
            <a:off x="331200" y="4341600"/>
            <a:ext cx="9787525" cy="185926"/>
          </a:xfrm>
        </p:spPr>
        <p:txBody>
          <a:bodyPr lIns="0" anchor="t"/>
          <a:lstStyle>
            <a:lvl1pPr>
              <a:spcBef>
                <a:spcPts val="0"/>
              </a:spcBef>
              <a:defRPr sz="1200" cap="all" spc="200" baseline="0"/>
            </a:lvl1pPr>
          </a:lstStyle>
          <a:p>
            <a:pPr lvl="0"/>
            <a:r>
              <a:rPr lang="en-US" noProof="0"/>
              <a:t>DATE OR OTHER INFORMATION – THIS LINE IS NOT OBLIGATORY</a:t>
            </a:r>
            <a:endParaRPr lang="en-US"/>
          </a:p>
        </p:txBody>
      </p:sp>
      <p:sp>
        <p:nvSpPr>
          <p:cNvPr id="10" name="Text Placeholder 6">
            <a:extLst>
              <a:ext uri="{FF2B5EF4-FFF2-40B4-BE49-F238E27FC236}">
                <a16:creationId xmlns:a16="http://schemas.microsoft.com/office/drawing/2014/main" id="{8CF1CED0-A353-47EA-8ED6-DC423D2F5167}"/>
              </a:ext>
            </a:extLst>
          </p:cNvPr>
          <p:cNvSpPr txBox="1">
            <a:spLocks/>
          </p:cNvSpPr>
          <p:nvPr userDrawn="1"/>
        </p:nvSpPr>
        <p:spPr>
          <a:xfrm>
            <a:off x="331199" y="4104000"/>
            <a:ext cx="406799" cy="45719"/>
          </a:xfrm>
          <a:prstGeom prst="rect">
            <a:avLst/>
          </a:prstGeom>
        </p:spPr>
        <p:txBody>
          <a:bodyPr lIns="0" tIns="0" rIns="0" bIns="5400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sz="3200" noProof="0"/>
              <a:t>—</a:t>
            </a:r>
            <a:endParaRPr lang="en-US"/>
          </a:p>
        </p:txBody>
      </p:sp>
      <p:sp>
        <p:nvSpPr>
          <p:cNvPr id="14" name="Date Placeholder 2" hidden="1">
            <a:extLst>
              <a:ext uri="{FF2B5EF4-FFF2-40B4-BE49-F238E27FC236}">
                <a16:creationId xmlns:a16="http://schemas.microsoft.com/office/drawing/2014/main" id="{0A33B1B3-23BD-4E69-9630-079CFBD253DD}"/>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a:noFill/>
              </a:defRPr>
            </a:lvl1pPr>
          </a:lstStyle>
          <a:p>
            <a:fld id="{3F8196B3-DB73-4117-BE26-486FF35EB152}" type="datetime4">
              <a:rPr lang="en-US" smtClean="0"/>
              <a:t>September 15, 2023</a:t>
            </a:fld>
            <a:endParaRPr lang="en-US" dirty="0"/>
          </a:p>
        </p:txBody>
      </p:sp>
      <p:sp>
        <p:nvSpPr>
          <p:cNvPr id="18" name="Footer Placeholder 5" hidden="1">
            <a:extLst>
              <a:ext uri="{FF2B5EF4-FFF2-40B4-BE49-F238E27FC236}">
                <a16:creationId xmlns:a16="http://schemas.microsoft.com/office/drawing/2014/main" id="{FF96FD6D-EB5B-42F4-A782-864EE8984920}"/>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a:noFill/>
              </a:defRPr>
            </a:lvl1pPr>
          </a:lstStyle>
          <a:p>
            <a:endParaRPr lang="en-US" dirty="0"/>
          </a:p>
        </p:txBody>
      </p:sp>
      <p:sp>
        <p:nvSpPr>
          <p:cNvPr id="19" name="Slide Number Placeholder 6" hidden="1">
            <a:extLst>
              <a:ext uri="{FF2B5EF4-FFF2-40B4-BE49-F238E27FC236}">
                <a16:creationId xmlns:a16="http://schemas.microsoft.com/office/drawing/2014/main" id="{A5917654-E2E7-4F3B-9A54-AAD255683063}"/>
              </a:ext>
            </a:extLst>
          </p:cNvPr>
          <p:cNvSpPr>
            <a:spLocks noGrp="1" noRot="1" noMove="1" noResize="1" noEditPoints="1" noAdjustHandles="1" noChangeArrowheads="1" noChangeShapeType="1"/>
          </p:cNvSpPr>
          <p:nvPr>
            <p:ph type="sldNum" sz="quarter" idx="25"/>
          </p:nvPr>
        </p:nvSpPr>
        <p:spPr>
          <a:xfrm>
            <a:off x="0" y="6858000"/>
            <a:ext cx="0" cy="0"/>
          </a:xfrm>
        </p:spPr>
        <p:txBody>
          <a:bodyPr/>
          <a:lstStyle>
            <a:lvl1pPr>
              <a:defRPr>
                <a:noFill/>
              </a:defRPr>
            </a:lvl1pPr>
          </a:lstStyle>
          <a:p>
            <a:r>
              <a:rPr lang="en-US"/>
              <a:t>Slide </a:t>
            </a:r>
            <a:fld id="{619F89D8-7AE3-494A-97F3-03D680869632}" type="slidenum">
              <a:rPr lang="en-US" smtClean="0"/>
              <a:pPr/>
              <a:t>‹#›</a:t>
            </a:fld>
            <a:endParaRPr lang="en-US" dirty="0"/>
          </a:p>
        </p:txBody>
      </p:sp>
      <p:pic>
        <p:nvPicPr>
          <p:cNvPr id="25" name="Logo">
            <a:extLst>
              <a:ext uri="{FF2B5EF4-FFF2-40B4-BE49-F238E27FC236}">
                <a16:creationId xmlns:a16="http://schemas.microsoft.com/office/drawing/2014/main" id="{ED4B13D8-2F10-407F-A41A-CB05B3D199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643" y="6159885"/>
            <a:ext cx="873621" cy="335227"/>
          </a:xfrm>
          <a:prstGeom prst="rect">
            <a:avLst/>
          </a:prstGeom>
        </p:spPr>
      </p:pic>
      <p:sp>
        <p:nvSpPr>
          <p:cNvPr id="33" name="Textbox for metadata">
            <a:extLst>
              <a:ext uri="{FF2B5EF4-FFF2-40B4-BE49-F238E27FC236}">
                <a16:creationId xmlns:a16="http://schemas.microsoft.com/office/drawing/2014/main" id="{99A66A49-8F92-4F89-AFD0-110E26BF2680}"/>
              </a:ext>
            </a:extLst>
          </p:cNvPr>
          <p:cNvSpPr txBox="1">
            <a:spLocks/>
          </p:cNvSpPr>
          <p:nvPr userDrawn="1"/>
        </p:nvSpPr>
        <p:spPr>
          <a:xfrm>
            <a:off x="331196" y="6548400"/>
            <a:ext cx="4680000" cy="118800"/>
          </a:xfrm>
          <a:prstGeom prst="rect">
            <a:avLst/>
          </a:prstGeom>
        </p:spPr>
        <p:txBody>
          <a:bodyPr lIns="0" tIns="0" rIns="0" bIns="0" anchor="t"/>
          <a:lstStyle>
            <a:lvl1pPr marL="0" indent="0" algn="l" defTabSz="914491" rtl="0" eaLnBrk="1" latinLnBrk="0" hangingPunct="1">
              <a:spcBef>
                <a:spcPts val="600"/>
              </a:spcBef>
              <a:buFont typeface="ABBvoice"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endParaRPr lang="en-US" sz="800" noProof="0">
              <a:solidFill>
                <a:schemeClr val="tx1"/>
              </a:solidFill>
            </a:endParaRPr>
          </a:p>
        </p:txBody>
      </p:sp>
      <p:sp>
        <p:nvSpPr>
          <p:cNvPr id="23" name="Copyrigh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47C61707-0D77-48A5-9714-CB909585A68D}"/>
              </a:ext>
            </a:extLst>
          </p:cNvPr>
          <p:cNvSpPr txBox="1"/>
          <p:nvPr userDrawn="1"/>
        </p:nvSpPr>
        <p:spPr bwMode="gray">
          <a:xfrm>
            <a:off x="329522" y="6523200"/>
            <a:ext cx="1745341"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lang="en-US"/>
          </a:p>
        </p:txBody>
      </p:sp>
      <p:sp>
        <p:nvSpPr>
          <p:cNvPr id="2" name="DocumentID" descr="{&#10; &quot;SkabelonDesign&quot;: {&#10; &quot;textualValue&quot;: &quot;&lt;key1/&gt;&quot;,&#10; &quot;bindingCollection&quot;: {&#10; &quot;key1&quot;: {&quot;SkabelonDesign&quot;:{&quot;type&quot;:&quot;Text&quot;,&quot;binding&quot;:&quot;PPMetadata&quot;}}&#10; }&#10; }&#10;}">
            <a:extLst>
              <a:ext uri="{FF2B5EF4-FFF2-40B4-BE49-F238E27FC236}">
                <a16:creationId xmlns:a16="http://schemas.microsoft.com/office/drawing/2014/main" id="{83B33A1C-88F9-7246-0708-2E0D0710FF83}"/>
              </a:ext>
            </a:extLst>
          </p:cNvPr>
          <p:cNvSpPr txBox="1"/>
          <p:nvPr userDrawn="1"/>
        </p:nvSpPr>
        <p:spPr bwMode="gray">
          <a:xfrm>
            <a:off x="2125496" y="6523200"/>
            <a:ext cx="1679368" cy="169200"/>
          </a:xfrm>
          <a:prstGeom prst="rect">
            <a:avLst/>
          </a:prstGeom>
          <a:noFill/>
          <a:ln>
            <a:noFill/>
          </a:ln>
        </p:spPr>
        <p:txBody>
          <a:bodyPr wrap="square" lIns="0" tIns="0" rIns="0" bIns="0" rtlCol="0" anchor="ctr">
            <a:noAutofit/>
          </a:bodyPr>
          <a:lstStyle/>
          <a:p>
            <a:pPr algn="ctr"/>
            <a:endParaRPr lang="en-US" sz="800" noProof="0">
              <a:solidFill>
                <a:schemeClr val="tx1"/>
              </a:solidFill>
            </a:endParaRPr>
          </a:p>
        </p:txBody>
      </p:sp>
      <p:sp>
        <p:nvSpPr>
          <p:cNvPr id="3" name="Revision" descr="{&#10; &quot;SkabelonDesign&quot;: {&#10; &quot;textualValue&quot;: &quot;&lt;key1/&gt;&quot;,&#10; &quot;bindingCollection&quot;: {&#10; &quot;key1&quot;: {&quot;SkabelonDesign&quot;:{&quot;type&quot;:&quot;Text&quot;,&quot;binding&quot;:&quot;DocumentRevisionIdLabelAndValue&quot;}}&#10; }&#10; }&#10;}">
            <a:extLst>
              <a:ext uri="{FF2B5EF4-FFF2-40B4-BE49-F238E27FC236}">
                <a16:creationId xmlns:a16="http://schemas.microsoft.com/office/drawing/2014/main" id="{9A179196-471B-BBE3-ABAB-8403E20C970D}"/>
              </a:ext>
            </a:extLst>
          </p:cNvPr>
          <p:cNvSpPr txBox="1"/>
          <p:nvPr userDrawn="1"/>
        </p:nvSpPr>
        <p:spPr bwMode="gray">
          <a:xfrm>
            <a:off x="4143600" y="6523200"/>
            <a:ext cx="756000" cy="169200"/>
          </a:xfrm>
          <a:prstGeom prst="rect">
            <a:avLst/>
          </a:prstGeom>
          <a:noFill/>
          <a:ln>
            <a:noFill/>
          </a:ln>
        </p:spPr>
        <p:txBody>
          <a:bodyPr wrap="square" lIns="0" tIns="0" rIns="0" bIns="0" rtlCol="0" anchor="ctr">
            <a:noAutofit/>
          </a:bodyPr>
          <a:lstStyle/>
          <a:p>
            <a:pPr algn="l"/>
            <a:endParaRPr lang="en-US" sz="800" noProof="0" dirty="0">
              <a:solidFill>
                <a:schemeClr val="tx1"/>
              </a:solidFill>
            </a:endParaRPr>
          </a:p>
        </p:txBody>
      </p:sp>
      <p:pic>
        <p:nvPicPr>
          <p:cNvPr id="967910285" name="Classification" descr="{&quot;templafy&quot;:{&quot;id&quot;:&quot;b015ec4a-1882-4226-b054-39f6fcf08358&quot;}}"/>
          <p:cNvPicPr>
            <a:picLocks noChangeAspect="1"/>
          </p:cNvPicPr>
          <p:nvPr/>
        </p:nvPicPr>
        <p:blipFill>
          <a:blip r:embed="rId4"/>
          <a:stretch>
            <a:fillRect/>
          </a:stretch>
        </p:blipFill>
        <p:spPr>
          <a:xfrm>
            <a:off x="331200" y="367200"/>
            <a:ext cx="1530000" cy="252000"/>
          </a:xfrm>
          <a:prstGeom prst="rect">
            <a:avLst/>
          </a:prstGeom>
        </p:spPr>
      </p:pic>
    </p:spTree>
    <p:extLst>
      <p:ext uri="{BB962C8B-B14F-4D97-AF65-F5344CB8AC3E}">
        <p14:creationId xmlns:p14="http://schemas.microsoft.com/office/powerpoint/2010/main" val="1157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1200" y="691200"/>
            <a:ext cx="11530600" cy="363600"/>
          </a:xfrm>
          <a:prstGeom prst="rect">
            <a:avLst/>
          </a:prstGeom>
        </p:spPr>
        <p:txBody>
          <a:bodyPr vert="horz" lIns="0" tIns="0" rIns="0" bIns="0" rtlCol="0" anchor="t">
            <a:noAutofit/>
          </a:bodyPr>
          <a:lstStyle/>
          <a:p>
            <a:r>
              <a:rPr lang="en-US" dirty="0"/>
              <a:t>Click to edit Title</a:t>
            </a:r>
            <a:endParaRPr lang="en-US"/>
          </a:p>
        </p:txBody>
      </p:sp>
      <p:sp>
        <p:nvSpPr>
          <p:cNvPr id="5" name="Footer Placeholder 4"/>
          <p:cNvSpPr>
            <a:spLocks noGrp="1"/>
          </p:cNvSpPr>
          <p:nvPr>
            <p:ph type="ftr" sz="quarter" idx="3"/>
          </p:nvPr>
        </p:nvSpPr>
        <p:spPr bwMode="gray">
          <a:xfrm>
            <a:off x="331200" y="6343200"/>
            <a:ext cx="9789113" cy="158400"/>
          </a:xfrm>
          <a:prstGeom prst="rect">
            <a:avLst/>
          </a:prstGeom>
          <a:noFill/>
        </p:spPr>
        <p:txBody>
          <a:bodyPr vert="horz" lIns="0" tIns="0" rIns="0" bIns="0" rtlCol="0" anchor="b" anchorCtr="0">
            <a:noAutofit/>
          </a:bodyPr>
          <a:lstStyle>
            <a:lvl1pPr algn="l" rtl="0">
              <a:defRPr sz="800">
                <a:solidFill>
                  <a:schemeClr val="tx1"/>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en-US" dirty="0"/>
          </a:p>
        </p:txBody>
      </p:sp>
      <p:sp>
        <p:nvSpPr>
          <p:cNvPr id="4" name="Date Placeholder 3"/>
          <p:cNvSpPr>
            <a:spLocks noGrp="1"/>
          </p:cNvSpPr>
          <p:nvPr>
            <p:ph type="dt" sz="half" idx="2"/>
          </p:nvPr>
        </p:nvSpPr>
        <p:spPr bwMode="gray">
          <a:xfrm>
            <a:off x="0" y="6858000"/>
            <a:ext cx="0" cy="0"/>
          </a:xfrm>
          <a:prstGeom prst="rect">
            <a:avLst/>
          </a:prstGeom>
          <a:effectLst/>
        </p:spPr>
        <p:txBody>
          <a:bodyPr vert="horz" wrap="square" lIns="0" tIns="0" rIns="0" bIns="0" rtlCol="0" anchor="ctr" anchorCtr="0">
            <a:noAutofit/>
          </a:bodyPr>
          <a:lstStyle>
            <a:lvl1pPr algn="l">
              <a:defRPr sz="100" b="0" i="0" u="none" strike="noStrike">
                <a:solidFill>
                  <a:srgbClr val="000000">
                    <a:alpha val="0"/>
                  </a:srgbClr>
                </a:solidFill>
                <a:latin typeface="ABBvoice" panose="020B0604020202020204"/>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4A806A40-8146-4C46-A669-604AE817EB45}" type="datetime4">
              <a:rPr lang="en-US" smtClean="0"/>
              <a:t>September 15, 2023</a:t>
            </a:fld>
            <a:endParaRPr lang="en-US" dirty="0"/>
          </a:p>
        </p:txBody>
      </p:sp>
      <p:sp>
        <p:nvSpPr>
          <p:cNvPr id="3" name="Text Placeholder 2"/>
          <p:cNvSpPr>
            <a:spLocks noGrp="1"/>
          </p:cNvSpPr>
          <p:nvPr>
            <p:ph type="body" idx="1"/>
          </p:nvPr>
        </p:nvSpPr>
        <p:spPr bwMode="gray">
          <a:xfrm>
            <a:off x="331200" y="1929600"/>
            <a:ext cx="11530600" cy="4248000"/>
          </a:xfrm>
          <a:prstGeom prst="rect">
            <a:avLst/>
          </a:prstGeom>
        </p:spPr>
        <p:txBody>
          <a:bodyPr vert="horz" lIns="0" tIns="0" rIns="0" bIns="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6" name="Slide Number Placeholder 5"/>
          <p:cNvSpPr>
            <a:spLocks noGrp="1"/>
          </p:cNvSpPr>
          <p:nvPr>
            <p:ph type="sldNum" sz="quarter" idx="4"/>
          </p:nvPr>
        </p:nvSpPr>
        <p:spPr bwMode="gray">
          <a:xfrm>
            <a:off x="0" y="6858000"/>
            <a:ext cx="0" cy="0"/>
          </a:xfrm>
          <a:prstGeom prst="rect">
            <a:avLst/>
          </a:prstGeom>
          <a:effectLst/>
        </p:spPr>
        <p:txBody>
          <a:bodyPr vert="horz" wrap="square" lIns="0" tIns="0" rIns="0" bIns="0" rtlCol="0" anchor="ctr">
            <a:noAutofit/>
          </a:bodyPr>
          <a:lstStyle>
            <a:lvl1pPr algn="l">
              <a:defRPr sz="100" b="0" i="0" u="none" strike="noStrike">
                <a:noFill/>
                <a:latin typeface="ABBvoice" panose="020B0604020202020204"/>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a:t>Slide </a:t>
            </a:r>
            <a:fld id="{619F89D8-7AE3-494A-97F3-03D680869632}" type="slidenum">
              <a:rPr lang="en-US" smtClean="0"/>
              <a:pPr/>
              <a:t>‹#›</a:t>
            </a:fld>
            <a:endParaRPr lang="en-US" dirty="0"/>
          </a:p>
        </p:txBody>
      </p:sp>
      <p:sp>
        <p:nvSpPr>
          <p:cNvPr id="7" name="Text Placeholder 6">
            <a:extLst>
              <a:ext uri="{FF2B5EF4-FFF2-40B4-BE49-F238E27FC236}">
                <a16:creationId xmlns:a16="http://schemas.microsoft.com/office/drawing/2014/main" id="{6C363F49-3D71-4D36-B18A-FB2AEFD673FB}"/>
              </a:ext>
            </a:extLst>
          </p:cNvPr>
          <p:cNvSpPr txBox="1">
            <a:spLocks/>
          </p:cNvSpPr>
          <p:nvPr userDrawn="1"/>
        </p:nvSpPr>
        <p:spPr>
          <a:xfrm>
            <a:off x="331200" y="514800"/>
            <a:ext cx="308080" cy="32400"/>
          </a:xfrm>
          <a:prstGeom prst="rect">
            <a:avLst/>
          </a:prstGeom>
        </p:spPr>
        <p:txBody>
          <a:bodyPr lIns="0" tIns="0" rIns="0" bIns="403200"/>
          <a:lstStyle>
            <a:lvl1pPr marL="0" indent="0" algn="l" defTabSz="914491" rtl="0" eaLnBrk="1" latinLnBrk="0" hangingPunct="1">
              <a:spcBef>
                <a:spcPts val="600"/>
              </a:spcBef>
              <a:buFont typeface="ABBvoice" panose="020B0604020202020204" pitchFamily="34" charset="0"/>
              <a:buNone/>
              <a:defRPr sz="2400" b="1" kern="1200">
                <a:solidFill>
                  <a:srgbClr val="FF0000"/>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a:lstStyle>
          <a:p>
            <a:r>
              <a:rPr lang="en-US" dirty="0"/>
              <a:t>—</a:t>
            </a:r>
            <a:endParaRPr lang="en-US"/>
          </a:p>
        </p:txBody>
      </p:sp>
      <p:pic>
        <p:nvPicPr>
          <p:cNvPr id="11" name="LogoFooter">
            <a:extLst>
              <a:ext uri="{FF2B5EF4-FFF2-40B4-BE49-F238E27FC236}">
                <a16:creationId xmlns:a16="http://schemas.microsoft.com/office/drawing/2014/main" id="{BB08CBEA-8100-48CC-9FC4-8A66553571A5}"/>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354200" y="6456066"/>
            <a:ext cx="507600" cy="192272"/>
          </a:xfrm>
          <a:prstGeom prst="rect">
            <a:avLst/>
          </a:prstGeom>
        </p:spPr>
      </p:pic>
      <p:sp>
        <p:nvSpPr>
          <p:cNvPr id="14" name="CopyrightTex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D1FCD200-65D5-439C-AECC-B22E31B69313}"/>
              </a:ext>
            </a:extLst>
          </p:cNvPr>
          <p:cNvSpPr txBox="1"/>
          <p:nvPr userDrawn="1"/>
        </p:nvSpPr>
        <p:spPr bwMode="gray">
          <a:xfrm>
            <a:off x="331200" y="6522896"/>
            <a:ext cx="1533600"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8" name="Date dynamic" descr="{&quot;templafy&quot;:{&quot;id&quot;:&quot;0f00103c-77a4-4987-95cd-820c5fbc772a&quot;}}">
            <a:extLst>
              <a:ext uri="{FF2B5EF4-FFF2-40B4-BE49-F238E27FC236}">
                <a16:creationId xmlns:a16="http://schemas.microsoft.com/office/drawing/2014/main" id="{96E06C7F-9F82-898A-6F4F-CAF6B7DED755}"/>
              </a:ext>
            </a:extLst>
          </p:cNvPr>
          <p:cNvSpPr/>
          <p:nvPr userDrawn="1"/>
        </p:nvSpPr>
        <p:spPr bwMode="gray">
          <a:xfrm>
            <a:off x="2934000" y="6548400"/>
            <a:ext cx="1296000"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endParaRPr lang="en-US" sz="800" dirty="0">
              <a:solidFill>
                <a:schemeClr val="tx1"/>
              </a:solidFill>
            </a:endParaRPr>
          </a:p>
        </p:txBody>
      </p:sp>
      <p:sp>
        <p:nvSpPr>
          <p:cNvPr id="9" name="Slide number">
            <a:extLst>
              <a:ext uri="{FF2B5EF4-FFF2-40B4-BE49-F238E27FC236}">
                <a16:creationId xmlns:a16="http://schemas.microsoft.com/office/drawing/2014/main" id="{7C702C89-CFA4-6C8F-96AF-900A18CAC7E2}"/>
              </a:ext>
            </a:extLst>
          </p:cNvPr>
          <p:cNvSpPr/>
          <p:nvPr userDrawn="1"/>
        </p:nvSpPr>
        <p:spPr bwMode="gray">
          <a:xfrm>
            <a:off x="2181600" y="6548400"/>
            <a:ext cx="644513"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en-US" sz="800" dirty="0">
                <a:solidFill>
                  <a:schemeClr val="tx1"/>
                </a:solidFill>
              </a:rPr>
              <a:t>Slide </a:t>
            </a:r>
            <a:fld id="{6ACD6C49-4324-4266-B7DB-7E26C75ACED4}" type="slidenum">
              <a:rPr lang="en-US" sz="800" smtClean="0">
                <a:solidFill>
                  <a:schemeClr val="tx1"/>
                </a:solidFill>
              </a:rPr>
              <a:t>‹#›</a:t>
            </a:fld>
            <a:endParaRPr lang="en-US" sz="800" dirty="0">
              <a:solidFill>
                <a:schemeClr val="tx1"/>
              </a:solidFill>
            </a:endParaRPr>
          </a:p>
        </p:txBody>
      </p: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6" r:id="rId3"/>
    <p:sldLayoutId id="2147483703" r:id="rId4"/>
    <p:sldLayoutId id="2147483697" r:id="rId5"/>
    <p:sldLayoutId id="2147483704" r:id="rId6"/>
    <p:sldLayoutId id="2147483711" r:id="rId7"/>
    <p:sldLayoutId id="2147483712" r:id="rId8"/>
    <p:sldLayoutId id="2147483713" r:id="rId9"/>
    <p:sldLayoutId id="2147483714" r:id="rId10"/>
    <p:sldLayoutId id="2147483651" r:id="rId11"/>
    <p:sldLayoutId id="2147483652" r:id="rId12"/>
    <p:sldLayoutId id="2147483654" r:id="rId13"/>
    <p:sldLayoutId id="2147483698" r:id="rId14"/>
    <p:sldLayoutId id="2147483655" r:id="rId15"/>
    <p:sldLayoutId id="2147483705" r:id="rId16"/>
    <p:sldLayoutId id="2147483656" r:id="rId17"/>
    <p:sldLayoutId id="2147483706" r:id="rId18"/>
    <p:sldLayoutId id="2147483657" r:id="rId19"/>
    <p:sldLayoutId id="2147483707" r:id="rId20"/>
    <p:sldLayoutId id="2147483658" r:id="rId21"/>
    <p:sldLayoutId id="2147483708" r:id="rId22"/>
    <p:sldLayoutId id="2147483661" r:id="rId23"/>
    <p:sldLayoutId id="2147483662" r:id="rId24"/>
    <p:sldLayoutId id="2147483659" r:id="rId25"/>
    <p:sldLayoutId id="2147483660" r:id="rId26"/>
    <p:sldLayoutId id="2147483663" r:id="rId27"/>
    <p:sldLayoutId id="2147483664" r:id="rId28"/>
    <p:sldLayoutId id="2147483665" r:id="rId29"/>
    <p:sldLayoutId id="2147483666" r:id="rId30"/>
    <p:sldLayoutId id="2147483668" r:id="rId31"/>
    <p:sldLayoutId id="2147483670" r:id="rId32"/>
    <p:sldLayoutId id="2147483671" r:id="rId33"/>
    <p:sldLayoutId id="2147483669" r:id="rId34"/>
    <p:sldLayoutId id="2147483672" r:id="rId35"/>
    <p:sldLayoutId id="2147483673" r:id="rId36"/>
    <p:sldLayoutId id="2147483694" r:id="rId37"/>
    <p:sldLayoutId id="2147483674" r:id="rId38"/>
    <p:sldLayoutId id="2147483675" r:id="rId39"/>
    <p:sldLayoutId id="2147483676" r:id="rId40"/>
    <p:sldLayoutId id="2147483677" r:id="rId41"/>
    <p:sldLayoutId id="2147483678" r:id="rId42"/>
    <p:sldLayoutId id="2147483679" r:id="rId43"/>
    <p:sldLayoutId id="2147483680" r:id="rId44"/>
    <p:sldLayoutId id="2147483695" r:id="rId45"/>
    <p:sldLayoutId id="2147483682" r:id="rId46"/>
    <p:sldLayoutId id="2147483683" r:id="rId47"/>
    <p:sldLayoutId id="2147483684" r:id="rId48"/>
    <p:sldLayoutId id="2147483685" r:id="rId49"/>
    <p:sldLayoutId id="2147483686" r:id="rId50"/>
    <p:sldLayoutId id="2147483687" r:id="rId51"/>
    <p:sldLayoutId id="2147483667" r:id="rId52"/>
    <p:sldLayoutId id="2147483688" r:id="rId53"/>
    <p:sldLayoutId id="2147483689" r:id="rId54"/>
    <p:sldLayoutId id="2147483690" r:id="rId55"/>
    <p:sldLayoutId id="2147483691" r:id="rId56"/>
    <p:sldLayoutId id="2147483692" r:id="rId57"/>
    <p:sldLayoutId id="2147483699" r:id="rId58"/>
    <p:sldLayoutId id="2147483693" r:id="rId59"/>
    <p:sldLayoutId id="2147483709" r:id="rId60"/>
    <p:sldLayoutId id="2147483710" r:id="rId61"/>
    <p:sldLayoutId id="2147483715" r:id="rId62"/>
    <p:sldLayoutId id="2147483716" r:id="rId63"/>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xmlns:p15="http://schemas.microsoft.com/office/powerpoint/2012/main">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BBvoice" panose="020B0604020202020204" pitchFamily="34" charset="0"/>
        <a:buNone/>
        <a:defRPr sz="1400" kern="1200">
          <a:solidFill>
            <a:schemeClr val="tx1"/>
          </a:solidFill>
          <a:latin typeface="+mn-lt"/>
          <a:ea typeface="+mn-ea"/>
          <a:cs typeface="+mn-cs"/>
        </a:defRPr>
      </a:lvl1pPr>
      <a:lvl2pPr marL="284400" indent="-284400"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568800" indent="-284400"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568800" indent="-284400"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568800" indent="-284400"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BBvoice"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4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4" userDrawn="1">
          <p15:clr>
            <a:srgbClr val="F26B43"/>
          </p15:clr>
        </p15:guide>
        <p15:guide id="2" pos="7473" userDrawn="1">
          <p15:clr>
            <a:srgbClr val="F26B43"/>
          </p15:clr>
        </p15:guide>
        <p15:guide id="3" pos="209" userDrawn="1">
          <p15:clr>
            <a:srgbClr val="F26B43"/>
          </p15:clr>
        </p15:guide>
        <p15:guide id="4" orient="horz" pos="3891" userDrawn="1">
          <p15:clr>
            <a:srgbClr val="F26B43"/>
          </p15:clr>
        </p15:guide>
        <p15:guide id="5" pos="690" userDrawn="1">
          <p15:clr>
            <a:srgbClr val="F26B43"/>
          </p15:clr>
        </p15:guide>
        <p15:guide id="7" pos="825" userDrawn="1">
          <p15:clr>
            <a:srgbClr val="F26B43"/>
          </p15:clr>
        </p15:guide>
        <p15:guide id="8" pos="1307" userDrawn="1">
          <p15:clr>
            <a:srgbClr val="F26B43"/>
          </p15:clr>
        </p15:guide>
        <p15:guide id="9" pos="1442" userDrawn="1">
          <p15:clr>
            <a:srgbClr val="F26B43"/>
          </p15:clr>
        </p15:guide>
        <p15:guide id="10" pos="1923" userDrawn="1">
          <p15:clr>
            <a:srgbClr val="F26B43"/>
          </p15:clr>
        </p15:guide>
        <p15:guide id="11" pos="2058" userDrawn="1">
          <p15:clr>
            <a:srgbClr val="F26B43"/>
          </p15:clr>
        </p15:guide>
        <p15:guide id="12" pos="2540" userDrawn="1">
          <p15:clr>
            <a:srgbClr val="F26B43"/>
          </p15:clr>
        </p15:guide>
        <p15:guide id="13" pos="2675" userDrawn="1">
          <p15:clr>
            <a:srgbClr val="F26B43"/>
          </p15:clr>
        </p15:guide>
        <p15:guide id="14" pos="3156" userDrawn="1">
          <p15:clr>
            <a:srgbClr val="F26B43"/>
          </p15:clr>
        </p15:guide>
        <p15:guide id="15" pos="3293" userDrawn="1">
          <p15:clr>
            <a:srgbClr val="F26B43"/>
          </p15:clr>
        </p15:guide>
        <p15:guide id="16" pos="3773" userDrawn="1">
          <p15:clr>
            <a:srgbClr val="F26B43"/>
          </p15:clr>
        </p15:guide>
        <p15:guide id="17" pos="3909" userDrawn="1">
          <p15:clr>
            <a:srgbClr val="F26B43"/>
          </p15:clr>
        </p15:guide>
        <p15:guide id="18" pos="4389" userDrawn="1">
          <p15:clr>
            <a:srgbClr val="F26B43"/>
          </p15:clr>
        </p15:guide>
        <p15:guide id="19" pos="4526" userDrawn="1">
          <p15:clr>
            <a:srgbClr val="F26B43"/>
          </p15:clr>
        </p15:guide>
        <p15:guide id="20" pos="5006" userDrawn="1">
          <p15:clr>
            <a:srgbClr val="F26B43"/>
          </p15:clr>
        </p15:guide>
        <p15:guide id="21" pos="5142" userDrawn="1">
          <p15:clr>
            <a:srgbClr val="F26B43"/>
          </p15:clr>
        </p15:guide>
        <p15:guide id="22" pos="5622" userDrawn="1">
          <p15:clr>
            <a:srgbClr val="F26B43"/>
          </p15:clr>
        </p15:guide>
        <p15:guide id="23" pos="5759" userDrawn="1">
          <p15:clr>
            <a:srgbClr val="F26B43"/>
          </p15:clr>
        </p15:guide>
        <p15:guide id="24" pos="6239" userDrawn="1">
          <p15:clr>
            <a:srgbClr val="F26B43"/>
          </p15:clr>
        </p15:guide>
        <p15:guide id="25" pos="6375" userDrawn="1">
          <p15:clr>
            <a:srgbClr val="F26B43"/>
          </p15:clr>
        </p15:guide>
        <p15:guide id="26" pos="6857" userDrawn="1">
          <p15:clr>
            <a:srgbClr val="F26B43"/>
          </p15:clr>
        </p15:guide>
        <p15:guide id="27" pos="6992" userDrawn="1">
          <p15:clr>
            <a:srgbClr val="F26B43"/>
          </p15:clr>
        </p15:guide>
        <p15:guide id="28" orient="horz" pos="3473" userDrawn="1">
          <p15:clr>
            <a:srgbClr val="5ACBF0"/>
          </p15:clr>
        </p15:guide>
        <p15:guide id="29" orient="horz" pos="2411" userDrawn="1">
          <p15:clr>
            <a:srgbClr val="5ACBF0"/>
          </p15:clr>
        </p15:guide>
        <p15:guide id="30" orient="horz" pos="2277"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2.xml"/><Relationship Id="rId1" Type="http://schemas.openxmlformats.org/officeDocument/2006/relationships/customXml" Target="../../customXml/item14.xml"/><Relationship Id="rId5" Type="http://schemas.openxmlformats.org/officeDocument/2006/relationships/image" Target="../media/image19.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6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svg"/><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63.xml"/><Relationship Id="rId6" Type="http://schemas.openxmlformats.org/officeDocument/2006/relationships/image" Target="../media/image40.png"/><Relationship Id="rId5" Type="http://schemas.openxmlformats.org/officeDocument/2006/relationships/image" Target="../media/image51.sv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3.xml"/><Relationship Id="rId5" Type="http://schemas.openxmlformats.org/officeDocument/2006/relationships/image" Target="../media/image54.sv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37.svg"/><Relationship Id="rId2" Type="http://schemas.openxmlformats.org/officeDocument/2006/relationships/image" Target="../media/image55.jpeg"/><Relationship Id="rId1" Type="http://schemas.openxmlformats.org/officeDocument/2006/relationships/slideLayout" Target="../slideLayouts/slideLayout63.xml"/><Relationship Id="rId6" Type="http://schemas.openxmlformats.org/officeDocument/2006/relationships/image" Target="../media/image36.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customXml" Target="../../customXml/item1.xml"/><Relationship Id="rId1" Type="http://schemas.openxmlformats.org/officeDocument/2006/relationships/customXml" Target="../../customXml/item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customXml" Target="../../customXml/item7.xml"/><Relationship Id="rId1" Type="http://schemas.openxmlformats.org/officeDocument/2006/relationships/customXml" Target="../../customXml/item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735C43-164B-4B11-A679-24E66B171A28}"/>
              </a:ext>
            </a:extLst>
          </p:cNvPr>
          <p:cNvSpPr>
            <a:spLocks noGrp="1"/>
          </p:cNvSpPr>
          <p:nvPr>
            <p:ph type="title"/>
          </p:nvPr>
        </p:nvSpPr>
        <p:spPr>
          <a:xfrm>
            <a:off x="331200" y="5325037"/>
            <a:ext cx="11231535" cy="486000"/>
          </a:xfrm>
        </p:spPr>
        <p:txBody>
          <a:bodyPr/>
          <a:lstStyle/>
          <a:p>
            <a:r>
              <a:rPr lang="en-US" dirty="0"/>
              <a:t>Enhanced 400-600A General &amp; Heavy Duty Safety Switch </a:t>
            </a:r>
          </a:p>
        </p:txBody>
      </p:sp>
      <p:sp>
        <p:nvSpPr>
          <p:cNvPr id="10" name="Text Placeholder 9">
            <a:extLst>
              <a:ext uri="{FF2B5EF4-FFF2-40B4-BE49-F238E27FC236}">
                <a16:creationId xmlns:a16="http://schemas.microsoft.com/office/drawing/2014/main" id="{25EC53D2-A58C-4DF7-B808-BDA96C4A3411}"/>
              </a:ext>
            </a:extLst>
          </p:cNvPr>
          <p:cNvSpPr>
            <a:spLocks noGrp="1"/>
          </p:cNvSpPr>
          <p:nvPr>
            <p:ph type="body" sz="quarter" idx="14"/>
          </p:nvPr>
        </p:nvSpPr>
        <p:spPr/>
        <p:txBody>
          <a:bodyPr/>
          <a:lstStyle/>
          <a:p>
            <a:r>
              <a:rPr lang="en-US" dirty="0"/>
              <a:t>U.S. Customer Presentation</a:t>
            </a:r>
          </a:p>
        </p:txBody>
      </p:sp>
      <p:sp>
        <p:nvSpPr>
          <p:cNvPr id="11" name="Text Placeholder 10">
            <a:extLst>
              <a:ext uri="{FF2B5EF4-FFF2-40B4-BE49-F238E27FC236}">
                <a16:creationId xmlns:a16="http://schemas.microsoft.com/office/drawing/2014/main" id="{A2145916-9A26-478E-B2DF-2CA2CB8B7055}"/>
              </a:ext>
            </a:extLst>
          </p:cNvPr>
          <p:cNvSpPr>
            <a:spLocks noGrp="1"/>
          </p:cNvSpPr>
          <p:nvPr>
            <p:ph type="body" sz="quarter" idx="16"/>
          </p:nvPr>
        </p:nvSpPr>
        <p:spPr/>
        <p:txBody>
          <a:bodyPr/>
          <a:lstStyle/>
          <a:p>
            <a:r>
              <a:rPr lang="en-US" dirty="0"/>
              <a:t>September 2023</a:t>
            </a:r>
          </a:p>
        </p:txBody>
      </p:sp>
      <p:sp>
        <p:nvSpPr>
          <p:cNvPr id="7" name="Date Placeholder 6" hidden="1">
            <a:extLst>
              <a:ext uri="{FF2B5EF4-FFF2-40B4-BE49-F238E27FC236}">
                <a16:creationId xmlns:a16="http://schemas.microsoft.com/office/drawing/2014/main" id="{5A999ABD-4182-4EAA-9866-43919EEDFE89}"/>
              </a:ext>
            </a:extLst>
          </p:cNvPr>
          <p:cNvSpPr>
            <a:spLocks noGrp="1" noRot="1" noMove="1" noResize="1" noEditPoints="1" noAdjustHandles="1" noChangeArrowheads="1" noChangeShapeType="1"/>
          </p:cNvSpPr>
          <p:nvPr>
            <p:ph type="dt" sz="half" idx="23"/>
          </p:nvPr>
        </p:nvSpPr>
        <p:spPr/>
        <p:txBody>
          <a:bodyPr/>
          <a:lstStyle/>
          <a:p>
            <a:fld id="{22CA9B3B-16D5-4344-BB51-16723E796544}" type="datetime4">
              <a:rPr lang="en-US" smtClean="0"/>
              <a:t>September 15, 2023</a:t>
            </a:fld>
            <a:endParaRPr lang="en-US" dirty="0"/>
          </a:p>
        </p:txBody>
      </p:sp>
      <p:sp>
        <p:nvSpPr>
          <p:cNvPr id="8" name="Footer Placeholder 7" hidden="1">
            <a:extLst>
              <a:ext uri="{FF2B5EF4-FFF2-40B4-BE49-F238E27FC236}">
                <a16:creationId xmlns:a16="http://schemas.microsoft.com/office/drawing/2014/main" id="{069C5505-4342-4832-B0E2-4EFF848EB0D9}"/>
              </a:ext>
            </a:extLst>
          </p:cNvPr>
          <p:cNvSpPr>
            <a:spLocks noGrp="1" noRot="1" noMove="1" noResize="1" noEditPoints="1" noAdjustHandles="1" noChangeArrowheads="1" noChangeShapeType="1"/>
          </p:cNvSpPr>
          <p:nvPr>
            <p:ph type="ftr" sz="quarter" idx="24"/>
          </p:nvPr>
        </p:nvSpPr>
        <p:spPr/>
        <p:txBody>
          <a:bodyPr/>
          <a:lstStyle/>
          <a:p>
            <a:endParaRPr lang="en-US" dirty="0"/>
          </a:p>
        </p:txBody>
      </p:sp>
      <p:sp>
        <p:nvSpPr>
          <p:cNvPr id="9" name="Slide Number Placeholder 8" hidden="1">
            <a:extLst>
              <a:ext uri="{FF2B5EF4-FFF2-40B4-BE49-F238E27FC236}">
                <a16:creationId xmlns:a16="http://schemas.microsoft.com/office/drawing/2014/main" id="{8D7E77EC-3704-4BAF-B996-4583B8574413}"/>
              </a:ext>
            </a:extLst>
          </p:cNvPr>
          <p:cNvSpPr>
            <a:spLocks noGrp="1" noRot="1" noMove="1" noResize="1" noEditPoints="1" noAdjustHandles="1" noChangeArrowheads="1" noChangeShapeType="1"/>
          </p:cNvSpPr>
          <p:nvPr>
            <p:ph type="sldNum" sz="quarter" idx="25"/>
          </p:nvPr>
        </p:nvSpPr>
        <p:spPr/>
        <p:txBody>
          <a:bodyPr/>
          <a:lstStyle/>
          <a:p>
            <a:r>
              <a:rPr lang="en-US"/>
              <a:t>Slide </a:t>
            </a:r>
            <a:fld id="{619F89D8-7AE3-494A-97F3-03D680869632}" type="slidenum">
              <a:rPr lang="en-US" smtClean="0"/>
              <a:pPr/>
              <a:t>1</a:t>
            </a:fld>
            <a:endParaRPr lang="en-US" dirty="0"/>
          </a:p>
        </p:txBody>
      </p:sp>
      <p:pic>
        <p:nvPicPr>
          <p:cNvPr id="2" name="Picture 1">
            <a:extLst>
              <a:ext uri="{FF2B5EF4-FFF2-40B4-BE49-F238E27FC236}">
                <a16:creationId xmlns:a16="http://schemas.microsoft.com/office/drawing/2014/main" id="{C6490FCE-1D9D-23CC-725C-A7A8640E1C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71" y="-1"/>
            <a:ext cx="12179671" cy="4629873"/>
          </a:xfrm>
          <a:prstGeom prst="rect">
            <a:avLst/>
          </a:prstGeom>
        </p:spPr>
      </p:pic>
    </p:spTree>
    <p:custDataLst>
      <p:custData r:id="rId1"/>
      <p:custData r:id="rId2"/>
    </p:custDataLst>
    <p:extLst>
      <p:ext uri="{BB962C8B-B14F-4D97-AF65-F5344CB8AC3E}">
        <p14:creationId xmlns:p14="http://schemas.microsoft.com/office/powerpoint/2010/main" val="21868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indoor&#10;&#10;Description automatically generated">
            <a:extLst>
              <a:ext uri="{FF2B5EF4-FFF2-40B4-BE49-F238E27FC236}">
                <a16:creationId xmlns:a16="http://schemas.microsoft.com/office/drawing/2014/main" id="{4930339C-724D-82FF-43D6-2970AFC7FE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2FDC04E-12D6-22E0-03A9-B1E899FC8A43}"/>
              </a:ext>
            </a:extLst>
          </p:cNvPr>
          <p:cNvGrpSpPr/>
          <p:nvPr/>
        </p:nvGrpSpPr>
        <p:grpSpPr>
          <a:xfrm>
            <a:off x="4737810" y="3628148"/>
            <a:ext cx="2710195" cy="1696458"/>
            <a:chOff x="8495752" y="3628148"/>
            <a:chExt cx="2710195" cy="1696458"/>
          </a:xfrm>
        </p:grpSpPr>
        <p:sp>
          <p:nvSpPr>
            <p:cNvPr id="8" name="TextBox 7">
              <a:extLst>
                <a:ext uri="{FF2B5EF4-FFF2-40B4-BE49-F238E27FC236}">
                  <a16:creationId xmlns:a16="http://schemas.microsoft.com/office/drawing/2014/main" id="{15A15929-F9B4-0E8E-F65A-0EDA694C160F}"/>
                </a:ext>
              </a:extLst>
            </p:cNvPr>
            <p:cNvSpPr txBox="1"/>
            <p:nvPr/>
          </p:nvSpPr>
          <p:spPr bwMode="gray">
            <a:xfrm>
              <a:off x="8495752" y="4662364"/>
              <a:ext cx="2710195" cy="662242"/>
            </a:xfrm>
            <a:prstGeom prst="rect">
              <a:avLst/>
            </a:prstGeom>
            <a:noFill/>
          </p:spPr>
          <p:txBody>
            <a:bodyPr wrap="square" lIns="72000" tIns="72000" rIns="72000" bIns="72000" rtlCol="0">
              <a:noAutofit/>
            </a:bodyPr>
            <a:lstStyle/>
            <a:p>
              <a:pPr marL="0" marR="0" lvl="0" indent="0" algn="ctr" defTabSz="914400" eaLnBrk="1" fontAlgn="auto" latinLnBrk="0" hangingPunct="1">
                <a:lnSpc>
                  <a:spcPct val="100000"/>
                </a:lnSpc>
                <a:spcBef>
                  <a:spcPts val="4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Easy availability</a:t>
              </a:r>
            </a:p>
          </p:txBody>
        </p:sp>
        <p:pic>
          <p:nvPicPr>
            <p:cNvPr id="36" name="Graphic 35">
              <a:extLst>
                <a:ext uri="{FF2B5EF4-FFF2-40B4-BE49-F238E27FC236}">
                  <a16:creationId xmlns:a16="http://schemas.microsoft.com/office/drawing/2014/main" id="{72199B88-EDF4-A523-9A5E-D99E64129B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509" y="3628148"/>
              <a:ext cx="868680" cy="868680"/>
            </a:xfrm>
            <a:prstGeom prst="rect">
              <a:avLst/>
            </a:prstGeom>
          </p:spPr>
        </p:pic>
      </p:grpSp>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a:xfrm>
            <a:off x="267275" y="682313"/>
            <a:ext cx="11520000" cy="396000"/>
          </a:xfrm>
        </p:spPr>
        <p:txBody>
          <a:bodyPr/>
          <a:lstStyle/>
          <a:p>
            <a:pPr marL="69215">
              <a:spcAft>
                <a:spcPts val="0"/>
              </a:spcAft>
            </a:pPr>
            <a:r>
              <a:rPr lang="en-US" sz="3200" dirty="0"/>
              <a:t>Count on</a:t>
            </a:r>
            <a:endParaRPr lang="en-GB" sz="3200" dirty="0"/>
          </a:p>
        </p:txBody>
      </p:sp>
      <p:sp>
        <p:nvSpPr>
          <p:cNvPr id="27" name="Rectangle 26">
            <a:extLst>
              <a:ext uri="{FF2B5EF4-FFF2-40B4-BE49-F238E27FC236}">
                <a16:creationId xmlns:a16="http://schemas.microsoft.com/office/drawing/2014/main" id="{C2E002EE-BA59-E81A-E3C8-7F327B8A762A}"/>
              </a:ext>
            </a:extLst>
          </p:cNvPr>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7" name="Graphic 16">
            <a:extLst>
              <a:ext uri="{FF2B5EF4-FFF2-40B4-BE49-F238E27FC236}">
                <a16:creationId xmlns:a16="http://schemas.microsoft.com/office/drawing/2014/main" id="{882346FF-5586-E175-DE53-38DFD62FD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3261" y="3539857"/>
            <a:ext cx="868680" cy="868680"/>
          </a:xfrm>
          <a:prstGeom prst="rect">
            <a:avLst/>
          </a:prstGeom>
        </p:spPr>
      </p:pic>
      <p:sp>
        <p:nvSpPr>
          <p:cNvPr id="6" name="TextBox 5">
            <a:extLst>
              <a:ext uri="{FF2B5EF4-FFF2-40B4-BE49-F238E27FC236}">
                <a16:creationId xmlns:a16="http://schemas.microsoft.com/office/drawing/2014/main" id="{CAB30AFA-AE5C-B28A-CD09-B421588E6F13}"/>
              </a:ext>
            </a:extLst>
          </p:cNvPr>
          <p:cNvSpPr txBox="1"/>
          <p:nvPr/>
        </p:nvSpPr>
        <p:spPr bwMode="gray">
          <a:xfrm>
            <a:off x="1023745" y="4662364"/>
            <a:ext cx="2767713" cy="662242"/>
          </a:xfrm>
          <a:prstGeom prst="rect">
            <a:avLst/>
          </a:prstGeom>
          <a:noFill/>
        </p:spPr>
        <p:txBody>
          <a:bodyPr wrap="square" lIns="72000" tIns="72000" rIns="72000" bIns="72000" rtlCol="0">
            <a:noAutofit/>
          </a:bodyPr>
          <a:lstStyle/>
          <a:p>
            <a:pPr marL="0" marR="0" lvl="0" indent="0" algn="ctr" defTabSz="914400" eaLnBrk="1" fontAlgn="auto" latinLnBrk="0" hangingPunct="1">
              <a:lnSpc>
                <a:spcPct val="100000"/>
              </a:lnSpc>
              <a:spcBef>
                <a:spcPts val="4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Easy installation</a:t>
            </a:r>
            <a:endParaRPr kumimoji="0" lang="en-US" sz="1400" b="0" i="0" u="none" strike="noStrike" kern="0" cap="none" spc="0" normalizeH="0" baseline="0" noProof="0" dirty="0">
              <a:ln>
                <a:noFill/>
              </a:ln>
              <a:solidFill>
                <a:schemeClr val="bg1"/>
              </a:solidFill>
              <a:effectLst/>
              <a:uLnTx/>
              <a:uFillTx/>
            </a:endParaRPr>
          </a:p>
        </p:txBody>
      </p:sp>
      <p:cxnSp>
        <p:nvCxnSpPr>
          <p:cNvPr id="37" name="Straight Connector 36">
            <a:extLst>
              <a:ext uri="{FF2B5EF4-FFF2-40B4-BE49-F238E27FC236}">
                <a16:creationId xmlns:a16="http://schemas.microsoft.com/office/drawing/2014/main" id="{D63F6D14-9A90-45FC-6E6C-40EF61DAA8EE}"/>
              </a:ext>
            </a:extLst>
          </p:cNvPr>
          <p:cNvCxnSpPr>
            <a:cxnSpLocks/>
          </p:cNvCxnSpPr>
          <p:nvPr/>
        </p:nvCxnSpPr>
        <p:spPr bwMode="gray">
          <a:xfrm>
            <a:off x="3757684" y="4300892"/>
            <a:ext cx="986313" cy="0"/>
          </a:xfrm>
          <a:prstGeom prst="line">
            <a:avLst/>
          </a:prstGeom>
          <a:ln w="34925">
            <a:solidFill>
              <a:schemeClr val="tx2"/>
            </a:solidFill>
            <a:headEnd type="none" w="lg" len="med"/>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B79558-6888-38E9-3F16-1B727C56B58F}"/>
              </a:ext>
            </a:extLst>
          </p:cNvPr>
          <p:cNvCxnSpPr>
            <a:cxnSpLocks/>
          </p:cNvCxnSpPr>
          <p:nvPr/>
        </p:nvCxnSpPr>
        <p:spPr bwMode="gray">
          <a:xfrm>
            <a:off x="7451678" y="4300892"/>
            <a:ext cx="1044074" cy="0"/>
          </a:xfrm>
          <a:prstGeom prst="line">
            <a:avLst/>
          </a:prstGeom>
          <a:ln w="34925">
            <a:solidFill>
              <a:schemeClr val="tx2"/>
            </a:solidFill>
            <a:headEnd type="none" w="lg" len="med"/>
            <a:tailEnd type="ova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A4F92F0-6FE1-64FE-2E21-29F052FB82F2}"/>
              </a:ext>
            </a:extLst>
          </p:cNvPr>
          <p:cNvGrpSpPr/>
          <p:nvPr/>
        </p:nvGrpSpPr>
        <p:grpSpPr>
          <a:xfrm>
            <a:off x="8557796" y="3600258"/>
            <a:ext cx="2710196" cy="1724348"/>
            <a:chOff x="4774477" y="3600258"/>
            <a:chExt cx="2710196" cy="1724348"/>
          </a:xfrm>
        </p:grpSpPr>
        <p:sp>
          <p:nvSpPr>
            <p:cNvPr id="7" name="TextBox 6">
              <a:extLst>
                <a:ext uri="{FF2B5EF4-FFF2-40B4-BE49-F238E27FC236}">
                  <a16:creationId xmlns:a16="http://schemas.microsoft.com/office/drawing/2014/main" id="{3F95C3A6-737C-4856-0226-D4195F7829F4}"/>
                </a:ext>
              </a:extLst>
            </p:cNvPr>
            <p:cNvSpPr txBox="1"/>
            <p:nvPr/>
          </p:nvSpPr>
          <p:spPr bwMode="gray">
            <a:xfrm>
              <a:off x="4774477" y="4662364"/>
              <a:ext cx="2710196" cy="662242"/>
            </a:xfrm>
            <a:prstGeom prst="rect">
              <a:avLst/>
            </a:prstGeom>
            <a:noFill/>
          </p:spPr>
          <p:txBody>
            <a:bodyPr wrap="square" lIns="72000" tIns="72000" rIns="72000" bIns="72000" rtlCol="0">
              <a:noAutofit/>
            </a:bodyPr>
            <a:lstStyle/>
            <a:p>
              <a:pPr marL="0" marR="0" lvl="0" indent="0" algn="ctr" defTabSz="914400" eaLnBrk="1" fontAlgn="auto" latinLnBrk="0" hangingPunct="1">
                <a:lnSpc>
                  <a:spcPct val="100000"/>
                </a:lnSpc>
                <a:spcBef>
                  <a:spcPts val="4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Easy protection </a:t>
              </a:r>
              <a:endParaRPr kumimoji="0" lang="en-US" sz="1400" b="0" i="0" u="none" strike="noStrike" kern="0" cap="none" spc="0" normalizeH="0" baseline="0" noProof="0" dirty="0">
                <a:ln>
                  <a:noFill/>
                </a:ln>
                <a:solidFill>
                  <a:schemeClr val="bg1"/>
                </a:solidFill>
                <a:effectLst/>
                <a:uLnTx/>
                <a:uFillTx/>
              </a:endParaRPr>
            </a:p>
          </p:txBody>
        </p:sp>
        <p:pic>
          <p:nvPicPr>
            <p:cNvPr id="35" name="Graphic 34">
              <a:extLst>
                <a:ext uri="{FF2B5EF4-FFF2-40B4-BE49-F238E27FC236}">
                  <a16:creationId xmlns:a16="http://schemas.microsoft.com/office/drawing/2014/main" id="{E868EFAE-40D1-61EE-866E-720D6296AD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1660" y="3600258"/>
              <a:ext cx="868680" cy="868680"/>
            </a:xfrm>
            <a:prstGeom prst="rect">
              <a:avLst/>
            </a:prstGeom>
          </p:spPr>
        </p:pic>
      </p:grpSp>
    </p:spTree>
    <p:extLst>
      <p:ext uri="{BB962C8B-B14F-4D97-AF65-F5344CB8AC3E}">
        <p14:creationId xmlns:p14="http://schemas.microsoft.com/office/powerpoint/2010/main" val="25141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DC44F-B59D-86C9-68C6-82A82BFE3C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a:xfrm>
            <a:off x="267275" y="682313"/>
            <a:ext cx="11520000" cy="396000"/>
          </a:xfrm>
        </p:spPr>
        <p:txBody>
          <a:bodyPr/>
          <a:lstStyle/>
          <a:p>
            <a:pPr marL="69215">
              <a:spcAft>
                <a:spcPts val="0"/>
              </a:spcAft>
            </a:pPr>
            <a:r>
              <a:rPr lang="en-US" sz="3200" dirty="0"/>
              <a:t>Easy installation</a:t>
            </a:r>
            <a:endParaRPr lang="en-GB" sz="3200" dirty="0"/>
          </a:p>
        </p:txBody>
      </p:sp>
      <p:sp>
        <p:nvSpPr>
          <p:cNvPr id="27" name="Rectangle 26">
            <a:extLst>
              <a:ext uri="{FF2B5EF4-FFF2-40B4-BE49-F238E27FC236}">
                <a16:creationId xmlns:a16="http://schemas.microsoft.com/office/drawing/2014/main" id="{C2E002EE-BA59-E81A-E3C8-7F327B8A762A}"/>
              </a:ext>
            </a:extLst>
          </p:cNvPr>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6" name="TextBox 5">
            <a:extLst>
              <a:ext uri="{FF2B5EF4-FFF2-40B4-BE49-F238E27FC236}">
                <a16:creationId xmlns:a16="http://schemas.microsoft.com/office/drawing/2014/main" id="{CAB30AFA-AE5C-B28A-CD09-B421588E6F13}"/>
              </a:ext>
            </a:extLst>
          </p:cNvPr>
          <p:cNvSpPr txBox="1"/>
          <p:nvPr/>
        </p:nvSpPr>
        <p:spPr bwMode="gray">
          <a:xfrm>
            <a:off x="1023745" y="4224694"/>
            <a:ext cx="2767713" cy="662242"/>
          </a:xfrm>
          <a:prstGeom prst="rect">
            <a:avLst/>
          </a:prstGeom>
          <a:noFill/>
        </p:spPr>
        <p:txBody>
          <a:bodyPr wrap="square" lIns="72000" tIns="72000" rIns="72000" bIns="72000" rtlCol="0">
            <a:noAutofit/>
          </a:bodyPr>
          <a:lstStyle/>
          <a:p>
            <a:pPr algn="ctr">
              <a:spcBef>
                <a:spcPts val="1040"/>
              </a:spcBef>
              <a:buSzPts val="900"/>
              <a:tabLst>
                <a:tab pos="526415" algn="l"/>
                <a:tab pos="527050" algn="l"/>
              </a:tabLst>
            </a:pPr>
            <a:r>
              <a:rPr lang="en-US" sz="1400" b="1" dirty="0">
                <a:solidFill>
                  <a:schemeClr val="bg1"/>
                </a:solidFill>
                <a:effectLst/>
                <a:ea typeface="Symbol" pitchFamily="2" charset="2"/>
                <a:cs typeface="Symbol" pitchFamily="2" charset="2"/>
              </a:rPr>
              <a:t>Save time and labor costs</a:t>
            </a:r>
            <a:br>
              <a:rPr lang="en-US" sz="1400" dirty="0">
                <a:solidFill>
                  <a:schemeClr val="bg1"/>
                </a:solidFill>
                <a:effectLst/>
                <a:ea typeface="Symbol" pitchFamily="2" charset="2"/>
                <a:cs typeface="Symbol" pitchFamily="2" charset="2"/>
              </a:rPr>
            </a:br>
            <a:r>
              <a:rPr lang="en-GB" sz="1400" dirty="0">
                <a:solidFill>
                  <a:srgbClr val="FFFFFF"/>
                </a:solidFill>
                <a:effectLst/>
                <a:latin typeface="Helvetica" pitchFamily="2" charset="0"/>
              </a:rPr>
              <a:t>Switches are fully</a:t>
            </a:r>
            <a:r>
              <a:rPr lang="en-GB" sz="1400" dirty="0">
                <a:solidFill>
                  <a:srgbClr val="FFFFFF"/>
                </a:solidFill>
                <a:latin typeface="Helvetica" pitchFamily="2" charset="0"/>
              </a:rPr>
              <a:t> </a:t>
            </a:r>
            <a:r>
              <a:rPr lang="en-GB" sz="1400" dirty="0">
                <a:solidFill>
                  <a:srgbClr val="FFFFFF"/>
                </a:solidFill>
                <a:effectLst/>
                <a:latin typeface="Helvetica" pitchFamily="2" charset="0"/>
              </a:rPr>
              <a:t>factory assembled</a:t>
            </a:r>
            <a:r>
              <a:rPr lang="en-GB" sz="1400" dirty="0">
                <a:solidFill>
                  <a:srgbClr val="FFFFFF"/>
                </a:solidFill>
                <a:latin typeface="Helvetica" pitchFamily="2" charset="0"/>
              </a:rPr>
              <a:t> </a:t>
            </a:r>
            <a:r>
              <a:rPr lang="en-GB" sz="1400" dirty="0">
                <a:solidFill>
                  <a:srgbClr val="FFFFFF"/>
                </a:solidFill>
                <a:effectLst/>
                <a:latin typeface="Helvetica" pitchFamily="2" charset="0"/>
              </a:rPr>
              <a:t>and tested,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ready to install.</a:t>
            </a:r>
          </a:p>
          <a:p>
            <a:pPr lvl="0" algn="ctr">
              <a:spcBef>
                <a:spcPts val="1040"/>
              </a:spcBef>
              <a:spcAft>
                <a:spcPts val="0"/>
              </a:spcAft>
              <a:buSzPts val="900"/>
              <a:tabLst>
                <a:tab pos="526415" algn="l"/>
                <a:tab pos="527050" algn="l"/>
              </a:tabLst>
            </a:pPr>
            <a:endParaRPr lang="en-GB" sz="1400" dirty="0">
              <a:solidFill>
                <a:schemeClr val="bg1"/>
              </a:solidFill>
              <a:effectLst/>
              <a:ea typeface="Symbol" pitchFamily="2" charset="2"/>
              <a:cs typeface="Symbol" pitchFamily="2" charset="2"/>
            </a:endParaRPr>
          </a:p>
        </p:txBody>
      </p:sp>
      <p:sp>
        <p:nvSpPr>
          <p:cNvPr id="7" name="TextBox 6">
            <a:extLst>
              <a:ext uri="{FF2B5EF4-FFF2-40B4-BE49-F238E27FC236}">
                <a16:creationId xmlns:a16="http://schemas.microsoft.com/office/drawing/2014/main" id="{3F95C3A6-737C-4856-0226-D4195F7829F4}"/>
              </a:ext>
            </a:extLst>
          </p:cNvPr>
          <p:cNvSpPr txBox="1"/>
          <p:nvPr/>
        </p:nvSpPr>
        <p:spPr bwMode="gray">
          <a:xfrm>
            <a:off x="4774477" y="4224694"/>
            <a:ext cx="2710196" cy="662242"/>
          </a:xfrm>
          <a:prstGeom prst="rect">
            <a:avLst/>
          </a:prstGeom>
          <a:noFill/>
        </p:spPr>
        <p:txBody>
          <a:bodyPr wrap="square" lIns="72000" tIns="72000" rIns="72000" bIns="72000" rtlCol="0">
            <a:noAutofit/>
          </a:bodyPr>
          <a:lstStyle/>
          <a:p>
            <a:pPr lvl="0" algn="ctr">
              <a:spcBef>
                <a:spcPts val="315"/>
              </a:spcBef>
              <a:spcAft>
                <a:spcPts val="0"/>
              </a:spcAft>
              <a:buSzPts val="900"/>
              <a:tabLst>
                <a:tab pos="526415" algn="l"/>
                <a:tab pos="527050" algn="l"/>
              </a:tabLst>
            </a:pPr>
            <a:r>
              <a:rPr lang="en-US" sz="1400" b="1" dirty="0">
                <a:solidFill>
                  <a:schemeClr val="bg1"/>
                </a:solidFill>
                <a:effectLst/>
                <a:ea typeface="Symbol" pitchFamily="2" charset="2"/>
                <a:cs typeface="Symbol" pitchFamily="2" charset="2"/>
              </a:rPr>
              <a:t>Help</a:t>
            </a:r>
            <a:r>
              <a:rPr lang="en-US" sz="1400" b="1" spc="35" dirty="0">
                <a:solidFill>
                  <a:schemeClr val="bg1"/>
                </a:solidFill>
                <a:effectLst/>
                <a:ea typeface="Symbol" pitchFamily="2" charset="2"/>
                <a:cs typeface="Symbol" pitchFamily="2" charset="2"/>
              </a:rPr>
              <a:t> </a:t>
            </a:r>
            <a:r>
              <a:rPr lang="en-US" sz="1400" b="1" dirty="0">
                <a:solidFill>
                  <a:schemeClr val="bg1"/>
                </a:solidFill>
                <a:effectLst/>
                <a:ea typeface="Symbol" pitchFamily="2" charset="2"/>
                <a:cs typeface="Symbol" pitchFamily="2" charset="2"/>
              </a:rPr>
              <a:t>prevent</a:t>
            </a:r>
            <a:r>
              <a:rPr lang="en-US" sz="1400" b="1" spc="45" dirty="0">
                <a:solidFill>
                  <a:schemeClr val="bg1"/>
                </a:solidFill>
                <a:effectLst/>
                <a:ea typeface="Symbol" pitchFamily="2" charset="2"/>
                <a:cs typeface="Symbol" pitchFamily="2" charset="2"/>
              </a:rPr>
              <a:t> </a:t>
            </a:r>
            <a:r>
              <a:rPr lang="en-US" sz="1400" b="1" dirty="0">
                <a:solidFill>
                  <a:schemeClr val="bg1"/>
                </a:solidFill>
                <a:effectLst/>
                <a:ea typeface="Symbol" pitchFamily="2" charset="2"/>
                <a:cs typeface="Symbol" pitchFamily="2" charset="2"/>
              </a:rPr>
              <a:t>errors</a:t>
            </a:r>
            <a:r>
              <a:rPr lang="en-US" sz="1400" b="1" spc="45" dirty="0">
                <a:solidFill>
                  <a:schemeClr val="bg1"/>
                </a:solidFill>
                <a:effectLst/>
                <a:ea typeface="Symbol" pitchFamily="2" charset="2"/>
                <a:cs typeface="Symbol" pitchFamily="2" charset="2"/>
              </a:rPr>
              <a:t> </a:t>
            </a:r>
            <a:br>
              <a:rPr lang="en-US" sz="1400" dirty="0">
                <a:solidFill>
                  <a:schemeClr val="bg1"/>
                </a:solidFill>
                <a:effectLst/>
                <a:ea typeface="Symbol" pitchFamily="2" charset="2"/>
                <a:cs typeface="Symbol" pitchFamily="2" charset="2"/>
              </a:rPr>
            </a:br>
            <a:r>
              <a:rPr lang="en-US" sz="1400" dirty="0">
                <a:solidFill>
                  <a:schemeClr val="bg1"/>
                </a:solidFill>
                <a:effectLst/>
                <a:ea typeface="Symbol" pitchFamily="2" charset="2"/>
                <a:cs typeface="Symbol" pitchFamily="2" charset="2"/>
              </a:rPr>
              <a:t>Simplified</a:t>
            </a:r>
            <a:r>
              <a:rPr lang="en-US" sz="1400" spc="40" dirty="0">
                <a:solidFill>
                  <a:schemeClr val="bg1"/>
                </a:solidFill>
                <a:effectLst/>
                <a:ea typeface="Symbol" pitchFamily="2" charset="2"/>
                <a:cs typeface="Symbol" pitchFamily="2" charset="2"/>
              </a:rPr>
              <a:t> </a:t>
            </a:r>
            <a:r>
              <a:rPr lang="en-US" sz="1400" spc="-10" dirty="0">
                <a:solidFill>
                  <a:schemeClr val="bg1"/>
                </a:solidFill>
                <a:effectLst/>
                <a:ea typeface="Symbol" pitchFamily="2" charset="2"/>
                <a:cs typeface="Symbol" pitchFamily="2" charset="2"/>
              </a:rPr>
              <a:t>wiring </a:t>
            </a:r>
            <a:br>
              <a:rPr lang="en-US" sz="1400" spc="-10" dirty="0">
                <a:solidFill>
                  <a:schemeClr val="bg1"/>
                </a:solidFill>
                <a:effectLst/>
                <a:ea typeface="Symbol" pitchFamily="2" charset="2"/>
                <a:cs typeface="Symbol" pitchFamily="2" charset="2"/>
              </a:rPr>
            </a:br>
            <a:r>
              <a:rPr lang="en-US" sz="1400" spc="-10" dirty="0">
                <a:solidFill>
                  <a:schemeClr val="bg1"/>
                </a:solidFill>
                <a:effectLst/>
                <a:ea typeface="Symbol" pitchFamily="2" charset="2"/>
                <a:cs typeface="Symbol" pitchFamily="2" charset="2"/>
              </a:rPr>
              <a:t>and clear installation </a:t>
            </a:r>
            <a:br>
              <a:rPr lang="en-US" sz="1400" spc="-10" dirty="0">
                <a:solidFill>
                  <a:schemeClr val="bg1"/>
                </a:solidFill>
                <a:effectLst/>
                <a:ea typeface="Symbol" pitchFamily="2" charset="2"/>
                <a:cs typeface="Symbol" pitchFamily="2" charset="2"/>
              </a:rPr>
            </a:br>
            <a:r>
              <a:rPr lang="en-US" sz="1400" spc="-10" dirty="0">
                <a:solidFill>
                  <a:schemeClr val="bg1"/>
                </a:solidFill>
                <a:effectLst/>
                <a:ea typeface="Symbol" pitchFamily="2" charset="2"/>
                <a:cs typeface="Symbol" pitchFamily="2" charset="2"/>
              </a:rPr>
              <a:t>guides </a:t>
            </a:r>
            <a:br>
              <a:rPr lang="en-US" sz="1400" spc="-10" dirty="0">
                <a:solidFill>
                  <a:schemeClr val="bg1"/>
                </a:solidFill>
                <a:effectLst/>
                <a:ea typeface="Symbol" pitchFamily="2" charset="2"/>
                <a:cs typeface="Symbol" pitchFamily="2" charset="2"/>
              </a:rPr>
            </a:br>
            <a:endParaRPr lang="en-GB" sz="1400" dirty="0">
              <a:solidFill>
                <a:schemeClr val="bg1"/>
              </a:solidFill>
              <a:effectLst/>
              <a:ea typeface="Symbol" pitchFamily="2" charset="2"/>
              <a:cs typeface="Symbol" pitchFamily="2" charset="2"/>
            </a:endParaRPr>
          </a:p>
        </p:txBody>
      </p:sp>
      <p:cxnSp>
        <p:nvCxnSpPr>
          <p:cNvPr id="37" name="Straight Connector 36">
            <a:extLst>
              <a:ext uri="{FF2B5EF4-FFF2-40B4-BE49-F238E27FC236}">
                <a16:creationId xmlns:a16="http://schemas.microsoft.com/office/drawing/2014/main" id="{D63F6D14-9A90-45FC-6E6C-40EF61DAA8EE}"/>
              </a:ext>
            </a:extLst>
          </p:cNvPr>
          <p:cNvCxnSpPr>
            <a:cxnSpLocks/>
          </p:cNvCxnSpPr>
          <p:nvPr/>
        </p:nvCxnSpPr>
        <p:spPr bwMode="gray">
          <a:xfrm>
            <a:off x="3757684" y="4254397"/>
            <a:ext cx="986313" cy="0"/>
          </a:xfrm>
          <a:prstGeom prst="line">
            <a:avLst/>
          </a:prstGeom>
          <a:ln w="34925">
            <a:solidFill>
              <a:schemeClr val="tx2"/>
            </a:solidFill>
            <a:headEnd type="none" w="lg" len="med"/>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B79558-6888-38E9-3F16-1B727C56B58F}"/>
              </a:ext>
            </a:extLst>
          </p:cNvPr>
          <p:cNvCxnSpPr>
            <a:cxnSpLocks/>
          </p:cNvCxnSpPr>
          <p:nvPr/>
        </p:nvCxnSpPr>
        <p:spPr bwMode="gray">
          <a:xfrm>
            <a:off x="7451678" y="4254397"/>
            <a:ext cx="1044074" cy="0"/>
          </a:xfrm>
          <a:prstGeom prst="line">
            <a:avLst/>
          </a:prstGeom>
          <a:ln w="34925">
            <a:solidFill>
              <a:schemeClr val="tx2"/>
            </a:solidFill>
            <a:headEnd type="none" w="lg" len="med"/>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A15929-F9B4-0E8E-F65A-0EDA694C160F}"/>
              </a:ext>
            </a:extLst>
          </p:cNvPr>
          <p:cNvSpPr txBox="1"/>
          <p:nvPr/>
        </p:nvSpPr>
        <p:spPr bwMode="gray">
          <a:xfrm>
            <a:off x="8495752" y="4224694"/>
            <a:ext cx="2710195" cy="662242"/>
          </a:xfrm>
          <a:prstGeom prst="rect">
            <a:avLst/>
          </a:prstGeom>
          <a:noFill/>
        </p:spPr>
        <p:txBody>
          <a:bodyPr wrap="square" lIns="72000" tIns="72000" rIns="72000" bIns="72000" rtlCol="0">
            <a:noAutofit/>
          </a:bodyPr>
          <a:lstStyle/>
          <a:p>
            <a:pPr algn="ctr">
              <a:spcBef>
                <a:spcPts val="315"/>
              </a:spcBef>
              <a:buSzPts val="900"/>
              <a:tabLst>
                <a:tab pos="526415" algn="l"/>
                <a:tab pos="527050" algn="l"/>
              </a:tabLst>
            </a:pPr>
            <a:r>
              <a:rPr lang="en-US" sz="1400" b="1" spc="-10" dirty="0">
                <a:solidFill>
                  <a:schemeClr val="bg1"/>
                </a:solidFill>
                <a:effectLst/>
                <a:ea typeface="Symbol" pitchFamily="2" charset="2"/>
                <a:cs typeface="Symbol" pitchFamily="2" charset="2"/>
              </a:rPr>
              <a:t>Flex across applications</a:t>
            </a:r>
            <a:br>
              <a:rPr lang="en-US" sz="1400" b="1" spc="-10" dirty="0">
                <a:solidFill>
                  <a:schemeClr val="bg1"/>
                </a:solidFill>
                <a:effectLst/>
                <a:ea typeface="Symbol" pitchFamily="2" charset="2"/>
                <a:cs typeface="Symbol" pitchFamily="2" charset="2"/>
              </a:rPr>
            </a:br>
            <a:r>
              <a:rPr lang="en-GB" sz="1400" dirty="0">
                <a:solidFill>
                  <a:srgbClr val="FFFFFF"/>
                </a:solidFill>
                <a:effectLst/>
                <a:latin typeface="Helvetica" pitchFamily="2" charset="0"/>
              </a:rPr>
              <a:t>Full range of safety switches from 30 to 1200A along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with field installable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accessory kits</a:t>
            </a:r>
          </a:p>
          <a:p>
            <a:pPr lvl="0" algn="ctr">
              <a:spcBef>
                <a:spcPts val="315"/>
              </a:spcBef>
              <a:spcAft>
                <a:spcPts val="0"/>
              </a:spcAft>
              <a:buSzPts val="900"/>
              <a:tabLst>
                <a:tab pos="526415" algn="l"/>
                <a:tab pos="527050" algn="l"/>
              </a:tabLst>
            </a:pPr>
            <a:endParaRPr lang="en-GB" sz="1400" dirty="0">
              <a:solidFill>
                <a:schemeClr val="bg1"/>
              </a:solidFill>
              <a:effectLst/>
              <a:ea typeface="Symbol" pitchFamily="2" charset="2"/>
              <a:cs typeface="Symbol" pitchFamily="2" charset="2"/>
            </a:endParaRPr>
          </a:p>
        </p:txBody>
      </p:sp>
      <p:pic>
        <p:nvPicPr>
          <p:cNvPr id="4" name="Graphic 3">
            <a:extLst>
              <a:ext uri="{FF2B5EF4-FFF2-40B4-BE49-F238E27FC236}">
                <a16:creationId xmlns:a16="http://schemas.microsoft.com/office/drawing/2014/main" id="{0DFDC674-FF84-1526-3540-DAB7E6377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3261" y="3197704"/>
            <a:ext cx="868680" cy="868680"/>
          </a:xfrm>
          <a:prstGeom prst="rect">
            <a:avLst/>
          </a:prstGeom>
        </p:spPr>
      </p:pic>
      <p:pic>
        <p:nvPicPr>
          <p:cNvPr id="9" name="Graphic 8">
            <a:extLst>
              <a:ext uri="{FF2B5EF4-FFF2-40B4-BE49-F238E27FC236}">
                <a16:creationId xmlns:a16="http://schemas.microsoft.com/office/drawing/2014/main" id="{1C85E42E-EF8E-FA6C-3799-EC0DBCA89D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9960" y="3244101"/>
            <a:ext cx="868680" cy="868680"/>
          </a:xfrm>
          <a:prstGeom prst="rect">
            <a:avLst/>
          </a:prstGeom>
        </p:spPr>
      </p:pic>
      <p:pic>
        <p:nvPicPr>
          <p:cNvPr id="11" name="Graphic 10">
            <a:extLst>
              <a:ext uri="{FF2B5EF4-FFF2-40B4-BE49-F238E27FC236}">
                <a16:creationId xmlns:a16="http://schemas.microsoft.com/office/drawing/2014/main" id="{182ABD35-CA1F-BF76-4D78-81A343C5CD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50059" y="3233253"/>
            <a:ext cx="868680" cy="868680"/>
          </a:xfrm>
          <a:prstGeom prst="rect">
            <a:avLst/>
          </a:prstGeom>
        </p:spPr>
      </p:pic>
    </p:spTree>
    <p:extLst>
      <p:ext uri="{BB962C8B-B14F-4D97-AF65-F5344CB8AC3E}">
        <p14:creationId xmlns:p14="http://schemas.microsoft.com/office/powerpoint/2010/main" val="24095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10;&#10;Description automatically generated">
            <a:extLst>
              <a:ext uri="{FF2B5EF4-FFF2-40B4-BE49-F238E27FC236}">
                <a16:creationId xmlns:a16="http://schemas.microsoft.com/office/drawing/2014/main" id="{4743C93F-63F9-A580-AAEC-2D0CA44925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85EBDDD-0835-F29F-220E-4CA78F0A4F08}"/>
              </a:ext>
            </a:extLst>
          </p:cNvPr>
          <p:cNvSpPr txBox="1"/>
          <p:nvPr/>
        </p:nvSpPr>
        <p:spPr bwMode="gray">
          <a:xfrm>
            <a:off x="1537855" y="3901330"/>
            <a:ext cx="3117272" cy="644318"/>
          </a:xfrm>
          <a:prstGeom prst="rect">
            <a:avLst/>
          </a:prstGeom>
          <a:noFill/>
        </p:spPr>
        <p:txBody>
          <a:bodyPr wrap="square" lIns="72000" tIns="72000" rIns="72000" bIns="72000" rtlCol="0">
            <a:noAutofit/>
          </a:bodyPr>
          <a:lstStyle/>
          <a:p>
            <a:pPr algn="ctr">
              <a:spcBef>
                <a:spcPts val="1015"/>
              </a:spcBef>
              <a:buSzPts val="900"/>
              <a:tabLst>
                <a:tab pos="526415" algn="l"/>
                <a:tab pos="527050" algn="l"/>
              </a:tabLst>
            </a:pPr>
            <a:r>
              <a:rPr lang="en-US" sz="1400" b="1" dirty="0">
                <a:solidFill>
                  <a:schemeClr val="bg1"/>
                </a:solidFill>
                <a:effectLst/>
                <a:ea typeface="Symbol" pitchFamily="2" charset="2"/>
                <a:cs typeface="Symbol" pitchFamily="2" charset="2"/>
              </a:rPr>
              <a:t>Superior</a:t>
            </a:r>
            <a:r>
              <a:rPr lang="en-US" sz="1400" b="1" spc="-20" dirty="0">
                <a:solidFill>
                  <a:schemeClr val="bg1"/>
                </a:solidFill>
                <a:effectLst/>
                <a:ea typeface="Symbol" pitchFamily="2" charset="2"/>
                <a:cs typeface="Symbol" pitchFamily="2" charset="2"/>
              </a:rPr>
              <a:t> </a:t>
            </a:r>
            <a:r>
              <a:rPr lang="en-US" sz="1400" b="1" dirty="0">
                <a:solidFill>
                  <a:schemeClr val="bg1"/>
                </a:solidFill>
                <a:effectLst/>
                <a:ea typeface="Symbol" pitchFamily="2" charset="2"/>
                <a:cs typeface="Symbol" pitchFamily="2" charset="2"/>
              </a:rPr>
              <a:t>safety</a:t>
            </a:r>
            <a:r>
              <a:rPr lang="en-US" sz="1400" spc="-30" dirty="0">
                <a:solidFill>
                  <a:schemeClr val="bg1"/>
                </a:solidFill>
                <a:effectLst/>
                <a:ea typeface="Symbol" pitchFamily="2" charset="2"/>
                <a:cs typeface="Symbol" pitchFamily="2" charset="2"/>
              </a:rPr>
              <a:t> </a:t>
            </a:r>
            <a:br>
              <a:rPr lang="en-US" sz="1400" spc="-30" dirty="0">
                <a:solidFill>
                  <a:schemeClr val="bg1"/>
                </a:solidFill>
                <a:effectLst/>
                <a:ea typeface="Symbol" pitchFamily="2" charset="2"/>
                <a:cs typeface="Symbol" pitchFamily="2" charset="2"/>
              </a:rPr>
            </a:br>
            <a:r>
              <a:rPr lang="en-GB" sz="1400" dirty="0">
                <a:solidFill>
                  <a:srgbClr val="FFFFFF"/>
                </a:solidFill>
                <a:effectLst/>
                <a:latin typeface="Helvetica" pitchFamily="2" charset="0"/>
              </a:rPr>
              <a:t>All switches meet or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exceed </a:t>
            </a:r>
            <a:r>
              <a:rPr lang="en-GB" sz="1400" dirty="0" err="1">
                <a:solidFill>
                  <a:srgbClr val="FFFFFF"/>
                </a:solidFill>
                <a:effectLst/>
                <a:latin typeface="Helvetica" pitchFamily="2" charset="0"/>
              </a:rPr>
              <a:t>cULus</a:t>
            </a:r>
            <a:r>
              <a:rPr lang="en-GB" sz="1400" dirty="0">
                <a:solidFill>
                  <a:srgbClr val="FFFFFF"/>
                </a:solidFill>
                <a:effectLst/>
                <a:latin typeface="Helvetica" pitchFamily="2" charset="0"/>
              </a:rPr>
              <a:t> requirements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and are fully tested at the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factory before shipment.</a:t>
            </a:r>
          </a:p>
          <a:p>
            <a:pPr lvl="0" algn="ctr">
              <a:spcBef>
                <a:spcPts val="1015"/>
              </a:spcBef>
              <a:spcAft>
                <a:spcPts val="0"/>
              </a:spcAft>
              <a:buSzPts val="900"/>
              <a:tabLst>
                <a:tab pos="526415" algn="l"/>
                <a:tab pos="527050" algn="l"/>
              </a:tabLst>
            </a:pPr>
            <a:endParaRPr lang="en-GB" sz="1400" dirty="0">
              <a:solidFill>
                <a:schemeClr val="bg1"/>
              </a:solidFill>
              <a:effectLst/>
              <a:ea typeface="Symbol" pitchFamily="2" charset="2"/>
              <a:cs typeface="Symbol" pitchFamily="2" charset="2"/>
            </a:endParaRPr>
          </a:p>
        </p:txBody>
      </p:sp>
      <p:sp>
        <p:nvSpPr>
          <p:cNvPr id="16" name="TextBox 15">
            <a:extLst>
              <a:ext uri="{FF2B5EF4-FFF2-40B4-BE49-F238E27FC236}">
                <a16:creationId xmlns:a16="http://schemas.microsoft.com/office/drawing/2014/main" id="{E6AB48CB-2577-B1D0-CA26-6A0CF298AC8B}"/>
              </a:ext>
            </a:extLst>
          </p:cNvPr>
          <p:cNvSpPr txBox="1"/>
          <p:nvPr/>
        </p:nvSpPr>
        <p:spPr bwMode="gray">
          <a:xfrm>
            <a:off x="7536875" y="3942253"/>
            <a:ext cx="3117270" cy="1211959"/>
          </a:xfrm>
          <a:prstGeom prst="rect">
            <a:avLst/>
          </a:prstGeom>
          <a:noFill/>
        </p:spPr>
        <p:txBody>
          <a:bodyPr wrap="square" lIns="72000" tIns="72000" rIns="72000" bIns="72000" rtlCol="0">
            <a:noAutofit/>
          </a:bodyPr>
          <a:lstStyle/>
          <a:p>
            <a:pPr lvl="0" algn="ctr">
              <a:spcBef>
                <a:spcPts val="310"/>
              </a:spcBef>
              <a:spcAft>
                <a:spcPts val="0"/>
              </a:spcAft>
              <a:buSzPts val="900"/>
              <a:tabLst>
                <a:tab pos="526415" algn="l"/>
                <a:tab pos="527050" algn="l"/>
              </a:tabLst>
            </a:pPr>
            <a:r>
              <a:rPr lang="en-US" sz="1400" b="1" dirty="0">
                <a:solidFill>
                  <a:schemeClr val="bg1"/>
                </a:solidFill>
                <a:effectLst/>
                <a:ea typeface="Symbol" pitchFamily="2" charset="2"/>
                <a:cs typeface="Symbol" pitchFamily="2" charset="2"/>
              </a:rPr>
              <a:t>Long</a:t>
            </a:r>
            <a:r>
              <a:rPr lang="en-US" sz="1400" b="1" spc="-25" dirty="0">
                <a:solidFill>
                  <a:schemeClr val="bg1"/>
                </a:solidFill>
                <a:effectLst/>
                <a:ea typeface="Symbol" pitchFamily="2" charset="2"/>
                <a:cs typeface="Symbol" pitchFamily="2" charset="2"/>
              </a:rPr>
              <a:t>, </a:t>
            </a:r>
            <a:r>
              <a:rPr lang="en-US" sz="1400" b="1" dirty="0">
                <a:solidFill>
                  <a:schemeClr val="bg1"/>
                </a:solidFill>
                <a:effectLst/>
                <a:ea typeface="Symbol" pitchFamily="2" charset="2"/>
                <a:cs typeface="Symbol" pitchFamily="2" charset="2"/>
              </a:rPr>
              <a:t>reliable</a:t>
            </a:r>
            <a:r>
              <a:rPr lang="en-US" sz="1400" b="1" spc="-20" dirty="0">
                <a:solidFill>
                  <a:schemeClr val="bg1"/>
                </a:solidFill>
                <a:effectLst/>
                <a:ea typeface="Symbol" pitchFamily="2" charset="2"/>
                <a:cs typeface="Symbol" pitchFamily="2" charset="2"/>
              </a:rPr>
              <a:t> </a:t>
            </a:r>
            <a:r>
              <a:rPr lang="en-US" sz="1400" b="1" dirty="0">
                <a:solidFill>
                  <a:schemeClr val="bg1"/>
                </a:solidFill>
                <a:effectLst/>
                <a:ea typeface="Symbol" pitchFamily="2" charset="2"/>
                <a:cs typeface="Symbol" pitchFamily="2" charset="2"/>
              </a:rPr>
              <a:t>service</a:t>
            </a:r>
            <a:r>
              <a:rPr lang="en-US" sz="1400" b="1" spc="-20" dirty="0">
                <a:solidFill>
                  <a:schemeClr val="bg1"/>
                </a:solidFill>
                <a:effectLst/>
                <a:ea typeface="Symbol" pitchFamily="2" charset="2"/>
                <a:cs typeface="Symbol" pitchFamily="2" charset="2"/>
              </a:rPr>
              <a:t> life</a:t>
            </a:r>
            <a:endParaRPr lang="en-GB" sz="1400" dirty="0">
              <a:solidFill>
                <a:schemeClr val="bg1"/>
              </a:solidFill>
              <a:effectLst/>
              <a:ea typeface="Symbol" pitchFamily="2" charset="2"/>
              <a:cs typeface="Symbol" pitchFamily="2" charset="2"/>
            </a:endParaRPr>
          </a:p>
          <a:p>
            <a:pPr algn="ctr"/>
            <a:r>
              <a:rPr lang="en-GB" sz="1400" dirty="0">
                <a:solidFill>
                  <a:srgbClr val="FFFFFF"/>
                </a:solidFill>
                <a:effectLst/>
                <a:latin typeface="Helvetica" pitchFamily="2" charset="0"/>
              </a:rPr>
              <a:t>Mechanical endurances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exceeding industry </a:t>
            </a:r>
            <a:br>
              <a:rPr lang="en-GB" sz="1400" dirty="0">
                <a:solidFill>
                  <a:srgbClr val="FFFFFF"/>
                </a:solidFill>
                <a:effectLst/>
                <a:latin typeface="Helvetica" pitchFamily="2" charset="0"/>
              </a:rPr>
            </a:br>
            <a:r>
              <a:rPr lang="en-GB" sz="1400" dirty="0">
                <a:solidFill>
                  <a:srgbClr val="FFFFFF"/>
                </a:solidFill>
                <a:effectLst/>
                <a:latin typeface="Helvetica" pitchFamily="2" charset="0"/>
              </a:rPr>
              <a:t>requirements</a:t>
            </a:r>
          </a:p>
        </p:txBody>
      </p:sp>
      <p:pic>
        <p:nvPicPr>
          <p:cNvPr id="24" name="Graphic 23">
            <a:extLst>
              <a:ext uri="{FF2B5EF4-FFF2-40B4-BE49-F238E27FC236}">
                <a16:creationId xmlns:a16="http://schemas.microsoft.com/office/drawing/2014/main" id="{B6A6317C-8DF2-CD7E-A2F9-86B0BD209D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8310" y="2996347"/>
            <a:ext cx="914400" cy="914400"/>
          </a:xfrm>
          <a:prstGeom prst="rect">
            <a:avLst/>
          </a:prstGeom>
        </p:spPr>
      </p:pic>
      <p:sp>
        <p:nvSpPr>
          <p:cNvPr id="6" name="Title 2">
            <a:extLst>
              <a:ext uri="{FF2B5EF4-FFF2-40B4-BE49-F238E27FC236}">
                <a16:creationId xmlns:a16="http://schemas.microsoft.com/office/drawing/2014/main" id="{FD95A52F-2ED2-BD80-F858-8DED3530D22A}"/>
              </a:ext>
            </a:extLst>
          </p:cNvPr>
          <p:cNvSpPr txBox="1">
            <a:spLocks/>
          </p:cNvSpPr>
          <p:nvPr/>
        </p:nvSpPr>
        <p:spPr bwMode="gray">
          <a:xfrm>
            <a:off x="267275" y="682313"/>
            <a:ext cx="11520000" cy="396000"/>
          </a:xfrm>
          <a:prstGeom prst="rect">
            <a:avLst/>
          </a:prstGeom>
        </p:spPr>
        <p:txBody>
          <a:bodyPr vert="horz" lIns="0" tIns="0" rIns="0" bIns="0" rtlCol="0" anchor="t">
            <a:noAutofit/>
          </a:bodyPr>
          <a:lstStyle>
            <a:lvl1pPr algn="l" defTabSz="914491" rtl="0" eaLnBrk="1" latinLnBrk="0" hangingPunct="1">
              <a:spcBef>
                <a:spcPct val="0"/>
              </a:spcBef>
              <a:buNone/>
              <a:defRPr sz="2400" b="1" kern="1200">
                <a:solidFill>
                  <a:schemeClr val="tx1"/>
                </a:solidFill>
                <a:latin typeface="+mj-lt"/>
                <a:ea typeface="+mj-ea"/>
                <a:cs typeface="+mj-cs"/>
              </a:defRPr>
            </a:lvl1pPr>
          </a:lstStyle>
          <a:p>
            <a:pPr marL="69215"/>
            <a:r>
              <a:rPr lang="en-US" sz="3200" dirty="0"/>
              <a:t>Easy protection</a:t>
            </a:r>
            <a:endParaRPr lang="en-GB" sz="3200" dirty="0"/>
          </a:p>
        </p:txBody>
      </p:sp>
      <p:sp>
        <p:nvSpPr>
          <p:cNvPr id="7" name="Rectangle 6">
            <a:extLst>
              <a:ext uri="{FF2B5EF4-FFF2-40B4-BE49-F238E27FC236}">
                <a16:creationId xmlns:a16="http://schemas.microsoft.com/office/drawing/2014/main" id="{636A7E20-6E68-2F08-F6D5-9C8CB4ADF1DF}"/>
              </a:ext>
            </a:extLst>
          </p:cNvPr>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cxnSp>
        <p:nvCxnSpPr>
          <p:cNvPr id="18" name="Straight Connector 17">
            <a:extLst>
              <a:ext uri="{FF2B5EF4-FFF2-40B4-BE49-F238E27FC236}">
                <a16:creationId xmlns:a16="http://schemas.microsoft.com/office/drawing/2014/main" id="{895A6568-80E8-8C22-0115-73DF818E89BB}"/>
              </a:ext>
            </a:extLst>
          </p:cNvPr>
          <p:cNvCxnSpPr>
            <a:cxnSpLocks/>
          </p:cNvCxnSpPr>
          <p:nvPr/>
        </p:nvCxnSpPr>
        <p:spPr bwMode="gray">
          <a:xfrm>
            <a:off x="4655127" y="4108924"/>
            <a:ext cx="2881748" cy="0"/>
          </a:xfrm>
          <a:prstGeom prst="line">
            <a:avLst/>
          </a:prstGeom>
          <a:ln w="34925">
            <a:solidFill>
              <a:schemeClr val="tx2"/>
            </a:solidFill>
            <a:headEnd type="none" w="lg" len="med"/>
            <a:tailEnd type="ova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03756290-8166-4B8D-5561-98CE89A428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9291" y="2915747"/>
            <a:ext cx="914400" cy="914400"/>
          </a:xfrm>
          <a:prstGeom prst="rect">
            <a:avLst/>
          </a:prstGeom>
        </p:spPr>
      </p:pic>
    </p:spTree>
    <p:extLst>
      <p:ext uri="{BB962C8B-B14F-4D97-AF65-F5344CB8AC3E}">
        <p14:creationId xmlns:p14="http://schemas.microsoft.com/office/powerpoint/2010/main" val="23034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howing a person something on the paper&#10;&#10;Description automatically generated with medium confidence">
            <a:extLst>
              <a:ext uri="{FF2B5EF4-FFF2-40B4-BE49-F238E27FC236}">
                <a16:creationId xmlns:a16="http://schemas.microsoft.com/office/drawing/2014/main" id="{943E0EAA-29D7-284A-9B7E-CE6ECBA43C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90B36182-58C9-4C1B-84CC-6C61B9F5DD8E}"/>
              </a:ext>
            </a:extLst>
          </p:cNvPr>
          <p:cNvSpPr>
            <a:spLocks noGrp="1"/>
          </p:cNvSpPr>
          <p:nvPr>
            <p:ph sz="quarter" idx="21"/>
          </p:nvPr>
        </p:nvSpPr>
        <p:spPr>
          <a:xfrm>
            <a:off x="415374" y="1856997"/>
            <a:ext cx="3378396" cy="423703"/>
          </a:xfrm>
        </p:spPr>
        <p:txBody>
          <a:bodyPr/>
          <a:lstStyle/>
          <a:p>
            <a:pPr>
              <a:spcAft>
                <a:spcPts val="0"/>
              </a:spcAft>
            </a:pPr>
            <a:r>
              <a:rPr lang="en-US" sz="1800" dirty="0">
                <a:solidFill>
                  <a:schemeClr val="bg1"/>
                </a:solidFill>
                <a:effectLst/>
                <a:latin typeface="ABBvoice Light" panose="020D0403020503020204" pitchFamily="34" charset="0"/>
                <a:ea typeface="ABBvoice Light" panose="020D0403020503020204" pitchFamily="34" charset="0"/>
                <a:cs typeface="ABBvoice Light" panose="020D0403020503020204" pitchFamily="34" charset="0"/>
              </a:rPr>
              <a:t>No matter the application, we’ve got you covered.</a:t>
            </a:r>
            <a:r>
              <a:rPr lang="en-GB" sz="1800" dirty="0">
                <a:solidFill>
                  <a:schemeClr val="bg1"/>
                </a:solidFill>
                <a:effectLst/>
                <a:latin typeface="ABBvoice Light" panose="020D0403020503020204" pitchFamily="34" charset="0"/>
                <a:ea typeface="ABBvoice Light" panose="020D0403020503020204" pitchFamily="34" charset="0"/>
                <a:cs typeface="ABBvoice Light" panose="020D0403020503020204" pitchFamily="34" charset="0"/>
              </a:rPr>
              <a:t> </a:t>
            </a:r>
            <a:endParaRPr lang="en-US" sz="1800" dirty="0">
              <a:solidFill>
                <a:schemeClr val="bg1"/>
              </a:solidFill>
              <a:latin typeface="ABBvoice Light" panose="020D0403020503020204" pitchFamily="34" charset="0"/>
              <a:ea typeface="ABBvoice Light" panose="020D0403020503020204" pitchFamily="34" charset="0"/>
              <a:cs typeface="ABBvoice Light" panose="020D0403020503020204" pitchFamily="34" charset="0"/>
            </a:endParaRPr>
          </a:p>
        </p:txBody>
      </p:sp>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a:xfrm>
            <a:off x="339856" y="682313"/>
            <a:ext cx="3739006" cy="396000"/>
          </a:xfrm>
        </p:spPr>
        <p:txBody>
          <a:bodyPr/>
          <a:lstStyle/>
          <a:p>
            <a:pPr marL="69215">
              <a:spcBef>
                <a:spcPts val="725"/>
              </a:spcBef>
              <a:spcAft>
                <a:spcPts val="0"/>
              </a:spcAft>
            </a:pPr>
            <a:r>
              <a:rPr lang="en-US" sz="3200" dirty="0">
                <a:solidFill>
                  <a:schemeClr val="bg1"/>
                </a:solidFill>
                <a:effectLst/>
                <a:ea typeface="Arial" panose="020B0604020202020204" pitchFamily="34" charset="0"/>
              </a:rPr>
              <a:t>With ABB, you’re in safe hands</a:t>
            </a:r>
            <a:endParaRPr lang="en-GB" sz="3200" dirty="0">
              <a:solidFill>
                <a:schemeClr val="bg1"/>
              </a:solidFill>
              <a:effectLst/>
              <a:ea typeface="Arial" panose="020B0604020202020204" pitchFamily="34" charset="0"/>
            </a:endParaRPr>
          </a:p>
        </p:txBody>
      </p:sp>
      <p:sp>
        <p:nvSpPr>
          <p:cNvPr id="12" name="Content Placeholder 1">
            <a:extLst>
              <a:ext uri="{FF2B5EF4-FFF2-40B4-BE49-F238E27FC236}">
                <a16:creationId xmlns:a16="http://schemas.microsoft.com/office/drawing/2014/main" id="{A15B38EB-D7C8-7C70-9D63-5F5F8F6A6660}"/>
              </a:ext>
            </a:extLst>
          </p:cNvPr>
          <p:cNvSpPr txBox="1">
            <a:spLocks/>
          </p:cNvSpPr>
          <p:nvPr/>
        </p:nvSpPr>
        <p:spPr bwMode="gray">
          <a:xfrm>
            <a:off x="415374" y="3985202"/>
            <a:ext cx="3378396" cy="2872798"/>
          </a:xfrm>
          <a:prstGeom prst="rect">
            <a:avLst/>
          </a:prstGeom>
        </p:spPr>
        <p:txBody>
          <a:bodyPr vert="horz" wrap="square"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177750" lvl="0" indent="-177750">
              <a:spcBef>
                <a:spcPts val="1200"/>
              </a:spcBef>
              <a:buSzPts val="900"/>
              <a:buFont typeface="System Font Regular"/>
              <a:buChar char="–"/>
              <a:tabLst>
                <a:tab pos="526415" algn="l"/>
                <a:tab pos="527050" algn="l"/>
              </a:tabLst>
            </a:pPr>
            <a:r>
              <a:rPr lang="en-US" sz="1600" dirty="0">
                <a:solidFill>
                  <a:schemeClr val="bg1"/>
                </a:solidFill>
                <a:effectLst/>
                <a:ea typeface="Symbol" pitchFamily="2" charset="2"/>
                <a:cs typeface="Symbol" pitchFamily="2" charset="2"/>
              </a:rPr>
              <a:t>Decades of expertise and innovation in electrical safety</a:t>
            </a:r>
            <a:endParaRPr lang="en-GB" sz="1600" dirty="0">
              <a:solidFill>
                <a:schemeClr val="bg1"/>
              </a:solidFill>
              <a:effectLst/>
              <a:ea typeface="Symbol" pitchFamily="2" charset="2"/>
              <a:cs typeface="Symbol" pitchFamily="2" charset="2"/>
            </a:endParaRPr>
          </a:p>
          <a:p>
            <a:pPr marL="177750" lvl="0" indent="-177750">
              <a:spcBef>
                <a:spcPts val="1200"/>
              </a:spcBef>
              <a:spcAft>
                <a:spcPts val="0"/>
              </a:spcAft>
              <a:buSzPts val="900"/>
              <a:buFont typeface="System Font Regular"/>
              <a:buChar char="–"/>
              <a:tabLst>
                <a:tab pos="526415" algn="l"/>
                <a:tab pos="527050" algn="l"/>
              </a:tabLst>
            </a:pPr>
            <a:r>
              <a:rPr lang="en-US" sz="1600" dirty="0">
                <a:solidFill>
                  <a:schemeClr val="bg1"/>
                </a:solidFill>
                <a:effectLst/>
                <a:ea typeface="Symbol" pitchFamily="2" charset="2"/>
                <a:cs typeface="Symbol" pitchFamily="2" charset="2"/>
              </a:rPr>
              <a:t>Continually evolving Spec-Setter product range</a:t>
            </a:r>
            <a:endParaRPr lang="en-GB" sz="1600" dirty="0">
              <a:solidFill>
                <a:schemeClr val="bg1"/>
              </a:solidFill>
              <a:effectLst/>
              <a:ea typeface="Symbol" pitchFamily="2" charset="2"/>
              <a:cs typeface="Symbol" pitchFamily="2" charset="2"/>
            </a:endParaRPr>
          </a:p>
          <a:p>
            <a:pPr marL="177750" lvl="0" indent="-177750">
              <a:spcBef>
                <a:spcPts val="1200"/>
              </a:spcBef>
              <a:spcAft>
                <a:spcPts val="0"/>
              </a:spcAft>
              <a:buSzPts val="900"/>
              <a:buFont typeface="System Font Regular"/>
              <a:buChar char="–"/>
              <a:tabLst>
                <a:tab pos="526415" algn="l"/>
                <a:tab pos="527050" algn="l"/>
              </a:tabLst>
            </a:pPr>
            <a:r>
              <a:rPr lang="en-US" sz="1600" dirty="0">
                <a:solidFill>
                  <a:schemeClr val="bg1"/>
                </a:solidFill>
                <a:effectLst/>
                <a:ea typeface="Symbol" pitchFamily="2" charset="2"/>
                <a:cs typeface="Symbol" pitchFamily="2" charset="2"/>
              </a:rPr>
              <a:t>Global footprint and local expertise</a:t>
            </a:r>
            <a:endParaRPr lang="en-GB" sz="1600" dirty="0">
              <a:solidFill>
                <a:schemeClr val="bg1"/>
              </a:solidFill>
              <a:effectLst/>
              <a:ea typeface="Symbol" pitchFamily="2" charset="2"/>
              <a:cs typeface="Symbol" pitchFamily="2" charset="2"/>
            </a:endParaRPr>
          </a:p>
          <a:p>
            <a:pPr marL="177750" lvl="0" indent="-177750">
              <a:spcBef>
                <a:spcPts val="1200"/>
              </a:spcBef>
              <a:spcAft>
                <a:spcPts val="0"/>
              </a:spcAft>
              <a:buSzPts val="900"/>
              <a:buFont typeface="System Font Regular"/>
              <a:buChar char="–"/>
              <a:tabLst>
                <a:tab pos="526415" algn="l"/>
                <a:tab pos="527050" algn="l"/>
              </a:tabLst>
            </a:pPr>
            <a:r>
              <a:rPr lang="en-US" sz="1600" dirty="0">
                <a:solidFill>
                  <a:schemeClr val="bg1"/>
                </a:solidFill>
                <a:effectLst/>
                <a:ea typeface="Symbol" pitchFamily="2" charset="2"/>
                <a:cs typeface="Symbol" pitchFamily="2" charset="2"/>
              </a:rPr>
              <a:t>Committed to working in partnership with you</a:t>
            </a:r>
            <a:endParaRPr lang="en-GB" sz="1600" dirty="0">
              <a:solidFill>
                <a:schemeClr val="bg1"/>
              </a:solidFill>
              <a:effectLst/>
              <a:ea typeface="Symbol" pitchFamily="2" charset="2"/>
              <a:cs typeface="Symbol" pitchFamily="2" charset="2"/>
            </a:endParaRPr>
          </a:p>
        </p:txBody>
      </p:sp>
      <p:sp>
        <p:nvSpPr>
          <p:cNvPr id="9" name="Rectangle 8">
            <a:extLst>
              <a:ext uri="{FF2B5EF4-FFF2-40B4-BE49-F238E27FC236}">
                <a16:creationId xmlns:a16="http://schemas.microsoft.com/office/drawing/2014/main" id="{9B4E6848-700A-4B37-1E69-E36285AAA9A7}"/>
              </a:ext>
            </a:extLst>
          </p:cNvPr>
          <p:cNvSpPr/>
          <p:nvPr/>
        </p:nvSpPr>
        <p:spPr bwMode="gray">
          <a:xfrm>
            <a:off x="323237"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pic>
        <p:nvPicPr>
          <p:cNvPr id="10" name="Graphic 9">
            <a:extLst>
              <a:ext uri="{FF2B5EF4-FFF2-40B4-BE49-F238E27FC236}">
                <a16:creationId xmlns:a16="http://schemas.microsoft.com/office/drawing/2014/main" id="{008D571E-FEDE-E8E1-CADE-1C277ED370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343" y="2615078"/>
            <a:ext cx="1241061" cy="1241061"/>
          </a:xfrm>
          <a:prstGeom prst="rect">
            <a:avLst/>
          </a:prstGeom>
        </p:spPr>
      </p:pic>
    </p:spTree>
    <p:extLst>
      <p:ext uri="{BB962C8B-B14F-4D97-AF65-F5344CB8AC3E}">
        <p14:creationId xmlns:p14="http://schemas.microsoft.com/office/powerpoint/2010/main" val="32815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42D3DA-0EAA-281D-138E-CAD1DE6A65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999"/>
            <a:ext cx="12192603" cy="5623141"/>
          </a:xfrm>
          <a:prstGeom prst="rect">
            <a:avLst/>
          </a:prstGeom>
        </p:spPr>
      </p:pic>
      <p:pic>
        <p:nvPicPr>
          <p:cNvPr id="19" name="Picture 18" descr="Background pattern&#10;&#10;Description automatically generated">
            <a:extLst>
              <a:ext uri="{FF2B5EF4-FFF2-40B4-BE49-F238E27FC236}">
                <a16:creationId xmlns:a16="http://schemas.microsoft.com/office/drawing/2014/main" id="{92FE896C-3F13-FE34-157F-1FF4AF5C8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88796"/>
            <a:ext cx="12192000" cy="2607951"/>
          </a:xfrm>
          <a:prstGeom prst="rect">
            <a:avLst/>
          </a:prstGeom>
        </p:spPr>
      </p:pic>
      <p:sp>
        <p:nvSpPr>
          <p:cNvPr id="2" name="Content Placeholder 1">
            <a:extLst>
              <a:ext uri="{FF2B5EF4-FFF2-40B4-BE49-F238E27FC236}">
                <a16:creationId xmlns:a16="http://schemas.microsoft.com/office/drawing/2014/main" id="{90B36182-58C9-4C1B-84CC-6C61B9F5DD8E}"/>
              </a:ext>
            </a:extLst>
          </p:cNvPr>
          <p:cNvSpPr>
            <a:spLocks noGrp="1"/>
          </p:cNvSpPr>
          <p:nvPr>
            <p:ph sz="quarter" idx="21"/>
          </p:nvPr>
        </p:nvSpPr>
        <p:spPr>
          <a:xfrm>
            <a:off x="407988" y="1935571"/>
            <a:ext cx="3643152" cy="423703"/>
          </a:xfrm>
        </p:spPr>
        <p:txBody>
          <a:bodyPr/>
          <a:lstStyle/>
          <a:p>
            <a:r>
              <a:rPr lang="en-US" sz="1800" dirty="0">
                <a:effectLst/>
                <a:ea typeface="Arial" panose="020B0604020202020204" pitchFamily="34" charset="0"/>
              </a:rPr>
              <a:t>ABB’s Spec-Setter</a:t>
            </a:r>
            <a:r>
              <a:rPr lang="en-US" sz="1800" spc="-50" dirty="0">
                <a:effectLst/>
                <a:ea typeface="Arial" panose="020B0604020202020204" pitchFamily="34" charset="0"/>
              </a:rPr>
              <a:t> </a:t>
            </a:r>
            <a:r>
              <a:rPr lang="en-US" sz="1800" dirty="0">
                <a:effectLst/>
                <a:ea typeface="Arial" panose="020B0604020202020204" pitchFamily="34" charset="0"/>
              </a:rPr>
              <a:t>Safety</a:t>
            </a:r>
            <a:r>
              <a:rPr lang="en-US" sz="1800" spc="-55" dirty="0">
                <a:effectLst/>
                <a:ea typeface="Arial" panose="020B0604020202020204" pitchFamily="34" charset="0"/>
              </a:rPr>
              <a:t> </a:t>
            </a:r>
            <a:r>
              <a:rPr lang="en-US" sz="1800" dirty="0">
                <a:effectLst/>
                <a:ea typeface="Arial" panose="020B0604020202020204" pitchFamily="34" charset="0"/>
              </a:rPr>
              <a:t>Switches</a:t>
            </a:r>
            <a:r>
              <a:rPr lang="en-US" sz="1800" spc="-60" dirty="0">
                <a:effectLst/>
                <a:ea typeface="Arial" panose="020B0604020202020204" pitchFamily="34" charset="0"/>
              </a:rPr>
              <a:t> </a:t>
            </a:r>
            <a:r>
              <a:rPr lang="en-US" sz="1800" dirty="0">
                <a:effectLst/>
                <a:ea typeface="Arial" panose="020B0604020202020204" pitchFamily="34" charset="0"/>
              </a:rPr>
              <a:t>are</a:t>
            </a:r>
            <a:r>
              <a:rPr lang="en-US" sz="1800" spc="-55" dirty="0">
                <a:effectLst/>
                <a:ea typeface="Arial" panose="020B0604020202020204" pitchFamily="34" charset="0"/>
              </a:rPr>
              <a:t> </a:t>
            </a:r>
            <a:r>
              <a:rPr lang="en-US" sz="1800" dirty="0">
                <a:effectLst/>
                <a:ea typeface="Arial" panose="020B0604020202020204" pitchFamily="34" charset="0"/>
              </a:rPr>
              <a:t>the</a:t>
            </a:r>
            <a:r>
              <a:rPr lang="en-US" sz="1800" spc="-55" dirty="0">
                <a:effectLst/>
                <a:ea typeface="Arial" panose="020B0604020202020204" pitchFamily="34" charset="0"/>
              </a:rPr>
              <a:t> </a:t>
            </a:r>
            <a:r>
              <a:rPr lang="en-US" sz="1800" dirty="0">
                <a:effectLst/>
                <a:ea typeface="Arial" panose="020B0604020202020204" pitchFamily="34" charset="0"/>
              </a:rPr>
              <a:t>safer,</a:t>
            </a:r>
            <a:r>
              <a:rPr lang="en-US" sz="1800" spc="-50" dirty="0">
                <a:effectLst/>
                <a:ea typeface="Arial" panose="020B0604020202020204" pitchFamily="34" charset="0"/>
              </a:rPr>
              <a:t> </a:t>
            </a:r>
            <a:r>
              <a:rPr lang="en-US" sz="1800" dirty="0">
                <a:effectLst/>
                <a:ea typeface="Arial" panose="020B0604020202020204" pitchFamily="34" charset="0"/>
              </a:rPr>
              <a:t>more</a:t>
            </a:r>
            <a:r>
              <a:rPr lang="en-US" sz="1800" spc="-60" dirty="0">
                <a:effectLst/>
                <a:ea typeface="Arial" panose="020B0604020202020204" pitchFamily="34" charset="0"/>
              </a:rPr>
              <a:t> </a:t>
            </a:r>
            <a:r>
              <a:rPr lang="en-US" sz="1800" dirty="0">
                <a:effectLst/>
                <a:ea typeface="Arial" panose="020B0604020202020204" pitchFamily="34" charset="0"/>
              </a:rPr>
              <a:t>reliable</a:t>
            </a:r>
            <a:r>
              <a:rPr lang="en-US" sz="1800" spc="-55" dirty="0">
                <a:effectLst/>
                <a:ea typeface="Arial" panose="020B0604020202020204" pitchFamily="34" charset="0"/>
              </a:rPr>
              <a:t> </a:t>
            </a:r>
            <a:r>
              <a:rPr lang="en-US" sz="1800" dirty="0">
                <a:effectLst/>
                <a:ea typeface="Arial" panose="020B0604020202020204" pitchFamily="34" charset="0"/>
              </a:rPr>
              <a:t>choice,</a:t>
            </a:r>
            <a:r>
              <a:rPr lang="en-US" sz="1800" spc="-50" dirty="0">
                <a:effectLst/>
                <a:ea typeface="Arial" panose="020B0604020202020204" pitchFamily="34" charset="0"/>
              </a:rPr>
              <a:t> </a:t>
            </a:r>
            <a:r>
              <a:rPr lang="en-US" sz="1800" dirty="0">
                <a:effectLst/>
                <a:ea typeface="Arial" panose="020B0604020202020204" pitchFamily="34" charset="0"/>
              </a:rPr>
              <a:t>every</a:t>
            </a:r>
            <a:r>
              <a:rPr lang="en-US" sz="1800" spc="-60" dirty="0">
                <a:effectLst/>
                <a:ea typeface="Arial" panose="020B0604020202020204" pitchFamily="34" charset="0"/>
              </a:rPr>
              <a:t> </a:t>
            </a:r>
            <a:r>
              <a:rPr lang="en-US" sz="1800" spc="-20" dirty="0">
                <a:effectLst/>
                <a:ea typeface="Arial" panose="020B0604020202020204" pitchFamily="34" charset="0"/>
              </a:rPr>
              <a:t>time.</a:t>
            </a:r>
            <a:endParaRPr lang="en-GB" sz="1800" dirty="0">
              <a:effectLst/>
              <a:ea typeface="Arial" panose="020B0604020202020204" pitchFamily="34" charset="0"/>
            </a:endParaRPr>
          </a:p>
        </p:txBody>
      </p:sp>
      <p:sp>
        <p:nvSpPr>
          <p:cNvPr id="13" name="Content Placeholder 1">
            <a:extLst>
              <a:ext uri="{FF2B5EF4-FFF2-40B4-BE49-F238E27FC236}">
                <a16:creationId xmlns:a16="http://schemas.microsoft.com/office/drawing/2014/main" id="{C0F06872-138E-ACE9-3BF1-56E089995913}"/>
              </a:ext>
            </a:extLst>
          </p:cNvPr>
          <p:cNvSpPr txBox="1">
            <a:spLocks/>
          </p:cNvSpPr>
          <p:nvPr/>
        </p:nvSpPr>
        <p:spPr bwMode="gray">
          <a:xfrm>
            <a:off x="359260" y="6385798"/>
            <a:ext cx="11585313" cy="423703"/>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800" b="1" dirty="0">
                <a:solidFill>
                  <a:schemeClr val="bg1"/>
                </a:solidFill>
                <a:ea typeface="Arial" panose="020B0604020202020204" pitchFamily="34" charset="0"/>
              </a:rPr>
              <a:t>Ask for Spec-Setter Safety Switches –– because when it comes to your customers, the safer, the better. </a:t>
            </a:r>
            <a:endParaRPr lang="en-GB" sz="1800" b="1" dirty="0">
              <a:solidFill>
                <a:schemeClr val="bg1"/>
              </a:solidFill>
              <a:ea typeface="Arial" panose="020B0604020202020204" pitchFamily="34" charset="0"/>
            </a:endParaRPr>
          </a:p>
        </p:txBody>
      </p:sp>
      <p:sp>
        <p:nvSpPr>
          <p:cNvPr id="8" name="Title 1">
            <a:extLst>
              <a:ext uri="{FF2B5EF4-FFF2-40B4-BE49-F238E27FC236}">
                <a16:creationId xmlns:a16="http://schemas.microsoft.com/office/drawing/2014/main" id="{46D6F5DB-55A6-6B31-280A-72C26204A766}"/>
              </a:ext>
            </a:extLst>
          </p:cNvPr>
          <p:cNvSpPr txBox="1">
            <a:spLocks/>
          </p:cNvSpPr>
          <p:nvPr/>
        </p:nvSpPr>
        <p:spPr>
          <a:xfrm>
            <a:off x="407987" y="260350"/>
            <a:ext cx="3938457" cy="1365312"/>
          </a:xfrm>
          <a:prstGeom prst="rect">
            <a:avLst/>
          </a:prstGeom>
        </p:spPr>
        <p:txBody>
          <a:bodyPr lIns="0" tIns="0" rIns="0" bIns="0"/>
          <a:lstStyle>
            <a:lvl1pPr algn="l" defTabSz="914491" rtl="0" eaLnBrk="1" latinLnBrk="0" hangingPunct="1">
              <a:spcBef>
                <a:spcPct val="0"/>
              </a:spcBef>
              <a:buNone/>
              <a:defRPr sz="3200" b="0" kern="1200">
                <a:solidFill>
                  <a:schemeClr val="tx1"/>
                </a:solidFill>
                <a:latin typeface="+mj-lt"/>
                <a:ea typeface="+mj-ea"/>
                <a:cs typeface="+mj-cs"/>
              </a:defRPr>
            </a:lvl1pPr>
          </a:lstStyle>
          <a:p>
            <a:r>
              <a:rPr lang="pl-PL" b="1" dirty="0">
                <a:solidFill>
                  <a:schemeClr val="bg2"/>
                </a:solidFill>
                <a:ea typeface="ABBvoice Light" panose="020D0403020503020204" pitchFamily="34" charset="0"/>
                <a:cs typeface="ABBvoice Light" panose="020D0403020503020204" pitchFamily="34" charset="0"/>
              </a:rPr>
              <a:t>—</a:t>
            </a:r>
            <a:br>
              <a:rPr lang="pl-PL" b="1" dirty="0">
                <a:ea typeface="ABBvoice Light" panose="020D0403020503020204" pitchFamily="34" charset="0"/>
                <a:cs typeface="ABBvoice Light" panose="020D0403020503020204" pitchFamily="34" charset="0"/>
              </a:rPr>
            </a:br>
            <a:r>
              <a:rPr lang="en-US" b="1" dirty="0"/>
              <a:t>It’s time to make the switch </a:t>
            </a:r>
            <a:endParaRPr lang="en-US" sz="2400" b="1" dirty="0"/>
          </a:p>
        </p:txBody>
      </p:sp>
      <p:sp>
        <p:nvSpPr>
          <p:cNvPr id="20" name="Text Placeholder 2">
            <a:extLst>
              <a:ext uri="{FF2B5EF4-FFF2-40B4-BE49-F238E27FC236}">
                <a16:creationId xmlns:a16="http://schemas.microsoft.com/office/drawing/2014/main" id="{40BC3AF7-C353-22AF-58B5-516F7E9CE4AC}"/>
              </a:ext>
            </a:extLst>
          </p:cNvPr>
          <p:cNvSpPr txBox="1">
            <a:spLocks/>
          </p:cNvSpPr>
          <p:nvPr/>
        </p:nvSpPr>
        <p:spPr bwMode="gray">
          <a:xfrm>
            <a:off x="9478598" y="5292839"/>
            <a:ext cx="2691962" cy="500072"/>
          </a:xfrm>
          <a:prstGeom prst="rect">
            <a:avLst/>
          </a:prstGeom>
        </p:spPr>
        <p:txBody>
          <a:bodyPr vert="horz" lIns="0" tIns="0" rIns="0" bIns="0" rtlCol="0" anchor="t">
            <a:noAutofit/>
          </a:bodyPr>
          <a:lstStyle>
            <a:lvl1pPr marL="0" indent="0" algn="l" defTabSz="914491" rtl="0" eaLnBrk="1" latinLnBrk="0" hangingPunct="1">
              <a:spcBef>
                <a:spcPts val="600"/>
              </a:spcBef>
              <a:buFont typeface="Arial"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0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lvl="0">
              <a:spcAft>
                <a:spcPts val="0"/>
              </a:spcAft>
              <a:buSzPts val="900"/>
              <a:tabLst>
                <a:tab pos="526415" algn="l"/>
                <a:tab pos="527050" algn="l"/>
              </a:tabLst>
            </a:pPr>
            <a:r>
              <a:rPr lang="en-US" sz="1600" b="1" dirty="0">
                <a:solidFill>
                  <a:schemeClr val="bg1"/>
                </a:solidFill>
                <a:effectLst/>
                <a:ea typeface="Symbol" pitchFamily="2" charset="2"/>
                <a:cs typeface="Symbol" pitchFamily="2" charset="2"/>
              </a:rPr>
              <a:t>Superior safety </a:t>
            </a:r>
          </a:p>
          <a:p>
            <a:pPr lvl="0">
              <a:spcAft>
                <a:spcPts val="0"/>
              </a:spcAft>
              <a:buSzPts val="900"/>
              <a:tabLst>
                <a:tab pos="526415" algn="l"/>
                <a:tab pos="527050" algn="l"/>
              </a:tabLst>
            </a:pPr>
            <a:r>
              <a:rPr lang="en-US" sz="1600" dirty="0">
                <a:solidFill>
                  <a:schemeClr val="bg1"/>
                </a:solidFill>
                <a:effectLst/>
                <a:ea typeface="Symbol" pitchFamily="2" charset="2"/>
                <a:cs typeface="Symbol" pitchFamily="2" charset="2"/>
              </a:rPr>
              <a:t>Exceeding UL and </a:t>
            </a:r>
            <a:r>
              <a:rPr lang="en-US" sz="1600" dirty="0" err="1">
                <a:solidFill>
                  <a:schemeClr val="bg1"/>
                </a:solidFill>
                <a:effectLst/>
                <a:ea typeface="Symbol" pitchFamily="2" charset="2"/>
                <a:cs typeface="Symbol" pitchFamily="2" charset="2"/>
              </a:rPr>
              <a:t>cULus</a:t>
            </a:r>
            <a:r>
              <a:rPr lang="en-US" sz="1600" dirty="0">
                <a:solidFill>
                  <a:schemeClr val="bg1"/>
                </a:solidFill>
                <a:effectLst/>
                <a:ea typeface="Symbol" pitchFamily="2" charset="2"/>
                <a:cs typeface="Symbol" pitchFamily="2" charset="2"/>
              </a:rPr>
              <a:t> requirements</a:t>
            </a:r>
          </a:p>
        </p:txBody>
      </p:sp>
      <p:sp>
        <p:nvSpPr>
          <p:cNvPr id="21" name="Text Placeholder 2">
            <a:extLst>
              <a:ext uri="{FF2B5EF4-FFF2-40B4-BE49-F238E27FC236}">
                <a16:creationId xmlns:a16="http://schemas.microsoft.com/office/drawing/2014/main" id="{3CC80969-9BC8-629D-5E61-3BC27C706006}"/>
              </a:ext>
            </a:extLst>
          </p:cNvPr>
          <p:cNvSpPr txBox="1">
            <a:spLocks/>
          </p:cNvSpPr>
          <p:nvPr/>
        </p:nvSpPr>
        <p:spPr bwMode="gray">
          <a:xfrm>
            <a:off x="4719159" y="5292839"/>
            <a:ext cx="3185335" cy="458751"/>
          </a:xfrm>
          <a:prstGeom prst="rect">
            <a:avLst/>
          </a:prstGeom>
        </p:spPr>
        <p:txBody>
          <a:bodyPr vert="horz" lIns="0" tIns="0" rIns="0" bIns="0" rtlCol="0" anchor="t">
            <a:noAutofit/>
          </a:bodyPr>
          <a:lstStyle>
            <a:lvl1pPr marL="0" indent="0" algn="l" defTabSz="914491" rtl="0" eaLnBrk="1" latinLnBrk="0" hangingPunct="1">
              <a:spcBef>
                <a:spcPts val="600"/>
              </a:spcBef>
              <a:buFont typeface="Arial"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0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lvl="0">
              <a:spcBef>
                <a:spcPts val="1040"/>
              </a:spcBef>
              <a:spcAft>
                <a:spcPts val="0"/>
              </a:spcAft>
              <a:buSzPts val="900"/>
              <a:tabLst>
                <a:tab pos="526415" algn="l"/>
                <a:tab pos="527050" algn="l"/>
              </a:tabLst>
            </a:pPr>
            <a:r>
              <a:rPr lang="en-US" sz="1600" b="1" dirty="0">
                <a:solidFill>
                  <a:schemeClr val="bg1"/>
                </a:solidFill>
                <a:effectLst/>
                <a:ea typeface="Symbol" pitchFamily="2" charset="2"/>
                <a:cs typeface="Symbol" pitchFamily="2" charset="2"/>
              </a:rPr>
              <a:t>Exceptional availability</a:t>
            </a:r>
            <a:br>
              <a:rPr lang="en-US" sz="1600" dirty="0">
                <a:solidFill>
                  <a:schemeClr val="bg1"/>
                </a:solidFill>
                <a:effectLst/>
                <a:ea typeface="Symbol" pitchFamily="2" charset="2"/>
                <a:cs typeface="Symbol" pitchFamily="2" charset="2"/>
              </a:rPr>
            </a:br>
            <a:r>
              <a:rPr lang="en-US" sz="1600" dirty="0">
                <a:solidFill>
                  <a:schemeClr val="bg1"/>
                </a:solidFill>
                <a:effectLst/>
                <a:ea typeface="Symbol" pitchFamily="2" charset="2"/>
                <a:cs typeface="Symbol" pitchFamily="2" charset="2"/>
              </a:rPr>
              <a:t>Globally stocked, fast, intuitive ordering</a:t>
            </a:r>
          </a:p>
        </p:txBody>
      </p:sp>
      <p:grpSp>
        <p:nvGrpSpPr>
          <p:cNvPr id="23" name="Group 22">
            <a:extLst>
              <a:ext uri="{FF2B5EF4-FFF2-40B4-BE49-F238E27FC236}">
                <a16:creationId xmlns:a16="http://schemas.microsoft.com/office/drawing/2014/main" id="{DAFC2BF5-27C4-8068-5EF7-BCD57D391DF9}"/>
              </a:ext>
            </a:extLst>
          </p:cNvPr>
          <p:cNvGrpSpPr/>
          <p:nvPr/>
        </p:nvGrpSpPr>
        <p:grpSpPr>
          <a:xfrm>
            <a:off x="3691940" y="4681181"/>
            <a:ext cx="5045026" cy="1267727"/>
            <a:chOff x="3420433" y="5667600"/>
            <a:chExt cx="5045026" cy="645277"/>
          </a:xfrm>
        </p:grpSpPr>
        <p:cxnSp>
          <p:nvCxnSpPr>
            <p:cNvPr id="24" name="Straight Connector 23">
              <a:extLst>
                <a:ext uri="{FF2B5EF4-FFF2-40B4-BE49-F238E27FC236}">
                  <a16:creationId xmlns:a16="http://schemas.microsoft.com/office/drawing/2014/main" id="{BAA4B5E6-DA7B-D057-5EBF-46F48FCD4AFC}"/>
                </a:ext>
              </a:extLst>
            </p:cNvPr>
            <p:cNvCxnSpPr>
              <a:cxnSpLocks/>
            </p:cNvCxnSpPr>
            <p:nvPr/>
          </p:nvCxnSpPr>
          <p:spPr bwMode="gray">
            <a:xfrm>
              <a:off x="3420433" y="5667600"/>
              <a:ext cx="0" cy="6452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1B0541-2FE5-8C23-1ED9-AFEC24826CA6}"/>
                </a:ext>
              </a:extLst>
            </p:cNvPr>
            <p:cNvCxnSpPr>
              <a:cxnSpLocks/>
            </p:cNvCxnSpPr>
            <p:nvPr/>
          </p:nvCxnSpPr>
          <p:spPr bwMode="gray">
            <a:xfrm>
              <a:off x="8465459" y="5667600"/>
              <a:ext cx="0" cy="6452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1" name="Graphic 30">
            <a:extLst>
              <a:ext uri="{FF2B5EF4-FFF2-40B4-BE49-F238E27FC236}">
                <a16:creationId xmlns:a16="http://schemas.microsoft.com/office/drawing/2014/main" id="{63CF81CA-D853-FA53-1D16-E7A02DCA9D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4445" y="4448857"/>
            <a:ext cx="685800" cy="685800"/>
          </a:xfrm>
          <a:prstGeom prst="rect">
            <a:avLst/>
          </a:prstGeom>
        </p:spPr>
      </p:pic>
      <p:pic>
        <p:nvPicPr>
          <p:cNvPr id="32" name="Graphic 31">
            <a:extLst>
              <a:ext uri="{FF2B5EF4-FFF2-40B4-BE49-F238E27FC236}">
                <a16:creationId xmlns:a16="http://schemas.microsoft.com/office/drawing/2014/main" id="{408B0397-BD8D-48F1-B029-6C85F15B4A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2444" y="4448857"/>
            <a:ext cx="685800" cy="685800"/>
          </a:xfrm>
          <a:prstGeom prst="rect">
            <a:avLst/>
          </a:prstGeom>
        </p:spPr>
      </p:pic>
      <p:sp>
        <p:nvSpPr>
          <p:cNvPr id="3" name="Text Placeholder 2">
            <a:extLst>
              <a:ext uri="{FF2B5EF4-FFF2-40B4-BE49-F238E27FC236}">
                <a16:creationId xmlns:a16="http://schemas.microsoft.com/office/drawing/2014/main" id="{EC1CA007-FD4F-C0C6-862E-3F330A1C10D6}"/>
              </a:ext>
            </a:extLst>
          </p:cNvPr>
          <p:cNvSpPr txBox="1">
            <a:spLocks/>
          </p:cNvSpPr>
          <p:nvPr/>
        </p:nvSpPr>
        <p:spPr bwMode="gray">
          <a:xfrm>
            <a:off x="407987" y="5292839"/>
            <a:ext cx="2636108" cy="1064084"/>
          </a:xfrm>
          <a:prstGeom prst="rect">
            <a:avLst/>
          </a:prstGeom>
        </p:spPr>
        <p:txBody>
          <a:bodyPr vert="horz" lIns="0" tIns="0" rIns="0" bIns="0" rtlCol="0" anchor="t">
            <a:noAutofit/>
          </a:bodyPr>
          <a:lstStyle>
            <a:lvl1pPr marL="0" indent="0" algn="l" defTabSz="914491" rtl="0" eaLnBrk="1" latinLnBrk="0" hangingPunct="1">
              <a:spcBef>
                <a:spcPts val="600"/>
              </a:spcBef>
              <a:buFont typeface="Arial"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0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lvl="0">
              <a:spcBef>
                <a:spcPts val="1040"/>
              </a:spcBef>
              <a:spcAft>
                <a:spcPts val="0"/>
              </a:spcAft>
              <a:buSzPts val="900"/>
              <a:tabLst>
                <a:tab pos="526415" algn="l"/>
                <a:tab pos="527050" algn="l"/>
              </a:tabLst>
            </a:pPr>
            <a:r>
              <a:rPr lang="en-US" sz="1600" b="1" dirty="0">
                <a:solidFill>
                  <a:schemeClr val="bg1"/>
                </a:solidFill>
                <a:effectLst/>
                <a:ea typeface="Symbol" pitchFamily="2" charset="2"/>
                <a:cs typeface="Symbol" pitchFamily="2" charset="2"/>
              </a:rPr>
              <a:t>Easy installation</a:t>
            </a:r>
            <a:br>
              <a:rPr lang="en-US" sz="1600" dirty="0">
                <a:solidFill>
                  <a:schemeClr val="bg1"/>
                </a:solidFill>
                <a:effectLst/>
                <a:ea typeface="Symbol" pitchFamily="2" charset="2"/>
                <a:cs typeface="Symbol" pitchFamily="2" charset="2"/>
              </a:rPr>
            </a:br>
            <a:r>
              <a:rPr lang="en-US" sz="1600" dirty="0">
                <a:solidFill>
                  <a:schemeClr val="bg1"/>
                </a:solidFill>
                <a:effectLst/>
                <a:ea typeface="Symbol" pitchFamily="2" charset="2"/>
                <a:cs typeface="Symbol" pitchFamily="2" charset="2"/>
              </a:rPr>
              <a:t>Expertly engineered to save time, costs and labor</a:t>
            </a:r>
          </a:p>
        </p:txBody>
      </p:sp>
      <p:pic>
        <p:nvPicPr>
          <p:cNvPr id="4" name="Graphic 3">
            <a:extLst>
              <a:ext uri="{FF2B5EF4-FFF2-40B4-BE49-F238E27FC236}">
                <a16:creationId xmlns:a16="http://schemas.microsoft.com/office/drawing/2014/main" id="{DB7696F7-4BEB-30AE-C893-4BD1A6A789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704" y="4448857"/>
            <a:ext cx="685800" cy="685800"/>
          </a:xfrm>
          <a:prstGeom prst="rect">
            <a:avLst/>
          </a:prstGeom>
        </p:spPr>
      </p:pic>
      <p:sp>
        <p:nvSpPr>
          <p:cNvPr id="7" name="TextBox 6">
            <a:extLst>
              <a:ext uri="{FF2B5EF4-FFF2-40B4-BE49-F238E27FC236}">
                <a16:creationId xmlns:a16="http://schemas.microsoft.com/office/drawing/2014/main" id="{7A4DCC8B-2BC9-944E-1DB7-CDA4FACDA13C}"/>
              </a:ext>
            </a:extLst>
          </p:cNvPr>
          <p:cNvSpPr txBox="1"/>
          <p:nvPr/>
        </p:nvSpPr>
        <p:spPr bwMode="gray">
          <a:xfrm>
            <a:off x="8229600" y="-1593130"/>
            <a:ext cx="0" cy="0"/>
          </a:xfrm>
          <a:prstGeom prst="rect">
            <a:avLst/>
          </a:prstGeom>
          <a:noFill/>
        </p:spPr>
        <p:txBody>
          <a:bodyPr wrap="none" lIns="72000" tIns="72000" rIns="72000" bIns="72000" rtlCol="0">
            <a:noAutofit/>
          </a:bodyPr>
          <a:lstStyle/>
          <a:p>
            <a:endParaRPr lang="en-US" sz="1400" dirty="0" err="1"/>
          </a:p>
        </p:txBody>
      </p:sp>
    </p:spTree>
    <p:extLst>
      <p:ext uri="{BB962C8B-B14F-4D97-AF65-F5344CB8AC3E}">
        <p14:creationId xmlns:p14="http://schemas.microsoft.com/office/powerpoint/2010/main" val="27856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29175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ackground pattern&#10;&#10;Description automatically generated">
            <a:extLst>
              <a:ext uri="{FF2B5EF4-FFF2-40B4-BE49-F238E27FC236}">
                <a16:creationId xmlns:a16="http://schemas.microsoft.com/office/drawing/2014/main" id="{98DE2292-5BD3-EDBB-1EF0-1DB252E28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912495"/>
            <a:ext cx="12192000" cy="1945506"/>
          </a:xfrm>
          <a:prstGeom prst="rect">
            <a:avLst/>
          </a:prstGeom>
        </p:spPr>
      </p:pic>
      <p:sp>
        <p:nvSpPr>
          <p:cNvPr id="2" name="Content Placeholder 1">
            <a:extLst>
              <a:ext uri="{FF2B5EF4-FFF2-40B4-BE49-F238E27FC236}">
                <a16:creationId xmlns:a16="http://schemas.microsoft.com/office/drawing/2014/main" id="{90B36182-58C9-4C1B-84CC-6C61B9F5DD8E}"/>
              </a:ext>
            </a:extLst>
          </p:cNvPr>
          <p:cNvSpPr>
            <a:spLocks noGrp="1"/>
          </p:cNvSpPr>
          <p:nvPr>
            <p:ph sz="quarter" idx="21"/>
          </p:nvPr>
        </p:nvSpPr>
        <p:spPr>
          <a:xfrm>
            <a:off x="6205010" y="908203"/>
            <a:ext cx="4744720" cy="826310"/>
          </a:xfrm>
        </p:spPr>
        <p:txBody>
          <a:bodyPr/>
          <a:lstStyle/>
          <a:p>
            <a:r>
              <a:rPr lang="en-GB" dirty="0"/>
              <a:t>Whatever the application, ABB’s range of Spec-Setter safety switches consistently delivers exceptional safety and performance.</a:t>
            </a:r>
          </a:p>
        </p:txBody>
      </p:sp>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a:xfrm>
            <a:off x="333264" y="682313"/>
            <a:ext cx="4567920" cy="396000"/>
          </a:xfrm>
        </p:spPr>
        <p:txBody>
          <a:bodyPr/>
          <a:lstStyle/>
          <a:p>
            <a:r>
              <a:rPr lang="en-GB" sz="3200" dirty="0"/>
              <a:t>Make the safer choice with Spec-Setter</a:t>
            </a:r>
            <a:br>
              <a:rPr lang="en-GB" sz="3200" dirty="0"/>
            </a:br>
            <a:endParaRPr lang="en-GB" sz="3200" dirty="0"/>
          </a:p>
        </p:txBody>
      </p:sp>
      <p:sp>
        <p:nvSpPr>
          <p:cNvPr id="12" name="Content Placeholder 1">
            <a:extLst>
              <a:ext uri="{FF2B5EF4-FFF2-40B4-BE49-F238E27FC236}">
                <a16:creationId xmlns:a16="http://schemas.microsoft.com/office/drawing/2014/main" id="{A15B38EB-D7C8-7C70-9D63-5F5F8F6A6660}"/>
              </a:ext>
            </a:extLst>
          </p:cNvPr>
          <p:cNvSpPr txBox="1">
            <a:spLocks/>
          </p:cNvSpPr>
          <p:nvPr/>
        </p:nvSpPr>
        <p:spPr bwMode="gray">
          <a:xfrm>
            <a:off x="332366" y="6293535"/>
            <a:ext cx="11652370" cy="324985"/>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GB" sz="1800" b="1" dirty="0">
                <a:solidFill>
                  <a:schemeClr val="bg1"/>
                </a:solidFill>
              </a:rPr>
              <a:t>Built on decades of expertise, you can count on Spec-Setter to get the job done right.</a:t>
            </a:r>
          </a:p>
        </p:txBody>
      </p:sp>
      <p:sp>
        <p:nvSpPr>
          <p:cNvPr id="14" name="Rectangle 13">
            <a:extLst>
              <a:ext uri="{FF2B5EF4-FFF2-40B4-BE49-F238E27FC236}">
                <a16:creationId xmlns:a16="http://schemas.microsoft.com/office/drawing/2014/main" id="{CBA703D8-09F5-95FA-F01F-161C8C093A03}"/>
              </a:ext>
            </a:extLst>
          </p:cNvPr>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200" b="1" dirty="0" err="1">
              <a:solidFill>
                <a:schemeClr val="bg2"/>
              </a:solidFill>
            </a:endParaRPr>
          </a:p>
        </p:txBody>
      </p:sp>
      <p:sp>
        <p:nvSpPr>
          <p:cNvPr id="4" name="Content Placeholder 10">
            <a:extLst>
              <a:ext uri="{FF2B5EF4-FFF2-40B4-BE49-F238E27FC236}">
                <a16:creationId xmlns:a16="http://schemas.microsoft.com/office/drawing/2014/main" id="{FEEB6C33-B67E-10B2-366E-BD2E75818BAF}"/>
              </a:ext>
            </a:extLst>
          </p:cNvPr>
          <p:cNvSpPr txBox="1">
            <a:spLocks/>
          </p:cNvSpPr>
          <p:nvPr/>
        </p:nvSpPr>
        <p:spPr>
          <a:xfrm>
            <a:off x="333264" y="5095802"/>
            <a:ext cx="2656800" cy="803514"/>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defTabSz="914400">
              <a:spcBef>
                <a:spcPts val="4000"/>
              </a:spcBef>
              <a:buFontTx/>
              <a:buNone/>
              <a:defRPr/>
            </a:pPr>
            <a:r>
              <a:rPr lang="en-US" b="1" kern="0" dirty="0">
                <a:solidFill>
                  <a:schemeClr val="bg1"/>
                </a:solidFill>
              </a:rPr>
              <a:t>General duty switches</a:t>
            </a:r>
            <a:br>
              <a:rPr lang="en-US" kern="0" dirty="0">
                <a:solidFill>
                  <a:schemeClr val="bg1"/>
                </a:solidFill>
              </a:rPr>
            </a:br>
            <a:r>
              <a:rPr lang="en-US" kern="0" dirty="0">
                <a:solidFill>
                  <a:schemeClr val="bg1"/>
                </a:solidFill>
              </a:rPr>
              <a:t>Residential  and light commercial use  </a:t>
            </a:r>
          </a:p>
        </p:txBody>
      </p:sp>
      <p:sp>
        <p:nvSpPr>
          <p:cNvPr id="5" name="Content Placeholder 12">
            <a:extLst>
              <a:ext uri="{FF2B5EF4-FFF2-40B4-BE49-F238E27FC236}">
                <a16:creationId xmlns:a16="http://schemas.microsoft.com/office/drawing/2014/main" id="{E32C6158-036F-4D24-BA55-7059556B82E6}"/>
              </a:ext>
            </a:extLst>
          </p:cNvPr>
          <p:cNvSpPr txBox="1">
            <a:spLocks/>
          </p:cNvSpPr>
          <p:nvPr/>
        </p:nvSpPr>
        <p:spPr>
          <a:xfrm>
            <a:off x="3376103" y="5095802"/>
            <a:ext cx="2656800" cy="803514"/>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4000"/>
              </a:spcBef>
              <a:defRPr/>
            </a:pPr>
            <a:r>
              <a:rPr lang="en-US" b="1" kern="0" dirty="0">
                <a:solidFill>
                  <a:schemeClr val="bg1"/>
                </a:solidFill>
              </a:rPr>
              <a:t>Heavy duty switches</a:t>
            </a:r>
            <a:br>
              <a:rPr lang="en-US" kern="0" dirty="0">
                <a:solidFill>
                  <a:schemeClr val="bg1"/>
                </a:solidFill>
              </a:rPr>
            </a:br>
            <a:r>
              <a:rPr lang="en-US" kern="0" dirty="0">
                <a:solidFill>
                  <a:schemeClr val="bg1"/>
                </a:solidFill>
              </a:rPr>
              <a:t>Commercial and </a:t>
            </a:r>
            <a:br>
              <a:rPr lang="en-US" kern="0" dirty="0">
                <a:solidFill>
                  <a:schemeClr val="bg1"/>
                </a:solidFill>
              </a:rPr>
            </a:br>
            <a:r>
              <a:rPr lang="en-US" kern="0" dirty="0">
                <a:solidFill>
                  <a:schemeClr val="bg1"/>
                </a:solidFill>
              </a:rPr>
              <a:t>industrial use</a:t>
            </a:r>
            <a:r>
              <a:rPr lang="en-GB" kern="0" dirty="0">
                <a:solidFill>
                  <a:schemeClr val="bg1"/>
                </a:solidFill>
              </a:rPr>
              <a:t> </a:t>
            </a:r>
            <a:endParaRPr lang="en-US" kern="0" dirty="0">
              <a:solidFill>
                <a:schemeClr val="bg1"/>
              </a:solidFill>
            </a:endParaRPr>
          </a:p>
        </p:txBody>
      </p:sp>
      <p:sp>
        <p:nvSpPr>
          <p:cNvPr id="6" name="Content Placeholder 14">
            <a:extLst>
              <a:ext uri="{FF2B5EF4-FFF2-40B4-BE49-F238E27FC236}">
                <a16:creationId xmlns:a16="http://schemas.microsoft.com/office/drawing/2014/main" id="{C5D95496-12DA-FDE5-C8DE-94AFA82209C5}"/>
              </a:ext>
            </a:extLst>
          </p:cNvPr>
          <p:cNvSpPr txBox="1">
            <a:spLocks/>
          </p:cNvSpPr>
          <p:nvPr/>
        </p:nvSpPr>
        <p:spPr>
          <a:xfrm>
            <a:off x="6181964" y="5095802"/>
            <a:ext cx="2747213" cy="803514"/>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4000"/>
              </a:spcBef>
              <a:defRPr/>
            </a:pPr>
            <a:r>
              <a:rPr lang="en-US" b="1" kern="0" dirty="0">
                <a:solidFill>
                  <a:schemeClr val="bg1"/>
                </a:solidFill>
              </a:rPr>
              <a:t>Double throw switches</a:t>
            </a:r>
            <a:br>
              <a:rPr lang="en-US" kern="0" dirty="0">
                <a:solidFill>
                  <a:schemeClr val="bg1"/>
                </a:solidFill>
              </a:rPr>
            </a:br>
            <a:r>
              <a:rPr lang="en-US" kern="0" dirty="0">
                <a:solidFill>
                  <a:schemeClr val="bg1"/>
                </a:solidFill>
              </a:rPr>
              <a:t>For applications switching one load between two sources</a:t>
            </a:r>
            <a:r>
              <a:rPr lang="en-GB" kern="0" dirty="0">
                <a:solidFill>
                  <a:schemeClr val="bg1"/>
                </a:solidFill>
              </a:rPr>
              <a:t> </a:t>
            </a:r>
            <a:endParaRPr lang="en-US" kern="0" dirty="0">
              <a:solidFill>
                <a:schemeClr val="bg1"/>
              </a:solidFill>
            </a:endParaRPr>
          </a:p>
        </p:txBody>
      </p:sp>
      <p:sp>
        <p:nvSpPr>
          <p:cNvPr id="8" name="Content Placeholder 16">
            <a:extLst>
              <a:ext uri="{FF2B5EF4-FFF2-40B4-BE49-F238E27FC236}">
                <a16:creationId xmlns:a16="http://schemas.microsoft.com/office/drawing/2014/main" id="{1F344364-C700-158C-AF85-72600E29F118}"/>
              </a:ext>
            </a:extLst>
          </p:cNvPr>
          <p:cNvSpPr txBox="1">
            <a:spLocks/>
          </p:cNvSpPr>
          <p:nvPr/>
        </p:nvSpPr>
        <p:spPr>
          <a:xfrm>
            <a:off x="9196726" y="5095802"/>
            <a:ext cx="2788009" cy="803514"/>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25"/>
              </a:spcBef>
              <a:buSzPts val="900"/>
            </a:pPr>
            <a:r>
              <a:rPr lang="en-US" b="1" kern="0" dirty="0">
                <a:solidFill>
                  <a:schemeClr val="bg1"/>
                </a:solidFill>
              </a:rPr>
              <a:t>Emergency transfer switches</a:t>
            </a:r>
            <a:br>
              <a:rPr lang="en-US" kern="0" dirty="0">
                <a:solidFill>
                  <a:schemeClr val="bg1"/>
                </a:solidFill>
              </a:rPr>
            </a:br>
            <a:r>
              <a:rPr lang="en-US" kern="0" dirty="0">
                <a:solidFill>
                  <a:schemeClr val="bg1"/>
                </a:solidFill>
              </a:rPr>
              <a:t>For connection to emergency generator</a:t>
            </a:r>
            <a:endParaRPr lang="en-GB" kern="0" dirty="0">
              <a:solidFill>
                <a:schemeClr val="bg1"/>
              </a:solidFill>
            </a:endParaRPr>
          </a:p>
        </p:txBody>
      </p:sp>
      <p:grpSp>
        <p:nvGrpSpPr>
          <p:cNvPr id="19" name="Group 18">
            <a:extLst>
              <a:ext uri="{FF2B5EF4-FFF2-40B4-BE49-F238E27FC236}">
                <a16:creationId xmlns:a16="http://schemas.microsoft.com/office/drawing/2014/main" id="{204A0EB8-5B06-6779-0DAC-CB654D51C1F5}"/>
              </a:ext>
            </a:extLst>
          </p:cNvPr>
          <p:cNvGrpSpPr/>
          <p:nvPr/>
        </p:nvGrpSpPr>
        <p:grpSpPr>
          <a:xfrm>
            <a:off x="2957854" y="5095802"/>
            <a:ext cx="6120384" cy="922052"/>
            <a:chOff x="3133344" y="4966684"/>
            <a:chExt cx="6120384" cy="2095866"/>
          </a:xfrm>
        </p:grpSpPr>
        <p:cxnSp>
          <p:nvCxnSpPr>
            <p:cNvPr id="13" name="Straight Connector 12">
              <a:extLst>
                <a:ext uri="{FF2B5EF4-FFF2-40B4-BE49-F238E27FC236}">
                  <a16:creationId xmlns:a16="http://schemas.microsoft.com/office/drawing/2014/main" id="{1990F238-5E25-CE8B-FAA4-9C4B101561CE}"/>
                </a:ext>
              </a:extLst>
            </p:cNvPr>
            <p:cNvCxnSpPr/>
            <p:nvPr/>
          </p:nvCxnSpPr>
          <p:spPr bwMode="gray">
            <a:xfrm>
              <a:off x="3133344" y="4966684"/>
              <a:ext cx="0" cy="20958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E89E74-B7AA-E8AE-0856-C1FF5E1360A9}"/>
                </a:ext>
              </a:extLst>
            </p:cNvPr>
            <p:cNvCxnSpPr/>
            <p:nvPr/>
          </p:nvCxnSpPr>
          <p:spPr bwMode="gray">
            <a:xfrm>
              <a:off x="5913120" y="4966684"/>
              <a:ext cx="0" cy="20958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80DE90-1DFB-6078-82A7-33524289E64A}"/>
                </a:ext>
              </a:extLst>
            </p:cNvPr>
            <p:cNvCxnSpPr/>
            <p:nvPr/>
          </p:nvCxnSpPr>
          <p:spPr bwMode="gray">
            <a:xfrm>
              <a:off x="9253728" y="4966684"/>
              <a:ext cx="0" cy="20958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descr="Graphical user interface, application&#10;&#10;Description automatically generated">
            <a:extLst>
              <a:ext uri="{FF2B5EF4-FFF2-40B4-BE49-F238E27FC236}">
                <a16:creationId xmlns:a16="http://schemas.microsoft.com/office/drawing/2014/main" id="{4AA1B214-6577-FB91-2029-1614C407A3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6675" y="1641318"/>
            <a:ext cx="2254103" cy="3090945"/>
          </a:xfrm>
          <a:prstGeom prst="rect">
            <a:avLst/>
          </a:prstGeom>
        </p:spPr>
      </p:pic>
      <p:pic>
        <p:nvPicPr>
          <p:cNvPr id="9" name="Picture 8" descr="A picture containing text, parking, box&#10;&#10;Description automatically generated">
            <a:extLst>
              <a:ext uri="{FF2B5EF4-FFF2-40B4-BE49-F238E27FC236}">
                <a16:creationId xmlns:a16="http://schemas.microsoft.com/office/drawing/2014/main" id="{91B64486-0288-AB78-2AC5-2AACD8AC87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605" y="1955910"/>
            <a:ext cx="2206922" cy="2776353"/>
          </a:xfrm>
          <a:prstGeom prst="rect">
            <a:avLst/>
          </a:prstGeom>
        </p:spPr>
      </p:pic>
      <p:pic>
        <p:nvPicPr>
          <p:cNvPr id="20" name="Picture 19" descr="Text&#10;&#10;Description automatically generated with low confidence">
            <a:extLst>
              <a:ext uri="{FF2B5EF4-FFF2-40B4-BE49-F238E27FC236}">
                <a16:creationId xmlns:a16="http://schemas.microsoft.com/office/drawing/2014/main" id="{49315B6C-6F5E-FB8A-E602-3BD54FA76B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5475" y="1912142"/>
            <a:ext cx="2249827" cy="2800350"/>
          </a:xfrm>
          <a:prstGeom prst="rect">
            <a:avLst/>
          </a:prstGeom>
        </p:spPr>
      </p:pic>
      <p:pic>
        <p:nvPicPr>
          <p:cNvPr id="10" name="Image 9">
            <a:extLst>
              <a:ext uri="{FF2B5EF4-FFF2-40B4-BE49-F238E27FC236}">
                <a16:creationId xmlns:a16="http://schemas.microsoft.com/office/drawing/2014/main" id="{D2CD0C4E-E364-7148-FB91-0303403A3516}"/>
              </a:ext>
            </a:extLst>
          </p:cNvPr>
          <p:cNvPicPr>
            <a:picLocks noChangeAspect="1"/>
          </p:cNvPicPr>
          <p:nvPr/>
        </p:nvPicPr>
        <p:blipFill rotWithShape="1">
          <a:blip r:embed="rId7"/>
          <a:srcRect t="20230" r="30815"/>
          <a:stretch/>
        </p:blipFill>
        <p:spPr>
          <a:xfrm>
            <a:off x="9420542" y="1758664"/>
            <a:ext cx="2655848" cy="3062177"/>
          </a:xfrm>
          <a:prstGeom prst="rect">
            <a:avLst/>
          </a:prstGeom>
        </p:spPr>
      </p:pic>
    </p:spTree>
    <p:extLst>
      <p:ext uri="{BB962C8B-B14F-4D97-AF65-F5344CB8AC3E}">
        <p14:creationId xmlns:p14="http://schemas.microsoft.com/office/powerpoint/2010/main" val="282724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FA1401-16EB-EABF-049E-73D5461CC925}"/>
              </a:ext>
            </a:extLst>
          </p:cNvPr>
          <p:cNvSpPr>
            <a:spLocks noGrp="1"/>
          </p:cNvSpPr>
          <p:nvPr>
            <p:ph type="title"/>
          </p:nvPr>
        </p:nvSpPr>
        <p:spPr/>
        <p:txBody>
          <a:bodyPr/>
          <a:lstStyle/>
          <a:p>
            <a:r>
              <a:rPr lang="en-US" dirty="0"/>
              <a:t>Why are we Launching this Product Line? </a:t>
            </a:r>
          </a:p>
        </p:txBody>
      </p:sp>
      <p:pic>
        <p:nvPicPr>
          <p:cNvPr id="14" name="Content Placeholder 13" descr="Businessman checking statistics">
            <a:extLst>
              <a:ext uri="{FF2B5EF4-FFF2-40B4-BE49-F238E27FC236}">
                <a16:creationId xmlns:a16="http://schemas.microsoft.com/office/drawing/2014/main" id="{DBBAE09D-0403-5150-1BF2-C48ED2D27EF0}"/>
              </a:ext>
            </a:extLst>
          </p:cNvPr>
          <p:cNvPicPr>
            <a:picLocks noGrp="1" noChangeAspect="1"/>
          </p:cNvPicPr>
          <p:nvPr>
            <p:ph sz="quarter" idx="16"/>
          </p:nvPr>
        </p:nvPicPr>
        <p:blipFill>
          <a:blip r:embed="rId3"/>
          <a:stretch>
            <a:fillRect/>
          </a:stretch>
        </p:blipFill>
        <p:spPr>
          <a:xfrm>
            <a:off x="2912266" y="1928813"/>
            <a:ext cx="6369056" cy="4248150"/>
          </a:xfrm>
        </p:spPr>
      </p:pic>
      <p:sp>
        <p:nvSpPr>
          <p:cNvPr id="11" name="Text Placeholder 10">
            <a:extLst>
              <a:ext uri="{FF2B5EF4-FFF2-40B4-BE49-F238E27FC236}">
                <a16:creationId xmlns:a16="http://schemas.microsoft.com/office/drawing/2014/main" id="{11F085EB-32B8-23B3-8104-1E611AF3A98C}"/>
              </a:ext>
            </a:extLst>
          </p:cNvPr>
          <p:cNvSpPr>
            <a:spLocks noGrp="1"/>
          </p:cNvSpPr>
          <p:nvPr>
            <p:ph type="body" sz="quarter" idx="14"/>
          </p:nvPr>
        </p:nvSpPr>
        <p:spPr/>
        <p:txBody>
          <a:bodyPr/>
          <a:lstStyle/>
          <a:p>
            <a:r>
              <a:rPr lang="en-US" dirty="0"/>
              <a:t>400-600A</a:t>
            </a:r>
          </a:p>
        </p:txBody>
      </p:sp>
      <p:sp>
        <p:nvSpPr>
          <p:cNvPr id="3" name="Footer Placeholder 2">
            <a:extLst>
              <a:ext uri="{FF2B5EF4-FFF2-40B4-BE49-F238E27FC236}">
                <a16:creationId xmlns:a16="http://schemas.microsoft.com/office/drawing/2014/main" id="{2CBD8DB7-1271-27F1-D041-F270C15A20D5}"/>
              </a:ext>
            </a:extLst>
          </p:cNvPr>
          <p:cNvSpPr>
            <a:spLocks noGrp="1"/>
          </p:cNvSpPr>
          <p:nvPr>
            <p:ph type="ftr" sz="quarter" idx="10"/>
          </p:nvPr>
        </p:nvSpPr>
        <p:spPr/>
        <p:txBody>
          <a:bodyPr/>
          <a:lstStyle/>
          <a:p>
            <a:pPr lvl="8"/>
            <a:r>
              <a:rPr lang="en-US"/>
              <a:t>We reserve all rights in this document and in the subject matter and illustrations contained therein. Any reproduction, disclosure to third parties or utilization of its contents—in whole or in part—is forbidden without prior written consent of ABB.</a:t>
            </a:r>
            <a:endParaRPr lang="en-US" dirty="0"/>
          </a:p>
        </p:txBody>
      </p:sp>
      <p:sp>
        <p:nvSpPr>
          <p:cNvPr id="4" name="Date Placeholder 3">
            <a:extLst>
              <a:ext uri="{FF2B5EF4-FFF2-40B4-BE49-F238E27FC236}">
                <a16:creationId xmlns:a16="http://schemas.microsoft.com/office/drawing/2014/main" id="{42B29296-3F17-1703-655A-F3B80359D820}"/>
              </a:ext>
            </a:extLst>
          </p:cNvPr>
          <p:cNvSpPr>
            <a:spLocks noGrp="1"/>
          </p:cNvSpPr>
          <p:nvPr>
            <p:ph type="dt" sz="half" idx="11"/>
          </p:nvPr>
        </p:nvSpPr>
        <p:spPr/>
        <p:txBody>
          <a:bodyPr/>
          <a:lstStyle/>
          <a:p>
            <a:fld id="{964D0341-BB02-4A8E-A5A3-A1B486324047}"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DD0642AA-55A1-5054-2BE3-4BBD385C764B}"/>
              </a:ext>
            </a:extLst>
          </p:cNvPr>
          <p:cNvSpPr>
            <a:spLocks noGrp="1"/>
          </p:cNvSpPr>
          <p:nvPr>
            <p:ph type="sldNum" sz="quarter" idx="12"/>
          </p:nvPr>
        </p:nvSpPr>
        <p:spPr/>
        <p:txBody>
          <a:bodyPr/>
          <a:lstStyle/>
          <a:p>
            <a:r>
              <a:rPr lang="en-US"/>
              <a:t>Slide </a:t>
            </a:r>
            <a:fld id="{619F89D8-7AE3-494A-97F3-03D680869632}" type="slidenum">
              <a:rPr lang="en-US" smtClean="0"/>
              <a:pPr/>
              <a:t>3</a:t>
            </a:fld>
            <a:endParaRPr lang="en-US" dirty="0"/>
          </a:p>
        </p:txBody>
      </p:sp>
    </p:spTree>
    <p:extLst>
      <p:ext uri="{BB962C8B-B14F-4D97-AF65-F5344CB8AC3E}">
        <p14:creationId xmlns:p14="http://schemas.microsoft.com/office/powerpoint/2010/main" val="67182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8DC6E1-B98C-A6B4-7652-2E76213C3937}"/>
              </a:ext>
            </a:extLst>
          </p:cNvPr>
          <p:cNvSpPr>
            <a:spLocks noGrp="1"/>
          </p:cNvSpPr>
          <p:nvPr>
            <p:ph type="title"/>
          </p:nvPr>
        </p:nvSpPr>
        <p:spPr/>
        <p:txBody>
          <a:bodyPr/>
          <a:lstStyle/>
          <a:p>
            <a:r>
              <a:rPr lang="en-US" dirty="0"/>
              <a:t>Enhanced Features? </a:t>
            </a:r>
          </a:p>
        </p:txBody>
      </p:sp>
      <p:sp>
        <p:nvSpPr>
          <p:cNvPr id="6" name="Date Placeholder 5">
            <a:extLst>
              <a:ext uri="{FF2B5EF4-FFF2-40B4-BE49-F238E27FC236}">
                <a16:creationId xmlns:a16="http://schemas.microsoft.com/office/drawing/2014/main" id="{7C64868E-CC07-236F-D192-69804DE801E1}"/>
              </a:ext>
            </a:extLst>
          </p:cNvPr>
          <p:cNvSpPr>
            <a:spLocks noGrp="1"/>
          </p:cNvSpPr>
          <p:nvPr>
            <p:ph type="dt" sz="half" idx="10"/>
          </p:nvPr>
        </p:nvSpPr>
        <p:spPr/>
        <p:txBody>
          <a:bodyPr/>
          <a:lstStyle/>
          <a:p>
            <a:fld id="{B2EE78E3-0FB5-4EDC-9795-648A78EAEBD6}" type="datetime4">
              <a:rPr lang="en-US" smtClean="0"/>
              <a:t>September 15, 2023</a:t>
            </a:fld>
            <a:endParaRPr lang="en-US" dirty="0"/>
          </a:p>
        </p:txBody>
      </p:sp>
      <p:sp>
        <p:nvSpPr>
          <p:cNvPr id="7" name="Slide Number Placeholder 6">
            <a:extLst>
              <a:ext uri="{FF2B5EF4-FFF2-40B4-BE49-F238E27FC236}">
                <a16:creationId xmlns:a16="http://schemas.microsoft.com/office/drawing/2014/main" id="{6303A860-FAE0-F35F-60A7-9CF0EB95CFF9}"/>
              </a:ext>
            </a:extLst>
          </p:cNvPr>
          <p:cNvSpPr>
            <a:spLocks noGrp="1"/>
          </p:cNvSpPr>
          <p:nvPr>
            <p:ph type="sldNum" sz="quarter" idx="12"/>
          </p:nvPr>
        </p:nvSpPr>
        <p:spPr/>
        <p:txBody>
          <a:bodyPr/>
          <a:lstStyle/>
          <a:p>
            <a:r>
              <a:rPr lang="en-US"/>
              <a:t>Slide </a:t>
            </a:r>
            <a:fld id="{619F89D8-7AE3-494A-97F3-03D680869632}" type="slidenum">
              <a:rPr lang="en-US" smtClean="0"/>
              <a:pPr/>
              <a:t>4</a:t>
            </a:fld>
            <a:endParaRPr lang="en-US" dirty="0"/>
          </a:p>
        </p:txBody>
      </p:sp>
      <p:sp>
        <p:nvSpPr>
          <p:cNvPr id="5" name="Footer Placeholder 4">
            <a:extLst>
              <a:ext uri="{FF2B5EF4-FFF2-40B4-BE49-F238E27FC236}">
                <a16:creationId xmlns:a16="http://schemas.microsoft.com/office/drawing/2014/main" id="{BB488BED-BFC2-F49F-A235-25796E6FC0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62252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F1A2-6886-6964-56FD-B77DAFA4F04B}"/>
              </a:ext>
            </a:extLst>
          </p:cNvPr>
          <p:cNvSpPr>
            <a:spLocks noGrp="1"/>
          </p:cNvSpPr>
          <p:nvPr>
            <p:ph type="title"/>
          </p:nvPr>
        </p:nvSpPr>
        <p:spPr/>
        <p:txBody>
          <a:bodyPr/>
          <a:lstStyle/>
          <a:p>
            <a:r>
              <a:rPr lang="en-US" dirty="0"/>
              <a:t>General Duty</a:t>
            </a:r>
          </a:p>
        </p:txBody>
      </p:sp>
      <p:sp>
        <p:nvSpPr>
          <p:cNvPr id="6" name="Date Placeholder 5">
            <a:extLst>
              <a:ext uri="{FF2B5EF4-FFF2-40B4-BE49-F238E27FC236}">
                <a16:creationId xmlns:a16="http://schemas.microsoft.com/office/drawing/2014/main" id="{C0BEA2B8-E7CD-D9A9-D390-29547A57A738}"/>
              </a:ext>
            </a:extLst>
          </p:cNvPr>
          <p:cNvSpPr>
            <a:spLocks noGrp="1"/>
          </p:cNvSpPr>
          <p:nvPr>
            <p:ph type="dt" sz="half" idx="11"/>
          </p:nvPr>
        </p:nvSpPr>
        <p:spPr/>
        <p:txBody>
          <a:bodyPr/>
          <a:lstStyle/>
          <a:p>
            <a:fld id="{E11881D9-25A8-4CE0-B1D2-8DB6F49E0AE2}" type="datetime4">
              <a:rPr lang="en-US" smtClean="0"/>
              <a:t>September 15, 2023</a:t>
            </a:fld>
            <a:endParaRPr lang="en-US" dirty="0"/>
          </a:p>
        </p:txBody>
      </p:sp>
      <p:sp>
        <p:nvSpPr>
          <p:cNvPr id="7" name="Slide Number Placeholder 6">
            <a:extLst>
              <a:ext uri="{FF2B5EF4-FFF2-40B4-BE49-F238E27FC236}">
                <a16:creationId xmlns:a16="http://schemas.microsoft.com/office/drawing/2014/main" id="{FDFB44EC-FAD1-75EB-C160-AE671EA6B2D6}"/>
              </a:ext>
            </a:extLst>
          </p:cNvPr>
          <p:cNvSpPr>
            <a:spLocks noGrp="1"/>
          </p:cNvSpPr>
          <p:nvPr>
            <p:ph type="sldNum" sz="quarter" idx="12"/>
          </p:nvPr>
        </p:nvSpPr>
        <p:spPr/>
        <p:txBody>
          <a:bodyPr/>
          <a:lstStyle/>
          <a:p>
            <a:r>
              <a:rPr lang="en-US"/>
              <a:t>Slide </a:t>
            </a:r>
            <a:fld id="{619F89D8-7AE3-494A-97F3-03D680869632}" type="slidenum">
              <a:rPr lang="en-US" smtClean="0"/>
              <a:pPr/>
              <a:t>5</a:t>
            </a:fld>
            <a:endParaRPr lang="en-US" dirty="0"/>
          </a:p>
        </p:txBody>
      </p:sp>
      <p:sp>
        <p:nvSpPr>
          <p:cNvPr id="4" name="Text Placeholder 3">
            <a:extLst>
              <a:ext uri="{FF2B5EF4-FFF2-40B4-BE49-F238E27FC236}">
                <a16:creationId xmlns:a16="http://schemas.microsoft.com/office/drawing/2014/main" id="{7F8D2200-8483-86FD-8B99-D21FD36527EF}"/>
              </a:ext>
            </a:extLst>
          </p:cNvPr>
          <p:cNvSpPr>
            <a:spLocks noGrp="1"/>
          </p:cNvSpPr>
          <p:nvPr>
            <p:ph type="body" sz="quarter" idx="16"/>
          </p:nvPr>
        </p:nvSpPr>
        <p:spPr/>
        <p:txBody>
          <a:bodyPr/>
          <a:lstStyle/>
          <a:p>
            <a:r>
              <a:rPr lang="en-US" dirty="0"/>
              <a:t>New Features </a:t>
            </a:r>
          </a:p>
        </p:txBody>
      </p:sp>
      <p:sp>
        <p:nvSpPr>
          <p:cNvPr id="14" name="Content Placeholder 13">
            <a:extLst>
              <a:ext uri="{FF2B5EF4-FFF2-40B4-BE49-F238E27FC236}">
                <a16:creationId xmlns:a16="http://schemas.microsoft.com/office/drawing/2014/main" id="{C148B7A9-5F09-F97B-226B-1086FC023A8D}"/>
              </a:ext>
            </a:extLst>
          </p:cNvPr>
          <p:cNvSpPr>
            <a:spLocks noGrp="1"/>
          </p:cNvSpPr>
          <p:nvPr>
            <p:ph sz="quarter" idx="19"/>
          </p:nvPr>
        </p:nvSpPr>
        <p:spPr/>
        <p:txBody>
          <a:bodyPr/>
          <a:lstStyle/>
          <a:p>
            <a:pPr marL="285750" indent="-285750">
              <a:buFont typeface="Arial" panose="020B0604020202020204" pitchFamily="34" charset="0"/>
              <a:buChar char="•"/>
            </a:pPr>
            <a:r>
              <a:rPr lang="en-US" sz="1300" dirty="0">
                <a:solidFill>
                  <a:schemeClr val="tx2"/>
                </a:solidFill>
              </a:rPr>
              <a:t>New</a:t>
            </a:r>
            <a:r>
              <a:rPr lang="en-US" sz="1300" dirty="0">
                <a:solidFill>
                  <a:schemeClr val="bg2"/>
                </a:solidFill>
              </a:rPr>
              <a:t> </a:t>
            </a:r>
            <a:r>
              <a:rPr lang="en-US" sz="1300" dirty="0"/>
              <a:t>Enclosure</a:t>
            </a:r>
            <a:r>
              <a:rPr lang="en-US" sz="1300" dirty="0">
                <a:solidFill>
                  <a:schemeClr val="bg2"/>
                </a:solidFill>
              </a:rPr>
              <a:t> </a:t>
            </a:r>
            <a:r>
              <a:rPr lang="en-US" sz="1300" dirty="0"/>
              <a:t>Sizes </a:t>
            </a:r>
          </a:p>
          <a:p>
            <a:pPr marL="285750" indent="-285750">
              <a:buFont typeface="Arial" panose="020B0604020202020204" pitchFamily="34" charset="0"/>
              <a:buChar char="•"/>
            </a:pPr>
            <a:r>
              <a:rPr lang="en-US" sz="1300" dirty="0">
                <a:solidFill>
                  <a:schemeClr val="tx2"/>
                </a:solidFill>
              </a:rPr>
              <a:t>New</a:t>
            </a:r>
            <a:r>
              <a:rPr lang="en-US" sz="1300" dirty="0"/>
              <a:t> Mounting Bracket</a:t>
            </a:r>
          </a:p>
          <a:p>
            <a:pPr marL="285750" indent="-285750">
              <a:buFont typeface="Arial" panose="020B0604020202020204" pitchFamily="34" charset="0"/>
              <a:buChar char="•"/>
            </a:pPr>
            <a:r>
              <a:rPr lang="en-US" sz="1300" dirty="0">
                <a:solidFill>
                  <a:schemeClr val="tx2"/>
                </a:solidFill>
              </a:rPr>
              <a:t>Extended New</a:t>
            </a:r>
            <a:r>
              <a:rPr lang="en-US" sz="1300" dirty="0"/>
              <a:t> Clear Lines Shields</a:t>
            </a:r>
          </a:p>
          <a:p>
            <a:pPr marL="285750" indent="-285750">
              <a:buFont typeface="Arial" panose="020B0604020202020204" pitchFamily="34" charset="0"/>
              <a:buChar char="•"/>
            </a:pPr>
            <a:r>
              <a:rPr lang="en-US" sz="1300" dirty="0">
                <a:solidFill>
                  <a:schemeClr val="tx2"/>
                </a:solidFill>
              </a:rPr>
              <a:t>Extended</a:t>
            </a:r>
            <a:r>
              <a:rPr lang="en-US" sz="1300" dirty="0"/>
              <a:t> Factory Installed Neutral Kits</a:t>
            </a:r>
          </a:p>
          <a:p>
            <a:pPr marL="285750" indent="-285750">
              <a:buFont typeface="Arial" panose="020B0604020202020204" pitchFamily="34" charset="0"/>
              <a:buChar char="•"/>
            </a:pPr>
            <a:r>
              <a:rPr lang="en-US" sz="1300" dirty="0">
                <a:solidFill>
                  <a:schemeClr val="tx2"/>
                </a:solidFill>
              </a:rPr>
              <a:t>New</a:t>
            </a:r>
            <a:r>
              <a:rPr lang="en-US" sz="1300" dirty="0"/>
              <a:t> Drop Handle </a:t>
            </a:r>
          </a:p>
          <a:p>
            <a:pPr marL="285750" indent="-285750">
              <a:buFont typeface="Arial" panose="020B0604020202020204" pitchFamily="34" charset="0"/>
              <a:buChar char="•"/>
            </a:pPr>
            <a:r>
              <a:rPr lang="en-US" sz="1300" dirty="0">
                <a:solidFill>
                  <a:schemeClr val="tx2"/>
                </a:solidFill>
              </a:rPr>
              <a:t>Add</a:t>
            </a:r>
            <a:r>
              <a:rPr lang="en-US" sz="1300" dirty="0"/>
              <a:t> Type 3R Enclosure for Non-Fusible</a:t>
            </a:r>
          </a:p>
          <a:p>
            <a:endParaRPr lang="en-US" sz="1300" dirty="0">
              <a:solidFill>
                <a:schemeClr val="tx2"/>
              </a:solidFill>
            </a:endParaRPr>
          </a:p>
          <a:p>
            <a:r>
              <a:rPr lang="en-US" sz="1300" dirty="0">
                <a:solidFill>
                  <a:schemeClr val="tx2"/>
                </a:solidFill>
              </a:rPr>
              <a:t>Ratings</a:t>
            </a:r>
          </a:p>
          <a:p>
            <a:pPr marL="285750" indent="-285750">
              <a:buFont typeface="Arial" panose="020B0604020202020204" pitchFamily="34" charset="0"/>
              <a:buChar char="•"/>
            </a:pPr>
            <a:r>
              <a:rPr lang="en-US" sz="1300" dirty="0"/>
              <a:t>NEMA Type 1 indoor and Type 3R outdoor enclosures</a:t>
            </a:r>
          </a:p>
          <a:p>
            <a:pPr marL="285750" indent="-285750">
              <a:buFont typeface="Arial" panose="020B0604020202020204" pitchFamily="34" charset="0"/>
              <a:buChar char="•"/>
            </a:pPr>
            <a:r>
              <a:rPr lang="en-US" sz="1300" dirty="0"/>
              <a:t>Fusible and Non-fusible</a:t>
            </a:r>
          </a:p>
          <a:p>
            <a:pPr marL="285750" indent="-285750">
              <a:buFont typeface="Arial" panose="020B0604020202020204" pitchFamily="34" charset="0"/>
              <a:buChar char="•"/>
            </a:pPr>
            <a:r>
              <a:rPr lang="pt-BR" sz="1300" dirty="0"/>
              <a:t>Maximum voltage: 240 V AC, 250 V DC </a:t>
            </a:r>
          </a:p>
          <a:p>
            <a:pPr marL="285750" indent="-285750">
              <a:buFont typeface="Arial" panose="020B0604020202020204" pitchFamily="34" charset="0"/>
              <a:buChar char="•"/>
            </a:pPr>
            <a:r>
              <a:rPr lang="en-GB" sz="1300" dirty="0"/>
              <a:t>200 k AIC (400 to 600 A models)</a:t>
            </a:r>
          </a:p>
          <a:p>
            <a:pPr marL="285750" indent="-285750">
              <a:buFont typeface="Arial" panose="020B0604020202020204" pitchFamily="34" charset="0"/>
              <a:buChar char="•"/>
            </a:pPr>
            <a:endParaRPr lang="en-US" sz="1300"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Subtitle 12">
            <a:extLst>
              <a:ext uri="{FF2B5EF4-FFF2-40B4-BE49-F238E27FC236}">
                <a16:creationId xmlns:a16="http://schemas.microsoft.com/office/drawing/2014/main" id="{D0D243C6-3FAC-6CEB-C50E-4FA1159CC0A9}"/>
              </a:ext>
            </a:extLst>
          </p:cNvPr>
          <p:cNvSpPr>
            <a:spLocks noGrp="1"/>
          </p:cNvSpPr>
          <p:nvPr>
            <p:ph type="subTitle" idx="13"/>
          </p:nvPr>
        </p:nvSpPr>
        <p:spPr/>
        <p:txBody>
          <a:bodyPr/>
          <a:lstStyle/>
          <a:p>
            <a:r>
              <a:rPr lang="en-US" sz="2400" dirty="0">
                <a:latin typeface="Abadi Extra Light" panose="020B0204020104020204" pitchFamily="34" charset="0"/>
              </a:rPr>
              <a:t>400-600A</a:t>
            </a:r>
          </a:p>
        </p:txBody>
      </p:sp>
      <p:sp>
        <p:nvSpPr>
          <p:cNvPr id="5" name="Footer Placeholder 4">
            <a:extLst>
              <a:ext uri="{FF2B5EF4-FFF2-40B4-BE49-F238E27FC236}">
                <a16:creationId xmlns:a16="http://schemas.microsoft.com/office/drawing/2014/main" id="{E223DA47-3B96-7D31-A324-A8EF6AE84945}"/>
              </a:ext>
            </a:extLst>
          </p:cNvPr>
          <p:cNvSpPr>
            <a:spLocks noGrp="1"/>
          </p:cNvSpPr>
          <p:nvPr>
            <p:ph type="ftr" sz="quarter" idx="10"/>
          </p:nvPr>
        </p:nvSpPr>
        <p:spPr/>
        <p:txBody>
          <a:bodyPr/>
          <a:lstStyle/>
          <a:p>
            <a:endParaRPr lang="en-US" dirty="0"/>
          </a:p>
        </p:txBody>
      </p:sp>
      <p:pic>
        <p:nvPicPr>
          <p:cNvPr id="18" name="Picture 17">
            <a:extLst>
              <a:ext uri="{FF2B5EF4-FFF2-40B4-BE49-F238E27FC236}">
                <a16:creationId xmlns:a16="http://schemas.microsoft.com/office/drawing/2014/main" id="{A5C149F1-A161-49B1-B093-D646A97171E7}"/>
              </a:ext>
            </a:extLst>
          </p:cNvPr>
          <p:cNvPicPr>
            <a:picLocks noChangeAspect="1"/>
          </p:cNvPicPr>
          <p:nvPr/>
        </p:nvPicPr>
        <p:blipFill>
          <a:blip r:embed="rId5"/>
          <a:stretch>
            <a:fillRect/>
          </a:stretch>
        </p:blipFill>
        <p:spPr>
          <a:xfrm>
            <a:off x="5045240" y="2020298"/>
            <a:ext cx="2101520" cy="4125467"/>
          </a:xfrm>
          <a:prstGeom prst="rect">
            <a:avLst/>
          </a:prstGeom>
        </p:spPr>
      </p:pic>
      <p:pic>
        <p:nvPicPr>
          <p:cNvPr id="22" name="Picture 21">
            <a:extLst>
              <a:ext uri="{FF2B5EF4-FFF2-40B4-BE49-F238E27FC236}">
                <a16:creationId xmlns:a16="http://schemas.microsoft.com/office/drawing/2014/main" id="{DDF57532-136C-A0D5-5F3B-9A37FFFDABEC}"/>
              </a:ext>
            </a:extLst>
          </p:cNvPr>
          <p:cNvPicPr>
            <a:picLocks noChangeAspect="1"/>
          </p:cNvPicPr>
          <p:nvPr/>
        </p:nvPicPr>
        <p:blipFill>
          <a:blip r:embed="rId6"/>
          <a:stretch>
            <a:fillRect/>
          </a:stretch>
        </p:blipFill>
        <p:spPr>
          <a:xfrm>
            <a:off x="7839616" y="2020298"/>
            <a:ext cx="3131468" cy="4160005"/>
          </a:xfrm>
          <a:prstGeom prst="rect">
            <a:avLst/>
          </a:prstGeom>
        </p:spPr>
      </p:pic>
      <p:cxnSp>
        <p:nvCxnSpPr>
          <p:cNvPr id="29" name="Straight Arrow Connector 28">
            <a:extLst>
              <a:ext uri="{FF2B5EF4-FFF2-40B4-BE49-F238E27FC236}">
                <a16:creationId xmlns:a16="http://schemas.microsoft.com/office/drawing/2014/main" id="{7EA5A57D-94A3-280C-95D3-04C2B694C4F3}"/>
              </a:ext>
            </a:extLst>
          </p:cNvPr>
          <p:cNvCxnSpPr/>
          <p:nvPr/>
        </p:nvCxnSpPr>
        <p:spPr bwMode="gray">
          <a:xfrm flipH="1">
            <a:off x="10385571" y="2944536"/>
            <a:ext cx="956345"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9B7ABC0-9219-FFB3-8425-0838178C9339}"/>
              </a:ext>
            </a:extLst>
          </p:cNvPr>
          <p:cNvSpPr txBox="1"/>
          <p:nvPr/>
        </p:nvSpPr>
        <p:spPr bwMode="gray">
          <a:xfrm>
            <a:off x="10830187" y="2999084"/>
            <a:ext cx="1361813" cy="288473"/>
          </a:xfrm>
          <a:prstGeom prst="rect">
            <a:avLst/>
          </a:prstGeom>
          <a:noFill/>
        </p:spPr>
        <p:txBody>
          <a:bodyPr wrap="square" lIns="0" tIns="0" rIns="0" bIns="0" rtlCol="0">
            <a:noAutofit/>
          </a:bodyPr>
          <a:lstStyle/>
          <a:p>
            <a:pPr algn="l">
              <a:spcBef>
                <a:spcPts val="600"/>
              </a:spcBef>
            </a:pPr>
            <a:r>
              <a:rPr lang="en-US" sz="900" dirty="0"/>
              <a:t>Easy Installation with Wall Mounting Bracket</a:t>
            </a:r>
          </a:p>
        </p:txBody>
      </p:sp>
      <p:cxnSp>
        <p:nvCxnSpPr>
          <p:cNvPr id="32" name="Straight Arrow Connector 31">
            <a:extLst>
              <a:ext uri="{FF2B5EF4-FFF2-40B4-BE49-F238E27FC236}">
                <a16:creationId xmlns:a16="http://schemas.microsoft.com/office/drawing/2014/main" id="{2E38C0F7-2B71-C594-0848-004FAE217D43}"/>
              </a:ext>
            </a:extLst>
          </p:cNvPr>
          <p:cNvCxnSpPr/>
          <p:nvPr/>
        </p:nvCxnSpPr>
        <p:spPr bwMode="gray">
          <a:xfrm flipH="1">
            <a:off x="10503017" y="3556932"/>
            <a:ext cx="888374"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7FB4668-66DA-4DFD-B091-20F73EEEF126}"/>
              </a:ext>
            </a:extLst>
          </p:cNvPr>
          <p:cNvSpPr txBox="1"/>
          <p:nvPr/>
        </p:nvSpPr>
        <p:spPr bwMode="gray">
          <a:xfrm>
            <a:off x="10846965" y="3602125"/>
            <a:ext cx="1122409" cy="419449"/>
          </a:xfrm>
          <a:prstGeom prst="rect">
            <a:avLst/>
          </a:prstGeom>
          <a:noFill/>
        </p:spPr>
        <p:txBody>
          <a:bodyPr wrap="square" lIns="0" tIns="0" rIns="0" bIns="0" rtlCol="0">
            <a:noAutofit/>
          </a:bodyPr>
          <a:lstStyle/>
          <a:p>
            <a:pPr algn="l"/>
            <a:r>
              <a:rPr lang="en-US" sz="900" b="0" i="0" u="none" strike="noStrike" baseline="0" dirty="0">
                <a:latin typeface="ABBvoice-Regular"/>
              </a:rPr>
              <a:t>Visible confirmation of plated</a:t>
            </a:r>
          </a:p>
          <a:p>
            <a:pPr algn="l"/>
            <a:r>
              <a:rPr lang="en-US" sz="900" b="0" i="0" u="none" strike="noStrike" baseline="0" dirty="0">
                <a:latin typeface="ABBvoice-Regular"/>
              </a:rPr>
              <a:t>blade contact positions.</a:t>
            </a:r>
            <a:endParaRPr lang="en-US" sz="900" dirty="0"/>
          </a:p>
        </p:txBody>
      </p:sp>
      <p:cxnSp>
        <p:nvCxnSpPr>
          <p:cNvPr id="35" name="Straight Arrow Connector 34">
            <a:extLst>
              <a:ext uri="{FF2B5EF4-FFF2-40B4-BE49-F238E27FC236}">
                <a16:creationId xmlns:a16="http://schemas.microsoft.com/office/drawing/2014/main" id="{09AB7CE9-7EE4-2F32-3ED5-6E5C9FCEC293}"/>
              </a:ext>
            </a:extLst>
          </p:cNvPr>
          <p:cNvCxnSpPr>
            <a:cxnSpLocks/>
          </p:cNvCxnSpPr>
          <p:nvPr/>
        </p:nvCxnSpPr>
        <p:spPr bwMode="gray">
          <a:xfrm flipH="1" flipV="1">
            <a:off x="9391051" y="4872043"/>
            <a:ext cx="2070789" cy="1677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BED486A-6F05-9A9E-279B-71B95D21DA37}"/>
              </a:ext>
            </a:extLst>
          </p:cNvPr>
          <p:cNvSpPr txBox="1"/>
          <p:nvPr/>
        </p:nvSpPr>
        <p:spPr bwMode="gray">
          <a:xfrm>
            <a:off x="10852803" y="4999839"/>
            <a:ext cx="1157448" cy="303290"/>
          </a:xfrm>
          <a:prstGeom prst="rect">
            <a:avLst/>
          </a:prstGeom>
          <a:noFill/>
        </p:spPr>
        <p:txBody>
          <a:bodyPr wrap="square" lIns="0" tIns="0" rIns="0" bIns="0" rtlCol="0">
            <a:noAutofit/>
          </a:bodyPr>
          <a:lstStyle/>
          <a:p>
            <a:pPr algn="l">
              <a:spcBef>
                <a:spcPts val="600"/>
              </a:spcBef>
            </a:pPr>
            <a:r>
              <a:rPr lang="en-US" sz="900" dirty="0"/>
              <a:t>Factory Installed Neutral Kits</a:t>
            </a:r>
          </a:p>
        </p:txBody>
      </p:sp>
      <p:sp>
        <p:nvSpPr>
          <p:cNvPr id="45" name="TextBox 44">
            <a:extLst>
              <a:ext uri="{FF2B5EF4-FFF2-40B4-BE49-F238E27FC236}">
                <a16:creationId xmlns:a16="http://schemas.microsoft.com/office/drawing/2014/main" id="{EFC754EA-D77B-0633-9200-B223412E0972}"/>
              </a:ext>
            </a:extLst>
          </p:cNvPr>
          <p:cNvSpPr txBox="1"/>
          <p:nvPr/>
        </p:nvSpPr>
        <p:spPr bwMode="gray">
          <a:xfrm>
            <a:off x="11031523" y="4353886"/>
            <a:ext cx="1122409" cy="390361"/>
          </a:xfrm>
          <a:prstGeom prst="rect">
            <a:avLst/>
          </a:prstGeom>
          <a:noFill/>
        </p:spPr>
        <p:txBody>
          <a:bodyPr wrap="square" lIns="0" tIns="0" rIns="0" bIns="0" rtlCol="0">
            <a:noAutofit/>
          </a:bodyPr>
          <a:lstStyle/>
          <a:p>
            <a:pPr algn="l">
              <a:spcBef>
                <a:spcPts val="600"/>
              </a:spcBef>
            </a:pPr>
            <a:r>
              <a:rPr lang="en-US" sz="900" dirty="0"/>
              <a:t>Drop Handle to Prevent Shipping Damage</a:t>
            </a:r>
          </a:p>
        </p:txBody>
      </p:sp>
      <p:cxnSp>
        <p:nvCxnSpPr>
          <p:cNvPr id="47" name="Connector: Elbow 46">
            <a:extLst>
              <a:ext uri="{FF2B5EF4-FFF2-40B4-BE49-F238E27FC236}">
                <a16:creationId xmlns:a16="http://schemas.microsoft.com/office/drawing/2014/main" id="{352BEE97-5FB8-5126-BCEE-25250A6CAE84}"/>
              </a:ext>
            </a:extLst>
          </p:cNvPr>
          <p:cNvCxnSpPr>
            <a:stCxn id="45" idx="1"/>
          </p:cNvCxnSpPr>
          <p:nvPr/>
        </p:nvCxnSpPr>
        <p:spPr bwMode="gray">
          <a:xfrm rot="10800000">
            <a:off x="10763075" y="4219663"/>
            <a:ext cx="268448" cy="329405"/>
          </a:xfrm>
          <a:prstGeom prst="bentConnector2">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32285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B6D-3A33-7FE2-253B-4B45109EBE25}"/>
              </a:ext>
            </a:extLst>
          </p:cNvPr>
          <p:cNvSpPr>
            <a:spLocks noGrp="1"/>
          </p:cNvSpPr>
          <p:nvPr>
            <p:ph type="title"/>
          </p:nvPr>
        </p:nvSpPr>
        <p:spPr/>
        <p:txBody>
          <a:bodyPr/>
          <a:lstStyle/>
          <a:p>
            <a:r>
              <a:rPr lang="en-US" dirty="0"/>
              <a:t>Heavy Duty 	</a:t>
            </a:r>
          </a:p>
        </p:txBody>
      </p:sp>
      <p:sp>
        <p:nvSpPr>
          <p:cNvPr id="3" name="Footer Placeholder 2">
            <a:extLst>
              <a:ext uri="{FF2B5EF4-FFF2-40B4-BE49-F238E27FC236}">
                <a16:creationId xmlns:a16="http://schemas.microsoft.com/office/drawing/2014/main" id="{AB116493-0914-267D-5404-C75407C4FDB2}"/>
              </a:ext>
            </a:extLst>
          </p:cNvPr>
          <p:cNvSpPr>
            <a:spLocks noGrp="1"/>
          </p:cNvSpPr>
          <p:nvPr>
            <p:ph type="ftr" sz="quarter" idx="10"/>
          </p:nvPr>
        </p:nvSpPr>
        <p:spPr/>
        <p:txBody>
          <a:bodyPr/>
          <a:lstStyle/>
          <a:p>
            <a:pPr lvl="8"/>
            <a:r>
              <a:rPr lang="en-US" dirty="0"/>
              <a:t>We reserve all rights in this document and in the subject matter and illustrations contained therein. Any reproduction, disclosure to third parties or utilization of its contents—in whole or in part—is forbidden without prior written consent of ABB.</a:t>
            </a:r>
          </a:p>
        </p:txBody>
      </p:sp>
      <p:sp>
        <p:nvSpPr>
          <p:cNvPr id="4" name="Date Placeholder 3">
            <a:extLst>
              <a:ext uri="{FF2B5EF4-FFF2-40B4-BE49-F238E27FC236}">
                <a16:creationId xmlns:a16="http://schemas.microsoft.com/office/drawing/2014/main" id="{E5A32455-6B6E-2A18-6692-E99AEAAD870A}"/>
              </a:ext>
            </a:extLst>
          </p:cNvPr>
          <p:cNvSpPr>
            <a:spLocks noGrp="1"/>
          </p:cNvSpPr>
          <p:nvPr>
            <p:ph type="dt" sz="half" idx="11"/>
          </p:nvPr>
        </p:nvSpPr>
        <p:spPr/>
        <p:txBody>
          <a:bodyPr/>
          <a:lstStyle/>
          <a:p>
            <a:fld id="{2217BCCF-CA28-49FC-9809-B9926F825AE7}" type="datetime4">
              <a:rPr lang="en-US" smtClean="0"/>
              <a:t>September 15, 2023</a:t>
            </a:fld>
            <a:endParaRPr lang="en-US" dirty="0"/>
          </a:p>
        </p:txBody>
      </p:sp>
      <p:sp>
        <p:nvSpPr>
          <p:cNvPr id="5" name="Slide Number Placeholder 4">
            <a:extLst>
              <a:ext uri="{FF2B5EF4-FFF2-40B4-BE49-F238E27FC236}">
                <a16:creationId xmlns:a16="http://schemas.microsoft.com/office/drawing/2014/main" id="{2241CBBD-3F99-901E-3FAC-037D900F6440}"/>
              </a:ext>
            </a:extLst>
          </p:cNvPr>
          <p:cNvSpPr>
            <a:spLocks noGrp="1"/>
          </p:cNvSpPr>
          <p:nvPr>
            <p:ph type="sldNum" sz="quarter" idx="12"/>
          </p:nvPr>
        </p:nvSpPr>
        <p:spPr/>
        <p:txBody>
          <a:bodyPr/>
          <a:lstStyle/>
          <a:p>
            <a:r>
              <a:rPr lang="en-US"/>
              <a:t>Slide </a:t>
            </a:r>
            <a:fld id="{619F89D8-7AE3-494A-97F3-03D680869632}" type="slidenum">
              <a:rPr lang="en-US" smtClean="0"/>
              <a:pPr/>
              <a:t>6</a:t>
            </a:fld>
            <a:endParaRPr lang="en-US" dirty="0"/>
          </a:p>
        </p:txBody>
      </p:sp>
      <p:sp>
        <p:nvSpPr>
          <p:cNvPr id="6" name="Text Placeholder 5">
            <a:extLst>
              <a:ext uri="{FF2B5EF4-FFF2-40B4-BE49-F238E27FC236}">
                <a16:creationId xmlns:a16="http://schemas.microsoft.com/office/drawing/2014/main" id="{DBBBFD6F-4014-69FB-9205-F78317FDD668}"/>
              </a:ext>
            </a:extLst>
          </p:cNvPr>
          <p:cNvSpPr>
            <a:spLocks noGrp="1"/>
          </p:cNvSpPr>
          <p:nvPr>
            <p:ph type="body" sz="quarter" idx="16"/>
          </p:nvPr>
        </p:nvSpPr>
        <p:spPr>
          <a:xfrm>
            <a:off x="333264" y="1602751"/>
            <a:ext cx="4093766" cy="252000"/>
          </a:xfrm>
        </p:spPr>
        <p:txBody>
          <a:bodyPr/>
          <a:lstStyle/>
          <a:p>
            <a:r>
              <a:rPr lang="en-US" dirty="0"/>
              <a:t>New Features</a:t>
            </a:r>
          </a:p>
        </p:txBody>
      </p:sp>
      <p:sp>
        <p:nvSpPr>
          <p:cNvPr id="8" name="Content Placeholder 7">
            <a:extLst>
              <a:ext uri="{FF2B5EF4-FFF2-40B4-BE49-F238E27FC236}">
                <a16:creationId xmlns:a16="http://schemas.microsoft.com/office/drawing/2014/main" id="{BAED0C79-FEF2-BB40-CDAC-DC4BFE93C6F0}"/>
              </a:ext>
            </a:extLst>
          </p:cNvPr>
          <p:cNvSpPr>
            <a:spLocks noGrp="1"/>
          </p:cNvSpPr>
          <p:nvPr>
            <p:ph sz="quarter" idx="19"/>
          </p:nvPr>
        </p:nvSpPr>
        <p:spPr>
          <a:xfrm>
            <a:off x="258118" y="2374507"/>
            <a:ext cx="4093767" cy="3594475"/>
          </a:xfrm>
        </p:spPr>
        <p:txBody>
          <a:bodyPr/>
          <a:lstStyle/>
          <a:p>
            <a:pPr marL="285750" indent="-285750">
              <a:buFont typeface="Arial" panose="020B0604020202020204" pitchFamily="34" charset="0"/>
              <a:buChar char="•"/>
            </a:pPr>
            <a:r>
              <a:rPr lang="en-US" sz="1300" dirty="0">
                <a:solidFill>
                  <a:schemeClr val="bg2"/>
                </a:solidFill>
              </a:rPr>
              <a:t>New</a:t>
            </a:r>
            <a:r>
              <a:rPr lang="en-US" sz="1300" dirty="0"/>
              <a:t> Enclosures Size</a:t>
            </a:r>
          </a:p>
          <a:p>
            <a:pPr marL="285750" indent="-285750">
              <a:buFont typeface="Arial" panose="020B0604020202020204" pitchFamily="34" charset="0"/>
              <a:buChar char="•"/>
            </a:pPr>
            <a:r>
              <a:rPr lang="en-US" sz="1300" dirty="0">
                <a:solidFill>
                  <a:schemeClr val="bg2"/>
                </a:solidFill>
              </a:rPr>
              <a:t>New</a:t>
            </a:r>
            <a:r>
              <a:rPr lang="en-US" sz="1300" dirty="0"/>
              <a:t> Mounting Bracket</a:t>
            </a:r>
          </a:p>
          <a:p>
            <a:pPr marL="285750" indent="-285750">
              <a:buFont typeface="Arial" panose="020B0604020202020204" pitchFamily="34" charset="0"/>
              <a:buChar char="•"/>
            </a:pPr>
            <a:r>
              <a:rPr lang="en-US" sz="1300" dirty="0">
                <a:solidFill>
                  <a:schemeClr val="bg2"/>
                </a:solidFill>
              </a:rPr>
              <a:t>Extended </a:t>
            </a:r>
            <a:r>
              <a:rPr lang="en-US" sz="1300" b="1" dirty="0">
                <a:solidFill>
                  <a:schemeClr val="bg2"/>
                </a:solidFill>
              </a:rPr>
              <a:t>Optional</a:t>
            </a:r>
            <a:r>
              <a:rPr lang="en-US" sz="1300" dirty="0"/>
              <a:t> Viewing Window </a:t>
            </a:r>
          </a:p>
          <a:p>
            <a:pPr marL="285750" indent="-285750">
              <a:buFont typeface="Arial" panose="020B0604020202020204" pitchFamily="34" charset="0"/>
              <a:buChar char="•"/>
            </a:pPr>
            <a:r>
              <a:rPr lang="en-US" sz="1300" dirty="0">
                <a:solidFill>
                  <a:schemeClr val="bg2"/>
                </a:solidFill>
              </a:rPr>
              <a:t>New</a:t>
            </a:r>
            <a:r>
              <a:rPr lang="en-US" sz="1300" dirty="0"/>
              <a:t> Line Shield </a:t>
            </a:r>
          </a:p>
          <a:p>
            <a:pPr marL="285750" indent="-285750">
              <a:buFont typeface="Arial" panose="020B0604020202020204" pitchFamily="34" charset="0"/>
              <a:buChar char="•"/>
            </a:pPr>
            <a:r>
              <a:rPr lang="en-US" sz="1300" dirty="0">
                <a:solidFill>
                  <a:schemeClr val="bg2"/>
                </a:solidFill>
              </a:rPr>
              <a:t>New</a:t>
            </a:r>
            <a:r>
              <a:rPr lang="en-US" sz="1300" dirty="0"/>
              <a:t> Drop Handle</a:t>
            </a:r>
          </a:p>
          <a:p>
            <a:pPr marL="285750" indent="-285750">
              <a:buFont typeface="Arial" panose="020B0604020202020204" pitchFamily="34" charset="0"/>
              <a:buChar char="•"/>
            </a:pPr>
            <a:r>
              <a:rPr lang="en-US" sz="1300" dirty="0">
                <a:solidFill>
                  <a:schemeClr val="bg2"/>
                </a:solidFill>
              </a:rPr>
              <a:t>New</a:t>
            </a:r>
            <a:r>
              <a:rPr lang="en-US" sz="1300" dirty="0"/>
              <a:t> Class T Fuse Kits</a:t>
            </a:r>
          </a:p>
          <a:p>
            <a:pPr marL="285750" indent="-285750">
              <a:buFont typeface="Arial" panose="020B0604020202020204" pitchFamily="34" charset="0"/>
              <a:buChar char="•"/>
            </a:pPr>
            <a:r>
              <a:rPr lang="en-US" sz="1300" dirty="0">
                <a:solidFill>
                  <a:schemeClr val="tx2"/>
                </a:solidFill>
              </a:rPr>
              <a:t>New</a:t>
            </a:r>
            <a:r>
              <a:rPr lang="en-US" sz="1300" dirty="0"/>
              <a:t> NEMA 3R  Dust Tight Enclosure with Drip Holes ( D)</a:t>
            </a:r>
          </a:p>
          <a:p>
            <a:r>
              <a:rPr lang="en-US" sz="1300" b="1" dirty="0">
                <a:solidFill>
                  <a:srgbClr val="FF0000"/>
                </a:solidFill>
              </a:rPr>
              <a:t>Rating</a:t>
            </a:r>
          </a:p>
          <a:p>
            <a:pPr marL="285750" indent="-285750">
              <a:buFont typeface="Arial" panose="020B0604020202020204" pitchFamily="34" charset="0"/>
              <a:buChar char="•"/>
            </a:pPr>
            <a:r>
              <a:rPr lang="en-US" sz="1300" dirty="0"/>
              <a:t>NEMA Type 1 Indoor, 3R Outdoor, </a:t>
            </a:r>
            <a:r>
              <a:rPr lang="en-US" sz="1300" dirty="0">
                <a:highlight>
                  <a:srgbClr val="FAFAFA"/>
                </a:highlight>
              </a:rPr>
              <a:t>Stainless Steel (304 &amp; 316)</a:t>
            </a:r>
            <a:r>
              <a:rPr lang="en-US" sz="1300" dirty="0"/>
              <a:t> and 5/12 dust tight enclosures.</a:t>
            </a:r>
          </a:p>
          <a:p>
            <a:pPr marL="285750" indent="-285750">
              <a:buFont typeface="Arial" panose="020B0604020202020204" pitchFamily="34" charset="0"/>
              <a:buChar char="•"/>
            </a:pPr>
            <a:r>
              <a:rPr lang="en-US" sz="1300" dirty="0"/>
              <a:t>Fusible and Non-fusible</a:t>
            </a:r>
          </a:p>
          <a:p>
            <a:pPr marL="285750" indent="-285750">
              <a:buFont typeface="Arial" panose="020B0604020202020204" pitchFamily="34" charset="0"/>
              <a:buChar char="•"/>
            </a:pPr>
            <a:r>
              <a:rPr lang="pt-BR" sz="1300" dirty="0"/>
              <a:t>Maximum voltage: 240 V AC &amp; 600V AC</a:t>
            </a:r>
          </a:p>
          <a:p>
            <a:pPr marL="285750" indent="-285750">
              <a:buFont typeface="Arial" panose="020B0604020202020204" pitchFamily="34" charset="0"/>
              <a:buChar char="•"/>
            </a:pPr>
            <a:r>
              <a:rPr lang="en-GB" sz="1300" dirty="0"/>
              <a:t>200k AIC (30 to 600A models)</a:t>
            </a:r>
            <a:endParaRPr lang="en-US" sz="1300" dirty="0"/>
          </a:p>
        </p:txBody>
      </p:sp>
      <p:sp>
        <p:nvSpPr>
          <p:cNvPr id="9" name="Subtitle 8">
            <a:extLst>
              <a:ext uri="{FF2B5EF4-FFF2-40B4-BE49-F238E27FC236}">
                <a16:creationId xmlns:a16="http://schemas.microsoft.com/office/drawing/2014/main" id="{3D76878A-29AD-2C45-7F7E-3025CDF087FF}"/>
              </a:ext>
            </a:extLst>
          </p:cNvPr>
          <p:cNvSpPr>
            <a:spLocks noGrp="1"/>
          </p:cNvSpPr>
          <p:nvPr>
            <p:ph type="subTitle" idx="13"/>
          </p:nvPr>
        </p:nvSpPr>
        <p:spPr/>
        <p:txBody>
          <a:bodyPr/>
          <a:lstStyle/>
          <a:p>
            <a:r>
              <a:rPr lang="en-US" sz="2400" dirty="0">
                <a:latin typeface="Abadi Extra Light" panose="020B0204020104020204" pitchFamily="34" charset="0"/>
              </a:rPr>
              <a:t>400-600A</a:t>
            </a:r>
          </a:p>
        </p:txBody>
      </p:sp>
      <p:pic>
        <p:nvPicPr>
          <p:cNvPr id="11" name="Picture 10">
            <a:extLst>
              <a:ext uri="{FF2B5EF4-FFF2-40B4-BE49-F238E27FC236}">
                <a16:creationId xmlns:a16="http://schemas.microsoft.com/office/drawing/2014/main" id="{617BD97F-F9DB-18C9-2902-3146060D1A7C}"/>
              </a:ext>
            </a:extLst>
          </p:cNvPr>
          <p:cNvPicPr>
            <a:picLocks noChangeAspect="1"/>
          </p:cNvPicPr>
          <p:nvPr/>
        </p:nvPicPr>
        <p:blipFill>
          <a:blip r:embed="rId3"/>
          <a:stretch>
            <a:fillRect/>
          </a:stretch>
        </p:blipFill>
        <p:spPr>
          <a:xfrm>
            <a:off x="4824412" y="2131794"/>
            <a:ext cx="1886781" cy="3978493"/>
          </a:xfrm>
          <a:prstGeom prst="rect">
            <a:avLst/>
          </a:prstGeom>
        </p:spPr>
      </p:pic>
      <p:pic>
        <p:nvPicPr>
          <p:cNvPr id="13" name="Picture 12">
            <a:extLst>
              <a:ext uri="{FF2B5EF4-FFF2-40B4-BE49-F238E27FC236}">
                <a16:creationId xmlns:a16="http://schemas.microsoft.com/office/drawing/2014/main" id="{C9B71120-D55E-E36E-2384-AD1545F941B0}"/>
              </a:ext>
            </a:extLst>
          </p:cNvPr>
          <p:cNvPicPr>
            <a:picLocks noChangeAspect="1"/>
          </p:cNvPicPr>
          <p:nvPr/>
        </p:nvPicPr>
        <p:blipFill>
          <a:blip r:embed="rId4"/>
          <a:stretch>
            <a:fillRect/>
          </a:stretch>
        </p:blipFill>
        <p:spPr>
          <a:xfrm>
            <a:off x="7764972" y="2057195"/>
            <a:ext cx="3733800" cy="4229100"/>
          </a:xfrm>
          <a:prstGeom prst="rect">
            <a:avLst/>
          </a:prstGeom>
        </p:spPr>
      </p:pic>
      <p:cxnSp>
        <p:nvCxnSpPr>
          <p:cNvPr id="10" name="Straight Arrow Connector 9">
            <a:extLst>
              <a:ext uri="{FF2B5EF4-FFF2-40B4-BE49-F238E27FC236}">
                <a16:creationId xmlns:a16="http://schemas.microsoft.com/office/drawing/2014/main" id="{B826F2DD-624C-D17A-1EC8-99D2C590AD0E}"/>
              </a:ext>
            </a:extLst>
          </p:cNvPr>
          <p:cNvCxnSpPr>
            <a:cxnSpLocks/>
          </p:cNvCxnSpPr>
          <p:nvPr/>
        </p:nvCxnSpPr>
        <p:spPr bwMode="gray">
          <a:xfrm flipH="1">
            <a:off x="10628851" y="2801923"/>
            <a:ext cx="869921"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D2E734-7CAC-DB60-FBAD-17C9B978BBEF}"/>
              </a:ext>
            </a:extLst>
          </p:cNvPr>
          <p:cNvSpPr txBox="1"/>
          <p:nvPr/>
        </p:nvSpPr>
        <p:spPr bwMode="gray">
          <a:xfrm>
            <a:off x="10972800" y="2886396"/>
            <a:ext cx="1219200" cy="363598"/>
          </a:xfrm>
          <a:prstGeom prst="rect">
            <a:avLst/>
          </a:prstGeom>
          <a:noFill/>
        </p:spPr>
        <p:txBody>
          <a:bodyPr wrap="square" lIns="0" tIns="0" rIns="0" bIns="0" rtlCol="0">
            <a:noAutofit/>
          </a:bodyPr>
          <a:lstStyle/>
          <a:p>
            <a:pPr algn="l">
              <a:spcBef>
                <a:spcPts val="600"/>
              </a:spcBef>
            </a:pPr>
            <a:r>
              <a:rPr lang="en-US" sz="900" dirty="0"/>
              <a:t>Easy Installation with Wall Mounting Bracket</a:t>
            </a:r>
          </a:p>
        </p:txBody>
      </p:sp>
      <p:cxnSp>
        <p:nvCxnSpPr>
          <p:cNvPr id="17" name="Straight Arrow Connector 16">
            <a:extLst>
              <a:ext uri="{FF2B5EF4-FFF2-40B4-BE49-F238E27FC236}">
                <a16:creationId xmlns:a16="http://schemas.microsoft.com/office/drawing/2014/main" id="{02EB1151-F392-5797-8B93-EBC7E80B13C9}"/>
              </a:ext>
            </a:extLst>
          </p:cNvPr>
          <p:cNvCxnSpPr>
            <a:cxnSpLocks/>
          </p:cNvCxnSpPr>
          <p:nvPr/>
        </p:nvCxnSpPr>
        <p:spPr bwMode="gray">
          <a:xfrm flipH="1">
            <a:off x="10788242" y="3359051"/>
            <a:ext cx="794158"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068496-6E45-E92F-1B50-C139B8060BB7}"/>
              </a:ext>
            </a:extLst>
          </p:cNvPr>
          <p:cNvSpPr txBox="1"/>
          <p:nvPr/>
        </p:nvSpPr>
        <p:spPr bwMode="gray">
          <a:xfrm>
            <a:off x="11063811" y="3429000"/>
            <a:ext cx="1128189" cy="288974"/>
          </a:xfrm>
          <a:prstGeom prst="rect">
            <a:avLst/>
          </a:prstGeom>
          <a:noFill/>
        </p:spPr>
        <p:txBody>
          <a:bodyPr wrap="square" lIns="0" tIns="0" rIns="0" bIns="0" rtlCol="0">
            <a:noAutofit/>
          </a:bodyPr>
          <a:lstStyle/>
          <a:p>
            <a:pPr algn="l"/>
            <a:r>
              <a:rPr lang="en-US" sz="900" b="0" i="0" u="none" strike="noStrike" baseline="0" dirty="0">
                <a:latin typeface="ABBvoice-Regular"/>
              </a:rPr>
              <a:t>Visible confirmation of plated</a:t>
            </a:r>
          </a:p>
          <a:p>
            <a:pPr algn="l"/>
            <a:r>
              <a:rPr lang="en-US" sz="900" b="0" i="0" u="none" strike="noStrike" baseline="0" dirty="0">
                <a:latin typeface="ABBvoice-Regular"/>
              </a:rPr>
              <a:t>blade contact positions.</a:t>
            </a:r>
            <a:endParaRPr lang="en-US" sz="900" dirty="0"/>
          </a:p>
        </p:txBody>
      </p:sp>
      <p:sp>
        <p:nvSpPr>
          <p:cNvPr id="27" name="TextBox 26">
            <a:extLst>
              <a:ext uri="{FF2B5EF4-FFF2-40B4-BE49-F238E27FC236}">
                <a16:creationId xmlns:a16="http://schemas.microsoft.com/office/drawing/2014/main" id="{B48F4291-F5C8-4EA5-F80A-61B1D59A40CC}"/>
              </a:ext>
            </a:extLst>
          </p:cNvPr>
          <p:cNvSpPr txBox="1"/>
          <p:nvPr/>
        </p:nvSpPr>
        <p:spPr bwMode="gray">
          <a:xfrm>
            <a:off x="11276332" y="4358675"/>
            <a:ext cx="824658" cy="549690"/>
          </a:xfrm>
          <a:prstGeom prst="rect">
            <a:avLst/>
          </a:prstGeom>
          <a:noFill/>
        </p:spPr>
        <p:txBody>
          <a:bodyPr wrap="square" lIns="0" tIns="0" rIns="0" bIns="0" rtlCol="0">
            <a:noAutofit/>
          </a:bodyPr>
          <a:lstStyle/>
          <a:p>
            <a:pPr algn="l">
              <a:spcBef>
                <a:spcPts val="600"/>
              </a:spcBef>
            </a:pPr>
            <a:r>
              <a:rPr lang="en-US" sz="900" dirty="0"/>
              <a:t>Drop Handle to Prevent Shipping Damage</a:t>
            </a:r>
          </a:p>
        </p:txBody>
      </p:sp>
      <p:cxnSp>
        <p:nvCxnSpPr>
          <p:cNvPr id="36" name="Connector: Elbow 35">
            <a:extLst>
              <a:ext uri="{FF2B5EF4-FFF2-40B4-BE49-F238E27FC236}">
                <a16:creationId xmlns:a16="http://schemas.microsoft.com/office/drawing/2014/main" id="{DBD425FF-D38A-154C-0098-91FC73CB379D}"/>
              </a:ext>
            </a:extLst>
          </p:cNvPr>
          <p:cNvCxnSpPr/>
          <p:nvPr/>
        </p:nvCxnSpPr>
        <p:spPr bwMode="gray">
          <a:xfrm rot="16200000" flipV="1">
            <a:off x="10828285" y="4392060"/>
            <a:ext cx="427839" cy="91011"/>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EEA4CA-EB83-0909-C075-A5AA74422482}"/>
              </a:ext>
            </a:extLst>
          </p:cNvPr>
          <p:cNvCxnSpPr/>
          <p:nvPr/>
        </p:nvCxnSpPr>
        <p:spPr bwMode="gray">
          <a:xfrm>
            <a:off x="11087710" y="4651485"/>
            <a:ext cx="976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EB6BCFC-42E8-73FC-4F8C-DCB85EF2335A}"/>
              </a:ext>
            </a:extLst>
          </p:cNvPr>
          <p:cNvCxnSpPr/>
          <p:nvPr/>
        </p:nvCxnSpPr>
        <p:spPr bwMode="gray">
          <a:xfrm flipH="1">
            <a:off x="6493079" y="4035105"/>
            <a:ext cx="57884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65E8CCD-1E4E-8E38-946F-2A2A5CFCE24E}"/>
              </a:ext>
            </a:extLst>
          </p:cNvPr>
          <p:cNvSpPr txBox="1"/>
          <p:nvPr/>
        </p:nvSpPr>
        <p:spPr bwMode="gray">
          <a:xfrm>
            <a:off x="6711193" y="4090194"/>
            <a:ext cx="1132513" cy="759410"/>
          </a:xfrm>
          <a:prstGeom prst="rect">
            <a:avLst/>
          </a:prstGeom>
          <a:noFill/>
        </p:spPr>
        <p:txBody>
          <a:bodyPr wrap="square" lIns="0" tIns="0" rIns="0" bIns="0" rtlCol="0">
            <a:noAutofit/>
          </a:bodyPr>
          <a:lstStyle/>
          <a:p>
            <a:r>
              <a:rPr lang="en-US" sz="900" b="0" i="0" dirty="0">
                <a:solidFill>
                  <a:srgbClr val="262626"/>
                </a:solidFill>
                <a:effectLst/>
                <a:latin typeface="ABBvoice" panose="020D0603020503020204" pitchFamily="34" charset="0"/>
              </a:rPr>
              <a:t>Clear view of contacts and fuses for instant verification</a:t>
            </a:r>
          </a:p>
        </p:txBody>
      </p:sp>
      <p:cxnSp>
        <p:nvCxnSpPr>
          <p:cNvPr id="20" name="Connector: Elbow 19">
            <a:extLst>
              <a:ext uri="{FF2B5EF4-FFF2-40B4-BE49-F238E27FC236}">
                <a16:creationId xmlns:a16="http://schemas.microsoft.com/office/drawing/2014/main" id="{9DF47FEA-0BDD-6FE3-0FE1-686DE7375226}"/>
              </a:ext>
            </a:extLst>
          </p:cNvPr>
          <p:cNvCxnSpPr/>
          <p:nvPr/>
        </p:nvCxnSpPr>
        <p:spPr bwMode="gray">
          <a:xfrm rot="10800000">
            <a:off x="9582150" y="4849604"/>
            <a:ext cx="1505560" cy="389146"/>
          </a:xfrm>
          <a:prstGeom prst="bent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43DAA79-9A7E-090A-1020-01A1F11F20C1}"/>
              </a:ext>
            </a:extLst>
          </p:cNvPr>
          <p:cNvSpPr txBox="1"/>
          <p:nvPr/>
        </p:nvSpPr>
        <p:spPr bwMode="gray">
          <a:xfrm>
            <a:off x="11003676" y="5349190"/>
            <a:ext cx="1157448" cy="303290"/>
          </a:xfrm>
          <a:prstGeom prst="rect">
            <a:avLst/>
          </a:prstGeom>
          <a:noFill/>
        </p:spPr>
        <p:txBody>
          <a:bodyPr wrap="square" lIns="0" tIns="0" rIns="0" bIns="0" rtlCol="0">
            <a:noAutofit/>
          </a:bodyPr>
          <a:lstStyle/>
          <a:p>
            <a:pPr algn="l">
              <a:spcBef>
                <a:spcPts val="600"/>
              </a:spcBef>
            </a:pPr>
            <a:r>
              <a:rPr lang="en-US" sz="900" dirty="0"/>
              <a:t>Factory Installed Neutral Kits</a:t>
            </a:r>
          </a:p>
        </p:txBody>
      </p:sp>
    </p:spTree>
    <p:extLst>
      <p:ext uri="{BB962C8B-B14F-4D97-AF65-F5344CB8AC3E}">
        <p14:creationId xmlns:p14="http://schemas.microsoft.com/office/powerpoint/2010/main" val="357387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1E389A69-F2D2-B1DD-872C-FC83DCF7E14D}"/>
              </a:ext>
            </a:extLst>
          </p:cNvPr>
          <p:cNvSpPr>
            <a:spLocks noGrp="1"/>
          </p:cNvSpPr>
          <p:nvPr>
            <p:ph type="title"/>
          </p:nvPr>
        </p:nvSpPr>
        <p:spPr>
          <a:xfrm>
            <a:off x="331200" y="691200"/>
            <a:ext cx="11530800" cy="367200"/>
          </a:xfrm>
        </p:spPr>
        <p:txBody>
          <a:bodyPr anchor="t">
            <a:normAutofit/>
          </a:bodyPr>
          <a:lstStyle/>
          <a:p>
            <a:r>
              <a:rPr lang="en-US" dirty="0"/>
              <a:t>Product Number Structure</a:t>
            </a:r>
          </a:p>
        </p:txBody>
      </p:sp>
      <p:sp>
        <p:nvSpPr>
          <p:cNvPr id="27" name="Text Placeholder 3">
            <a:extLst>
              <a:ext uri="{FF2B5EF4-FFF2-40B4-BE49-F238E27FC236}">
                <a16:creationId xmlns:a16="http://schemas.microsoft.com/office/drawing/2014/main" id="{38859450-CC18-D23A-6AF0-0515A0876032}"/>
              </a:ext>
            </a:extLst>
          </p:cNvPr>
          <p:cNvSpPr>
            <a:spLocks noGrp="1"/>
          </p:cNvSpPr>
          <p:nvPr>
            <p:ph type="body" sz="quarter" idx="14"/>
          </p:nvPr>
        </p:nvSpPr>
        <p:spPr>
          <a:xfrm>
            <a:off x="331789" y="1057498"/>
            <a:ext cx="11530800" cy="486000"/>
          </a:xfrm>
        </p:spPr>
        <p:txBody>
          <a:bodyPr>
            <a:normAutofit/>
          </a:bodyPr>
          <a:lstStyle/>
          <a:p>
            <a:r>
              <a:rPr lang="en-US" dirty="0"/>
              <a:t>400-600A </a:t>
            </a:r>
          </a:p>
        </p:txBody>
      </p:sp>
      <p:pic>
        <p:nvPicPr>
          <p:cNvPr id="20" name="Picture 19" descr="A screenshot of a computer&#10;&#10;Description automatically generated with low confidence">
            <a:extLst>
              <a:ext uri="{FF2B5EF4-FFF2-40B4-BE49-F238E27FC236}">
                <a16:creationId xmlns:a16="http://schemas.microsoft.com/office/drawing/2014/main" id="{E92638EE-56BD-F971-BBA0-1D27C8FA95A3}"/>
              </a:ext>
            </a:extLst>
          </p:cNvPr>
          <p:cNvPicPr>
            <a:picLocks noChangeAspect="1"/>
          </p:cNvPicPr>
          <p:nvPr/>
        </p:nvPicPr>
        <p:blipFill>
          <a:blip r:embed="rId3"/>
          <a:stretch>
            <a:fillRect/>
          </a:stretch>
        </p:blipFill>
        <p:spPr>
          <a:xfrm>
            <a:off x="2685096" y="1369886"/>
            <a:ext cx="7292023" cy="4557514"/>
          </a:xfrm>
          <a:prstGeom prst="rect">
            <a:avLst/>
          </a:prstGeom>
          <a:noFill/>
        </p:spPr>
      </p:pic>
      <p:sp>
        <p:nvSpPr>
          <p:cNvPr id="29" name="Content Placeholder 4">
            <a:extLst>
              <a:ext uri="{FF2B5EF4-FFF2-40B4-BE49-F238E27FC236}">
                <a16:creationId xmlns:a16="http://schemas.microsoft.com/office/drawing/2014/main" id="{53398937-8704-E521-941E-8ABA06175191}"/>
              </a:ext>
            </a:extLst>
          </p:cNvPr>
          <p:cNvSpPr>
            <a:spLocks noGrp="1"/>
          </p:cNvSpPr>
          <p:nvPr>
            <p:ph sz="quarter" idx="19"/>
          </p:nvPr>
        </p:nvSpPr>
        <p:spPr>
          <a:xfrm>
            <a:off x="331201" y="1929600"/>
            <a:ext cx="1934480" cy="3582000"/>
          </a:xfrm>
        </p:spPr>
        <p:txBody>
          <a:bodyPr/>
          <a:lstStyle/>
          <a:p>
            <a:r>
              <a:rPr lang="en-US" sz="1600" b="1" u="sng" dirty="0">
                <a:solidFill>
                  <a:srgbClr val="FF0000"/>
                </a:solidFill>
              </a:rPr>
              <a:t>Major Changes</a:t>
            </a:r>
          </a:p>
          <a:p>
            <a:pPr marL="285750" indent="-285750">
              <a:buFont typeface="Arial" panose="020B0604020202020204" pitchFamily="34" charset="0"/>
              <a:buChar char="•"/>
            </a:pPr>
            <a:r>
              <a:rPr lang="en-US" dirty="0"/>
              <a:t>3</a:t>
            </a:r>
            <a:r>
              <a:rPr lang="en-US" baseline="30000" dirty="0"/>
              <a:t>rd</a:t>
            </a:r>
            <a:r>
              <a:rPr lang="en-US" dirty="0"/>
              <a:t> Digit (Fused vs Non –Fusible) </a:t>
            </a:r>
          </a:p>
          <a:p>
            <a:pPr marL="285750" indent="-285750">
              <a:buFont typeface="Arial" panose="020B0604020202020204" pitchFamily="34" charset="0"/>
              <a:buChar char="•"/>
            </a:pPr>
            <a:r>
              <a:rPr lang="en-US" dirty="0"/>
              <a:t>8</a:t>
            </a:r>
            <a:r>
              <a:rPr lang="en-US" baseline="30000" dirty="0"/>
              <a:t>th</a:t>
            </a:r>
            <a:r>
              <a:rPr lang="en-US" dirty="0"/>
              <a:t> Digit (New Series Number) </a:t>
            </a:r>
          </a:p>
          <a:p>
            <a:pPr marL="285750" indent="-285750">
              <a:buFont typeface="Arial" panose="020B0604020202020204" pitchFamily="34" charset="0"/>
              <a:buChar char="•"/>
            </a:pPr>
            <a:r>
              <a:rPr lang="en-US" dirty="0"/>
              <a:t>9</a:t>
            </a:r>
            <a:r>
              <a:rPr lang="en-US" baseline="30000" dirty="0"/>
              <a:t>th</a:t>
            </a:r>
            <a:r>
              <a:rPr lang="en-US" dirty="0"/>
              <a:t> Digit (Enclosure Type)</a:t>
            </a:r>
          </a:p>
          <a:p>
            <a:pPr marL="285750" indent="-285750">
              <a:buFont typeface="Arial" panose="020B0604020202020204" pitchFamily="34" charset="0"/>
              <a:buChar char="•"/>
            </a:pPr>
            <a:r>
              <a:rPr lang="en-US" dirty="0"/>
              <a:t>Digit 10-11 (Other Features) </a:t>
            </a:r>
          </a:p>
        </p:txBody>
      </p:sp>
      <p:sp>
        <p:nvSpPr>
          <p:cNvPr id="3" name="Footer Placeholder 2">
            <a:extLst>
              <a:ext uri="{FF2B5EF4-FFF2-40B4-BE49-F238E27FC236}">
                <a16:creationId xmlns:a16="http://schemas.microsoft.com/office/drawing/2014/main" id="{1F973D4C-A8F3-4F18-375C-5CEB03BEBDCE}"/>
              </a:ext>
            </a:extLst>
          </p:cNvPr>
          <p:cNvSpPr>
            <a:spLocks noGrp="1"/>
          </p:cNvSpPr>
          <p:nvPr>
            <p:ph type="ftr" sz="quarter" idx="10"/>
          </p:nvPr>
        </p:nvSpPr>
        <p:spPr>
          <a:xfrm>
            <a:off x="331200" y="6343200"/>
            <a:ext cx="9789113" cy="158400"/>
          </a:xfrm>
        </p:spPr>
        <p:txBody>
          <a:bodyPr anchor="b">
            <a:normAutofit fontScale="92500"/>
          </a:bodyPr>
          <a:lstStyle/>
          <a:p>
            <a:pPr lvl="8">
              <a:spcAft>
                <a:spcPts val="600"/>
              </a:spcAft>
            </a:pPr>
            <a:r>
              <a:rPr lang="en-US" sz="700">
                <a:solidFill>
                  <a:schemeClr val="tx1"/>
                </a:solidFill>
              </a:rPr>
              <a:t>We reserve all rights in this document and in the subject matter and illustrations contained therein. Any reproduction, disclosure to third parties or utilization of its contents—in whole or in part—is forbidden without prior written consent of ABB.</a:t>
            </a:r>
          </a:p>
        </p:txBody>
      </p:sp>
      <p:sp>
        <p:nvSpPr>
          <p:cNvPr id="4" name="Date Placeholder 3">
            <a:extLst>
              <a:ext uri="{FF2B5EF4-FFF2-40B4-BE49-F238E27FC236}">
                <a16:creationId xmlns:a16="http://schemas.microsoft.com/office/drawing/2014/main" id="{B39CF7C2-04F0-E3D5-687C-3006E753CBC0}"/>
              </a:ext>
            </a:extLst>
          </p:cNvPr>
          <p:cNvSpPr>
            <a:spLocks noGrp="1"/>
          </p:cNvSpPr>
          <p:nvPr>
            <p:ph type="dt" sz="half" idx="11"/>
          </p:nvPr>
        </p:nvSpPr>
        <p:spPr/>
        <p:txBody>
          <a:bodyPr/>
          <a:lstStyle/>
          <a:p>
            <a:pPr>
              <a:spcAft>
                <a:spcPts val="600"/>
              </a:spcAft>
            </a:pPr>
            <a:fld id="{2217BCCF-CA28-49FC-9809-B9926F825AE7}" type="datetime4">
              <a:rPr lang="en-US" smtClean="0"/>
              <a:pPr>
                <a:spcAft>
                  <a:spcPts val="600"/>
                </a:spcAft>
              </a:pPr>
              <a:t>September 15, 2023</a:t>
            </a:fld>
            <a:endParaRPr lang="en-US"/>
          </a:p>
        </p:txBody>
      </p:sp>
      <p:sp>
        <p:nvSpPr>
          <p:cNvPr id="5" name="Slide Number Placeholder 4">
            <a:extLst>
              <a:ext uri="{FF2B5EF4-FFF2-40B4-BE49-F238E27FC236}">
                <a16:creationId xmlns:a16="http://schemas.microsoft.com/office/drawing/2014/main" id="{853EC178-0CEE-4778-D67A-921E7D507AC6}"/>
              </a:ext>
            </a:extLst>
          </p:cNvPr>
          <p:cNvSpPr>
            <a:spLocks noGrp="1"/>
          </p:cNvSpPr>
          <p:nvPr>
            <p:ph type="sldNum" sz="quarter" idx="12"/>
          </p:nvPr>
        </p:nvSpPr>
        <p:spPr/>
        <p:txBody>
          <a:bodyPr/>
          <a:lstStyle/>
          <a:p>
            <a:pPr>
              <a:spcAft>
                <a:spcPts val="600"/>
              </a:spcAft>
            </a:pPr>
            <a:r>
              <a:rPr lang="en-US"/>
              <a:t>Slide </a:t>
            </a:r>
            <a:fld id="{619F89D8-7AE3-494A-97F3-03D680869632}" type="slidenum">
              <a:rPr lang="en-US" smtClean="0"/>
              <a:pPr>
                <a:spcAft>
                  <a:spcPts val="600"/>
                </a:spcAft>
              </a:pPr>
              <a:t>7</a:t>
            </a:fld>
            <a:endParaRPr lang="en-US"/>
          </a:p>
        </p:txBody>
      </p:sp>
      <p:sp>
        <p:nvSpPr>
          <p:cNvPr id="2" name="Rectangle: Rounded Corners 1">
            <a:extLst>
              <a:ext uri="{FF2B5EF4-FFF2-40B4-BE49-F238E27FC236}">
                <a16:creationId xmlns:a16="http://schemas.microsoft.com/office/drawing/2014/main" id="{5E4A9DD2-6934-0E54-1CE1-B8BDBA01F140}"/>
              </a:ext>
            </a:extLst>
          </p:cNvPr>
          <p:cNvSpPr/>
          <p:nvPr/>
        </p:nvSpPr>
        <p:spPr bwMode="gray">
          <a:xfrm>
            <a:off x="4882101" y="3258936"/>
            <a:ext cx="421419" cy="42141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
        <p:nvSpPr>
          <p:cNvPr id="6" name="Rectangle: Rounded Corners 5">
            <a:extLst>
              <a:ext uri="{FF2B5EF4-FFF2-40B4-BE49-F238E27FC236}">
                <a16:creationId xmlns:a16="http://schemas.microsoft.com/office/drawing/2014/main" id="{FA4BC5A8-693B-7D51-494E-84468E1F3051}"/>
              </a:ext>
            </a:extLst>
          </p:cNvPr>
          <p:cNvSpPr/>
          <p:nvPr/>
        </p:nvSpPr>
        <p:spPr bwMode="gray">
          <a:xfrm>
            <a:off x="6888482" y="3260322"/>
            <a:ext cx="421419" cy="42141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
        <p:nvSpPr>
          <p:cNvPr id="7" name="Rectangle: Rounded Corners 6">
            <a:extLst>
              <a:ext uri="{FF2B5EF4-FFF2-40B4-BE49-F238E27FC236}">
                <a16:creationId xmlns:a16="http://schemas.microsoft.com/office/drawing/2014/main" id="{698FFDE2-101D-D2E4-AA39-9D182C6FA993}"/>
              </a:ext>
            </a:extLst>
          </p:cNvPr>
          <p:cNvSpPr/>
          <p:nvPr/>
        </p:nvSpPr>
        <p:spPr bwMode="gray">
          <a:xfrm>
            <a:off x="7309901" y="3260322"/>
            <a:ext cx="421419" cy="42141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
        <p:nvSpPr>
          <p:cNvPr id="8" name="Rectangle: Rounded Corners 7">
            <a:extLst>
              <a:ext uri="{FF2B5EF4-FFF2-40B4-BE49-F238E27FC236}">
                <a16:creationId xmlns:a16="http://schemas.microsoft.com/office/drawing/2014/main" id="{EB3DD272-5FF0-1892-4CDA-274D792CDE78}"/>
              </a:ext>
            </a:extLst>
          </p:cNvPr>
          <p:cNvSpPr/>
          <p:nvPr/>
        </p:nvSpPr>
        <p:spPr bwMode="gray">
          <a:xfrm>
            <a:off x="7772400" y="3260322"/>
            <a:ext cx="752475" cy="42141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
        <p:nvSpPr>
          <p:cNvPr id="9" name="TextBox 8">
            <a:extLst>
              <a:ext uri="{FF2B5EF4-FFF2-40B4-BE49-F238E27FC236}">
                <a16:creationId xmlns:a16="http://schemas.microsoft.com/office/drawing/2014/main" id="{1DEDE745-15A8-DFF1-453A-4DDD84515203}"/>
              </a:ext>
            </a:extLst>
          </p:cNvPr>
          <p:cNvSpPr txBox="1"/>
          <p:nvPr/>
        </p:nvSpPr>
        <p:spPr bwMode="gray">
          <a:xfrm>
            <a:off x="10038469" y="1932209"/>
            <a:ext cx="1883680" cy="3438525"/>
          </a:xfrm>
          <a:prstGeom prst="rect">
            <a:avLst/>
          </a:prstGeom>
          <a:noFill/>
        </p:spPr>
        <p:txBody>
          <a:bodyPr wrap="square" lIns="0" tIns="0" rIns="0" bIns="0" rtlCol="0">
            <a:noAutofit/>
          </a:bodyPr>
          <a:lstStyle/>
          <a:p>
            <a:pPr algn="l">
              <a:spcBef>
                <a:spcPts val="600"/>
              </a:spcBef>
            </a:pPr>
            <a:r>
              <a:rPr lang="en-US" sz="1600" b="1" u="sng" dirty="0">
                <a:solidFill>
                  <a:srgbClr val="FF0000"/>
                </a:solidFill>
              </a:rPr>
              <a:t>Examples</a:t>
            </a:r>
          </a:p>
          <a:p>
            <a:pPr marL="285750" indent="-285750" algn="l">
              <a:spcBef>
                <a:spcPts val="600"/>
              </a:spcBef>
              <a:buFont typeface="Arial" panose="020B0604020202020204" pitchFamily="34" charset="0"/>
              <a:buChar char="•"/>
            </a:pPr>
            <a:r>
              <a:rPr lang="en-US" sz="1400" dirty="0"/>
              <a:t>THF3325</a:t>
            </a:r>
            <a:r>
              <a:rPr lang="en-US" sz="1400" u="sng" dirty="0"/>
              <a:t>A1</a:t>
            </a:r>
            <a:r>
              <a:rPr lang="en-US" sz="1400" dirty="0"/>
              <a:t>    (NEMA 1)</a:t>
            </a:r>
          </a:p>
          <a:p>
            <a:pPr marL="285750" indent="-285750" algn="l">
              <a:spcBef>
                <a:spcPts val="600"/>
              </a:spcBef>
              <a:buFont typeface="Arial" panose="020B0604020202020204" pitchFamily="34" charset="0"/>
              <a:buChar char="•"/>
            </a:pPr>
            <a:r>
              <a:rPr lang="en-US" sz="1400" dirty="0"/>
              <a:t>TJF3325</a:t>
            </a:r>
            <a:r>
              <a:rPr lang="en-US" sz="1400" u="sng" dirty="0"/>
              <a:t>AR   </a:t>
            </a:r>
            <a:r>
              <a:rPr lang="en-US" sz="1400" dirty="0"/>
              <a:t>(NEMA 3R)</a:t>
            </a:r>
            <a:endParaRPr lang="en-US" sz="1400" u="sng" dirty="0"/>
          </a:p>
          <a:p>
            <a:pPr marL="285750" indent="-285750" algn="l">
              <a:spcBef>
                <a:spcPts val="600"/>
              </a:spcBef>
              <a:buFont typeface="Arial" panose="020B0604020202020204" pitchFamily="34" charset="0"/>
              <a:buChar char="•"/>
            </a:pPr>
            <a:r>
              <a:rPr lang="en-US" sz="1400" dirty="0"/>
              <a:t>THF4325</a:t>
            </a:r>
            <a:r>
              <a:rPr lang="en-US" sz="1400" u="sng" dirty="0"/>
              <a:t>AS</a:t>
            </a:r>
            <a:r>
              <a:rPr lang="en-US" sz="1400" dirty="0"/>
              <a:t>       (SS-304)</a:t>
            </a:r>
          </a:p>
          <a:p>
            <a:pPr marL="285750" indent="-285750" algn="l">
              <a:spcBef>
                <a:spcPts val="600"/>
              </a:spcBef>
              <a:buFont typeface="Arial" panose="020B0604020202020204" pitchFamily="34" charset="0"/>
              <a:buChar char="•"/>
            </a:pPr>
            <a:r>
              <a:rPr lang="en-US" sz="1400" dirty="0"/>
              <a:t>THF4325</a:t>
            </a:r>
            <a:r>
              <a:rPr lang="en-US" sz="1400" u="sng" dirty="0"/>
              <a:t>AX </a:t>
            </a:r>
            <a:r>
              <a:rPr lang="en-US" sz="1400" dirty="0"/>
              <a:t>        (SS-316)</a:t>
            </a:r>
          </a:p>
          <a:p>
            <a:pPr marL="285750" indent="-285750" algn="l">
              <a:spcBef>
                <a:spcPts val="600"/>
              </a:spcBef>
              <a:buFont typeface="Arial" panose="020B0604020202020204" pitchFamily="34" charset="0"/>
              <a:buChar char="•"/>
            </a:pPr>
            <a:r>
              <a:rPr lang="en-US" sz="1400" dirty="0"/>
              <a:t>THF3365</a:t>
            </a:r>
            <a:r>
              <a:rPr lang="en-US" sz="1400" u="sng" dirty="0"/>
              <a:t>AD </a:t>
            </a:r>
            <a:r>
              <a:rPr lang="en-US" sz="1400" dirty="0"/>
              <a:t>(Outdoor/Dust tight w/Holes)</a:t>
            </a:r>
          </a:p>
          <a:p>
            <a:pPr marL="285750" indent="-285750" algn="l">
              <a:spcBef>
                <a:spcPts val="600"/>
              </a:spcBef>
              <a:buFont typeface="Arial" panose="020B0604020202020204" pitchFamily="34" charset="0"/>
              <a:buChar char="•"/>
            </a:pPr>
            <a:endParaRPr lang="en-US" sz="1400" dirty="0"/>
          </a:p>
        </p:txBody>
      </p:sp>
    </p:spTree>
    <p:extLst>
      <p:ext uri="{BB962C8B-B14F-4D97-AF65-F5344CB8AC3E}">
        <p14:creationId xmlns:p14="http://schemas.microsoft.com/office/powerpoint/2010/main" val="14490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2"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1" nodeType="clickEffect">
                                  <p:stCondLst>
                                    <p:cond delay="0"/>
                                  </p:stCondLst>
                                  <p:childTnLst>
                                    <p:animEffect transition="out" filter="fade">
                                      <p:cBhvr>
                                        <p:cTn id="49" dur="500" tmFilter="0, 0; .2, .5; .8, .5; 1, 0"/>
                                        <p:tgtEl>
                                          <p:spTgt spid="8"/>
                                        </p:tgtEl>
                                      </p:cBhvr>
                                    </p:animEffect>
                                    <p:animScale>
                                      <p:cBhvr>
                                        <p:cTn id="50" dur="250" autoRev="1" fill="hold"/>
                                        <p:tgtEl>
                                          <p:spTgt spid="8"/>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6" grpId="2" animBg="1"/>
      <p:bldP spid="7" grpId="0" animBg="1"/>
      <p:bldP spid="7" grpId="1" animBg="1"/>
      <p:bldP spid="7" grpId="2" animBg="1"/>
      <p:bldP spid="8" grpId="0" animBg="1"/>
      <p:bldP spid="8" grpId="1" animBg="1"/>
      <p:bldP spid="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F57E50A-CDCE-E651-3DEF-8921BA2255B8}"/>
              </a:ext>
            </a:extLst>
          </p:cNvPr>
          <p:cNvSpPr>
            <a:spLocks noGrp="1"/>
          </p:cNvSpPr>
          <p:nvPr>
            <p:ph type="pic" sz="quarter" idx="15"/>
          </p:nvPr>
        </p:nvSpPr>
        <p:spPr/>
      </p:sp>
      <p:sp>
        <p:nvSpPr>
          <p:cNvPr id="11" name="Title 10">
            <a:extLst>
              <a:ext uri="{FF2B5EF4-FFF2-40B4-BE49-F238E27FC236}">
                <a16:creationId xmlns:a16="http://schemas.microsoft.com/office/drawing/2014/main" id="{58FEBF0B-F7E4-A896-65DA-DA7D2B63B268}"/>
              </a:ext>
            </a:extLst>
          </p:cNvPr>
          <p:cNvSpPr>
            <a:spLocks noGrp="1"/>
          </p:cNvSpPr>
          <p:nvPr>
            <p:ph type="title"/>
          </p:nvPr>
        </p:nvSpPr>
        <p:spPr/>
        <p:txBody>
          <a:bodyPr/>
          <a:lstStyle/>
          <a:p>
            <a:r>
              <a:rPr lang="en-US" dirty="0"/>
              <a:t>New Enclosures &amp; Mounting Bracket</a:t>
            </a:r>
          </a:p>
        </p:txBody>
      </p:sp>
      <p:sp>
        <p:nvSpPr>
          <p:cNvPr id="12" name="Text Placeholder 11">
            <a:extLst>
              <a:ext uri="{FF2B5EF4-FFF2-40B4-BE49-F238E27FC236}">
                <a16:creationId xmlns:a16="http://schemas.microsoft.com/office/drawing/2014/main" id="{A536B722-8132-C96F-A4F8-7EC36F0C60EC}"/>
              </a:ext>
            </a:extLst>
          </p:cNvPr>
          <p:cNvSpPr>
            <a:spLocks noGrp="1"/>
          </p:cNvSpPr>
          <p:nvPr>
            <p:ph type="body" sz="quarter" idx="14"/>
          </p:nvPr>
        </p:nvSpPr>
        <p:spPr/>
        <p:txBody>
          <a:bodyPr/>
          <a:lstStyle/>
          <a:p>
            <a:r>
              <a:rPr lang="en-US" dirty="0"/>
              <a:t>400- 600A </a:t>
            </a:r>
          </a:p>
        </p:txBody>
      </p:sp>
      <p:sp>
        <p:nvSpPr>
          <p:cNvPr id="7" name="Footer Placeholder 6">
            <a:extLst>
              <a:ext uri="{FF2B5EF4-FFF2-40B4-BE49-F238E27FC236}">
                <a16:creationId xmlns:a16="http://schemas.microsoft.com/office/drawing/2014/main" id="{12F25E80-75FE-B50A-41D4-AF65391BAC67}"/>
              </a:ext>
            </a:extLst>
          </p:cNvPr>
          <p:cNvSpPr>
            <a:spLocks noGrp="1"/>
          </p:cNvSpPr>
          <p:nvPr>
            <p:ph type="ftr" sz="quarter" idx="10"/>
          </p:nvPr>
        </p:nvSpPr>
        <p:spPr/>
        <p:txBody>
          <a:bodyPr/>
          <a:lstStyle/>
          <a:p>
            <a:endParaRPr lang="en-US" noProof="0"/>
          </a:p>
        </p:txBody>
      </p:sp>
      <p:sp>
        <p:nvSpPr>
          <p:cNvPr id="8" name="Date Placeholder 7">
            <a:extLst>
              <a:ext uri="{FF2B5EF4-FFF2-40B4-BE49-F238E27FC236}">
                <a16:creationId xmlns:a16="http://schemas.microsoft.com/office/drawing/2014/main" id="{746B0236-F991-3D0E-9E5D-A7C6AE7841CA}"/>
              </a:ext>
            </a:extLst>
          </p:cNvPr>
          <p:cNvSpPr>
            <a:spLocks noGrp="1"/>
          </p:cNvSpPr>
          <p:nvPr>
            <p:ph type="dt" sz="half" idx="11"/>
          </p:nvPr>
        </p:nvSpPr>
        <p:spPr/>
        <p:txBody>
          <a:bodyPr/>
          <a:lstStyle/>
          <a:p>
            <a:fld id="{B775EAE7-683E-45F5-9A95-E6DD1094D885}" type="datetime4">
              <a:rPr lang="en-US" noProof="0" smtClean="0"/>
              <a:t>September 15, 2023</a:t>
            </a:fld>
            <a:endParaRPr lang="en-US" noProof="0"/>
          </a:p>
        </p:txBody>
      </p:sp>
      <p:sp>
        <p:nvSpPr>
          <p:cNvPr id="9" name="Slide Number Placeholder 8">
            <a:extLst>
              <a:ext uri="{FF2B5EF4-FFF2-40B4-BE49-F238E27FC236}">
                <a16:creationId xmlns:a16="http://schemas.microsoft.com/office/drawing/2014/main" id="{864B2BA4-718E-CF5C-F4A8-8E213E5B9DA1}"/>
              </a:ext>
            </a:extLst>
          </p:cNvPr>
          <p:cNvSpPr>
            <a:spLocks noGrp="1"/>
          </p:cNvSpPr>
          <p:nvPr>
            <p:ph type="sldNum" sz="quarter" idx="12"/>
          </p:nvPr>
        </p:nvSpPr>
        <p:spPr/>
        <p:txBody>
          <a:bodyPr/>
          <a:lstStyle/>
          <a:p>
            <a:r>
              <a:rPr lang="en-US" noProof="0"/>
              <a:t>Slide </a:t>
            </a:r>
            <a:fld id="{619F89D8-7AE3-494A-97F3-03D680869632}" type="slidenum">
              <a:rPr lang="en-US" noProof="0" smtClean="0"/>
              <a:pPr/>
              <a:t>8</a:t>
            </a:fld>
            <a:endParaRPr lang="en-US" noProof="0"/>
          </a:p>
        </p:txBody>
      </p:sp>
      <p:sp>
        <p:nvSpPr>
          <p:cNvPr id="14" name="Text Placeholder 13">
            <a:extLst>
              <a:ext uri="{FF2B5EF4-FFF2-40B4-BE49-F238E27FC236}">
                <a16:creationId xmlns:a16="http://schemas.microsoft.com/office/drawing/2014/main" id="{1123245C-8503-547D-DF7E-C96DF3A39B0B}"/>
              </a:ext>
            </a:extLst>
          </p:cNvPr>
          <p:cNvSpPr>
            <a:spLocks noGrp="1"/>
          </p:cNvSpPr>
          <p:nvPr>
            <p:ph type="body" sz="quarter" idx="16"/>
          </p:nvPr>
        </p:nvSpPr>
        <p:spPr/>
        <p:txBody>
          <a:bodyPr/>
          <a:lstStyle/>
          <a:p>
            <a:endParaRPr lang="en-US"/>
          </a:p>
        </p:txBody>
      </p:sp>
      <p:pic>
        <p:nvPicPr>
          <p:cNvPr id="16" name="Picture 15">
            <a:extLst>
              <a:ext uri="{FF2B5EF4-FFF2-40B4-BE49-F238E27FC236}">
                <a16:creationId xmlns:a16="http://schemas.microsoft.com/office/drawing/2014/main" id="{46856FFB-503D-8997-20E7-F6AD861B284C}"/>
              </a:ext>
            </a:extLst>
          </p:cNvPr>
          <p:cNvPicPr>
            <a:picLocks noChangeAspect="1"/>
          </p:cNvPicPr>
          <p:nvPr/>
        </p:nvPicPr>
        <p:blipFill>
          <a:blip r:embed="rId3"/>
          <a:stretch>
            <a:fillRect/>
          </a:stretch>
        </p:blipFill>
        <p:spPr>
          <a:xfrm>
            <a:off x="2872371" y="1300498"/>
            <a:ext cx="6852098" cy="4721369"/>
          </a:xfrm>
          <a:prstGeom prst="rect">
            <a:avLst/>
          </a:prstGeom>
        </p:spPr>
      </p:pic>
      <p:sp>
        <p:nvSpPr>
          <p:cNvPr id="21" name="TextBox 20">
            <a:extLst>
              <a:ext uri="{FF2B5EF4-FFF2-40B4-BE49-F238E27FC236}">
                <a16:creationId xmlns:a16="http://schemas.microsoft.com/office/drawing/2014/main" id="{95B7A957-9400-54DF-AB81-85CFF1651FFF}"/>
              </a:ext>
            </a:extLst>
          </p:cNvPr>
          <p:cNvSpPr txBox="1"/>
          <p:nvPr/>
        </p:nvSpPr>
        <p:spPr bwMode="gray">
          <a:xfrm>
            <a:off x="7905404" y="1629295"/>
            <a:ext cx="3707476" cy="4347556"/>
          </a:xfrm>
          <a:prstGeom prst="rect">
            <a:avLst/>
          </a:prstGeom>
          <a:noFill/>
        </p:spPr>
        <p:txBody>
          <a:bodyPr wrap="square" lIns="0" tIns="0" rIns="0" bIns="0" rtlCol="0">
            <a:noAutofit/>
          </a:bodyPr>
          <a:lstStyle/>
          <a:p>
            <a:pPr algn="l">
              <a:spcBef>
                <a:spcPts val="600"/>
              </a:spcBef>
            </a:pPr>
            <a:endParaRPr lang="en-US" sz="1400" dirty="0"/>
          </a:p>
        </p:txBody>
      </p:sp>
      <p:pic>
        <p:nvPicPr>
          <p:cNvPr id="23" name="Picture 22">
            <a:extLst>
              <a:ext uri="{FF2B5EF4-FFF2-40B4-BE49-F238E27FC236}">
                <a16:creationId xmlns:a16="http://schemas.microsoft.com/office/drawing/2014/main" id="{FC1BD81D-18CC-6DB4-17A4-CB6E82371B89}"/>
              </a:ext>
            </a:extLst>
          </p:cNvPr>
          <p:cNvPicPr>
            <a:picLocks noChangeAspect="1"/>
          </p:cNvPicPr>
          <p:nvPr/>
        </p:nvPicPr>
        <p:blipFill>
          <a:blip r:embed="rId4"/>
          <a:stretch>
            <a:fillRect/>
          </a:stretch>
        </p:blipFill>
        <p:spPr>
          <a:xfrm>
            <a:off x="9829443" y="1683587"/>
            <a:ext cx="2314575" cy="3743325"/>
          </a:xfrm>
          <a:prstGeom prst="rect">
            <a:avLst/>
          </a:prstGeom>
        </p:spPr>
      </p:pic>
      <p:sp>
        <p:nvSpPr>
          <p:cNvPr id="28" name="TextBox 27">
            <a:extLst>
              <a:ext uri="{FF2B5EF4-FFF2-40B4-BE49-F238E27FC236}">
                <a16:creationId xmlns:a16="http://schemas.microsoft.com/office/drawing/2014/main" id="{36DE38D1-749E-3113-73C0-ADD57EEB4D5E}"/>
              </a:ext>
            </a:extLst>
          </p:cNvPr>
          <p:cNvSpPr txBox="1"/>
          <p:nvPr/>
        </p:nvSpPr>
        <p:spPr bwMode="gray">
          <a:xfrm>
            <a:off x="329411" y="1798320"/>
            <a:ext cx="2213549" cy="3698240"/>
          </a:xfrm>
          <a:prstGeom prst="rect">
            <a:avLst/>
          </a:prstGeom>
          <a:noFill/>
        </p:spPr>
        <p:txBody>
          <a:bodyPr wrap="square" lIns="0" tIns="0" rIns="0" bIns="0" rtlCol="0">
            <a:noAutofit/>
          </a:bodyPr>
          <a:lstStyle/>
          <a:p>
            <a:pPr algn="l">
              <a:spcBef>
                <a:spcPts val="600"/>
              </a:spcBef>
            </a:pPr>
            <a:endParaRPr lang="en-US" sz="1400" dirty="0"/>
          </a:p>
        </p:txBody>
      </p:sp>
      <p:pic>
        <p:nvPicPr>
          <p:cNvPr id="33" name="Picture 32">
            <a:extLst>
              <a:ext uri="{FF2B5EF4-FFF2-40B4-BE49-F238E27FC236}">
                <a16:creationId xmlns:a16="http://schemas.microsoft.com/office/drawing/2014/main" id="{CAF2FD2C-9D2D-B03C-EA34-B09F96119F1E}"/>
              </a:ext>
            </a:extLst>
          </p:cNvPr>
          <p:cNvPicPr>
            <a:picLocks noChangeAspect="1"/>
          </p:cNvPicPr>
          <p:nvPr/>
        </p:nvPicPr>
        <p:blipFill>
          <a:blip r:embed="rId5"/>
          <a:stretch>
            <a:fillRect/>
          </a:stretch>
        </p:blipFill>
        <p:spPr>
          <a:xfrm>
            <a:off x="479000" y="1905040"/>
            <a:ext cx="1830941" cy="3977296"/>
          </a:xfrm>
          <a:prstGeom prst="rect">
            <a:avLst/>
          </a:prstGeom>
        </p:spPr>
      </p:pic>
      <p:sp>
        <p:nvSpPr>
          <p:cNvPr id="74" name="Slide Number Placeholder 4">
            <a:extLst>
              <a:ext uri="{FF2B5EF4-FFF2-40B4-BE49-F238E27FC236}">
                <a16:creationId xmlns:a16="http://schemas.microsoft.com/office/drawing/2014/main" id="{D6DB0406-DDD0-446C-A12B-832A8F0C54FA}"/>
              </a:ext>
            </a:extLst>
          </p:cNvPr>
          <p:cNvSpPr txBox="1">
            <a:spLocks/>
          </p:cNvSpPr>
          <p:nvPr/>
        </p:nvSpPr>
        <p:spPr bwMode="gray">
          <a:xfrm>
            <a:off x="0" y="6858000"/>
            <a:ext cx="0" cy="0"/>
          </a:xfrm>
          <a:prstGeom prst="rect">
            <a:avLst/>
          </a:prstGeom>
          <a:effectLst/>
        </p:spPr>
        <p:txBody>
          <a:bodyPr vert="horz" wrap="square" lIns="0" tIns="0" rIns="0" bIns="0" rtlCol="0" anchor="ctr">
            <a:noAutofit/>
          </a:bodyPr>
          <a:lstStyle>
            <a:defPPr>
              <a:defRPr lang="en-US"/>
            </a:defPPr>
            <a:lvl1pPr marL="0" algn="l" defTabSz="914400" rtl="0" eaLnBrk="1" latinLnBrk="0" hangingPunct="1">
              <a:defRPr sz="100" b="0" i="0" u="none" strike="noStrike" kern="1200">
                <a:noFill/>
                <a:latin typeface="ABBvoice" panose="020B0604020202020204"/>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r>
              <a:rPr lang="en-US"/>
              <a:t>Slide </a:t>
            </a:r>
            <a:fld id="{619F89D8-7AE3-494A-97F3-03D680869632}" type="slidenum">
              <a:rPr lang="en-US" smtClean="0"/>
              <a:pPr/>
              <a:t>8</a:t>
            </a:fld>
            <a:endParaRPr lang="en-US"/>
          </a:p>
        </p:txBody>
      </p:sp>
      <p:pic>
        <p:nvPicPr>
          <p:cNvPr id="75" name="LogoFooter">
            <a:extLst>
              <a:ext uri="{FF2B5EF4-FFF2-40B4-BE49-F238E27FC236}">
                <a16:creationId xmlns:a16="http://schemas.microsoft.com/office/drawing/2014/main" id="{FF7DCD70-39AC-49C8-5D21-88D6AA1E2A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54200" y="6456066"/>
            <a:ext cx="507600" cy="192272"/>
          </a:xfrm>
          <a:prstGeom prst="rect">
            <a:avLst/>
          </a:prstGeom>
        </p:spPr>
      </p:pic>
      <p:sp>
        <p:nvSpPr>
          <p:cNvPr id="76" name="CopyrightText" descr="{&#10; &quot;SkabelonDesign&quot;: {&#10; &quot;textualValue&quot;: &quot;&lt;s&gt;&lt;![CDATA[© ]]&gt;&lt;/s&gt;&lt;key1/&gt;&lt;s&gt;&lt;![CDATA[ ]]&gt;&lt;/s&gt;&lt;key2/&gt;&lt;s&gt;&lt;![CDATA[. All rights reserved.]]&gt;&lt;/s&gt;&quot;,&#10; &quot;bindingCollection&quot;: {&#10; &quot;key1&quot;: {&quot;SkabelonDesign&quot;:{&quot;type&quot;:&quot;Date&quot;,&quot;ignoreBlank&quot;:&quot;true&quot;,&quot;binding&quot;:&quot;Doc.DateTime.Today&quot;,&quot;format&quot;:&quot;yyyy&quot;}},&#10; &quot;key2&quot;: {&quot;SkabelonDesign&quot;:{&quot;type&quot;:&quot;Text&quot;,&quot;ignoreBlank&quot;:&quot;true&quot;,&quot;binding&quot;:&quot;Doc.Prop.BrandName&quot;}}&#10; }&#10; }&#10;}&#10;">
            <a:extLst>
              <a:ext uri="{FF2B5EF4-FFF2-40B4-BE49-F238E27FC236}">
                <a16:creationId xmlns:a16="http://schemas.microsoft.com/office/drawing/2014/main" id="{75E9F39B-90A4-22FA-4C0D-6F5977D9DAA5}"/>
              </a:ext>
            </a:extLst>
          </p:cNvPr>
          <p:cNvSpPr txBox="1"/>
          <p:nvPr/>
        </p:nvSpPr>
        <p:spPr bwMode="gray">
          <a:xfrm>
            <a:off x="331200" y="6522896"/>
            <a:ext cx="1533600" cy="169200"/>
          </a:xfrm>
          <a:prstGeom prst="rect">
            <a:avLst/>
          </a:prstGeom>
          <a:noFill/>
          <a:ln>
            <a:noFill/>
          </a:ln>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10" normalizeH="0" baseline="0" noProof="0">
                <a:ln>
                  <a:noFill/>
                </a:ln>
                <a:solidFill>
                  <a:schemeClr val="tx1"/>
                </a:solidFill>
                <a:effectLst/>
                <a:uLnTx/>
                <a:uFillTx/>
                <a:latin typeface="+mn-lt"/>
                <a:ea typeface="+mn-ea"/>
                <a:cs typeface="+mn-cs"/>
              </a:rPr>
              <a:t>© 2023 ABB. All rights reserved.</a:t>
            </a:r>
            <a:endParaRPr kumimoji="0" lang="en-US" sz="800" b="0" i="0" u="none" strike="noStrike" kern="1200" cap="none" spc="-10" normalizeH="0" baseline="0" noProof="0" dirty="0">
              <a:ln>
                <a:noFill/>
              </a:ln>
              <a:solidFill>
                <a:schemeClr val="tx1"/>
              </a:solidFill>
              <a:effectLst/>
              <a:uLnTx/>
              <a:uFillTx/>
              <a:latin typeface="+mn-lt"/>
              <a:ea typeface="+mn-ea"/>
              <a:cs typeface="+mn-cs"/>
            </a:endParaRPr>
          </a:p>
        </p:txBody>
      </p:sp>
      <p:sp>
        <p:nvSpPr>
          <p:cNvPr id="77" name="Slide number">
            <a:extLst>
              <a:ext uri="{FF2B5EF4-FFF2-40B4-BE49-F238E27FC236}">
                <a16:creationId xmlns:a16="http://schemas.microsoft.com/office/drawing/2014/main" id="{04F4B258-CED9-23A9-15B0-9B835DE0FDE6}"/>
              </a:ext>
            </a:extLst>
          </p:cNvPr>
          <p:cNvSpPr/>
          <p:nvPr/>
        </p:nvSpPr>
        <p:spPr bwMode="gray">
          <a:xfrm>
            <a:off x="2181600" y="6548400"/>
            <a:ext cx="644513"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en-US" sz="800" dirty="0">
                <a:solidFill>
                  <a:schemeClr val="tx1"/>
                </a:solidFill>
              </a:rPr>
              <a:t>Slide </a:t>
            </a:r>
            <a:fld id="{6ACD6C49-4324-4266-B7DB-7E26C75ACED4}" type="slidenum">
              <a:rPr lang="en-US" sz="800" smtClean="0">
                <a:solidFill>
                  <a:schemeClr val="tx1"/>
                </a:solidFill>
              </a:rPr>
              <a:t>8</a:t>
            </a:fld>
            <a:endParaRPr lang="en-US" sz="800" dirty="0">
              <a:solidFill>
                <a:schemeClr val="tx1"/>
              </a:solidFill>
            </a:endParaRPr>
          </a:p>
        </p:txBody>
      </p:sp>
      <p:sp>
        <p:nvSpPr>
          <p:cNvPr id="78" name="Date dynamic">
            <a:extLst>
              <a:ext uri="{FF2B5EF4-FFF2-40B4-BE49-F238E27FC236}">
                <a16:creationId xmlns:a16="http://schemas.microsoft.com/office/drawing/2014/main" id="{1BED4AE2-F0C7-174D-E5BC-83FCF2498104}"/>
              </a:ext>
            </a:extLst>
          </p:cNvPr>
          <p:cNvSpPr/>
          <p:nvPr/>
        </p:nvSpPr>
        <p:spPr bwMode="gray">
          <a:xfrm>
            <a:off x="2934000" y="6548400"/>
            <a:ext cx="1296000" cy="118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en-US" sz="800" dirty="0">
                <a:solidFill>
                  <a:schemeClr val="tx1"/>
                </a:solidFill>
              </a:rPr>
              <a:t>May 8, 2023</a:t>
            </a:r>
          </a:p>
        </p:txBody>
      </p:sp>
    </p:spTree>
    <p:extLst>
      <p:ext uri="{BB962C8B-B14F-4D97-AF65-F5344CB8AC3E}">
        <p14:creationId xmlns:p14="http://schemas.microsoft.com/office/powerpoint/2010/main" val="31290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D3E7-652C-DBC0-E625-560974AD6F88}"/>
              </a:ext>
            </a:extLst>
          </p:cNvPr>
          <p:cNvSpPr>
            <a:spLocks noGrp="1"/>
          </p:cNvSpPr>
          <p:nvPr>
            <p:ph type="title"/>
          </p:nvPr>
        </p:nvSpPr>
        <p:spPr>
          <a:xfrm>
            <a:off x="331200" y="691200"/>
            <a:ext cx="11530600" cy="367200"/>
          </a:xfrm>
        </p:spPr>
        <p:txBody>
          <a:bodyPr anchor="t">
            <a:normAutofit/>
          </a:bodyPr>
          <a:lstStyle/>
          <a:p>
            <a:r>
              <a:rPr lang="en-US" dirty="0"/>
              <a:t>New Line Shield</a:t>
            </a:r>
          </a:p>
        </p:txBody>
      </p:sp>
      <p:sp>
        <p:nvSpPr>
          <p:cNvPr id="3" name="Text Placeholder 2">
            <a:extLst>
              <a:ext uri="{FF2B5EF4-FFF2-40B4-BE49-F238E27FC236}">
                <a16:creationId xmlns:a16="http://schemas.microsoft.com/office/drawing/2014/main" id="{22781689-A50E-B1B5-F837-18CFB3063845}"/>
              </a:ext>
            </a:extLst>
          </p:cNvPr>
          <p:cNvSpPr>
            <a:spLocks noGrp="1"/>
          </p:cNvSpPr>
          <p:nvPr>
            <p:ph type="body" sz="quarter" idx="14"/>
          </p:nvPr>
        </p:nvSpPr>
        <p:spPr>
          <a:xfrm>
            <a:off x="331788" y="1057498"/>
            <a:ext cx="11530011" cy="486000"/>
          </a:xfrm>
        </p:spPr>
        <p:txBody>
          <a:bodyPr>
            <a:normAutofit/>
          </a:bodyPr>
          <a:lstStyle/>
          <a:p>
            <a:r>
              <a:rPr lang="en-US" dirty="0"/>
              <a:t>400-600A</a:t>
            </a:r>
          </a:p>
        </p:txBody>
      </p:sp>
      <p:pic>
        <p:nvPicPr>
          <p:cNvPr id="12" name="Picture 11">
            <a:extLst>
              <a:ext uri="{FF2B5EF4-FFF2-40B4-BE49-F238E27FC236}">
                <a16:creationId xmlns:a16="http://schemas.microsoft.com/office/drawing/2014/main" id="{CB99FE99-C86A-752C-1C41-ECAB57357225}"/>
              </a:ext>
            </a:extLst>
          </p:cNvPr>
          <p:cNvPicPr>
            <a:picLocks noChangeAspect="1"/>
          </p:cNvPicPr>
          <p:nvPr/>
        </p:nvPicPr>
        <p:blipFill>
          <a:blip r:embed="rId3"/>
          <a:stretch>
            <a:fillRect/>
          </a:stretch>
        </p:blipFill>
        <p:spPr>
          <a:xfrm>
            <a:off x="1376313" y="1683421"/>
            <a:ext cx="9365089" cy="3886513"/>
          </a:xfrm>
          <a:prstGeom prst="rect">
            <a:avLst/>
          </a:prstGeom>
          <a:noFill/>
        </p:spPr>
      </p:pic>
      <p:sp>
        <p:nvSpPr>
          <p:cNvPr id="23" name="Footer Placeholder 6">
            <a:extLst>
              <a:ext uri="{FF2B5EF4-FFF2-40B4-BE49-F238E27FC236}">
                <a16:creationId xmlns:a16="http://schemas.microsoft.com/office/drawing/2014/main" id="{C6F2095C-7F29-0097-19F4-F6C0A58723F3}"/>
              </a:ext>
            </a:extLst>
          </p:cNvPr>
          <p:cNvSpPr>
            <a:spLocks noGrp="1"/>
          </p:cNvSpPr>
          <p:nvPr>
            <p:ph type="ftr" sz="quarter" idx="10"/>
          </p:nvPr>
        </p:nvSpPr>
        <p:spPr>
          <a:xfrm>
            <a:off x="331200" y="6343200"/>
            <a:ext cx="9789113" cy="158400"/>
          </a:xfrm>
        </p:spPr>
        <p:txBody>
          <a:bodyPr/>
          <a:lstStyle/>
          <a:p>
            <a:endParaRPr lang="en-US" noProof="0"/>
          </a:p>
        </p:txBody>
      </p:sp>
      <p:sp>
        <p:nvSpPr>
          <p:cNvPr id="8" name="Date Placeholder 7">
            <a:extLst>
              <a:ext uri="{FF2B5EF4-FFF2-40B4-BE49-F238E27FC236}">
                <a16:creationId xmlns:a16="http://schemas.microsoft.com/office/drawing/2014/main" id="{22FB3A0A-F51C-F124-2D50-0F61345FEB1A}"/>
              </a:ext>
            </a:extLst>
          </p:cNvPr>
          <p:cNvSpPr>
            <a:spLocks noGrp="1"/>
          </p:cNvSpPr>
          <p:nvPr>
            <p:ph type="dt" sz="half" idx="11"/>
          </p:nvPr>
        </p:nvSpPr>
        <p:spPr/>
        <p:txBody>
          <a:bodyPr/>
          <a:lstStyle/>
          <a:p>
            <a:pPr>
              <a:spcAft>
                <a:spcPts val="600"/>
              </a:spcAft>
            </a:pPr>
            <a:fld id="{B775EAE7-683E-45F5-9A95-E6DD1094D885}" type="datetime4">
              <a:rPr lang="en-US" noProof="0" smtClean="0"/>
              <a:pPr>
                <a:spcAft>
                  <a:spcPts val="600"/>
                </a:spcAft>
              </a:pPr>
              <a:t>September 15, 2023</a:t>
            </a:fld>
            <a:endParaRPr lang="en-US" noProof="0"/>
          </a:p>
        </p:txBody>
      </p:sp>
      <p:sp>
        <p:nvSpPr>
          <p:cNvPr id="9" name="Slide Number Placeholder 8">
            <a:extLst>
              <a:ext uri="{FF2B5EF4-FFF2-40B4-BE49-F238E27FC236}">
                <a16:creationId xmlns:a16="http://schemas.microsoft.com/office/drawing/2014/main" id="{FC4A9D1C-C8C8-D0DD-5854-AFA8DDA867F7}"/>
              </a:ext>
            </a:extLst>
          </p:cNvPr>
          <p:cNvSpPr>
            <a:spLocks noGrp="1"/>
          </p:cNvSpPr>
          <p:nvPr>
            <p:ph type="sldNum" sz="quarter" idx="12"/>
          </p:nvPr>
        </p:nvSpPr>
        <p:spPr/>
        <p:txBody>
          <a:bodyPr/>
          <a:lstStyle/>
          <a:p>
            <a:pPr>
              <a:spcAft>
                <a:spcPts val="600"/>
              </a:spcAft>
            </a:pPr>
            <a:r>
              <a:rPr lang="en-US" noProof="0"/>
              <a:t>Slide </a:t>
            </a:r>
            <a:fld id="{619F89D8-7AE3-494A-97F3-03D680869632}" type="slidenum">
              <a:rPr lang="en-US" noProof="0" smtClean="0"/>
              <a:pPr>
                <a:spcAft>
                  <a:spcPts val="600"/>
                </a:spcAft>
              </a:pPr>
              <a:t>9</a:t>
            </a:fld>
            <a:endParaRPr lang="en-US" noProof="0"/>
          </a:p>
        </p:txBody>
      </p:sp>
      <p:sp>
        <p:nvSpPr>
          <p:cNvPr id="4" name="Rectangle: Rounded Corners 3">
            <a:extLst>
              <a:ext uri="{FF2B5EF4-FFF2-40B4-BE49-F238E27FC236}">
                <a16:creationId xmlns:a16="http://schemas.microsoft.com/office/drawing/2014/main" id="{0F6B752B-6329-BD23-357D-5AE63D476C8B}"/>
              </a:ext>
            </a:extLst>
          </p:cNvPr>
          <p:cNvSpPr/>
          <p:nvPr/>
        </p:nvSpPr>
        <p:spPr bwMode="gray">
          <a:xfrm>
            <a:off x="4500026" y="3735411"/>
            <a:ext cx="1167349" cy="60798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
        <p:nvSpPr>
          <p:cNvPr id="5" name="Rectangle: Rounded Corners 4">
            <a:extLst>
              <a:ext uri="{FF2B5EF4-FFF2-40B4-BE49-F238E27FC236}">
                <a16:creationId xmlns:a16="http://schemas.microsoft.com/office/drawing/2014/main" id="{7C5FFBAD-D137-0B4D-E614-0D7C7824EEAF}"/>
              </a:ext>
            </a:extLst>
          </p:cNvPr>
          <p:cNvSpPr/>
          <p:nvPr/>
        </p:nvSpPr>
        <p:spPr bwMode="gray">
          <a:xfrm>
            <a:off x="7099191" y="3732639"/>
            <a:ext cx="939909" cy="534561"/>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400" dirty="0">
              <a:solidFill>
                <a:schemeClr val="tx1"/>
              </a:solidFill>
            </a:endParaRPr>
          </a:p>
        </p:txBody>
      </p:sp>
    </p:spTree>
    <p:extLst>
      <p:ext uri="{BB962C8B-B14F-4D97-AF65-F5344CB8AC3E}">
        <p14:creationId xmlns:p14="http://schemas.microsoft.com/office/powerpoint/2010/main" val="158311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2"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Lst>
  </p:timing>
</p:sld>
</file>

<file path=ppt/theme/theme1.xml><?xml version="1.0" encoding="utf-8"?>
<a:theme xmlns:a="http://schemas.openxmlformats.org/drawingml/2006/main" name="ABB Master">
  <a:themeElements>
    <a:clrScheme name="Custom 3">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4"/>
        </a:solidFill>
        <a:ln w="12700">
          <a:solidFill>
            <a:schemeClr val="accent4"/>
          </a:solidFill>
        </a:ln>
      </a:spPr>
      <a:bodyPr rtlCol="0" anchor="ctr"/>
      <a:lstStyle>
        <a:defPPr algn="ctr">
          <a:spcBef>
            <a:spcPts val="600"/>
          </a:spcBef>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600"/>
          </a:spcBef>
          <a:defRPr sz="1400" dirty="0"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PPT Template Templafy 2021120.pptx" id="{636D59D8-4D47-4D62-9970-5569608586F8}" vid="{6FA9D2F3-2CBF-4267-9EAB-EDA28A34CA0B}"/>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00966397547855","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p:properties xmlns:p="http://schemas.microsoft.com/office/2006/metadata/properties" xmlns:xsi="http://www.w3.org/2001/XMLSchema-instance" xmlns:pc="http://schemas.microsoft.com/office/infopath/2007/PartnerControls">
  <documentManagement>
    <BasedOnDocumentId xmlns="71d29222-2c5f-45ad-9aa5-4c2d15fddbe9">Not Defined</BasedOnDocumentId>
    <Notes1 xmlns="71d29222-2c5f-45ad-9aa5-4c2d15fddbe9" xsi:nil="true"/>
    <TaxCatchAll xmlns="71d29222-2c5f-45ad-9aa5-4c2d15fddbe9" xsi:nil="true"/>
    <ABB_Coll_DocumentRevisionId xmlns="71d29222-2c5f-45ad-9aa5-4c2d15fddbe9" xsi:nil="true"/>
    <CombinedDocumentId xmlns="71d29222-2c5f-45ad-9aa5-4c2d15fddbe9" xsi:nil="true"/>
    <o8cb8facb2054f9d919ea0674048ef40 xmlns="71d29222-2c5f-45ad-9aa5-4c2d15fddbe9">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645eeacf-9e24-46f0-b6e5-4c5343c3dda6</TermId>
        </TermInfo>
      </Terms>
    </o8cb8facb2054f9d919ea0674048ef40>
    <ABB_Coll_LifecycleStatus xmlns="71d29222-2c5f-45ad-9aa5-4c2d15fddbe9">Draft</ABB_Coll_LifecycleStatus>
    <ABB_Coll_RevisionText xmlns="71d29222-2c5f-45ad-9aa5-4c2d15fddbe9" xsi:nil="true"/>
    <BasedOnDocumentPartId xmlns="71d29222-2c5f-45ad-9aa5-4c2d15fddbe9" xsi:nil="true"/>
    <na4369807a744182aff6832bcef961df xmlns="71d29222-2c5f-45ad-9aa5-4c2d15fddbe9">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879fe0ba-b71c-4824-bb6f-5e1cf3c4fd6d</TermId>
        </TermInfo>
      </Terms>
    </na4369807a744182aff6832bcef961df>
    <ABB_Coll_ApprovedByPerson xmlns="71d29222-2c5f-45ad-9aa5-4c2d15fddbe9" xsi:nil="true"/>
    <ABB_Coll_OwningOrganization xmlns="71d29222-2c5f-45ad-9aa5-4c2d15fddbe9" xsi:nil="true"/>
    <ABB_Coll_SecurityLevel xmlns="71d29222-2c5f-45ad-9aa5-4c2d15fddbe9">1 Blank / No selection</ABB_Coll_SecurityLevel>
    <BasedOnLanguageCode xmlns="71d29222-2c5f-45ad-9aa5-4c2d15fddbe9">EN</BasedOnLanguageCode>
    <ABB_Coll_DocumentPartID xmlns="71d29222-2c5f-45ad-9aa5-4c2d15fddbe9" xsi:nil="true"/>
    <ABB_Coll_DocumentId xmlns="71d29222-2c5f-45ad-9aa5-4c2d15fddbe9" xsi:nil="true"/>
    <ABB_Coll_RetentionDate xmlns="71d29222-2c5f-45ad-9aa5-4c2d15fddbe9" xsi:nil="true"/>
    <ABB_Coll_TitleEnglish xmlns="71d29222-2c5f-45ad-9aa5-4c2d15fddbe9" xsi:nil="true"/>
    <SupplementaryTitle xmlns="71d29222-2c5f-45ad-9aa5-4c2d15fddbe9">Not Defined</SupplementaryTitle>
    <ABB_Coll_PreparedByPerson xmlns="71d29222-2c5f-45ad-9aa5-4c2d15fddbe9" xsi:nil="true"/>
    <ABB_Coll_PreparedDate xmlns="71d29222-2c5f-45ad-9aa5-4c2d15fddbe9" xsi:nil="true"/>
    <ABB_Coll_ApprovalDate xmlns="71d29222-2c5f-45ad-9aa5-4c2d15fddbe9" xsi:nil="true"/>
    <BasedOnRevisionId xmlns="71d29222-2c5f-45ad-9aa5-4c2d15fddbe9">Not Defined</BasedOnRevisionId>
  </documentManagement>
</p:properties>
</file>

<file path=customXml/item12.xml><?xml version="1.0" encoding="utf-8"?>
<TemplafySlideFormConfiguration><![CDATA[{"formFields":[{"distinct":false,"hideIfNoUserInteractionRequired":false,"required":false,"defaultValue":"1 Blank / No selection","autoSelectFirstOption":false,"shareValue":false,"type":"dropDown","dataSourceName":"SecurityLevels","dataSourceFieldName":"Name","name":"SecurityLevel","label":"Security Level"}],"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elementConfiguration":{"width":"4.25 cm","height":"0.7 cm","image":"{{Form.SecurityLevel.Classification}}","disableUpdates":false,"type":"image"},"type":"shape"}],"slideId":"638200966397366570","enableDocumentContentUpdater":false,"version":"2.0"}]]></TemplafySlideTemplateConfiguration>
</file>

<file path=customXml/item15.xml><?xml version="1.0" encoding="utf-8"?>
<?mso-contentType ?>
<SharedContentType xmlns="Microsoft.SharePoint.Taxonomy.ContentTypeSync" SourceId="13e722c5-bebe-4801-a6ac-67aa35eba088" ContentTypeId="0x010100C73238EC1C55483BBB279E4E8C27D02E01" PreviousValue="false" LastSyncTimeStamp="2018-03-15T11:37:34.393Z"/>
</file>

<file path=customXml/item2.xml><?xml version="1.0" encoding="utf-8"?>
<TemplafyFormConfiguration><![CDATA[{"formFields":[{"required":false,"placeholder":"","lines":1,"defaultValue":"","shareValue":false,"type":"textBox","name":"DocumentID","label":"Document ID"},{"required":false,"placeholder":"","lines":1,"defaultValue":"","shareValue":false,"type":"textBox","name":"DocumentTitle","label":"Document Title"},{"required":false,"placeholder":"","lines":1,"shareValue":false,"type":"textBox","name":"ProjectName","label":"Project Name"},{"required":false,"maxLength":10,"placeholder":"","lines":1,"defaultValue":"","shareValue":false,"type":"textBox","name":"Revision","label":"Revision"},{"required":false,"shareValue":false,"type":"datePicker","name":"ApprovalDate","label":"Approval Date"},{"required":false,"placeholder":"","lines":1,"shareValue":false,"type":"textBox","name":"ApprovedByPerson","label":"Approved By Person"},{"required":false,"shareValue":false,"type":"datePicker","name":"PreparedDate","label":"Displayed Date"},{"required":false,"placeholder":"","lines":1,"defaultValue":"","shareValue":false,"type":"textBox","name":"PreparedByPerson","label":"Prepared By Person"},{"distinct":false,"hideIfNoUserInteractionRequired":false,"required":false,"defaultValue":"Presentation","autoSelectFirstOption":false,"shareValue":false,"type":"dropDown","dataSourceName":"DocumentKinds","dataSourceFieldName":"DocumentKind","name":"DocumentKind","label":"Document Kind"},{"distinct":false,"hideIfNoUserInteractionRequired":false,"required":false,"defaultValue":"en","autoSelectFirstOption":false,"shareValue":false,"type":"dropDown","dataSourceName":"LanguageCodes","dataSourceFieldName":"Name","name":"Language","label":"Language"},{"distinct":false,"hideIfNoUserInteractionRequired":false,"required":false,"defaultValue":"Draft","autoSelectFirstOption":false,"shareValue":false,"type":"dropDown","dataSourceName":"LifeCycleStatus","dataSourceFieldName":"Name","name":"LifeCycleStatus","label":"Life Cycle Status"},{"required":false,"placeholder":"","lines":1,"defaultValue":"","shareValue":false,"type":"textBox","name":"OwningOrganization","label":"Owning Organization"},{"distinct":false,"hideIfNoUserInteractionRequired":false,"required":false,"defaultValue":"1 Blank / No selection","autoSelectFirstOption":false,"shareValue":false,"type":"dropDown","dataSourceName":"SecurityLevels","dataSourceFieldName":"Name","name":"SecurityLevel","label":"Security Level"},{"helpTexts":{},"spacing":{},"type":"instructions","name":"PleaseSelectWhichFooterElementsDoYouWantToInclude","label":"Please select which footer elements do you want to include: "},{"defaultValue":{"fixedValue":true},"helpTexts":{},"spacing":{},"shareValue":false,"type":"checkBox","name":"Date","label":"Date"},{"defaultValue":{"fixedValue":true},"helpTexts":{},"spacing":{},"shareValue":false,"type":"checkBox","name":"SlideNumber","label":"Slide number"},{"defaultValue":{"fixedValue":true},"helpTexts":{},"spacing":{},"shareValue":false,"type":"checkBox","name":"Copyright","label":"Copyright"},{"defaultValue":{"fixedValue":true},"helpTexts":{},"spacing":{},"shareValue":false,"type":"checkBox","name":"Logo","label":"Logo"}],"formDataEntries":[{"name":"DocumentKind","value":"lkfV49ZDsob5Bh/OcSBVgcFiYOf7BZZEAIO3+yuOAZE="},{"name":"Language","value":"nVWUwVCH4hPlxqXy4HP9YtfdIMCGVn0BS77jADLFKoo="},{"name":"LifeCycleStatus","value":"QnWOujKLJp1RvJFaXvBl6HPTKUr9NiUrF8/eA/+Hz0E="},{"name":"SecurityLevel","value":"AjUfbU7fcmJ9ahnATTBBemZ2fau3JMwZtl4s3Acf4Qc="},{"name":"Date","value":"/qSOYQOhULkeur4k+TWcKw=="},{"name":"SlideNumber","value":"/qSOYQOhULkeur4k+TWcKw=="},{"name":"Copyright","value":"/qSOYQOhULkeur4k+TWcKw=="},{"name":"Logo","value":"/qSOYQOhULkeur4k+TWcKw=="}]}]]></TemplafyFormConfiguration>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ABB Template" ma:contentTypeID="0x010100C73238EC1C55483BBB279E4E8C27D02E0100BB91C0F054DFB449B6CF054D7AD1ED9E" ma:contentTypeVersion="5" ma:contentTypeDescription="Opret et nyt dokument." ma:contentTypeScope="" ma:versionID="95480016f5dae8e6d3acb0fc797db5cc">
  <xsd:schema xmlns:xsd="http://www.w3.org/2001/XMLSchema" xmlns:xs="http://www.w3.org/2001/XMLSchema" xmlns:p="http://schemas.microsoft.com/office/2006/metadata/properties" xmlns:ns2="71d29222-2c5f-45ad-9aa5-4c2d15fddbe9" targetNamespace="http://schemas.microsoft.com/office/2006/metadata/properties" ma:root="true" ma:fieldsID="11712ccaf642d05e482a6a247e4bc6ed" ns2:_="">
    <xsd:import namespace="71d29222-2c5f-45ad-9aa5-4c2d15fddbe9"/>
    <xsd:element name="properties">
      <xsd:complexType>
        <xsd:sequence>
          <xsd:element name="documentManagement">
            <xsd:complexType>
              <xsd:all>
                <xsd:element ref="ns2:ABB_Coll_DocumentId"/>
                <xsd:element ref="ns2:na4369807a744182aff6832bcef961df" minOccurs="0"/>
                <xsd:element ref="ns2:TaxCatchAll" minOccurs="0"/>
                <xsd:element ref="ns2:TaxCatchAllLabel" minOccurs="0"/>
                <xsd:element ref="ns2:ABB_Coll_DocumentRevisionId"/>
                <xsd:element ref="ns2:ABB_Coll_LifecycleStatus"/>
                <xsd:element ref="ns2:o8cb8facb2054f9d919ea0674048ef40" minOccurs="0"/>
                <xsd:element ref="ns2:ABB_Coll_PreparedByPerson"/>
                <xsd:element ref="ns2:ABB_Coll_PreparedDate" minOccurs="0"/>
                <xsd:element ref="ns2:ABB_Coll_SecurityLevel"/>
                <xsd:element ref="ns2:ABB_Coll_ApprovalDate" minOccurs="0"/>
                <xsd:element ref="ns2:ABB_Coll_ApprovedByPerson" minOccurs="0"/>
                <xsd:element ref="ns2:ABB_Coll_DocumentPartID" minOccurs="0"/>
                <xsd:element ref="ns2:ABB_Coll_OwningOrganization" minOccurs="0"/>
                <xsd:element ref="ns2:ABB_Coll_RetentionDate" minOccurs="0"/>
                <xsd:element ref="ns2:ABB_Coll_RevisionText" minOccurs="0"/>
                <xsd:element ref="ns2:ABB_Coll_TitleEnglish" minOccurs="0"/>
                <xsd:element ref="ns2:BasedOnDocumentId" minOccurs="0"/>
                <xsd:element ref="ns2:BasedOnLanguageCode" minOccurs="0"/>
                <xsd:element ref="ns2:BasedOnRevisionId" minOccurs="0"/>
                <xsd:element ref="ns2:CombinedDocumentId" minOccurs="0"/>
                <xsd:element ref="ns2:Notes1" minOccurs="0"/>
                <xsd:element ref="ns2:SupplementaryTitle" minOccurs="0"/>
                <xsd:element ref="ns2:BasedOnDocumentPar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29222-2c5f-45ad-9aa5-4c2d15fddbe9" elementFormDefault="qualified">
    <xsd:import namespace="http://schemas.microsoft.com/office/2006/documentManagement/types"/>
    <xsd:import namespace="http://schemas.microsoft.com/office/infopath/2007/PartnerControls"/>
    <xsd:element name="ABB_Coll_DocumentId" ma:index="8" ma:displayName="Document ID" ma:internalName="ABB_Coll_DocumentId" ma:readOnly="false">
      <xsd:simpleType>
        <xsd:restriction base="dms:Text">
          <xsd:maxLength value="32"/>
        </xsd:restriction>
      </xsd:simpleType>
    </xsd:element>
    <xsd:element name="na4369807a744182aff6832bcef961df" ma:index="9" ma:taxonomy="true" ma:internalName="na4369807a744182aff6832bcef961df" ma:taxonomyFieldName="ABB_Coll_DocumentKind" ma:displayName="Document Kind" ma:readOnly="false" ma:default="" ma:fieldId="{7a436980-7a74-4182-aff6-832bcef961df}" ma:sspId="13e722c5-bebe-4801-a6ac-67aa35eba088" ma:termSetId="9fcef174-6530-482d-8615-b6a04facd02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605c55b-e380-4476-ac60-21537dde0012}" ma:internalName="TaxCatchAll" ma:showField="CatchAllData" ma:web="2e551aff-ed8b-4a86-bed0-b4a629a556c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605c55b-e380-4476-ac60-21537dde0012}" ma:internalName="TaxCatchAllLabel" ma:readOnly="true" ma:showField="CatchAllDataLabel" ma:web="2e551aff-ed8b-4a86-bed0-b4a629a556c3">
      <xsd:complexType>
        <xsd:complexContent>
          <xsd:extension base="dms:MultiChoiceLookup">
            <xsd:sequence>
              <xsd:element name="Value" type="dms:Lookup" maxOccurs="unbounded" minOccurs="0" nillable="true"/>
            </xsd:sequence>
          </xsd:extension>
        </xsd:complexContent>
      </xsd:complexType>
    </xsd:element>
    <xsd:element name="ABB_Coll_DocumentRevisionId" ma:index="13" ma:displayName="Revision" ma:default="A" ma:internalName="ABB_Coll_DocumentRevisionId" ma:readOnly="false">
      <xsd:simpleType>
        <xsd:restriction base="dms:Text">
          <xsd:maxLength value="10"/>
        </xsd:restriction>
      </xsd:simpleType>
    </xsd:element>
    <xsd:element name="ABB_Coll_LifecycleStatus" ma:index="14" ma:displayName="Lifecycle Status" ma:default="Draft" ma:internalName="ABB_Coll_LifecycleStatus" ma:readOnly="false">
      <xsd:simpleType>
        <xsd:restriction base="dms:Choice">
          <xsd:enumeration value="Draft"/>
          <xsd:enumeration value="In review"/>
          <xsd:enumeration value="Approved"/>
          <xsd:enumeration value="Withdrawn"/>
        </xsd:restriction>
      </xsd:simpleType>
    </xsd:element>
    <xsd:element name="o8cb8facb2054f9d919ea0674048ef40" ma:index="15" ma:taxonomy="true" ma:internalName="o8cb8facb2054f9d919ea0674048ef40" ma:taxonomyFieldName="ABB_Coll_LanguageCode" ma:displayName="Language Code" ma:readOnly="false" ma:default="" ma:fieldId="{88cb8fac-b205-4f9d-919e-a0674048ef40}" ma:sspId="13e722c5-bebe-4801-a6ac-67aa35eba088" ma:termSetId="0a7cdf19-023e-497a-aaf4-2d3440a665f2" ma:anchorId="00000000-0000-0000-0000-000000000000" ma:open="false" ma:isKeyword="false">
      <xsd:complexType>
        <xsd:sequence>
          <xsd:element ref="pc:Terms" minOccurs="0" maxOccurs="1"/>
        </xsd:sequence>
      </xsd:complexType>
    </xsd:element>
    <xsd:element name="ABB_Coll_PreparedByPerson" ma:index="17" ma:displayName="Prepared By Person" ma:internalName="ABB_Coll_PreparedByPerson" ma:readOnly="false">
      <xsd:simpleType>
        <xsd:restriction base="dms:Text">
          <xsd:maxLength value="255"/>
        </xsd:restriction>
      </xsd:simpleType>
    </xsd:element>
    <xsd:element name="ABB_Coll_PreparedDate" ma:index="18" nillable="true" ma:displayName="Prepared Date" ma:format="DateOnly" ma:internalName="ABB_Coll_PreparedDate" ma:readOnly="false">
      <xsd:simpleType>
        <xsd:restriction base="dms:DateTime"/>
      </xsd:simpleType>
    </xsd:element>
    <xsd:element name="ABB_Coll_SecurityLevel" ma:index="19" ma:displayName="Security Level" ma:default="Internal" ma:internalName="ABB_Coll_SecurityLevel" ma:readOnly="false">
      <xsd:simpleType>
        <xsd:restriction base="dms:Choice">
          <xsd:enumeration value="Public"/>
          <xsd:enumeration value="Internal"/>
          <xsd:enumeration value="Confidential"/>
          <xsd:enumeration value="Strictly Confidential"/>
        </xsd:restriction>
      </xsd:simpleType>
    </xsd:element>
    <xsd:element name="ABB_Coll_ApprovalDate" ma:index="20" nillable="true" ma:displayName="Approval Date" ma:format="DateOnly" ma:internalName="ABB_Coll_ApprovalDate" ma:readOnly="false">
      <xsd:simpleType>
        <xsd:restriction base="dms:DateTime"/>
      </xsd:simpleType>
    </xsd:element>
    <xsd:element name="ABB_Coll_ApprovedByPerson" ma:index="21" nillable="true" ma:displayName="Approved By Person" ma:internalName="ABB_Coll_ApprovedByPerson" ma:readOnly="false">
      <xsd:simpleType>
        <xsd:restriction base="dms:Text">
          <xsd:maxLength value="100"/>
        </xsd:restriction>
      </xsd:simpleType>
    </xsd:element>
    <xsd:element name="ABB_Coll_DocumentPartID" ma:index="22" nillable="true" ma:displayName="Document Part ID" ma:internalName="ABB_Coll_DocumentPartID" ma:readOnly="false">
      <xsd:simpleType>
        <xsd:restriction base="dms:Text">
          <xsd:maxLength value="32"/>
        </xsd:restriction>
      </xsd:simpleType>
    </xsd:element>
    <xsd:element name="ABB_Coll_OwningOrganization" ma:index="23" nillable="true" ma:displayName="Owning Organization" ma:internalName="ABB_Coll_OwningOrganization" ma:readOnly="false">
      <xsd:simpleType>
        <xsd:restriction base="dms:Text">
          <xsd:maxLength value="80"/>
        </xsd:restriction>
      </xsd:simpleType>
    </xsd:element>
    <xsd:element name="ABB_Coll_RetentionDate" ma:index="24" nillable="true" ma:displayName="Retention Date" ma:format="DateOnly" ma:internalName="ABB_Coll_RetentionDate" ma:readOnly="false">
      <xsd:simpleType>
        <xsd:restriction base="dms:DateTime"/>
      </xsd:simpleType>
    </xsd:element>
    <xsd:element name="ABB_Coll_RevisionText" ma:index="25" nillable="true" ma:displayName="Revision Text" ma:internalName="ABB_Coll_RevisionText" ma:readOnly="false">
      <xsd:simpleType>
        <xsd:restriction base="dms:Note">
          <xsd:maxLength value="255"/>
        </xsd:restriction>
      </xsd:simpleType>
    </xsd:element>
    <xsd:element name="ABB_Coll_TitleEnglish" ma:index="26" nillable="true" ma:displayName="Title English" ma:internalName="ABB_Coll_TitleEnglish" ma:readOnly="false">
      <xsd:simpleType>
        <xsd:restriction base="dms:Text"/>
      </xsd:simpleType>
    </xsd:element>
    <xsd:element name="BasedOnDocumentId" ma:index="27" nillable="true" ma:displayName="Based On Document Id" ma:default="Not Defined" ma:internalName="BasedOnDocumentId">
      <xsd:simpleType>
        <xsd:restriction base="dms:Text"/>
      </xsd:simpleType>
    </xsd:element>
    <xsd:element name="BasedOnLanguageCode" ma:index="28" nillable="true" ma:displayName="Based On Language Code" ma:default="EN" ma:internalName="BasedOnLanguageCode">
      <xsd:simpleType>
        <xsd:restriction base="dms:Text">
          <xsd:maxLength value="5"/>
        </xsd:restriction>
      </xsd:simpleType>
    </xsd:element>
    <xsd:element name="BasedOnRevisionId" ma:index="29" nillable="true" ma:displayName="Based On Document Revision Id" ma:default="Not Defined" ma:internalName="BasedOnRevisionId">
      <xsd:simpleType>
        <xsd:restriction base="dms:Text">
          <xsd:maxLength value="255"/>
        </xsd:restriction>
      </xsd:simpleType>
    </xsd:element>
    <xsd:element name="CombinedDocumentId" ma:index="30" nillable="true" ma:displayName="Combined Id" ma:internalName="CombinedDocumentId">
      <xsd:simpleType>
        <xsd:restriction base="dms:Text"/>
      </xsd:simpleType>
    </xsd:element>
    <xsd:element name="Notes1" ma:index="31" nillable="true" ma:displayName="Notes" ma:internalName="Notes1">
      <xsd:simpleType>
        <xsd:restriction base="dms:Note">
          <xsd:maxLength value="255"/>
        </xsd:restriction>
      </xsd:simpleType>
    </xsd:element>
    <xsd:element name="SupplementaryTitle" ma:index="32" nillable="true" ma:displayName="Supplementary Title" ma:default="Not Defined" ma:internalName="SupplementaryTitle">
      <xsd:simpleType>
        <xsd:restriction base="dms:Text"/>
      </xsd:simpleType>
    </xsd:element>
    <xsd:element name="BasedOnDocumentPartId" ma:index="33" nillable="true" ma:displayName="Based On Document Part Id" ma:internalName="BasedOnDocumentPartId">
      <xsd:simpleType>
        <xsd:restriction base="dms:Text">
          <xsd:maxLength value="3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TemplateConfiguration><![CDATA[{"elementsMetadata":[{"elementConfiguration":{"binding":"{{FormatDateTime(Form.PreparedDate, \"MMMM d, yyyy\")}}","visibility":"","disableUpdates":false,"type":"text"},"type":"shape","id":"0f00103c-77a4-4987-95cd-820c5fbc772a"},{"elementConfiguration":{"width":"4.25 cm","height":"0.7 cm","image":"{{Form.SecurityLevel.Classification}}","disableUpdates":false,"type":"image"},"type":"shape","id":"ff833001-26d3-4cfb-916b-f503e0bf9a0e"},{"elementConfiguration":{"width":"4.25 cm","height":"0.7 cm","image":"{{Form.SecurityLevel.Classification}}","disableUpdates":false,"type":"image"},"type":"shape","id":"3b871d24-dc11-45de-a5a2-9fea3e8d7ab5"},{"elementConfiguration":{"width":"4.25 cm","height":"0.7 cm","image":"{{Form.SecurityLevel.Classification}}","disableUpdates":false,"type":"image"},"type":"shape","id":"f4b0e443-2db2-4ceb-8331-8b5aac8f53a2"},{"elementConfiguration":{"width":"4.25 cm","height":"0.7 cm","image":"{{Form.SecurityLevel.Classification}}","disableUpdates":false,"type":"image"},"type":"shape","id":"fff3faac-aaf7-4195-8612-7f2d4fc46cc8"},{"elementConfiguration":{"width":"4.25 cm","height":"0.7 cm","image":"{{Form.SecurityLevel.Classification}}","disableUpdates":false,"type":"image"},"type":"shape","id":"26204091-caa4-42a5-96d8-a539441eb8fa"},{"elementConfiguration":{"width":"4.25 cm","height":"0.7 cm","image":"{{Form.SecurityLevel.Classification}}","disableUpdates":false,"type":"image"},"type":"shape","id":"79f22c68-c5f8-42ee-91b6-925fa912d360"},{"elementConfiguration":{"width":"4.25 cm","height":"0.7 cm","image":"{{Form.SecurityLevel.Classification}}","disableUpdates":false,"type":"image"},"type":"shape","id":"7354ed83-0331-46a1-b37d-68cb90b068f1"},{"elementConfiguration":{"width":"4.25 cm","height":"0.7 cm","image":"{{Form.SecurityLevel.Classification}}","disableUpdates":false,"type":"image"},"type":"shape","id":"b015ec4a-1882-4226-b054-39f6fcf08358"},{"elementConfiguration":{"width":"4.25 cm","height":"0.7 cm","image":"{{Form.SecurityLevel.Classification}}","disableUpdates":false,"type":"image"},"type":"shape","id":"5e3d13bb-91fc-445e-a30b-729e9b276a3b"},{"elementConfiguration":{"width":"4.25 cm","height":"0.7 cm","image":"{{Form.SecurityLevel.Classification}}","disableUpdates":false,"type":"image"},"type":"shape","id":"d8404a96-1826-4c92-98b4-5c8a1e832bfd"}],"transformationConfigurations":[{"binding":"{{Form.DocumentID}}","namespace":"http://schemas.microsoft.com/office/2006/metadata/properties","path":"/p:properties/documentManagement/*[local-name()=\"ABB_Coll_DocumentId\"]","disableUpdates":false,"type":"customXmlValue"},{"namespace":"http://schemas.microsoft.com/office/2006/metadata/properties","path":"/p:properties/documentManagement/*[local-name()=\"o8cb8facb2054f9d919ea0674048ef40\"]","termId":"{{Form.Language.TermID}}","termName":"{{Form.Language.Name}}","disableUpdates":false,"type":"customXmlManagedMetadata"},{"namespace":"http://schemas.microsoft.com/office/2006/metadata/properties","path":"/p:properties/documentManagement/*[local-name()=\"na4369807a744182aff6832bcef961df\"]","termId":"{{Form.DocumentKind.TermID}}","termName":"{{Form.DocumentKind.DocumentKind}}","disableUpdates":false,"type":"customXmlManagedMetadata"},{"binding":"{{Form.Revision}}","namespace":"http://schemas.microsoft.com/office/2006/metadata/properties","path":"/p:properties/documentManagement/*[local-name()=\"ABB_Coll_DocumentRevisionId\"]","disableUpdates":false,"type":"customXmlValue"},{"binding":"{{Form.LifeCycleStatus.Name}}","namespace":"http://schemas.microsoft.com/office/2006/metadata/properties","path":"/p:properties/documentManagement/*[local-name()=\"ABB_Coll_LifecycleStatus\"]","disableUpdates":false,"type":"customXmlValue"},{"binding":"{{Form.ApprovalDate}}","namespace":"http://schemas.microsoft.com/office/2006/metadata/properties","path":"/p:properties/documentManagement/*[local-name()=\"ABB_Coll_ApprovalDate\"]","disableUpdates":false,"type":"customXmlDateTimeValue"},{"binding":"{{Form.ApprovedByPerson}}","namespace":"http://schemas.microsoft.com/office/2006/metadata/properties","path":"/p:properties/documentManagement/*[local-name()=\"ABB_Coll_ApprovedByPerson\"]","disableUpdates":false,"type":"customXmlValue"},{"binding":"{{Form.PreparedByPerson}}","namespace":"http://schemas.microsoft.com/office/2006/metadata/properties","path":"/p:properties/documentManagement/*[local-name()=\"ABB_Coll_PreparedByPerson\"]","disableUpdates":false,"type":"customXmlValue"},{"binding":"{{Form.OwningOrganization}}","namespace":"http://schemas.microsoft.com/office/2006/metadata/properties","path":"/p:properties/documentManagement/*[local-name()=\"ABB_Coll_OwningOrganization\"]","disableUpdates":false,"type":"customXmlValue"},{"binding":"{{Form.SecurityLevel.Name}}","namespace":"http://schemas.microsoft.com/office/2006/metadata/properties","path":"/p:properties/documentManagement/*[local-name()=\"ABB_Coll_SecurityLevel\"]","disableUpdates":false,"type":"customXmlValue"},{"binding":"{{Form.PreparedDate}}","namespace":"http://schemas.microsoft.com/office/2006/metadata/properties","path":"/p:properties/documentManagement/*[local-name()=\"ABB_Coll_PreparedDate\"]","disableUpdates":false,"type":"customXmlDateTimeValue"},{"propertyName":"title","propertyValue":"{{Form.DocumentTitle}}","disableUpdates":false,"type":"documentProperty"},{"propertyName":"BrandName","propertyValue":"{{UserProfile.Brand.Name}}","disableUpdates":false,"type":"customDocumentProperty"},{"propertyName":"hideDate","propertyValue":"{{Form.Date}}","disableUpdates":false,"type":"customDocumentProperty"},{"propertyName":"hideSlideNumber","propertyValue":"{{Form.SlideNumber}}","disableUpdates":false,"type":"customDocumentProperty"},{"propertyName":"hideCopyright","propertyValue":"{{Form.Copyright}}","disableUpdates":false,"type":"customDocumentProperty"},{"propertyName":"hideLogo","propertyValue":"{{Form.Logo}}","disableUpdates":false,"type":"customDocumentProperty"},{"language":"{{DocumentLanguage}}","disableUpdates":false,"type":"proofingLanguage"},{"propertyName":"BrandName","propertyValue":"{{UserProfile.Brand.Name}}","disableUpdates":false,"type":"customDocumentProperty"},{"propertyName":"hideDate","propertyValue":"{{Form.Date}}","disableUpdates":false,"type":"customDocumentProperty"},{"propertyName":"hideSlideNumber","propertyValue":"{{Form.SlideNumber}}","disableUpdates":false,"type":"customDocumentProperty"},{"propertyName":"hideCopyright","propertyValue":"{{Form.Copyright}}","disableUpdates":false,"type":"customDocumentProperty"},{"propertyName":"hideLogo","propertyValue":"{{Form.Logo}}","disableUpdates":false,"type":"customDocumentProperty"}],"templateName":"ABB - Blank with Dynamics - 20230511 - 2","templateDescription":"","enableDocumentContentUpdater":true,"version":"2.0"}]]></TemplafyTemplateConfiguration>
</file>

<file path=customXml/item6.xml><?xml version="1.0" encoding="utf-8"?>
<Update>
  <Cmd case="SkabelonDesign.DocumentData:DefineData" variableName="DocumentRevisionIdLabelAndValue">
    <Doc.CustomXml.ABB_Coll_DocumentRevisionId>
      <s><![CDATA[Rev.: ]]></s>
      <Doc.CustomXml.ABB_Coll_DocumentRevisionId/>
    </Doc.CustomXml.ABB_Coll_DocumentRevisionId>
    <s/>
  </Cmd>
  <Cmd case="SkabelonDesign.DocumentData:DefineData" variableName="PPMetadata">
    <Doc.CustomXml.ABB_Coll_DocumentId>
      <s><![CDATA[Document ID: ]]></s>
      <Doc.CustomXml.ABB_Coll_DocumentId/>
    </Doc.CustomXml.ABB_Coll_DocumentId>
    <s/>
  </Cmd>
  <Cmd case="SkabelonDesign.DocumentData:DefineData" variableName="SecurityLevel">
    <Doc.CustomXml.ABB_Coll_SecurityLevel>
      <Doc.CustomXml.ABB_Coll_SecurityLevel/>
    </Doc.CustomXml.ABB_Coll_SecurityLevel>
    <s/>
  </Cmd>
  <Cmd case="BaseExtensions:If" if-1-type="DOCUMENTDATA" if-1-key="SecurityLevel" if-1-value="Internal">
    <True>
      <Cmd case="BaseExtensions:show-hide-pp" show="True" ShapeNames="Internal"/>
      <Cmd case="BaseExtensions:show-hide-pp" show="False" ShapeNames="Confidential"/>
      <Cmd case="BaseExtensions:show-hide-pp" show="False" ShapeNames="Strictly"/>
      <Cmd case="BaseExtensions:show-hide-pp" show="False" ShapeNames="Public"/>
    </True>
  </Cmd>
  <Cmd case="BaseExtensions:If" if-1-type="DOCUMENTDATA" if-1-key="SecurityLevel" if-1-value="Confidential">
    <True>
      <Cmd case="BaseExtensions:show-hide-pp" show="False" ShapeNames="Internal"/>
      <Cmd case="BaseExtensions:show-hide-pp" show="True" ShapeNames="Confidential"/>
      <Cmd case="BaseExtensions:show-hide-pp" show="False" ShapeNames="Strictly"/>
      <Cmd case="BaseExtensions:show-hide-pp" show="False" ShapeNames="Public"/>
    </True>
  </Cmd>
  <Cmd case="BaseExtensions:If" if-1-type="DOCUMENTDATA" if-1-key="SecurityLevel" if-1-value="Strictly Confidential">
    <True>
      <Cmd case="BaseExtensions:show-hide-pp" show="False" ShapeNames="Internal"/>
      <Cmd case="BaseExtensions:show-hide-pp" show="False" ShapeNames="Confidential"/>
      <Cmd case="BaseExtensions:show-hide-pp" show="True" ShapeNames="Strictly"/>
      <Cmd case="BaseExtensions:show-hide-pp" show="False" ShapeNames="Public"/>
    </True>
  </Cmd>
  <Cmd case="BaseExtensions:If" if-1-type="DOCUMENTDATA" if-1-key="SecurityLevel" if-1-value="Public">
    <True>
      <Cmd case="BaseExtensions:show-hide-pp" show="False" ShapeNames="Internal"/>
      <Cmd case="BaseExtensions:show-hide-pp" show="False" ShapeNames="Confidential"/>
      <Cmd case="BaseExtensions:show-hide-pp" show="False" ShapeNames="Strictly"/>
      <Cmd case="BaseExtensions:show-hide-pp" show="True" ShapeNames="Public"/>
    </True>
  </Cmd>
  <Cmd case="BaseExtensions:If" if-1-type="docpropmap" if-1-key="TemplafyTenantId" if-1-value="+abb;+abbqa">
    <True>
      <Cmd case="BaseExtensions:find-shape-bring-to-front" copyDelete="true" layout-1-name="Cover C" shape-1-name-1="Revision" shape-1-name-2="Copyright" shape-1-name-3="DocumentID" shape-1-name-4="Logo" shape-1-name-5="Classification" layout-2-name="Cover D" shape-2-name-1="Revision" shape-2-name-2="Copyright" shape-2-name-3="DocumentID" shape-2-name-4="Logo" shape-2-name-5="Classification" layout-3-name="Cover E" shape-3-name-1="Classification" layout-4-name="Cover F" shape-4-name-1="Classification" layout-5-name="Picture full screen" shape-5-name-6="Slide number" shape-5-name-7="Date dynamic" shape-5-name-8="CopyrightText" shape-5-name-9="LogoFooter"/>
    </True>
  </Cmd>
  <Cmd case="BaseExtensions:If" if-1-type="documentprop" if-1-key="hideDate" if-1-value="True">
    <True>
      <cmd case="BaseExtensions:show-hide-pp" show="true" ShapeNames="Date dynamic" ToggleOnActiveSlide="false"/>
    </True>
    <False>
      <cmd case="BaseExtensions:show-hide-pp" show="false" ShapeNames="Date dynamic" ToggleOnActiveSlide="false"/>
    </False>
  </Cmd>
  <Cmd case="BaseExtensions:If" if-1-type="documentprop" if-1-key="hideSlideNumber" if-1-value="True">
    <True>
      <cmd case="BaseExtensions:show-hide-pp" show="true" ShapeNames="Slide number" ToggleOnActiveSlide="false"/>
    </True>
    <False>
      <cmd case="BaseExtensions:show-hide-pp" show="false" ShapeNames="Slide number" ToggleOnActiveSlide="false"/>
    </False>
  </Cmd>
  <Cmd case="BaseExtensions:If" if-1-type="documentprop" if-1-key="hideCopyright" if-1-value="True">
    <True>
      <Cmd case="BaseExtensions:show-hide-pp" show="true" ShapeNames="CopyrightText" ToggleOnActiveSlide="false"/>
    </True>
    <False>
      <Cmd case="BaseExtensions:show-hide-pp" show="false" ShapeNames="CopyrightText" ToggleOnActiveSlide="false"/>
    </False>
  </Cmd>
  <Cmd case="BaseExtensions:If" if-1-type="documentprop" if-1-key="hideLogo" if-1-value="True">
    <True>
      <Cmd case="BaseExtensions:show-hide-pp" show="true" ShapeNames="LogoFooter" ToggleOnActiveSlide="false"/>
    </True>
    <False>
      <Cmd case="BaseExtensions:show-hide-pp" show="false" ShapeNames="LogoFooter" ToggleOnActiveSlide="false"/>
    </False>
  </Cmd>
</Update>
</file>

<file path=customXml/item7.xml><?xml version="1.0" encoding="utf-8"?>
<TemplafySlideTemplateConfiguration><![CDATA[{"slideVersion":1,"isValidatorEnabled":false,"isLocked":false,"elementsMetadata":[],"slideId":"638200966397524360","enableDocumentContentUpdater":false,"version":"2.0"}]]></TemplafySlideTemplateConfiguration>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TemplafySlideTemplateConfiguration><![CDATA[{"slideVersion":1,"isValidatorEnabled":false,"isLocked":false,"elementsMetadata":[],"slideId":"638200966397553564","enableDocumentContentUpdater":false,"version":"2.0"}]]></TemplafySlideTemplateConfiguration>
</file>

<file path=customXml/itemProps1.xml><?xml version="1.0" encoding="utf-8"?>
<ds:datastoreItem xmlns:ds="http://schemas.openxmlformats.org/officeDocument/2006/customXml" ds:itemID="{DD3C33AD-792D-4526-B706-A09FEA4C6707}">
  <ds:schemaRefs/>
</ds:datastoreItem>
</file>

<file path=customXml/itemProps10.xml><?xml version="1.0" encoding="utf-8"?>
<ds:datastoreItem xmlns:ds="http://schemas.openxmlformats.org/officeDocument/2006/customXml" ds:itemID="{8265113A-9CF8-4F3C-A204-F97A907EC37F}">
  <ds:schemaRefs/>
</ds:datastoreItem>
</file>

<file path=customXml/itemProps11.xml><?xml version="1.0" encoding="utf-8"?>
<ds:datastoreItem xmlns:ds="http://schemas.openxmlformats.org/officeDocument/2006/customXml" ds:itemID="{20F01761-FF92-45AA-AFD3-07A4C4C43484}">
  <ds:schemaRefs>
    <ds:schemaRef ds:uri="http://schemas.openxmlformats.org/package/2006/metadata/core-properties"/>
    <ds:schemaRef ds:uri="http://schemas.microsoft.com/office/2006/documentManagement/types"/>
    <ds:schemaRef ds:uri="71d29222-2c5f-45ad-9aa5-4c2d15fddbe9"/>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12.xml><?xml version="1.0" encoding="utf-8"?>
<ds:datastoreItem xmlns:ds="http://schemas.openxmlformats.org/officeDocument/2006/customXml" ds:itemID="{3ECD800E-71F1-48A7-95FD-4E027165EBAE}">
  <ds:schemaRefs/>
</ds:datastoreItem>
</file>

<file path=customXml/itemProps13.xml><?xml version="1.0" encoding="utf-8"?>
<ds:datastoreItem xmlns:ds="http://schemas.openxmlformats.org/officeDocument/2006/customXml" ds:itemID="{29D7A846-0DA2-42A4-98F2-11B97807D5A0}">
  <ds:schemaRefs/>
</ds:datastoreItem>
</file>

<file path=customXml/itemProps14.xml><?xml version="1.0" encoding="utf-8"?>
<ds:datastoreItem xmlns:ds="http://schemas.openxmlformats.org/officeDocument/2006/customXml" ds:itemID="{583016FA-8CF4-49F0-B3A3-2E0DED7C71BA}">
  <ds:schemaRefs/>
</ds:datastoreItem>
</file>

<file path=customXml/itemProps15.xml><?xml version="1.0" encoding="utf-8"?>
<ds:datastoreItem xmlns:ds="http://schemas.openxmlformats.org/officeDocument/2006/customXml" ds:itemID="{66E1508F-A58E-4DD5-9EB8-AC4BDE314F53}">
  <ds:schemaRefs>
    <ds:schemaRef ds:uri="Microsoft.SharePoint.Taxonomy.ContentTypeSync"/>
  </ds:schemaRefs>
</ds:datastoreItem>
</file>

<file path=customXml/itemProps2.xml><?xml version="1.0" encoding="utf-8"?>
<ds:datastoreItem xmlns:ds="http://schemas.openxmlformats.org/officeDocument/2006/customXml" ds:itemID="{88746BAB-2507-4F3A-B16E-ED38367EE530}">
  <ds:schemaRefs/>
</ds:datastoreItem>
</file>

<file path=customXml/itemProps3.xml><?xml version="1.0" encoding="utf-8"?>
<ds:datastoreItem xmlns:ds="http://schemas.openxmlformats.org/officeDocument/2006/customXml" ds:itemID="{55E46940-6434-4A2E-97B3-DE85BC1783F5}">
  <ds:schemaRefs/>
</ds:datastoreItem>
</file>

<file path=customXml/itemProps4.xml><?xml version="1.0" encoding="utf-8"?>
<ds:datastoreItem xmlns:ds="http://schemas.openxmlformats.org/officeDocument/2006/customXml" ds:itemID="{189C1233-36FA-4952-984E-C0B4B9989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29222-2c5f-45ad-9aa5-4c2d15fdd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2280EEE-F7B5-4B82-8B3F-6C5291CE43BF}">
  <ds:schemaRefs/>
</ds:datastoreItem>
</file>

<file path=customXml/itemProps6.xml><?xml version="1.0" encoding="utf-8"?>
<ds:datastoreItem xmlns:ds="http://schemas.openxmlformats.org/officeDocument/2006/customXml" ds:itemID="{3701DADA-2F68-45DF-8F02-C8ED25A02974}">
  <ds:schemaRefs/>
</ds:datastoreItem>
</file>

<file path=customXml/itemProps7.xml><?xml version="1.0" encoding="utf-8"?>
<ds:datastoreItem xmlns:ds="http://schemas.openxmlformats.org/officeDocument/2006/customXml" ds:itemID="{20F5C750-582F-46BB-A4BF-CBC0EFE7CA78}">
  <ds:schemaRefs/>
</ds:datastoreItem>
</file>

<file path=customXml/itemProps8.xml><?xml version="1.0" encoding="utf-8"?>
<ds:datastoreItem xmlns:ds="http://schemas.openxmlformats.org/officeDocument/2006/customXml" ds:itemID="{E296156F-3DB4-48ED-BF14-FAC9F0C4F584}">
  <ds:schemaRefs>
    <ds:schemaRef ds:uri="http://schemas.microsoft.com/sharepoint/v3/contenttype/forms"/>
  </ds:schemaRefs>
</ds:datastoreItem>
</file>

<file path=customXml/itemProps9.xml><?xml version="1.0" encoding="utf-8"?>
<ds:datastoreItem xmlns:ds="http://schemas.openxmlformats.org/officeDocument/2006/customXml" ds:itemID="{17737E7C-FF8E-4947-8556-019F4675B7F5}">
  <ds:schemaRefs/>
</ds:datastoreItem>
</file>

<file path=docProps/app.xml><?xml version="1.0" encoding="utf-8"?>
<Properties xmlns="http://schemas.openxmlformats.org/officeDocument/2006/extended-properties" xmlns:vt="http://schemas.openxmlformats.org/officeDocument/2006/docPropsVTypes">
  <Template>ABB PPT Template Templafy 2021120</Template>
  <TotalTime>56873</TotalTime>
  <Words>1560</Words>
  <Application>Microsoft Office PowerPoint</Application>
  <PresentationFormat>Widescreen</PresentationFormat>
  <Paragraphs>228</Paragraphs>
  <Slides>15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Abadi Extra Light</vt:lpstr>
      <vt:lpstr>ABBvoice</vt:lpstr>
      <vt:lpstr>ABBvoice Light</vt:lpstr>
      <vt:lpstr>ABBvoice-Bold</vt:lpstr>
      <vt:lpstr>ABBvoiceOffice</vt:lpstr>
      <vt:lpstr>ABBvoice-Regular</vt:lpstr>
      <vt:lpstr>Arial</vt:lpstr>
      <vt:lpstr>Calibri</vt:lpstr>
      <vt:lpstr>Helvetica</vt:lpstr>
      <vt:lpstr>System Font Regular</vt:lpstr>
      <vt:lpstr>ABB Master</vt:lpstr>
      <vt:lpstr>Enhanced 400-600A General &amp; Heavy Duty Safety Switch </vt:lpstr>
      <vt:lpstr>Make the safer choice with Spec-Setter </vt:lpstr>
      <vt:lpstr>Why are we Launching this Product Line? </vt:lpstr>
      <vt:lpstr>Enhanced Features? </vt:lpstr>
      <vt:lpstr>General Duty</vt:lpstr>
      <vt:lpstr>Heavy Duty  </vt:lpstr>
      <vt:lpstr>Product Number Structure</vt:lpstr>
      <vt:lpstr>New Enclosures &amp; Mounting Bracket</vt:lpstr>
      <vt:lpstr>New Line Shield</vt:lpstr>
      <vt:lpstr>Count on</vt:lpstr>
      <vt:lpstr>Easy installation</vt:lpstr>
      <vt:lpstr>PowerPoint Presentation</vt:lpstr>
      <vt:lpstr>With ABB, you’re in safe hands</vt:lpstr>
      <vt:lpstr>PowerPoint Presentation</vt:lpstr>
      <vt:lpstr>PowerPoint Presentation</vt:lpstr>
    </vt:vector>
  </TitlesOfParts>
  <Company>ABB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dc:creator>
  <cp:lastModifiedBy>Caroline Iammarino</cp:lastModifiedBy>
  <cp:revision>90</cp:revision>
  <dcterms:created xsi:type="dcterms:W3CDTF">2023-05-26T12:57:16Z</dcterms:created>
  <dcterms:modified xsi:type="dcterms:W3CDTF">2023-09-15T17:06:08Z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eDate">
    <vt:lpwstr>True</vt:lpwstr>
  </property>
  <property fmtid="{D5CDD505-2E9C-101B-9397-08002B2CF9AE}" pid="3" name="hideSlideNumber">
    <vt:lpwstr>True</vt:lpwstr>
  </property>
  <property fmtid="{D5CDD505-2E9C-101B-9397-08002B2CF9AE}" pid="4" name="hideCopyright">
    <vt:lpwstr>True</vt:lpwstr>
  </property>
  <property fmtid="{D5CDD505-2E9C-101B-9397-08002B2CF9AE}" pid="5" name="hideLogo">
    <vt:lpwstr>True</vt:lpwstr>
  </property>
  <property fmtid="{D5CDD505-2E9C-101B-9397-08002B2CF9AE}" pid="6" name="TemplafyTimeStamp">
    <vt:lpwstr>2023-05-19T12:37:20</vt:lpwstr>
  </property>
  <property fmtid="{D5CDD505-2E9C-101B-9397-08002B2CF9AE}" pid="7" name="TemplafyTenantId">
    <vt:lpwstr>abb</vt:lpwstr>
  </property>
  <property fmtid="{D5CDD505-2E9C-101B-9397-08002B2CF9AE}" pid="8" name="TemplafyTemplateId">
    <vt:lpwstr>638200966374366508</vt:lpwstr>
  </property>
  <property fmtid="{D5CDD505-2E9C-101B-9397-08002B2CF9AE}" pid="9" name="TemplafyUserProfileId">
    <vt:lpwstr>637904680505315016</vt:lpwstr>
  </property>
  <property fmtid="{D5CDD505-2E9C-101B-9397-08002B2CF9AE}" pid="10" name="TemplafyLanguageCode">
    <vt:lpwstr>en-US</vt:lpwstr>
  </property>
  <property fmtid="{D5CDD505-2E9C-101B-9397-08002B2CF9AE}" pid="11" name="BrandName">
    <vt:lpwstr>ABB</vt:lpwstr>
  </property>
  <property fmtid="{D5CDD505-2E9C-101B-9397-08002B2CF9AE}" pid="12" name="TemplafyFromBlank">
    <vt:bool>true</vt:bool>
  </property>
</Properties>
</file>