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48"/>
  </p:notesMasterIdLst>
  <p:handoutMasterIdLst>
    <p:handoutMasterId r:id="rId49"/>
  </p:handoutMasterIdLst>
  <p:sldIdLst>
    <p:sldId id="297" r:id="rId5"/>
    <p:sldId id="6723" r:id="rId6"/>
    <p:sldId id="957" r:id="rId7"/>
    <p:sldId id="6705" r:id="rId8"/>
    <p:sldId id="928" r:id="rId9"/>
    <p:sldId id="955" r:id="rId10"/>
    <p:sldId id="6737" r:id="rId11"/>
    <p:sldId id="6738" r:id="rId12"/>
    <p:sldId id="6707" r:id="rId13"/>
    <p:sldId id="6708" r:id="rId14"/>
    <p:sldId id="6709" r:id="rId15"/>
    <p:sldId id="6711" r:id="rId16"/>
    <p:sldId id="6713" r:id="rId17"/>
    <p:sldId id="6726" r:id="rId18"/>
    <p:sldId id="6727" r:id="rId19"/>
    <p:sldId id="6731" r:id="rId20"/>
    <p:sldId id="6732" r:id="rId21"/>
    <p:sldId id="6724" r:id="rId22"/>
    <p:sldId id="6725" r:id="rId23"/>
    <p:sldId id="958" r:id="rId24"/>
    <p:sldId id="6728" r:id="rId25"/>
    <p:sldId id="6729" r:id="rId26"/>
    <p:sldId id="938" r:id="rId27"/>
    <p:sldId id="6730" r:id="rId28"/>
    <p:sldId id="960" r:id="rId29"/>
    <p:sldId id="6717" r:id="rId30"/>
    <p:sldId id="942" r:id="rId31"/>
    <p:sldId id="6718" r:id="rId32"/>
    <p:sldId id="963" r:id="rId33"/>
    <p:sldId id="6714" r:id="rId34"/>
    <p:sldId id="947" r:id="rId35"/>
    <p:sldId id="6720" r:id="rId36"/>
    <p:sldId id="6721" r:id="rId37"/>
    <p:sldId id="6722" r:id="rId38"/>
    <p:sldId id="950" r:id="rId39"/>
    <p:sldId id="961" r:id="rId40"/>
    <p:sldId id="944" r:id="rId41"/>
    <p:sldId id="945" r:id="rId42"/>
    <p:sldId id="946" r:id="rId43"/>
    <p:sldId id="953" r:id="rId44"/>
    <p:sldId id="966" r:id="rId45"/>
    <p:sldId id="952" r:id="rId46"/>
    <p:sldId id="260" r:id="rId47"/>
  </p:sldIdLst>
  <p:sldSz cx="9145588"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ederica Passone" initials="FP" lastIdx="15" clrIdx="0">
    <p:extLst>
      <p:ext uri="{19B8F6BF-5375-455C-9EA6-DF929625EA0E}">
        <p15:presenceInfo xmlns:p15="http://schemas.microsoft.com/office/powerpoint/2012/main" userId="S::federica.passone@it.abb.com::4def2fb4-7245-4a59-bc14-e41db34d33ad" providerId="AD"/>
      </p:ext>
    </p:extLst>
  </p:cmAuthor>
  <p:cmAuthor id="2" name="MICHELE MERLO" initials="MM" lastIdx="21" clrIdx="1">
    <p:extLst>
      <p:ext uri="{19B8F6BF-5375-455C-9EA6-DF929625EA0E}">
        <p15:presenceInfo xmlns:p15="http://schemas.microsoft.com/office/powerpoint/2012/main" userId="S::michele.merlo@it.abb.com::ce2d71c8-f1b0-43aa-9bac-cc12a6a997e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A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Styl jasny 1 — Ak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ED083AE6-46FA-4A59-8FB0-9F97EB10719F}" styleName="Styl jasny 3 — Ak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2D5ABB26-0587-4C30-8999-92F81FD0307C}" styleName="Bez stylu, bez siatk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0A1B5D5-9B99-4C35-A422-299274C87663}" styleName="Mittlere Formatvorlage 1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ittlere Formatvorlage 1 - Akz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DBED569-4797-4DF1-A0F4-6AAB3CD982D8}" styleName="Helle Formatvorlage 3 - Akz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73F8A54-F971-430D-9108-034FE38666EA}" styleName="ABB Default Table">
    <a:wholeTbl>
      <a:tcTxStyle>
        <a:fontRef idx="minor">
          <a:prstClr val="black"/>
        </a:fontRef>
        <a:schemeClr val="dk1"/>
      </a:tcTxStyle>
      <a:tcStyle>
        <a:tcBdr>
          <a:left>
            <a:ln>
              <a:noFill/>
            </a:ln>
          </a:left>
          <a:right>
            <a:ln>
              <a:noFill/>
            </a:ln>
          </a:right>
          <a:top>
            <a:ln>
              <a:noFill/>
            </a:ln>
          </a:top>
          <a:bottom>
            <a:ln w="0" cmpd="sng">
              <a:solidFill>
                <a:schemeClr val="dk1"/>
              </a:solidFill>
            </a:ln>
          </a:bottom>
          <a:insideH>
            <a:ln w="7500" cmpd="sng">
              <a:solidFill>
                <a:schemeClr val="dk1"/>
              </a:solidFill>
            </a:ln>
          </a:insideH>
          <a:insideV>
            <a:ln>
              <a:noFill/>
            </a:ln>
          </a:insideV>
        </a:tcBdr>
        <a:fill>
          <a:solidFill>
            <a:schemeClr val="lt1"/>
          </a:solidFill>
        </a:fill>
      </a:tcStyle>
    </a:wholeTbl>
    <a:band1H>
      <a:tcStyle>
        <a:tcBdr/>
        <a:fill>
          <a:solidFill>
            <a:schemeClr val="lt1"/>
          </a:solidFill>
        </a:fill>
      </a:tcStyle>
    </a:band1H>
    <a:band2H>
      <a:tcStyle>
        <a:tcBdr/>
      </a:tcStyle>
    </a:band2H>
    <a:band1V>
      <a:tcStyle>
        <a:tcBdr/>
        <a:fill>
          <a:solidFill>
            <a:schemeClr val="lt1"/>
          </a:solidFill>
        </a:fill>
      </a:tcStyle>
    </a:band1V>
    <a:band2V>
      <a:tcStyle>
        <a:tcBdr/>
      </a:tcStyle>
    </a:band2V>
    <a:lastCol>
      <a:tcTxStyle b="off">
        <a:fontRef idx="minor">
          <a:schemeClr val="dk1"/>
        </a:fontRef>
        <a:schemeClr val="dk1"/>
      </a:tcTxStyle>
      <a:tcStyle>
        <a:tcBdr/>
        <a:fill>
          <a:solidFill>
            <a:schemeClr val="accent5"/>
          </a:solidFill>
        </a:fill>
      </a:tcStyle>
    </a:lastCol>
    <a:firstCol>
      <a:tcTxStyle b="on">
        <a:fontRef idx="minor">
          <a:schemeClr val="dk1"/>
        </a:fontRef>
        <a:schemeClr val="dk1"/>
      </a:tcTxStyle>
      <a:tcStyle>
        <a:tcBdr/>
        <a:fill>
          <a:solidFill>
            <a:schemeClr val="lt1"/>
          </a:solidFill>
        </a:fill>
      </a:tcStyle>
    </a:firstCol>
    <a:lastRow>
      <a:tcTxStyle b="off">
        <a:fontRef idx="minor">
          <a:prstClr val="black"/>
        </a:fontRef>
        <a:schemeClr val="lt1"/>
      </a:tcTxStyle>
      <a:tcStyle>
        <a:tcBdr/>
        <a:fill>
          <a:solidFill>
            <a:schemeClr val="accent5"/>
          </a:solidFill>
        </a:fill>
      </a:tcStyle>
    </a:lastRow>
    <a:firstRow>
      <a:tcTxStyle b="on">
        <a:fontRef idx="minor">
          <a:prstClr val="black"/>
        </a:fontRef>
        <a:schemeClr val="tx2"/>
      </a:tcTxStyle>
      <a:tcStyle>
        <a:tcBdr>
          <a:bottom>
            <a:ln w="15000" cmpd="sng">
              <a:solidFill>
                <a:schemeClr val="dk1"/>
              </a:solidFill>
            </a:ln>
          </a:bottom>
        </a:tcBdr>
        <a:fill>
          <a:solidFill>
            <a:schemeClr val="lt1"/>
          </a:solidFill>
        </a:fill>
      </a:tcStyle>
    </a:firstRow>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snapToObjects="1" showGuides="1">
      <p:cViewPr varScale="1">
        <p:scale>
          <a:sx n="67" d="100"/>
          <a:sy n="67" d="100"/>
        </p:scale>
        <p:origin x="1284" y="44"/>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4" d="100"/>
          <a:sy n="84" d="100"/>
        </p:scale>
        <p:origin x="-3804"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commentAuthors" Target="commentAuthors.xml"/><Relationship Id="rId55"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derica Passone" userId="4def2fb4-7245-4a59-bc14-e41db34d33ad" providerId="ADAL" clId="{203ADD8A-F0C4-4CDB-ADD9-3DD0151D9DB8}"/>
    <pc:docChg chg="undo custSel modSld">
      <pc:chgData name="Federica Passone" userId="4def2fb4-7245-4a59-bc14-e41db34d33ad" providerId="ADAL" clId="{203ADD8A-F0C4-4CDB-ADD9-3DD0151D9DB8}" dt="2021-05-28T09:22:21.946" v="61" actId="404"/>
      <pc:docMkLst>
        <pc:docMk/>
      </pc:docMkLst>
      <pc:sldChg chg="modSp mod">
        <pc:chgData name="Federica Passone" userId="4def2fb4-7245-4a59-bc14-e41db34d33ad" providerId="ADAL" clId="{203ADD8A-F0C4-4CDB-ADD9-3DD0151D9DB8}" dt="2021-05-28T09:21:10.116" v="36" actId="404"/>
        <pc:sldMkLst>
          <pc:docMk/>
          <pc:sldMk cId="956532854" sldId="938"/>
        </pc:sldMkLst>
        <pc:spChg chg="mod">
          <ac:chgData name="Federica Passone" userId="4def2fb4-7245-4a59-bc14-e41db34d33ad" providerId="ADAL" clId="{203ADD8A-F0C4-4CDB-ADD9-3DD0151D9DB8}" dt="2021-05-28T09:21:10.116" v="36" actId="404"/>
          <ac:spMkLst>
            <pc:docMk/>
            <pc:sldMk cId="956532854" sldId="938"/>
            <ac:spMk id="9" creationId="{1FF46436-77AD-4C22-8576-662E8174468A}"/>
          </ac:spMkLst>
        </pc:spChg>
      </pc:sldChg>
      <pc:sldChg chg="modSp mod">
        <pc:chgData name="Federica Passone" userId="4def2fb4-7245-4a59-bc14-e41db34d33ad" providerId="ADAL" clId="{203ADD8A-F0C4-4CDB-ADD9-3DD0151D9DB8}" dt="2021-05-28T09:21:27.516" v="42" actId="404"/>
        <pc:sldMkLst>
          <pc:docMk/>
          <pc:sldMk cId="2743262637" sldId="942"/>
        </pc:sldMkLst>
        <pc:spChg chg="mod">
          <ac:chgData name="Federica Passone" userId="4def2fb4-7245-4a59-bc14-e41db34d33ad" providerId="ADAL" clId="{203ADD8A-F0C4-4CDB-ADD9-3DD0151D9DB8}" dt="2021-05-28T09:21:27.516" v="42" actId="404"/>
          <ac:spMkLst>
            <pc:docMk/>
            <pc:sldMk cId="2743262637" sldId="942"/>
            <ac:spMk id="9" creationId="{1FF46436-77AD-4C22-8576-662E8174468A}"/>
          </ac:spMkLst>
        </pc:spChg>
      </pc:sldChg>
      <pc:sldChg chg="modSp mod">
        <pc:chgData name="Federica Passone" userId="4def2fb4-7245-4a59-bc14-e41db34d33ad" providerId="ADAL" clId="{203ADD8A-F0C4-4CDB-ADD9-3DD0151D9DB8}" dt="2021-05-28T09:22:06.611" v="55" actId="123"/>
        <pc:sldMkLst>
          <pc:docMk/>
          <pc:sldMk cId="2247224851" sldId="944"/>
        </pc:sldMkLst>
        <pc:spChg chg="mod">
          <ac:chgData name="Federica Passone" userId="4def2fb4-7245-4a59-bc14-e41db34d33ad" providerId="ADAL" clId="{203ADD8A-F0C4-4CDB-ADD9-3DD0151D9DB8}" dt="2021-05-28T09:22:06.611" v="55" actId="123"/>
          <ac:spMkLst>
            <pc:docMk/>
            <pc:sldMk cId="2247224851" sldId="944"/>
            <ac:spMk id="9" creationId="{1FF46436-77AD-4C22-8576-662E8174468A}"/>
          </ac:spMkLst>
        </pc:spChg>
      </pc:sldChg>
      <pc:sldChg chg="modSp mod">
        <pc:chgData name="Federica Passone" userId="4def2fb4-7245-4a59-bc14-e41db34d33ad" providerId="ADAL" clId="{203ADD8A-F0C4-4CDB-ADD9-3DD0151D9DB8}" dt="2021-05-28T09:22:10.893" v="57" actId="123"/>
        <pc:sldMkLst>
          <pc:docMk/>
          <pc:sldMk cId="1388899271" sldId="945"/>
        </pc:sldMkLst>
        <pc:spChg chg="mod">
          <ac:chgData name="Federica Passone" userId="4def2fb4-7245-4a59-bc14-e41db34d33ad" providerId="ADAL" clId="{203ADD8A-F0C4-4CDB-ADD9-3DD0151D9DB8}" dt="2021-05-28T09:22:10.893" v="57" actId="123"/>
          <ac:spMkLst>
            <pc:docMk/>
            <pc:sldMk cId="1388899271" sldId="945"/>
            <ac:spMk id="9" creationId="{1FF46436-77AD-4C22-8576-662E8174468A}"/>
          </ac:spMkLst>
        </pc:spChg>
      </pc:sldChg>
      <pc:sldChg chg="modSp mod">
        <pc:chgData name="Federica Passone" userId="4def2fb4-7245-4a59-bc14-e41db34d33ad" providerId="ADAL" clId="{203ADD8A-F0C4-4CDB-ADD9-3DD0151D9DB8}" dt="2021-05-28T09:21:42.724" v="47" actId="123"/>
        <pc:sldMkLst>
          <pc:docMk/>
          <pc:sldMk cId="2419410762" sldId="947"/>
        </pc:sldMkLst>
        <pc:spChg chg="mod">
          <ac:chgData name="Federica Passone" userId="4def2fb4-7245-4a59-bc14-e41db34d33ad" providerId="ADAL" clId="{203ADD8A-F0C4-4CDB-ADD9-3DD0151D9DB8}" dt="2021-05-28T09:21:42.724" v="47" actId="123"/>
          <ac:spMkLst>
            <pc:docMk/>
            <pc:sldMk cId="2419410762" sldId="947"/>
            <ac:spMk id="9" creationId="{1FF46436-77AD-4C22-8576-662E8174468A}"/>
          </ac:spMkLst>
        </pc:spChg>
      </pc:sldChg>
      <pc:sldChg chg="modSp mod">
        <pc:chgData name="Federica Passone" userId="4def2fb4-7245-4a59-bc14-e41db34d33ad" providerId="ADAL" clId="{203ADD8A-F0C4-4CDB-ADD9-3DD0151D9DB8}" dt="2021-05-28T09:22:00.830" v="53" actId="404"/>
        <pc:sldMkLst>
          <pc:docMk/>
          <pc:sldMk cId="3994263134" sldId="950"/>
        </pc:sldMkLst>
        <pc:spChg chg="mod">
          <ac:chgData name="Federica Passone" userId="4def2fb4-7245-4a59-bc14-e41db34d33ad" providerId="ADAL" clId="{203ADD8A-F0C4-4CDB-ADD9-3DD0151D9DB8}" dt="2021-05-28T09:22:00.830" v="53" actId="404"/>
          <ac:spMkLst>
            <pc:docMk/>
            <pc:sldMk cId="3994263134" sldId="950"/>
            <ac:spMk id="15" creationId="{BFA139D2-3395-464C-92A7-1F20AE24A5A3}"/>
          </ac:spMkLst>
        </pc:spChg>
      </pc:sldChg>
      <pc:sldChg chg="modSp mod">
        <pc:chgData name="Federica Passone" userId="4def2fb4-7245-4a59-bc14-e41db34d33ad" providerId="ADAL" clId="{203ADD8A-F0C4-4CDB-ADD9-3DD0151D9DB8}" dt="2021-05-28T09:22:21.946" v="61" actId="404"/>
        <pc:sldMkLst>
          <pc:docMk/>
          <pc:sldMk cId="1429318588" sldId="952"/>
        </pc:sldMkLst>
        <pc:spChg chg="mod">
          <ac:chgData name="Federica Passone" userId="4def2fb4-7245-4a59-bc14-e41db34d33ad" providerId="ADAL" clId="{203ADD8A-F0C4-4CDB-ADD9-3DD0151D9DB8}" dt="2021-05-28T09:22:21.946" v="61" actId="404"/>
          <ac:spMkLst>
            <pc:docMk/>
            <pc:sldMk cId="1429318588" sldId="952"/>
            <ac:spMk id="2" creationId="{0C6F7192-310D-4A49-9F91-058F3CA5D832}"/>
          </ac:spMkLst>
        </pc:spChg>
      </pc:sldChg>
      <pc:sldChg chg="modSp mod">
        <pc:chgData name="Federica Passone" userId="4def2fb4-7245-4a59-bc14-e41db34d33ad" providerId="ADAL" clId="{203ADD8A-F0C4-4CDB-ADD9-3DD0151D9DB8}" dt="2021-05-28T09:22:17.189" v="59" actId="404"/>
        <pc:sldMkLst>
          <pc:docMk/>
          <pc:sldMk cId="3179383506" sldId="953"/>
        </pc:sldMkLst>
        <pc:spChg chg="mod">
          <ac:chgData name="Federica Passone" userId="4def2fb4-7245-4a59-bc14-e41db34d33ad" providerId="ADAL" clId="{203ADD8A-F0C4-4CDB-ADD9-3DD0151D9DB8}" dt="2021-05-28T09:22:17.189" v="59" actId="404"/>
          <ac:spMkLst>
            <pc:docMk/>
            <pc:sldMk cId="3179383506" sldId="953"/>
            <ac:spMk id="9" creationId="{1FF46436-77AD-4C22-8576-662E8174468A}"/>
          </ac:spMkLst>
        </pc:spChg>
      </pc:sldChg>
      <pc:sldChg chg="modSp mod">
        <pc:chgData name="Federica Passone" userId="4def2fb4-7245-4a59-bc14-e41db34d33ad" providerId="ADAL" clId="{203ADD8A-F0C4-4CDB-ADD9-3DD0151D9DB8}" dt="2021-05-28T09:19:51.553" v="17" actId="404"/>
        <pc:sldMkLst>
          <pc:docMk/>
          <pc:sldMk cId="435692304" sldId="955"/>
        </pc:sldMkLst>
        <pc:spChg chg="mod">
          <ac:chgData name="Federica Passone" userId="4def2fb4-7245-4a59-bc14-e41db34d33ad" providerId="ADAL" clId="{203ADD8A-F0C4-4CDB-ADD9-3DD0151D9DB8}" dt="2021-05-28T09:19:51.553" v="17" actId="404"/>
          <ac:spMkLst>
            <pc:docMk/>
            <pc:sldMk cId="435692304" sldId="955"/>
            <ac:spMk id="2" creationId="{0C6F7192-310D-4A49-9F91-058F3CA5D832}"/>
          </ac:spMkLst>
        </pc:spChg>
      </pc:sldChg>
      <pc:sldChg chg="modSp mod">
        <pc:chgData name="Federica Passone" userId="4def2fb4-7245-4a59-bc14-e41db34d33ad" providerId="ADAL" clId="{203ADD8A-F0C4-4CDB-ADD9-3DD0151D9DB8}" dt="2021-05-28T09:21:19.398" v="39" actId="123"/>
        <pc:sldMkLst>
          <pc:docMk/>
          <pc:sldMk cId="843097459" sldId="960"/>
        </pc:sldMkLst>
        <pc:spChg chg="mod">
          <ac:chgData name="Federica Passone" userId="4def2fb4-7245-4a59-bc14-e41db34d33ad" providerId="ADAL" clId="{203ADD8A-F0C4-4CDB-ADD9-3DD0151D9DB8}" dt="2021-05-28T09:21:19.398" v="39" actId="123"/>
          <ac:spMkLst>
            <pc:docMk/>
            <pc:sldMk cId="843097459" sldId="960"/>
            <ac:spMk id="9" creationId="{1FF46436-77AD-4C22-8576-662E8174468A}"/>
          </ac:spMkLst>
        </pc:spChg>
      </pc:sldChg>
      <pc:sldChg chg="modSp mod">
        <pc:chgData name="Federica Passone" userId="4def2fb4-7245-4a59-bc14-e41db34d33ad" providerId="ADAL" clId="{203ADD8A-F0C4-4CDB-ADD9-3DD0151D9DB8}" dt="2021-05-28T09:19:47.206" v="16" actId="404"/>
        <pc:sldMkLst>
          <pc:docMk/>
          <pc:sldMk cId="3573208261" sldId="6705"/>
        </pc:sldMkLst>
        <pc:spChg chg="mod">
          <ac:chgData name="Federica Passone" userId="4def2fb4-7245-4a59-bc14-e41db34d33ad" providerId="ADAL" clId="{203ADD8A-F0C4-4CDB-ADD9-3DD0151D9DB8}" dt="2021-05-28T09:19:47.206" v="16" actId="404"/>
          <ac:spMkLst>
            <pc:docMk/>
            <pc:sldMk cId="3573208261" sldId="6705"/>
            <ac:spMk id="12" creationId="{0535CE71-7508-4C4E-AA07-8DC169357737}"/>
          </ac:spMkLst>
        </pc:spChg>
        <pc:spChg chg="mod">
          <ac:chgData name="Federica Passone" userId="4def2fb4-7245-4a59-bc14-e41db34d33ad" providerId="ADAL" clId="{203ADD8A-F0C4-4CDB-ADD9-3DD0151D9DB8}" dt="2021-05-28T09:19:47.206" v="16" actId="404"/>
          <ac:spMkLst>
            <pc:docMk/>
            <pc:sldMk cId="3573208261" sldId="6705"/>
            <ac:spMk id="14" creationId="{749502ED-2544-46D9-9806-CDD4E4C24992}"/>
          </ac:spMkLst>
        </pc:spChg>
        <pc:spChg chg="mod">
          <ac:chgData name="Federica Passone" userId="4def2fb4-7245-4a59-bc14-e41db34d33ad" providerId="ADAL" clId="{203ADD8A-F0C4-4CDB-ADD9-3DD0151D9DB8}" dt="2021-05-28T09:19:47.206" v="16" actId="404"/>
          <ac:spMkLst>
            <pc:docMk/>
            <pc:sldMk cId="3573208261" sldId="6705"/>
            <ac:spMk id="15" creationId="{3E44A50C-3BEE-4F02-8BE5-E464805D9625}"/>
          </ac:spMkLst>
        </pc:spChg>
        <pc:spChg chg="mod">
          <ac:chgData name="Federica Passone" userId="4def2fb4-7245-4a59-bc14-e41db34d33ad" providerId="ADAL" clId="{203ADD8A-F0C4-4CDB-ADD9-3DD0151D9DB8}" dt="2021-05-28T09:19:47.206" v="16" actId="404"/>
          <ac:spMkLst>
            <pc:docMk/>
            <pc:sldMk cId="3573208261" sldId="6705"/>
            <ac:spMk id="23" creationId="{60CEB4FB-8A6D-489A-9420-73A64467401C}"/>
          </ac:spMkLst>
        </pc:spChg>
      </pc:sldChg>
      <pc:sldChg chg="modSp mod">
        <pc:chgData name="Federica Passone" userId="4def2fb4-7245-4a59-bc14-e41db34d33ad" providerId="ADAL" clId="{203ADD8A-F0C4-4CDB-ADD9-3DD0151D9DB8}" dt="2021-05-28T09:19:56.636" v="18" actId="404"/>
        <pc:sldMkLst>
          <pc:docMk/>
          <pc:sldMk cId="730351247" sldId="6707"/>
        </pc:sldMkLst>
        <pc:spChg chg="mod">
          <ac:chgData name="Federica Passone" userId="4def2fb4-7245-4a59-bc14-e41db34d33ad" providerId="ADAL" clId="{203ADD8A-F0C4-4CDB-ADD9-3DD0151D9DB8}" dt="2021-05-28T09:19:56.636" v="18" actId="404"/>
          <ac:spMkLst>
            <pc:docMk/>
            <pc:sldMk cId="730351247" sldId="6707"/>
            <ac:spMk id="15" creationId="{3B1E27A8-C905-4255-B11F-34DA30750AD5}"/>
          </ac:spMkLst>
        </pc:spChg>
      </pc:sldChg>
      <pc:sldChg chg="delSp modSp mod">
        <pc:chgData name="Federica Passone" userId="4def2fb4-7245-4a59-bc14-e41db34d33ad" providerId="ADAL" clId="{203ADD8A-F0C4-4CDB-ADD9-3DD0151D9DB8}" dt="2021-05-28T09:20:14.453" v="23" actId="404"/>
        <pc:sldMkLst>
          <pc:docMk/>
          <pc:sldMk cId="314641612" sldId="6708"/>
        </pc:sldMkLst>
        <pc:spChg chg="mod">
          <ac:chgData name="Federica Passone" userId="4def2fb4-7245-4a59-bc14-e41db34d33ad" providerId="ADAL" clId="{203ADD8A-F0C4-4CDB-ADD9-3DD0151D9DB8}" dt="2021-05-28T09:20:14.453" v="23" actId="404"/>
          <ac:spMkLst>
            <pc:docMk/>
            <pc:sldMk cId="314641612" sldId="6708"/>
            <ac:spMk id="9" creationId="{1FF46436-77AD-4C22-8576-662E8174468A}"/>
          </ac:spMkLst>
        </pc:spChg>
        <pc:spChg chg="del mod">
          <ac:chgData name="Federica Passone" userId="4def2fb4-7245-4a59-bc14-e41db34d33ad" providerId="ADAL" clId="{203ADD8A-F0C4-4CDB-ADD9-3DD0151D9DB8}" dt="2021-05-28T09:20:07.964" v="21" actId="478"/>
          <ac:spMkLst>
            <pc:docMk/>
            <pc:sldMk cId="314641612" sldId="6708"/>
            <ac:spMk id="12" creationId="{F93B32F2-5B01-4750-A777-AE27D6102A4D}"/>
          </ac:spMkLst>
        </pc:spChg>
      </pc:sldChg>
      <pc:sldChg chg="modSp mod">
        <pc:chgData name="Federica Passone" userId="4def2fb4-7245-4a59-bc14-e41db34d33ad" providerId="ADAL" clId="{203ADD8A-F0C4-4CDB-ADD9-3DD0151D9DB8}" dt="2021-05-28T09:20:19.146" v="24" actId="404"/>
        <pc:sldMkLst>
          <pc:docMk/>
          <pc:sldMk cId="4249372193" sldId="6709"/>
        </pc:sldMkLst>
        <pc:spChg chg="mod">
          <ac:chgData name="Federica Passone" userId="4def2fb4-7245-4a59-bc14-e41db34d33ad" providerId="ADAL" clId="{203ADD8A-F0C4-4CDB-ADD9-3DD0151D9DB8}" dt="2021-05-28T09:20:19.146" v="24" actId="404"/>
          <ac:spMkLst>
            <pc:docMk/>
            <pc:sldMk cId="4249372193" sldId="6709"/>
            <ac:spMk id="16" creationId="{0E4969E3-5E83-4977-856C-EF23E5ECC82D}"/>
          </ac:spMkLst>
        </pc:spChg>
      </pc:sldChg>
      <pc:sldChg chg="modSp mod">
        <pc:chgData name="Federica Passone" userId="4def2fb4-7245-4a59-bc14-e41db34d33ad" providerId="ADAL" clId="{203ADD8A-F0C4-4CDB-ADD9-3DD0151D9DB8}" dt="2021-05-28T09:20:23.221" v="25" actId="404"/>
        <pc:sldMkLst>
          <pc:docMk/>
          <pc:sldMk cId="2041915368" sldId="6711"/>
        </pc:sldMkLst>
        <pc:spChg chg="mod">
          <ac:chgData name="Federica Passone" userId="4def2fb4-7245-4a59-bc14-e41db34d33ad" providerId="ADAL" clId="{203ADD8A-F0C4-4CDB-ADD9-3DD0151D9DB8}" dt="2021-05-28T09:20:23.221" v="25" actId="404"/>
          <ac:spMkLst>
            <pc:docMk/>
            <pc:sldMk cId="2041915368" sldId="6711"/>
            <ac:spMk id="11" creationId="{66FB12C7-48AE-4F87-BBB8-D013459EC6A4}"/>
          </ac:spMkLst>
        </pc:spChg>
      </pc:sldChg>
      <pc:sldChg chg="modSp mod">
        <pc:chgData name="Federica Passone" userId="4def2fb4-7245-4a59-bc14-e41db34d33ad" providerId="ADAL" clId="{203ADD8A-F0C4-4CDB-ADD9-3DD0151D9DB8}" dt="2021-05-28T09:20:26.357" v="26" actId="404"/>
        <pc:sldMkLst>
          <pc:docMk/>
          <pc:sldMk cId="1503262668" sldId="6713"/>
        </pc:sldMkLst>
        <pc:spChg chg="mod">
          <ac:chgData name="Federica Passone" userId="4def2fb4-7245-4a59-bc14-e41db34d33ad" providerId="ADAL" clId="{203ADD8A-F0C4-4CDB-ADD9-3DD0151D9DB8}" dt="2021-05-28T09:20:26.357" v="26" actId="404"/>
          <ac:spMkLst>
            <pc:docMk/>
            <pc:sldMk cId="1503262668" sldId="6713"/>
            <ac:spMk id="11" creationId="{66FB12C7-48AE-4F87-BBB8-D013459EC6A4}"/>
          </ac:spMkLst>
        </pc:spChg>
      </pc:sldChg>
      <pc:sldChg chg="modSp mod">
        <pc:chgData name="Federica Passone" userId="4def2fb4-7245-4a59-bc14-e41db34d33ad" providerId="ADAL" clId="{203ADD8A-F0C4-4CDB-ADD9-3DD0151D9DB8}" dt="2021-05-28T09:21:34.824" v="45" actId="404"/>
        <pc:sldMkLst>
          <pc:docMk/>
          <pc:sldMk cId="811158622" sldId="6714"/>
        </pc:sldMkLst>
        <pc:spChg chg="mod">
          <ac:chgData name="Federica Passone" userId="4def2fb4-7245-4a59-bc14-e41db34d33ad" providerId="ADAL" clId="{203ADD8A-F0C4-4CDB-ADD9-3DD0151D9DB8}" dt="2021-05-28T09:21:34.824" v="45" actId="404"/>
          <ac:spMkLst>
            <pc:docMk/>
            <pc:sldMk cId="811158622" sldId="6714"/>
            <ac:spMk id="11" creationId="{37198B0F-63A5-4057-B053-6E52F3852901}"/>
          </ac:spMkLst>
        </pc:spChg>
      </pc:sldChg>
      <pc:sldChg chg="modSp mod">
        <pc:chgData name="Federica Passone" userId="4def2fb4-7245-4a59-bc14-e41db34d33ad" providerId="ADAL" clId="{203ADD8A-F0C4-4CDB-ADD9-3DD0151D9DB8}" dt="2021-05-28T09:21:22.969" v="40" actId="404"/>
        <pc:sldMkLst>
          <pc:docMk/>
          <pc:sldMk cId="3662658801" sldId="6717"/>
        </pc:sldMkLst>
        <pc:spChg chg="mod">
          <ac:chgData name="Federica Passone" userId="4def2fb4-7245-4a59-bc14-e41db34d33ad" providerId="ADAL" clId="{203ADD8A-F0C4-4CDB-ADD9-3DD0151D9DB8}" dt="2021-05-28T09:21:22.969" v="40" actId="404"/>
          <ac:spMkLst>
            <pc:docMk/>
            <pc:sldMk cId="3662658801" sldId="6717"/>
            <ac:spMk id="9" creationId="{1FF46436-77AD-4C22-8576-662E8174468A}"/>
          </ac:spMkLst>
        </pc:spChg>
      </pc:sldChg>
      <pc:sldChg chg="modSp mod">
        <pc:chgData name="Federica Passone" userId="4def2fb4-7245-4a59-bc14-e41db34d33ad" providerId="ADAL" clId="{203ADD8A-F0C4-4CDB-ADD9-3DD0151D9DB8}" dt="2021-05-28T09:21:30.974" v="43" actId="404"/>
        <pc:sldMkLst>
          <pc:docMk/>
          <pc:sldMk cId="726817888" sldId="6718"/>
        </pc:sldMkLst>
        <pc:spChg chg="mod">
          <ac:chgData name="Federica Passone" userId="4def2fb4-7245-4a59-bc14-e41db34d33ad" providerId="ADAL" clId="{203ADD8A-F0C4-4CDB-ADD9-3DD0151D9DB8}" dt="2021-05-28T09:21:30.974" v="43" actId="404"/>
          <ac:spMkLst>
            <pc:docMk/>
            <pc:sldMk cId="726817888" sldId="6718"/>
            <ac:spMk id="9" creationId="{1FF46436-77AD-4C22-8576-662E8174468A}"/>
          </ac:spMkLst>
        </pc:spChg>
      </pc:sldChg>
      <pc:sldChg chg="modSp mod">
        <pc:chgData name="Federica Passone" userId="4def2fb4-7245-4a59-bc14-e41db34d33ad" providerId="ADAL" clId="{203ADD8A-F0C4-4CDB-ADD9-3DD0151D9DB8}" dt="2021-05-28T09:21:47.593" v="49" actId="123"/>
        <pc:sldMkLst>
          <pc:docMk/>
          <pc:sldMk cId="3975191166" sldId="6720"/>
        </pc:sldMkLst>
        <pc:spChg chg="mod">
          <ac:chgData name="Federica Passone" userId="4def2fb4-7245-4a59-bc14-e41db34d33ad" providerId="ADAL" clId="{203ADD8A-F0C4-4CDB-ADD9-3DD0151D9DB8}" dt="2021-05-28T09:21:47.593" v="49" actId="123"/>
          <ac:spMkLst>
            <pc:docMk/>
            <pc:sldMk cId="3975191166" sldId="6720"/>
            <ac:spMk id="11" creationId="{37198B0F-63A5-4057-B053-6E52F3852901}"/>
          </ac:spMkLst>
        </pc:spChg>
      </pc:sldChg>
      <pc:sldChg chg="modSp mod">
        <pc:chgData name="Federica Passone" userId="4def2fb4-7245-4a59-bc14-e41db34d33ad" providerId="ADAL" clId="{203ADD8A-F0C4-4CDB-ADD9-3DD0151D9DB8}" dt="2021-05-28T09:21:51.190" v="50" actId="404"/>
        <pc:sldMkLst>
          <pc:docMk/>
          <pc:sldMk cId="2454944706" sldId="6721"/>
        </pc:sldMkLst>
        <pc:spChg chg="mod">
          <ac:chgData name="Federica Passone" userId="4def2fb4-7245-4a59-bc14-e41db34d33ad" providerId="ADAL" clId="{203ADD8A-F0C4-4CDB-ADD9-3DD0151D9DB8}" dt="2021-05-28T09:21:51.190" v="50" actId="404"/>
          <ac:spMkLst>
            <pc:docMk/>
            <pc:sldMk cId="2454944706" sldId="6721"/>
            <ac:spMk id="13" creationId="{D946AB14-6DA5-4958-9AE4-AA1BA8817F34}"/>
          </ac:spMkLst>
        </pc:spChg>
      </pc:sldChg>
      <pc:sldChg chg="modSp mod">
        <pc:chgData name="Federica Passone" userId="4def2fb4-7245-4a59-bc14-e41db34d33ad" providerId="ADAL" clId="{203ADD8A-F0C4-4CDB-ADD9-3DD0151D9DB8}" dt="2021-05-28T09:21:57.829" v="52" actId="404"/>
        <pc:sldMkLst>
          <pc:docMk/>
          <pc:sldMk cId="3892145678" sldId="6722"/>
        </pc:sldMkLst>
        <pc:spChg chg="mod">
          <ac:chgData name="Federica Passone" userId="4def2fb4-7245-4a59-bc14-e41db34d33ad" providerId="ADAL" clId="{203ADD8A-F0C4-4CDB-ADD9-3DD0151D9DB8}" dt="2021-05-28T09:21:57.829" v="52" actId="404"/>
          <ac:spMkLst>
            <pc:docMk/>
            <pc:sldMk cId="3892145678" sldId="6722"/>
            <ac:spMk id="11" creationId="{37198B0F-63A5-4057-B053-6E52F3852901}"/>
          </ac:spMkLst>
        </pc:spChg>
      </pc:sldChg>
      <pc:sldChg chg="modSp mod">
        <pc:chgData name="Federica Passone" userId="4def2fb4-7245-4a59-bc14-e41db34d33ad" providerId="ADAL" clId="{203ADD8A-F0C4-4CDB-ADD9-3DD0151D9DB8}" dt="2021-05-28T09:19:32.904" v="14" actId="404"/>
        <pc:sldMkLst>
          <pc:docMk/>
          <pc:sldMk cId="1115906015" sldId="6723"/>
        </pc:sldMkLst>
        <pc:spChg chg="mod">
          <ac:chgData name="Federica Passone" userId="4def2fb4-7245-4a59-bc14-e41db34d33ad" providerId="ADAL" clId="{203ADD8A-F0C4-4CDB-ADD9-3DD0151D9DB8}" dt="2021-05-28T09:19:32.904" v="14" actId="404"/>
          <ac:spMkLst>
            <pc:docMk/>
            <pc:sldMk cId="1115906015" sldId="6723"/>
            <ac:spMk id="16" creationId="{7B72C1B7-E7E2-4E62-BADF-D4C71B28E701}"/>
          </ac:spMkLst>
        </pc:spChg>
      </pc:sldChg>
      <pc:sldChg chg="modSp mod">
        <pc:chgData name="Federica Passone" userId="4def2fb4-7245-4a59-bc14-e41db34d33ad" providerId="ADAL" clId="{203ADD8A-F0C4-4CDB-ADD9-3DD0151D9DB8}" dt="2021-05-28T09:20:51.676" v="32" actId="404"/>
        <pc:sldMkLst>
          <pc:docMk/>
          <pc:sldMk cId="2188595872" sldId="6724"/>
        </pc:sldMkLst>
        <pc:spChg chg="mod">
          <ac:chgData name="Federica Passone" userId="4def2fb4-7245-4a59-bc14-e41db34d33ad" providerId="ADAL" clId="{203ADD8A-F0C4-4CDB-ADD9-3DD0151D9DB8}" dt="2021-05-28T09:20:51.676" v="32" actId="404"/>
          <ac:spMkLst>
            <pc:docMk/>
            <pc:sldMk cId="2188595872" sldId="6724"/>
            <ac:spMk id="10" creationId="{D531A82A-C26C-48CD-A30D-4E1C4D933B02}"/>
          </ac:spMkLst>
        </pc:spChg>
      </pc:sldChg>
      <pc:sldChg chg="modSp mod">
        <pc:chgData name="Federica Passone" userId="4def2fb4-7245-4a59-bc14-e41db34d33ad" providerId="ADAL" clId="{203ADD8A-F0C4-4CDB-ADD9-3DD0151D9DB8}" dt="2021-05-28T09:20:54.529" v="33" actId="404"/>
        <pc:sldMkLst>
          <pc:docMk/>
          <pc:sldMk cId="950296012" sldId="6725"/>
        </pc:sldMkLst>
        <pc:spChg chg="mod">
          <ac:chgData name="Federica Passone" userId="4def2fb4-7245-4a59-bc14-e41db34d33ad" providerId="ADAL" clId="{203ADD8A-F0C4-4CDB-ADD9-3DD0151D9DB8}" dt="2021-05-28T09:20:54.529" v="33" actId="404"/>
          <ac:spMkLst>
            <pc:docMk/>
            <pc:sldMk cId="950296012" sldId="6725"/>
            <ac:spMk id="10" creationId="{648A0988-9E0D-4958-8ED7-954767292A49}"/>
          </ac:spMkLst>
        </pc:spChg>
      </pc:sldChg>
      <pc:sldChg chg="modSp mod">
        <pc:chgData name="Federica Passone" userId="4def2fb4-7245-4a59-bc14-e41db34d33ad" providerId="ADAL" clId="{203ADD8A-F0C4-4CDB-ADD9-3DD0151D9DB8}" dt="2021-05-28T09:20:33.374" v="27" actId="404"/>
        <pc:sldMkLst>
          <pc:docMk/>
          <pc:sldMk cId="1282277985" sldId="6726"/>
        </pc:sldMkLst>
        <pc:spChg chg="mod">
          <ac:chgData name="Federica Passone" userId="4def2fb4-7245-4a59-bc14-e41db34d33ad" providerId="ADAL" clId="{203ADD8A-F0C4-4CDB-ADD9-3DD0151D9DB8}" dt="2021-05-28T09:20:33.374" v="27" actId="404"/>
          <ac:spMkLst>
            <pc:docMk/>
            <pc:sldMk cId="1282277985" sldId="6726"/>
            <ac:spMk id="10" creationId="{4E43EC11-203C-4F94-BAAA-B6DC193F236F}"/>
          </ac:spMkLst>
        </pc:spChg>
      </pc:sldChg>
      <pc:sldChg chg="modSp mod">
        <pc:chgData name="Federica Passone" userId="4def2fb4-7245-4a59-bc14-e41db34d33ad" providerId="ADAL" clId="{203ADD8A-F0C4-4CDB-ADD9-3DD0151D9DB8}" dt="2021-05-28T09:20:37.997" v="28" actId="404"/>
        <pc:sldMkLst>
          <pc:docMk/>
          <pc:sldMk cId="982569705" sldId="6727"/>
        </pc:sldMkLst>
        <pc:spChg chg="mod">
          <ac:chgData name="Federica Passone" userId="4def2fb4-7245-4a59-bc14-e41db34d33ad" providerId="ADAL" clId="{203ADD8A-F0C4-4CDB-ADD9-3DD0151D9DB8}" dt="2021-05-28T09:20:37.997" v="28" actId="404"/>
          <ac:spMkLst>
            <pc:docMk/>
            <pc:sldMk cId="982569705" sldId="6727"/>
            <ac:spMk id="10" creationId="{D6DF299D-64FD-4844-A0C9-091C950523A9}"/>
          </ac:spMkLst>
        </pc:spChg>
      </pc:sldChg>
      <pc:sldChg chg="modSp mod">
        <pc:chgData name="Federica Passone" userId="4def2fb4-7245-4a59-bc14-e41db34d33ad" providerId="ADAL" clId="{203ADD8A-F0C4-4CDB-ADD9-3DD0151D9DB8}" dt="2021-05-28T09:20:58.708" v="34" actId="404"/>
        <pc:sldMkLst>
          <pc:docMk/>
          <pc:sldMk cId="1299778109" sldId="6728"/>
        </pc:sldMkLst>
        <pc:spChg chg="mod">
          <ac:chgData name="Federica Passone" userId="4def2fb4-7245-4a59-bc14-e41db34d33ad" providerId="ADAL" clId="{203ADD8A-F0C4-4CDB-ADD9-3DD0151D9DB8}" dt="2021-05-28T09:20:58.708" v="34" actId="404"/>
          <ac:spMkLst>
            <pc:docMk/>
            <pc:sldMk cId="1299778109" sldId="6728"/>
            <ac:spMk id="11" creationId="{AB77BDA3-35F4-43E8-8F7F-704C4BC05633}"/>
          </ac:spMkLst>
        </pc:spChg>
      </pc:sldChg>
      <pc:sldChg chg="modSp mod">
        <pc:chgData name="Federica Passone" userId="4def2fb4-7245-4a59-bc14-e41db34d33ad" providerId="ADAL" clId="{203ADD8A-F0C4-4CDB-ADD9-3DD0151D9DB8}" dt="2021-05-28T09:21:02.437" v="35" actId="404"/>
        <pc:sldMkLst>
          <pc:docMk/>
          <pc:sldMk cId="560592551" sldId="6729"/>
        </pc:sldMkLst>
        <pc:spChg chg="mod">
          <ac:chgData name="Federica Passone" userId="4def2fb4-7245-4a59-bc14-e41db34d33ad" providerId="ADAL" clId="{203ADD8A-F0C4-4CDB-ADD9-3DD0151D9DB8}" dt="2021-05-28T09:21:02.437" v="35" actId="404"/>
          <ac:spMkLst>
            <pc:docMk/>
            <pc:sldMk cId="560592551" sldId="6729"/>
            <ac:spMk id="12" creationId="{BA8BC6F8-379B-4366-9A2D-CDCA00409EC7}"/>
          </ac:spMkLst>
        </pc:spChg>
      </pc:sldChg>
      <pc:sldChg chg="modSp mod">
        <pc:chgData name="Federica Passone" userId="4def2fb4-7245-4a59-bc14-e41db34d33ad" providerId="ADAL" clId="{203ADD8A-F0C4-4CDB-ADD9-3DD0151D9DB8}" dt="2021-05-28T09:21:13.170" v="37" actId="404"/>
        <pc:sldMkLst>
          <pc:docMk/>
          <pc:sldMk cId="1728952227" sldId="6730"/>
        </pc:sldMkLst>
        <pc:spChg chg="mod">
          <ac:chgData name="Federica Passone" userId="4def2fb4-7245-4a59-bc14-e41db34d33ad" providerId="ADAL" clId="{203ADD8A-F0C4-4CDB-ADD9-3DD0151D9DB8}" dt="2021-05-28T09:21:13.170" v="37" actId="404"/>
          <ac:spMkLst>
            <pc:docMk/>
            <pc:sldMk cId="1728952227" sldId="6730"/>
            <ac:spMk id="10" creationId="{B668ED94-9412-4CD8-9AD0-6BBEB96BDC9C}"/>
          </ac:spMkLst>
        </pc:spChg>
      </pc:sldChg>
      <pc:sldChg chg="modSp mod">
        <pc:chgData name="Federica Passone" userId="4def2fb4-7245-4a59-bc14-e41db34d33ad" providerId="ADAL" clId="{203ADD8A-F0C4-4CDB-ADD9-3DD0151D9DB8}" dt="2021-05-28T09:20:41.322" v="29" actId="404"/>
        <pc:sldMkLst>
          <pc:docMk/>
          <pc:sldMk cId="2842231448" sldId="6731"/>
        </pc:sldMkLst>
        <pc:spChg chg="mod">
          <ac:chgData name="Federica Passone" userId="4def2fb4-7245-4a59-bc14-e41db34d33ad" providerId="ADAL" clId="{203ADD8A-F0C4-4CDB-ADD9-3DD0151D9DB8}" dt="2021-05-28T09:20:41.322" v="29" actId="404"/>
          <ac:spMkLst>
            <pc:docMk/>
            <pc:sldMk cId="2842231448" sldId="6731"/>
            <ac:spMk id="10" creationId="{D6DF299D-64FD-4844-A0C9-091C950523A9}"/>
          </ac:spMkLst>
        </pc:spChg>
      </pc:sldChg>
      <pc:sldChg chg="modSp mod">
        <pc:chgData name="Federica Passone" userId="4def2fb4-7245-4a59-bc14-e41db34d33ad" providerId="ADAL" clId="{203ADD8A-F0C4-4CDB-ADD9-3DD0151D9DB8}" dt="2021-05-28T09:20:45.216" v="31" actId="27636"/>
        <pc:sldMkLst>
          <pc:docMk/>
          <pc:sldMk cId="4093803016" sldId="6732"/>
        </pc:sldMkLst>
        <pc:spChg chg="mod">
          <ac:chgData name="Federica Passone" userId="4def2fb4-7245-4a59-bc14-e41db34d33ad" providerId="ADAL" clId="{203ADD8A-F0C4-4CDB-ADD9-3DD0151D9DB8}" dt="2021-05-28T09:20:45.216" v="31" actId="27636"/>
          <ac:spMkLst>
            <pc:docMk/>
            <pc:sldMk cId="4093803016" sldId="6732"/>
            <ac:spMk id="10" creationId="{D6DF299D-64FD-4844-A0C9-091C950523A9}"/>
          </ac:spMkLst>
        </pc:spChg>
      </pc:sldChg>
    </pc:docChg>
  </pc:docChgLst>
  <pc:docChgLst>
    <pc:chgData name="MICHELE MERLO" userId="ce2d71c8-f1b0-43aa-9bac-cc12a6a997ef" providerId="ADAL" clId="{0AA9F49B-3B51-4472-A501-080C8778D7FE}"/>
    <pc:docChg chg="undo custSel addSld delSld modSld sldOrd addSection delSection modSection">
      <pc:chgData name="MICHELE MERLO" userId="ce2d71c8-f1b0-43aa-9bac-cc12a6a997ef" providerId="ADAL" clId="{0AA9F49B-3B51-4472-A501-080C8778D7FE}" dt="2021-04-26T13:40:41.842" v="2949" actId="20577"/>
      <pc:docMkLst>
        <pc:docMk/>
      </pc:docMkLst>
      <pc:sldChg chg="add del">
        <pc:chgData name="MICHELE MERLO" userId="ce2d71c8-f1b0-43aa-9bac-cc12a6a997ef" providerId="ADAL" clId="{0AA9F49B-3B51-4472-A501-080C8778D7FE}" dt="2021-04-24T12:45:52.440" v="11" actId="2696"/>
        <pc:sldMkLst>
          <pc:docMk/>
          <pc:sldMk cId="2492115781" sldId="260"/>
        </pc:sldMkLst>
      </pc:sldChg>
      <pc:sldChg chg="del">
        <pc:chgData name="MICHELE MERLO" userId="ce2d71c8-f1b0-43aa-9bac-cc12a6a997ef" providerId="ADAL" clId="{0AA9F49B-3B51-4472-A501-080C8778D7FE}" dt="2021-04-24T12:42:53.861" v="0" actId="2696"/>
        <pc:sldMkLst>
          <pc:docMk/>
          <pc:sldMk cId="2021121960" sldId="296"/>
        </pc:sldMkLst>
      </pc:sldChg>
      <pc:sldChg chg="add del">
        <pc:chgData name="MICHELE MERLO" userId="ce2d71c8-f1b0-43aa-9bac-cc12a6a997ef" providerId="ADAL" clId="{0AA9F49B-3B51-4472-A501-080C8778D7FE}" dt="2021-04-24T12:45:51.754" v="10" actId="2696"/>
        <pc:sldMkLst>
          <pc:docMk/>
          <pc:sldMk cId="2322597346" sldId="297"/>
        </pc:sldMkLst>
      </pc:sldChg>
      <pc:sldChg chg="add del">
        <pc:chgData name="MICHELE MERLO" userId="ce2d71c8-f1b0-43aa-9bac-cc12a6a997ef" providerId="ADAL" clId="{0AA9F49B-3B51-4472-A501-080C8778D7FE}" dt="2021-04-24T12:47:28.959" v="23" actId="2696"/>
        <pc:sldMkLst>
          <pc:docMk/>
          <pc:sldMk cId="1730007605" sldId="878"/>
        </pc:sldMkLst>
      </pc:sldChg>
      <pc:sldChg chg="add del">
        <pc:chgData name="MICHELE MERLO" userId="ce2d71c8-f1b0-43aa-9bac-cc12a6a997ef" providerId="ADAL" clId="{0AA9F49B-3B51-4472-A501-080C8778D7FE}" dt="2021-04-24T12:45:52.440" v="11" actId="2696"/>
        <pc:sldMkLst>
          <pc:docMk/>
          <pc:sldMk cId="858514086" sldId="928"/>
        </pc:sldMkLst>
      </pc:sldChg>
      <pc:sldChg chg="modSp add del mod addCm delCm modCm">
        <pc:chgData name="MICHELE MERLO" userId="ce2d71c8-f1b0-43aa-9bac-cc12a6a997ef" providerId="ADAL" clId="{0AA9F49B-3B51-4472-A501-080C8778D7FE}" dt="2021-04-26T13:35:55.981" v="2914" actId="2696"/>
        <pc:sldMkLst>
          <pc:docMk/>
          <pc:sldMk cId="2408676224" sldId="929"/>
        </pc:sldMkLst>
        <pc:graphicFrameChg chg="mod modGraphic">
          <ac:chgData name="MICHELE MERLO" userId="ce2d71c8-f1b0-43aa-9bac-cc12a6a997ef" providerId="ADAL" clId="{0AA9F49B-3B51-4472-A501-080C8778D7FE}" dt="2021-04-26T09:46:57.826" v="1222" actId="20577"/>
          <ac:graphicFrameMkLst>
            <pc:docMk/>
            <pc:sldMk cId="2408676224" sldId="929"/>
            <ac:graphicFrameMk id="7" creationId="{DB012C8C-7B4B-4A57-82A0-9D3397969BBE}"/>
          </ac:graphicFrameMkLst>
        </pc:graphicFrameChg>
      </pc:sldChg>
      <pc:sldChg chg="add del ord">
        <pc:chgData name="MICHELE MERLO" userId="ce2d71c8-f1b0-43aa-9bac-cc12a6a997ef" providerId="ADAL" clId="{0AA9F49B-3B51-4472-A501-080C8778D7FE}" dt="2021-04-24T13:05:49.399" v="114" actId="2696"/>
        <pc:sldMkLst>
          <pc:docMk/>
          <pc:sldMk cId="92859768" sldId="933"/>
        </pc:sldMkLst>
      </pc:sldChg>
      <pc:sldChg chg="modSp add del mod ord modCm">
        <pc:chgData name="MICHELE MERLO" userId="ce2d71c8-f1b0-43aa-9bac-cc12a6a997ef" providerId="ADAL" clId="{0AA9F49B-3B51-4472-A501-080C8778D7FE}" dt="2021-04-24T12:55:45.878" v="97" actId="2696"/>
        <pc:sldMkLst>
          <pc:docMk/>
          <pc:sldMk cId="3516046414" sldId="934"/>
        </pc:sldMkLst>
        <pc:spChg chg="mod">
          <ac:chgData name="MICHELE MERLO" userId="ce2d71c8-f1b0-43aa-9bac-cc12a6a997ef" providerId="ADAL" clId="{0AA9F49B-3B51-4472-A501-080C8778D7FE}" dt="2021-04-24T12:48:43.493" v="42" actId="403"/>
          <ac:spMkLst>
            <pc:docMk/>
            <pc:sldMk cId="3516046414" sldId="934"/>
            <ac:spMk id="6" creationId="{EFD01E9C-382D-4502-AED3-0FF3A8B4B1E3}"/>
          </ac:spMkLst>
        </pc:spChg>
      </pc:sldChg>
      <pc:sldChg chg="add del ord">
        <pc:chgData name="MICHELE MERLO" userId="ce2d71c8-f1b0-43aa-9bac-cc12a6a997ef" providerId="ADAL" clId="{0AA9F49B-3B51-4472-A501-080C8778D7FE}" dt="2021-04-24T12:55:38.807" v="96" actId="2696"/>
        <pc:sldMkLst>
          <pc:docMk/>
          <pc:sldMk cId="1552126627" sldId="935"/>
        </pc:sldMkLst>
      </pc:sldChg>
      <pc:sldChg chg="add del">
        <pc:chgData name="MICHELE MERLO" userId="ce2d71c8-f1b0-43aa-9bac-cc12a6a997ef" providerId="ADAL" clId="{0AA9F49B-3B51-4472-A501-080C8778D7FE}" dt="2021-04-24T12:45:52.440" v="11" actId="2696"/>
        <pc:sldMkLst>
          <pc:docMk/>
          <pc:sldMk cId="956532854" sldId="938"/>
        </pc:sldMkLst>
      </pc:sldChg>
      <pc:sldChg chg="add del">
        <pc:chgData name="MICHELE MERLO" userId="ce2d71c8-f1b0-43aa-9bac-cc12a6a997ef" providerId="ADAL" clId="{0AA9F49B-3B51-4472-A501-080C8778D7FE}" dt="2021-04-24T12:53:45.138" v="95" actId="2696"/>
        <pc:sldMkLst>
          <pc:docMk/>
          <pc:sldMk cId="3263237960" sldId="939"/>
        </pc:sldMkLst>
      </pc:sldChg>
      <pc:sldChg chg="add del">
        <pc:chgData name="MICHELE MERLO" userId="ce2d71c8-f1b0-43aa-9bac-cc12a6a997ef" providerId="ADAL" clId="{0AA9F49B-3B51-4472-A501-080C8778D7FE}" dt="2021-04-24T12:45:52.440" v="11" actId="2696"/>
        <pc:sldMkLst>
          <pc:docMk/>
          <pc:sldMk cId="2743262637" sldId="942"/>
        </pc:sldMkLst>
      </pc:sldChg>
      <pc:sldChg chg="add del">
        <pc:chgData name="MICHELE MERLO" userId="ce2d71c8-f1b0-43aa-9bac-cc12a6a997ef" providerId="ADAL" clId="{0AA9F49B-3B51-4472-A501-080C8778D7FE}" dt="2021-04-24T12:45:52.440" v="11" actId="2696"/>
        <pc:sldMkLst>
          <pc:docMk/>
          <pc:sldMk cId="2247224851" sldId="944"/>
        </pc:sldMkLst>
      </pc:sldChg>
      <pc:sldChg chg="add del">
        <pc:chgData name="MICHELE MERLO" userId="ce2d71c8-f1b0-43aa-9bac-cc12a6a997ef" providerId="ADAL" clId="{0AA9F49B-3B51-4472-A501-080C8778D7FE}" dt="2021-04-24T12:45:52.440" v="11" actId="2696"/>
        <pc:sldMkLst>
          <pc:docMk/>
          <pc:sldMk cId="1388899271" sldId="945"/>
        </pc:sldMkLst>
      </pc:sldChg>
      <pc:sldChg chg="add del">
        <pc:chgData name="MICHELE MERLO" userId="ce2d71c8-f1b0-43aa-9bac-cc12a6a997ef" providerId="ADAL" clId="{0AA9F49B-3B51-4472-A501-080C8778D7FE}" dt="2021-04-24T12:45:52.440" v="11" actId="2696"/>
        <pc:sldMkLst>
          <pc:docMk/>
          <pc:sldMk cId="2249094166" sldId="946"/>
        </pc:sldMkLst>
      </pc:sldChg>
      <pc:sldChg chg="add del">
        <pc:chgData name="MICHELE MERLO" userId="ce2d71c8-f1b0-43aa-9bac-cc12a6a997ef" providerId="ADAL" clId="{0AA9F49B-3B51-4472-A501-080C8778D7FE}" dt="2021-04-24T12:45:52.440" v="11" actId="2696"/>
        <pc:sldMkLst>
          <pc:docMk/>
          <pc:sldMk cId="2419410762" sldId="947"/>
        </pc:sldMkLst>
      </pc:sldChg>
      <pc:sldChg chg="add del delCm modCm">
        <pc:chgData name="MICHELE MERLO" userId="ce2d71c8-f1b0-43aa-9bac-cc12a6a997ef" providerId="ADAL" clId="{0AA9F49B-3B51-4472-A501-080C8778D7FE}" dt="2021-04-26T13:37:27.763" v="2922" actId="1592"/>
        <pc:sldMkLst>
          <pc:docMk/>
          <pc:sldMk cId="3994263134" sldId="950"/>
        </pc:sldMkLst>
      </pc:sldChg>
      <pc:sldChg chg="add del">
        <pc:chgData name="MICHELE MERLO" userId="ce2d71c8-f1b0-43aa-9bac-cc12a6a997ef" providerId="ADAL" clId="{0AA9F49B-3B51-4472-A501-080C8778D7FE}" dt="2021-04-24T12:45:52.440" v="11" actId="2696"/>
        <pc:sldMkLst>
          <pc:docMk/>
          <pc:sldMk cId="1429318588" sldId="952"/>
        </pc:sldMkLst>
      </pc:sldChg>
      <pc:sldChg chg="add del">
        <pc:chgData name="MICHELE MERLO" userId="ce2d71c8-f1b0-43aa-9bac-cc12a6a997ef" providerId="ADAL" clId="{0AA9F49B-3B51-4472-A501-080C8778D7FE}" dt="2021-04-24T12:45:52.440" v="11" actId="2696"/>
        <pc:sldMkLst>
          <pc:docMk/>
          <pc:sldMk cId="3179383506" sldId="953"/>
        </pc:sldMkLst>
      </pc:sldChg>
      <pc:sldChg chg="add del">
        <pc:chgData name="MICHELE MERLO" userId="ce2d71c8-f1b0-43aa-9bac-cc12a6a997ef" providerId="ADAL" clId="{0AA9F49B-3B51-4472-A501-080C8778D7FE}" dt="2021-04-24T12:45:52.440" v="11" actId="2696"/>
        <pc:sldMkLst>
          <pc:docMk/>
          <pc:sldMk cId="435692304" sldId="955"/>
        </pc:sldMkLst>
      </pc:sldChg>
      <pc:sldChg chg="add del">
        <pc:chgData name="MICHELE MERLO" userId="ce2d71c8-f1b0-43aa-9bac-cc12a6a997ef" providerId="ADAL" clId="{0AA9F49B-3B51-4472-A501-080C8778D7FE}" dt="2021-04-24T12:45:52.440" v="11" actId="2696"/>
        <pc:sldMkLst>
          <pc:docMk/>
          <pc:sldMk cId="4271944448" sldId="957"/>
        </pc:sldMkLst>
      </pc:sldChg>
      <pc:sldChg chg="add del">
        <pc:chgData name="MICHELE MERLO" userId="ce2d71c8-f1b0-43aa-9bac-cc12a6a997ef" providerId="ADAL" clId="{0AA9F49B-3B51-4472-A501-080C8778D7FE}" dt="2021-04-24T12:45:52.440" v="11" actId="2696"/>
        <pc:sldMkLst>
          <pc:docMk/>
          <pc:sldMk cId="1820207813" sldId="958"/>
        </pc:sldMkLst>
      </pc:sldChg>
      <pc:sldChg chg="add del">
        <pc:chgData name="MICHELE MERLO" userId="ce2d71c8-f1b0-43aa-9bac-cc12a6a997ef" providerId="ADAL" clId="{0AA9F49B-3B51-4472-A501-080C8778D7FE}" dt="2021-04-24T12:53:16.665" v="88" actId="2696"/>
        <pc:sldMkLst>
          <pc:docMk/>
          <pc:sldMk cId="3840424543" sldId="959"/>
        </pc:sldMkLst>
      </pc:sldChg>
      <pc:sldChg chg="add del">
        <pc:chgData name="MICHELE MERLO" userId="ce2d71c8-f1b0-43aa-9bac-cc12a6a997ef" providerId="ADAL" clId="{0AA9F49B-3B51-4472-A501-080C8778D7FE}" dt="2021-04-24T12:45:52.440" v="11" actId="2696"/>
        <pc:sldMkLst>
          <pc:docMk/>
          <pc:sldMk cId="843097459" sldId="960"/>
        </pc:sldMkLst>
      </pc:sldChg>
      <pc:sldChg chg="delSp add del mod delCm modCm">
        <pc:chgData name="MICHELE MERLO" userId="ce2d71c8-f1b0-43aa-9bac-cc12a6a997ef" providerId="ADAL" clId="{0AA9F49B-3B51-4472-A501-080C8778D7FE}" dt="2021-04-26T13:37:33.284" v="2923" actId="1592"/>
        <pc:sldMkLst>
          <pc:docMk/>
          <pc:sldMk cId="300977130" sldId="961"/>
        </pc:sldMkLst>
        <pc:spChg chg="del">
          <ac:chgData name="MICHELE MERLO" userId="ce2d71c8-f1b0-43aa-9bac-cc12a6a997ef" providerId="ADAL" clId="{0AA9F49B-3B51-4472-A501-080C8778D7FE}" dt="2021-04-24T13:04:38.650" v="113" actId="478"/>
          <ac:spMkLst>
            <pc:docMk/>
            <pc:sldMk cId="300977130" sldId="961"/>
            <ac:spMk id="8" creationId="{84625AF7-21F1-4634-B030-D2052D305856}"/>
          </ac:spMkLst>
        </pc:spChg>
      </pc:sldChg>
      <pc:sldChg chg="add del addCm delCm modCm">
        <pc:chgData name="MICHELE MERLO" userId="ce2d71c8-f1b0-43aa-9bac-cc12a6a997ef" providerId="ADAL" clId="{0AA9F49B-3B51-4472-A501-080C8778D7FE}" dt="2021-04-26T13:37:14.961" v="2921" actId="1592"/>
        <pc:sldMkLst>
          <pc:docMk/>
          <pc:sldMk cId="3928509054" sldId="963"/>
        </pc:sldMkLst>
      </pc:sldChg>
      <pc:sldChg chg="add del">
        <pc:chgData name="MICHELE MERLO" userId="ce2d71c8-f1b0-43aa-9bac-cc12a6a997ef" providerId="ADAL" clId="{0AA9F49B-3B51-4472-A501-080C8778D7FE}" dt="2021-04-24T12:45:52.440" v="11" actId="2696"/>
        <pc:sldMkLst>
          <pc:docMk/>
          <pc:sldMk cId="1103022830" sldId="966"/>
        </pc:sldMkLst>
      </pc:sldChg>
      <pc:sldChg chg="add del">
        <pc:chgData name="MICHELE MERLO" userId="ce2d71c8-f1b0-43aa-9bac-cc12a6a997ef" providerId="ADAL" clId="{0AA9F49B-3B51-4472-A501-080C8778D7FE}" dt="2021-04-24T12:45:52.440" v="11" actId="2696"/>
        <pc:sldMkLst>
          <pc:docMk/>
          <pc:sldMk cId="3573208261" sldId="6705"/>
        </pc:sldMkLst>
      </pc:sldChg>
      <pc:sldChg chg="add del">
        <pc:chgData name="MICHELE MERLO" userId="ce2d71c8-f1b0-43aa-9bac-cc12a6a997ef" providerId="ADAL" clId="{0AA9F49B-3B51-4472-A501-080C8778D7FE}" dt="2021-04-24T12:45:52.440" v="11" actId="2696"/>
        <pc:sldMkLst>
          <pc:docMk/>
          <pc:sldMk cId="730351247" sldId="6707"/>
        </pc:sldMkLst>
      </pc:sldChg>
      <pc:sldChg chg="add del">
        <pc:chgData name="MICHELE MERLO" userId="ce2d71c8-f1b0-43aa-9bac-cc12a6a997ef" providerId="ADAL" clId="{0AA9F49B-3B51-4472-A501-080C8778D7FE}" dt="2021-04-24T12:45:52.440" v="11" actId="2696"/>
        <pc:sldMkLst>
          <pc:docMk/>
          <pc:sldMk cId="314641612" sldId="6708"/>
        </pc:sldMkLst>
      </pc:sldChg>
      <pc:sldChg chg="add del addCm delCm modCm">
        <pc:chgData name="MICHELE MERLO" userId="ce2d71c8-f1b0-43aa-9bac-cc12a6a997ef" providerId="ADAL" clId="{0AA9F49B-3B51-4472-A501-080C8778D7FE}" dt="2021-04-26T13:36:18.575" v="2917" actId="1592"/>
        <pc:sldMkLst>
          <pc:docMk/>
          <pc:sldMk cId="4249372193" sldId="6709"/>
        </pc:sldMkLst>
      </pc:sldChg>
      <pc:sldChg chg="add del">
        <pc:chgData name="MICHELE MERLO" userId="ce2d71c8-f1b0-43aa-9bac-cc12a6a997ef" providerId="ADAL" clId="{0AA9F49B-3B51-4472-A501-080C8778D7FE}" dt="2021-04-24T12:45:52.440" v="11" actId="2696"/>
        <pc:sldMkLst>
          <pc:docMk/>
          <pc:sldMk cId="2041915368" sldId="6711"/>
        </pc:sldMkLst>
      </pc:sldChg>
      <pc:sldChg chg="add del">
        <pc:chgData name="MICHELE MERLO" userId="ce2d71c8-f1b0-43aa-9bac-cc12a6a997ef" providerId="ADAL" clId="{0AA9F49B-3B51-4472-A501-080C8778D7FE}" dt="2021-04-24T12:45:52.440" v="11" actId="2696"/>
        <pc:sldMkLst>
          <pc:docMk/>
          <pc:sldMk cId="1503262668" sldId="6713"/>
        </pc:sldMkLst>
      </pc:sldChg>
      <pc:sldChg chg="add del">
        <pc:chgData name="MICHELE MERLO" userId="ce2d71c8-f1b0-43aa-9bac-cc12a6a997ef" providerId="ADAL" clId="{0AA9F49B-3B51-4472-A501-080C8778D7FE}" dt="2021-04-24T12:45:52.440" v="11" actId="2696"/>
        <pc:sldMkLst>
          <pc:docMk/>
          <pc:sldMk cId="811158622" sldId="6714"/>
        </pc:sldMkLst>
      </pc:sldChg>
      <pc:sldChg chg="add del">
        <pc:chgData name="MICHELE MERLO" userId="ce2d71c8-f1b0-43aa-9bac-cc12a6a997ef" providerId="ADAL" clId="{0AA9F49B-3B51-4472-A501-080C8778D7FE}" dt="2021-04-24T12:51:18.314" v="65" actId="47"/>
        <pc:sldMkLst>
          <pc:docMk/>
          <pc:sldMk cId="2444358195" sldId="6715"/>
        </pc:sldMkLst>
      </pc:sldChg>
      <pc:sldChg chg="add del">
        <pc:chgData name="MICHELE MERLO" userId="ce2d71c8-f1b0-43aa-9bac-cc12a6a997ef" providerId="ADAL" clId="{0AA9F49B-3B51-4472-A501-080C8778D7FE}" dt="2021-04-24T12:50:50.169" v="58" actId="2696"/>
        <pc:sldMkLst>
          <pc:docMk/>
          <pc:sldMk cId="2788835415" sldId="6716"/>
        </pc:sldMkLst>
      </pc:sldChg>
      <pc:sldChg chg="modSp add del mod">
        <pc:chgData name="MICHELE MERLO" userId="ce2d71c8-f1b0-43aa-9bac-cc12a6a997ef" providerId="ADAL" clId="{0AA9F49B-3B51-4472-A501-080C8778D7FE}" dt="2021-04-24T13:06:59.695" v="116" actId="20577"/>
        <pc:sldMkLst>
          <pc:docMk/>
          <pc:sldMk cId="3662658801" sldId="6717"/>
        </pc:sldMkLst>
        <pc:spChg chg="mod">
          <ac:chgData name="MICHELE MERLO" userId="ce2d71c8-f1b0-43aa-9bac-cc12a6a997ef" providerId="ADAL" clId="{0AA9F49B-3B51-4472-A501-080C8778D7FE}" dt="2021-04-24T13:06:59.695" v="116" actId="20577"/>
          <ac:spMkLst>
            <pc:docMk/>
            <pc:sldMk cId="3662658801" sldId="6717"/>
            <ac:spMk id="13" creationId="{83807198-B015-40EF-97E1-04885E0059F0}"/>
          </ac:spMkLst>
        </pc:spChg>
      </pc:sldChg>
      <pc:sldChg chg="add del">
        <pc:chgData name="MICHELE MERLO" userId="ce2d71c8-f1b0-43aa-9bac-cc12a6a997ef" providerId="ADAL" clId="{0AA9F49B-3B51-4472-A501-080C8778D7FE}" dt="2021-04-24T12:45:52.440" v="11" actId="2696"/>
        <pc:sldMkLst>
          <pc:docMk/>
          <pc:sldMk cId="726817888" sldId="6718"/>
        </pc:sldMkLst>
      </pc:sldChg>
      <pc:sldChg chg="add del">
        <pc:chgData name="MICHELE MERLO" userId="ce2d71c8-f1b0-43aa-9bac-cc12a6a997ef" providerId="ADAL" clId="{0AA9F49B-3B51-4472-A501-080C8778D7FE}" dt="2021-04-24T12:45:52.440" v="11" actId="2696"/>
        <pc:sldMkLst>
          <pc:docMk/>
          <pc:sldMk cId="3975191166" sldId="6720"/>
        </pc:sldMkLst>
      </pc:sldChg>
      <pc:sldChg chg="add del">
        <pc:chgData name="MICHELE MERLO" userId="ce2d71c8-f1b0-43aa-9bac-cc12a6a997ef" providerId="ADAL" clId="{0AA9F49B-3B51-4472-A501-080C8778D7FE}" dt="2021-04-24T12:45:52.440" v="11" actId="2696"/>
        <pc:sldMkLst>
          <pc:docMk/>
          <pc:sldMk cId="2454944706" sldId="6721"/>
        </pc:sldMkLst>
      </pc:sldChg>
      <pc:sldChg chg="addSp delSp modSp add del mod">
        <pc:chgData name="MICHELE MERLO" userId="ce2d71c8-f1b0-43aa-9bac-cc12a6a997ef" providerId="ADAL" clId="{0AA9F49B-3B51-4472-A501-080C8778D7FE}" dt="2021-04-26T12:54:44.149" v="2911"/>
        <pc:sldMkLst>
          <pc:docMk/>
          <pc:sldMk cId="3892145678" sldId="6722"/>
        </pc:sldMkLst>
        <pc:picChg chg="del">
          <ac:chgData name="MICHELE MERLO" userId="ce2d71c8-f1b0-43aa-9bac-cc12a6a997ef" providerId="ADAL" clId="{0AA9F49B-3B51-4472-A501-080C8778D7FE}" dt="2021-04-26T12:54:43.121" v="2910" actId="478"/>
          <ac:picMkLst>
            <pc:docMk/>
            <pc:sldMk cId="3892145678" sldId="6722"/>
            <ac:picMk id="6" creationId="{F908D090-CD81-4421-9D7F-39903A1A82AA}"/>
          </ac:picMkLst>
        </pc:picChg>
        <pc:picChg chg="del">
          <ac:chgData name="MICHELE MERLO" userId="ce2d71c8-f1b0-43aa-9bac-cc12a6a997ef" providerId="ADAL" clId="{0AA9F49B-3B51-4472-A501-080C8778D7FE}" dt="2021-04-26T12:54:20.146" v="2909" actId="478"/>
          <ac:picMkLst>
            <pc:docMk/>
            <pc:sldMk cId="3892145678" sldId="6722"/>
            <ac:picMk id="7" creationId="{D2C9C1D3-8D17-4D35-8328-D3B2B8BD9C12}"/>
          </ac:picMkLst>
        </pc:picChg>
        <pc:picChg chg="add mod">
          <ac:chgData name="MICHELE MERLO" userId="ce2d71c8-f1b0-43aa-9bac-cc12a6a997ef" providerId="ADAL" clId="{0AA9F49B-3B51-4472-A501-080C8778D7FE}" dt="2021-04-26T12:54:44.149" v="2911"/>
          <ac:picMkLst>
            <pc:docMk/>
            <pc:sldMk cId="3892145678" sldId="6722"/>
            <ac:picMk id="10" creationId="{8546BBAC-FCB9-4584-84A5-179E032EDDAB}"/>
          </ac:picMkLst>
        </pc:picChg>
      </pc:sldChg>
      <pc:sldChg chg="addSp delSp modSp new mod">
        <pc:chgData name="MICHELE MERLO" userId="ce2d71c8-f1b0-43aa-9bac-cc12a6a997ef" providerId="ADAL" clId="{0AA9F49B-3B51-4472-A501-080C8778D7FE}" dt="2021-04-24T12:48:06.606" v="35" actId="20577"/>
        <pc:sldMkLst>
          <pc:docMk/>
          <pc:sldMk cId="1115906015" sldId="6723"/>
        </pc:sldMkLst>
        <pc:spChg chg="del">
          <ac:chgData name="MICHELE MERLO" userId="ce2d71c8-f1b0-43aa-9bac-cc12a6a997ef" providerId="ADAL" clId="{0AA9F49B-3B51-4472-A501-080C8778D7FE}" dt="2021-04-24T12:46:19.268" v="14"/>
          <ac:spMkLst>
            <pc:docMk/>
            <pc:sldMk cId="1115906015" sldId="6723"/>
            <ac:spMk id="2" creationId="{F824DD59-D1EC-49AC-9CA4-306AA510A5C0}"/>
          </ac:spMkLst>
        </pc:spChg>
        <pc:spChg chg="del">
          <ac:chgData name="MICHELE MERLO" userId="ce2d71c8-f1b0-43aa-9bac-cc12a6a997ef" providerId="ADAL" clId="{0AA9F49B-3B51-4472-A501-080C8778D7FE}" dt="2021-04-24T12:46:19.268" v="14"/>
          <ac:spMkLst>
            <pc:docMk/>
            <pc:sldMk cId="1115906015" sldId="6723"/>
            <ac:spMk id="3" creationId="{7EA8BDE0-AF80-4C08-9D8E-EC1E7CCD81BE}"/>
          </ac:spMkLst>
        </pc:spChg>
        <pc:spChg chg="del">
          <ac:chgData name="MICHELE MERLO" userId="ce2d71c8-f1b0-43aa-9bac-cc12a6a997ef" providerId="ADAL" clId="{0AA9F49B-3B51-4472-A501-080C8778D7FE}" dt="2021-04-24T12:46:19.268" v="14"/>
          <ac:spMkLst>
            <pc:docMk/>
            <pc:sldMk cId="1115906015" sldId="6723"/>
            <ac:spMk id="4" creationId="{BE34996D-30B7-4355-AA07-AF7FE2B3DD60}"/>
          </ac:spMkLst>
        </pc:spChg>
        <pc:spChg chg="del">
          <ac:chgData name="MICHELE MERLO" userId="ce2d71c8-f1b0-43aa-9bac-cc12a6a997ef" providerId="ADAL" clId="{0AA9F49B-3B51-4472-A501-080C8778D7FE}" dt="2021-04-24T12:46:19.268" v="14"/>
          <ac:spMkLst>
            <pc:docMk/>
            <pc:sldMk cId="1115906015" sldId="6723"/>
            <ac:spMk id="5" creationId="{B855FFD3-FB16-4520-9DE6-A3A835466020}"/>
          </ac:spMkLst>
        </pc:spChg>
        <pc:spChg chg="mod">
          <ac:chgData name="MICHELE MERLO" userId="ce2d71c8-f1b0-43aa-9bac-cc12a6a997ef" providerId="ADAL" clId="{0AA9F49B-3B51-4472-A501-080C8778D7FE}" dt="2021-04-24T12:46:19.268" v="14"/>
          <ac:spMkLst>
            <pc:docMk/>
            <pc:sldMk cId="1115906015" sldId="6723"/>
            <ac:spMk id="6" creationId="{D7492DCF-55F5-4FFE-84EC-0DCB8EC782AA}"/>
          </ac:spMkLst>
        </pc:spChg>
        <pc:spChg chg="mod">
          <ac:chgData name="MICHELE MERLO" userId="ce2d71c8-f1b0-43aa-9bac-cc12a6a997ef" providerId="ADAL" clId="{0AA9F49B-3B51-4472-A501-080C8778D7FE}" dt="2021-04-24T12:46:19.268" v="14"/>
          <ac:spMkLst>
            <pc:docMk/>
            <pc:sldMk cId="1115906015" sldId="6723"/>
            <ac:spMk id="7" creationId="{5D803883-286F-419F-B7A8-142F94EDCDDC}"/>
          </ac:spMkLst>
        </pc:spChg>
        <pc:spChg chg="mod">
          <ac:chgData name="MICHELE MERLO" userId="ce2d71c8-f1b0-43aa-9bac-cc12a6a997ef" providerId="ADAL" clId="{0AA9F49B-3B51-4472-A501-080C8778D7FE}" dt="2021-04-24T12:48:06.606" v="35" actId="20577"/>
          <ac:spMkLst>
            <pc:docMk/>
            <pc:sldMk cId="1115906015" sldId="6723"/>
            <ac:spMk id="8" creationId="{6AA07FCD-878A-4CB2-ACC0-9EC9E90493A8}"/>
          </ac:spMkLst>
        </pc:spChg>
        <pc:spChg chg="add del mod">
          <ac:chgData name="MICHELE MERLO" userId="ce2d71c8-f1b0-43aa-9bac-cc12a6a997ef" providerId="ADAL" clId="{0AA9F49B-3B51-4472-A501-080C8778D7FE}" dt="2021-04-24T12:46:47.262" v="20" actId="478"/>
          <ac:spMkLst>
            <pc:docMk/>
            <pc:sldMk cId="1115906015" sldId="6723"/>
            <ac:spMk id="9" creationId="{D49D43B3-2A92-4E3E-828C-AF7ECD2C04C3}"/>
          </ac:spMkLst>
        </pc:spChg>
        <pc:spChg chg="add del mod">
          <ac:chgData name="MICHELE MERLO" userId="ce2d71c8-f1b0-43aa-9bac-cc12a6a997ef" providerId="ADAL" clId="{0AA9F49B-3B51-4472-A501-080C8778D7FE}" dt="2021-04-24T12:46:48.533" v="21" actId="478"/>
          <ac:spMkLst>
            <pc:docMk/>
            <pc:sldMk cId="1115906015" sldId="6723"/>
            <ac:spMk id="10" creationId="{64A5AA97-2EEE-482F-AFDB-F7F8D070189F}"/>
          </ac:spMkLst>
        </pc:spChg>
        <pc:spChg chg="add del mod">
          <ac:chgData name="MICHELE MERLO" userId="ce2d71c8-f1b0-43aa-9bac-cc12a6a997ef" providerId="ADAL" clId="{0AA9F49B-3B51-4472-A501-080C8778D7FE}" dt="2021-04-24T12:46:33.723" v="17" actId="478"/>
          <ac:spMkLst>
            <pc:docMk/>
            <pc:sldMk cId="1115906015" sldId="6723"/>
            <ac:spMk id="11" creationId="{A4F55AF3-D991-4A90-B81C-352C0BF62EAC}"/>
          </ac:spMkLst>
        </pc:spChg>
        <pc:spChg chg="add del mod">
          <ac:chgData name="MICHELE MERLO" userId="ce2d71c8-f1b0-43aa-9bac-cc12a6a997ef" providerId="ADAL" clId="{0AA9F49B-3B51-4472-A501-080C8778D7FE}" dt="2021-04-24T12:46:36.263" v="18" actId="478"/>
          <ac:spMkLst>
            <pc:docMk/>
            <pc:sldMk cId="1115906015" sldId="6723"/>
            <ac:spMk id="12" creationId="{2348570C-8539-443F-95DC-C94BFA55319D}"/>
          </ac:spMkLst>
        </pc:spChg>
        <pc:spChg chg="add del mod">
          <ac:chgData name="MICHELE MERLO" userId="ce2d71c8-f1b0-43aa-9bac-cc12a6a997ef" providerId="ADAL" clId="{0AA9F49B-3B51-4472-A501-080C8778D7FE}" dt="2021-04-24T12:46:29.604" v="15" actId="478"/>
          <ac:spMkLst>
            <pc:docMk/>
            <pc:sldMk cId="1115906015" sldId="6723"/>
            <ac:spMk id="13" creationId="{017EB94B-72AE-4DDB-8704-1AE8E0F7067E}"/>
          </ac:spMkLst>
        </pc:spChg>
        <pc:spChg chg="add mod">
          <ac:chgData name="MICHELE MERLO" userId="ce2d71c8-f1b0-43aa-9bac-cc12a6a997ef" providerId="ADAL" clId="{0AA9F49B-3B51-4472-A501-080C8778D7FE}" dt="2021-04-24T12:46:43.535" v="19"/>
          <ac:spMkLst>
            <pc:docMk/>
            <pc:sldMk cId="1115906015" sldId="6723"/>
            <ac:spMk id="15" creationId="{7E1217E2-52D5-477D-A118-899FDD75DFC2}"/>
          </ac:spMkLst>
        </pc:spChg>
        <pc:spChg chg="add mod">
          <ac:chgData name="MICHELE MERLO" userId="ce2d71c8-f1b0-43aa-9bac-cc12a6a997ef" providerId="ADAL" clId="{0AA9F49B-3B51-4472-A501-080C8778D7FE}" dt="2021-04-24T12:46:43.535" v="19"/>
          <ac:spMkLst>
            <pc:docMk/>
            <pc:sldMk cId="1115906015" sldId="6723"/>
            <ac:spMk id="16" creationId="{7B72C1B7-E7E2-4E62-BADF-D4C71B28E701}"/>
          </ac:spMkLst>
        </pc:spChg>
        <pc:spChg chg="add mod">
          <ac:chgData name="MICHELE MERLO" userId="ce2d71c8-f1b0-43aa-9bac-cc12a6a997ef" providerId="ADAL" clId="{0AA9F49B-3B51-4472-A501-080C8778D7FE}" dt="2021-04-24T12:46:56.765" v="22"/>
          <ac:spMkLst>
            <pc:docMk/>
            <pc:sldMk cId="1115906015" sldId="6723"/>
            <ac:spMk id="17" creationId="{E7132580-3A2A-4C28-A384-8A82CEBBA1DE}"/>
          </ac:spMkLst>
        </pc:spChg>
        <pc:spChg chg="add mod">
          <ac:chgData name="MICHELE MERLO" userId="ce2d71c8-f1b0-43aa-9bac-cc12a6a997ef" providerId="ADAL" clId="{0AA9F49B-3B51-4472-A501-080C8778D7FE}" dt="2021-04-24T12:46:56.765" v="22"/>
          <ac:spMkLst>
            <pc:docMk/>
            <pc:sldMk cId="1115906015" sldId="6723"/>
            <ac:spMk id="18" creationId="{C8CBD66E-D6B3-4B98-B601-C42CB0AB1E97}"/>
          </ac:spMkLst>
        </pc:spChg>
        <pc:picChg chg="add mod">
          <ac:chgData name="MICHELE MERLO" userId="ce2d71c8-f1b0-43aa-9bac-cc12a6a997ef" providerId="ADAL" clId="{0AA9F49B-3B51-4472-A501-080C8778D7FE}" dt="2021-04-24T12:46:30.397" v="16"/>
          <ac:picMkLst>
            <pc:docMk/>
            <pc:sldMk cId="1115906015" sldId="6723"/>
            <ac:picMk id="14" creationId="{6D58E3E6-E5DA-4ADA-A9EB-3D89D7FC7282}"/>
          </ac:picMkLst>
        </pc:picChg>
      </pc:sldChg>
      <pc:sldChg chg="new del">
        <pc:chgData name="MICHELE MERLO" userId="ce2d71c8-f1b0-43aa-9bac-cc12a6a997ef" providerId="ADAL" clId="{0AA9F49B-3B51-4472-A501-080C8778D7FE}" dt="2021-04-24T12:43:56.925" v="2" actId="2696"/>
        <pc:sldMkLst>
          <pc:docMk/>
          <pc:sldMk cId="2780430389" sldId="6723"/>
        </pc:sldMkLst>
      </pc:sldChg>
      <pc:sldChg chg="addSp delSp modSp new del">
        <pc:chgData name="MICHELE MERLO" userId="ce2d71c8-f1b0-43aa-9bac-cc12a6a997ef" providerId="ADAL" clId="{0AA9F49B-3B51-4472-A501-080C8778D7FE}" dt="2021-04-24T12:45:13.570" v="6" actId="680"/>
        <pc:sldMkLst>
          <pc:docMk/>
          <pc:sldMk cId="2905986105" sldId="6723"/>
        </pc:sldMkLst>
        <pc:spChg chg="add del mod">
          <ac:chgData name="MICHELE MERLO" userId="ce2d71c8-f1b0-43aa-9bac-cc12a6a997ef" providerId="ADAL" clId="{0AA9F49B-3B51-4472-A501-080C8778D7FE}" dt="2021-04-24T12:45:07.003" v="5"/>
          <ac:spMkLst>
            <pc:docMk/>
            <pc:sldMk cId="2905986105" sldId="6723"/>
            <ac:spMk id="9" creationId="{10252F24-FD0C-4E8C-8B0F-4CAFCCBE0CA9}"/>
          </ac:spMkLst>
        </pc:spChg>
        <pc:spChg chg="add del mod">
          <ac:chgData name="MICHELE MERLO" userId="ce2d71c8-f1b0-43aa-9bac-cc12a6a997ef" providerId="ADAL" clId="{0AA9F49B-3B51-4472-A501-080C8778D7FE}" dt="2021-04-24T12:45:07.003" v="5"/>
          <ac:spMkLst>
            <pc:docMk/>
            <pc:sldMk cId="2905986105" sldId="6723"/>
            <ac:spMk id="10" creationId="{763C9215-A9B2-46B0-AE60-8B78680764E5}"/>
          </ac:spMkLst>
        </pc:spChg>
        <pc:spChg chg="add del mod">
          <ac:chgData name="MICHELE MERLO" userId="ce2d71c8-f1b0-43aa-9bac-cc12a6a997ef" providerId="ADAL" clId="{0AA9F49B-3B51-4472-A501-080C8778D7FE}" dt="2021-04-24T12:45:07.003" v="5"/>
          <ac:spMkLst>
            <pc:docMk/>
            <pc:sldMk cId="2905986105" sldId="6723"/>
            <ac:spMk id="11" creationId="{5C4CCF24-A017-4EB9-92AE-7C44714D47FC}"/>
          </ac:spMkLst>
        </pc:spChg>
        <pc:picChg chg="add del mod">
          <ac:chgData name="MICHELE MERLO" userId="ce2d71c8-f1b0-43aa-9bac-cc12a6a997ef" providerId="ADAL" clId="{0AA9F49B-3B51-4472-A501-080C8778D7FE}" dt="2021-04-24T12:45:07.003" v="5"/>
          <ac:picMkLst>
            <pc:docMk/>
            <pc:sldMk cId="2905986105" sldId="6723"/>
            <ac:picMk id="12" creationId="{772E1491-BD9B-44EA-8859-C3216289EDB3}"/>
          </ac:picMkLst>
        </pc:picChg>
      </pc:sldChg>
      <pc:sldChg chg="addSp delSp modSp new mod ord">
        <pc:chgData name="MICHELE MERLO" userId="ce2d71c8-f1b0-43aa-9bac-cc12a6a997ef" providerId="ADAL" clId="{0AA9F49B-3B51-4472-A501-080C8778D7FE}" dt="2021-04-26T10:06:13.426" v="2805" actId="13926"/>
        <pc:sldMkLst>
          <pc:docMk/>
          <pc:sldMk cId="2188595872" sldId="6724"/>
        </pc:sldMkLst>
        <pc:spChg chg="del">
          <ac:chgData name="MICHELE MERLO" userId="ce2d71c8-f1b0-43aa-9bac-cc12a6a997ef" providerId="ADAL" clId="{0AA9F49B-3B51-4472-A501-080C8778D7FE}" dt="2021-04-24T12:49:30.079" v="45" actId="478"/>
          <ac:spMkLst>
            <pc:docMk/>
            <pc:sldMk cId="2188595872" sldId="6724"/>
            <ac:spMk id="2" creationId="{F2858DD8-5809-4CD6-8A57-D94E1881F6D3}"/>
          </ac:spMkLst>
        </pc:spChg>
        <pc:spChg chg="del">
          <ac:chgData name="MICHELE MERLO" userId="ce2d71c8-f1b0-43aa-9bac-cc12a6a997ef" providerId="ADAL" clId="{0AA9F49B-3B51-4472-A501-080C8778D7FE}" dt="2021-04-24T12:49:32.938" v="48" actId="478"/>
          <ac:spMkLst>
            <pc:docMk/>
            <pc:sldMk cId="2188595872" sldId="6724"/>
            <ac:spMk id="6" creationId="{FD063096-37B9-4074-AE76-CB6752E0B0F3}"/>
          </ac:spMkLst>
        </pc:spChg>
        <pc:spChg chg="del">
          <ac:chgData name="MICHELE MERLO" userId="ce2d71c8-f1b0-43aa-9bac-cc12a6a997ef" providerId="ADAL" clId="{0AA9F49B-3B51-4472-A501-080C8778D7FE}" dt="2021-04-24T12:49:31.425" v="47" actId="478"/>
          <ac:spMkLst>
            <pc:docMk/>
            <pc:sldMk cId="2188595872" sldId="6724"/>
            <ac:spMk id="7" creationId="{255C0666-7F73-4BD7-9199-1C87CB98800D}"/>
          </ac:spMkLst>
        </pc:spChg>
        <pc:spChg chg="del">
          <ac:chgData name="MICHELE MERLO" userId="ce2d71c8-f1b0-43aa-9bac-cc12a6a997ef" providerId="ADAL" clId="{0AA9F49B-3B51-4472-A501-080C8778D7FE}" dt="2021-04-24T12:49:30.657" v="46" actId="478"/>
          <ac:spMkLst>
            <pc:docMk/>
            <pc:sldMk cId="2188595872" sldId="6724"/>
            <ac:spMk id="8" creationId="{C8606AA3-D898-4F3B-83E7-94BBE94D17E6}"/>
          </ac:spMkLst>
        </pc:spChg>
        <pc:spChg chg="add mod">
          <ac:chgData name="MICHELE MERLO" userId="ce2d71c8-f1b0-43aa-9bac-cc12a6a997ef" providerId="ADAL" clId="{0AA9F49B-3B51-4472-A501-080C8778D7FE}" dt="2021-04-26T10:06:13.426" v="2805" actId="13926"/>
          <ac:spMkLst>
            <pc:docMk/>
            <pc:sldMk cId="2188595872" sldId="6724"/>
            <ac:spMk id="9" creationId="{573B669D-7792-4AFF-A540-90FF8A4FED6D}"/>
          </ac:spMkLst>
        </pc:spChg>
        <pc:spChg chg="add mod">
          <ac:chgData name="MICHELE MERLO" userId="ce2d71c8-f1b0-43aa-9bac-cc12a6a997ef" providerId="ADAL" clId="{0AA9F49B-3B51-4472-A501-080C8778D7FE}" dt="2021-04-24T12:49:44.658" v="49"/>
          <ac:spMkLst>
            <pc:docMk/>
            <pc:sldMk cId="2188595872" sldId="6724"/>
            <ac:spMk id="10" creationId="{D531A82A-C26C-48CD-A30D-4E1C4D933B02}"/>
          </ac:spMkLst>
        </pc:spChg>
        <pc:spChg chg="add mod">
          <ac:chgData name="MICHELE MERLO" userId="ce2d71c8-f1b0-43aa-9bac-cc12a6a997ef" providerId="ADAL" clId="{0AA9F49B-3B51-4472-A501-080C8778D7FE}" dt="2021-04-24T12:49:44.658" v="49"/>
          <ac:spMkLst>
            <pc:docMk/>
            <pc:sldMk cId="2188595872" sldId="6724"/>
            <ac:spMk id="11" creationId="{B3C474A7-7153-4960-B2F6-5CD9541163AB}"/>
          </ac:spMkLst>
        </pc:spChg>
        <pc:picChg chg="add mod">
          <ac:chgData name="MICHELE MERLO" userId="ce2d71c8-f1b0-43aa-9bac-cc12a6a997ef" providerId="ADAL" clId="{0AA9F49B-3B51-4472-A501-080C8778D7FE}" dt="2021-04-24T12:49:44.658" v="49"/>
          <ac:picMkLst>
            <pc:docMk/>
            <pc:sldMk cId="2188595872" sldId="6724"/>
            <ac:picMk id="12" creationId="{F381FCC6-7397-4A13-8EA8-4F6DA6A2F7FA}"/>
          </ac:picMkLst>
        </pc:picChg>
      </pc:sldChg>
      <pc:sldChg chg="addSp delSp modSp new del">
        <pc:chgData name="MICHELE MERLO" userId="ce2d71c8-f1b0-43aa-9bac-cc12a6a997ef" providerId="ADAL" clId="{0AA9F49B-3B51-4472-A501-080C8778D7FE}" dt="2021-04-24T12:47:53.888" v="26" actId="47"/>
        <pc:sldMkLst>
          <pc:docMk/>
          <pc:sldMk cId="2980677783" sldId="6724"/>
        </pc:sldMkLst>
        <pc:spChg chg="del">
          <ac:chgData name="MICHELE MERLO" userId="ce2d71c8-f1b0-43aa-9bac-cc12a6a997ef" providerId="ADAL" clId="{0AA9F49B-3B51-4472-A501-080C8778D7FE}" dt="2021-04-24T12:47:44.414" v="25"/>
          <ac:spMkLst>
            <pc:docMk/>
            <pc:sldMk cId="2980677783" sldId="6724"/>
            <ac:spMk id="2" creationId="{3667B1C5-B8B5-40FC-8EED-0674C7EEE082}"/>
          </ac:spMkLst>
        </pc:spChg>
        <pc:spChg chg="mod">
          <ac:chgData name="MICHELE MERLO" userId="ce2d71c8-f1b0-43aa-9bac-cc12a6a997ef" providerId="ADAL" clId="{0AA9F49B-3B51-4472-A501-080C8778D7FE}" dt="2021-04-24T12:47:44.414" v="25"/>
          <ac:spMkLst>
            <pc:docMk/>
            <pc:sldMk cId="2980677783" sldId="6724"/>
            <ac:spMk id="3" creationId="{26E7F779-F8B0-4411-9358-A60425F36CF3}"/>
          </ac:spMkLst>
        </pc:spChg>
        <pc:spChg chg="mod">
          <ac:chgData name="MICHELE MERLO" userId="ce2d71c8-f1b0-43aa-9bac-cc12a6a997ef" providerId="ADAL" clId="{0AA9F49B-3B51-4472-A501-080C8778D7FE}" dt="2021-04-24T12:47:44.414" v="25"/>
          <ac:spMkLst>
            <pc:docMk/>
            <pc:sldMk cId="2980677783" sldId="6724"/>
            <ac:spMk id="4" creationId="{66A7C3ED-47E0-4F47-95DB-6B94836C5D90}"/>
          </ac:spMkLst>
        </pc:spChg>
        <pc:spChg chg="mod">
          <ac:chgData name="MICHELE MERLO" userId="ce2d71c8-f1b0-43aa-9bac-cc12a6a997ef" providerId="ADAL" clId="{0AA9F49B-3B51-4472-A501-080C8778D7FE}" dt="2021-04-24T12:47:44.414" v="25"/>
          <ac:spMkLst>
            <pc:docMk/>
            <pc:sldMk cId="2980677783" sldId="6724"/>
            <ac:spMk id="5" creationId="{FFBD41F1-3692-4BF2-93B4-BC12876EA0F2}"/>
          </ac:spMkLst>
        </pc:spChg>
        <pc:spChg chg="del">
          <ac:chgData name="MICHELE MERLO" userId="ce2d71c8-f1b0-43aa-9bac-cc12a6a997ef" providerId="ADAL" clId="{0AA9F49B-3B51-4472-A501-080C8778D7FE}" dt="2021-04-24T12:47:44.414" v="25"/>
          <ac:spMkLst>
            <pc:docMk/>
            <pc:sldMk cId="2980677783" sldId="6724"/>
            <ac:spMk id="6" creationId="{816C3BE5-D462-49DC-BCEF-23A50BFCB616}"/>
          </ac:spMkLst>
        </pc:spChg>
        <pc:spChg chg="del">
          <ac:chgData name="MICHELE MERLO" userId="ce2d71c8-f1b0-43aa-9bac-cc12a6a997ef" providerId="ADAL" clId="{0AA9F49B-3B51-4472-A501-080C8778D7FE}" dt="2021-04-24T12:47:44.414" v="25"/>
          <ac:spMkLst>
            <pc:docMk/>
            <pc:sldMk cId="2980677783" sldId="6724"/>
            <ac:spMk id="7" creationId="{1B049681-7D1B-455C-9EAB-C40EC42A4892}"/>
          </ac:spMkLst>
        </pc:spChg>
        <pc:spChg chg="del">
          <ac:chgData name="MICHELE MERLO" userId="ce2d71c8-f1b0-43aa-9bac-cc12a6a997ef" providerId="ADAL" clId="{0AA9F49B-3B51-4472-A501-080C8778D7FE}" dt="2021-04-24T12:47:44.414" v="25"/>
          <ac:spMkLst>
            <pc:docMk/>
            <pc:sldMk cId="2980677783" sldId="6724"/>
            <ac:spMk id="8" creationId="{1A095D30-C23E-4772-BEBA-FF51739D591B}"/>
          </ac:spMkLst>
        </pc:spChg>
        <pc:spChg chg="del">
          <ac:chgData name="MICHELE MERLO" userId="ce2d71c8-f1b0-43aa-9bac-cc12a6a997ef" providerId="ADAL" clId="{0AA9F49B-3B51-4472-A501-080C8778D7FE}" dt="2021-04-24T12:47:44.414" v="25"/>
          <ac:spMkLst>
            <pc:docMk/>
            <pc:sldMk cId="2980677783" sldId="6724"/>
            <ac:spMk id="9" creationId="{AC286B1F-12B6-4C85-B341-34BE3969373A}"/>
          </ac:spMkLst>
        </pc:spChg>
        <pc:spChg chg="del">
          <ac:chgData name="MICHELE MERLO" userId="ce2d71c8-f1b0-43aa-9bac-cc12a6a997ef" providerId="ADAL" clId="{0AA9F49B-3B51-4472-A501-080C8778D7FE}" dt="2021-04-24T12:47:44.414" v="25"/>
          <ac:spMkLst>
            <pc:docMk/>
            <pc:sldMk cId="2980677783" sldId="6724"/>
            <ac:spMk id="10" creationId="{31372694-2CE3-43FA-BB88-92C01092E079}"/>
          </ac:spMkLst>
        </pc:spChg>
        <pc:spChg chg="del">
          <ac:chgData name="MICHELE MERLO" userId="ce2d71c8-f1b0-43aa-9bac-cc12a6a997ef" providerId="ADAL" clId="{0AA9F49B-3B51-4472-A501-080C8778D7FE}" dt="2021-04-24T12:47:44.414" v="25"/>
          <ac:spMkLst>
            <pc:docMk/>
            <pc:sldMk cId="2980677783" sldId="6724"/>
            <ac:spMk id="11" creationId="{086B8B4D-3E72-4CAB-A169-C527343670AD}"/>
          </ac:spMkLst>
        </pc:spChg>
        <pc:spChg chg="add mod">
          <ac:chgData name="MICHELE MERLO" userId="ce2d71c8-f1b0-43aa-9bac-cc12a6a997ef" providerId="ADAL" clId="{0AA9F49B-3B51-4472-A501-080C8778D7FE}" dt="2021-04-24T12:47:44.414" v="25"/>
          <ac:spMkLst>
            <pc:docMk/>
            <pc:sldMk cId="2980677783" sldId="6724"/>
            <ac:spMk id="12" creationId="{D7177020-6919-47CE-8A02-B7D12AC7F517}"/>
          </ac:spMkLst>
        </pc:spChg>
        <pc:spChg chg="add mod">
          <ac:chgData name="MICHELE MERLO" userId="ce2d71c8-f1b0-43aa-9bac-cc12a6a997ef" providerId="ADAL" clId="{0AA9F49B-3B51-4472-A501-080C8778D7FE}" dt="2021-04-24T12:47:44.414" v="25"/>
          <ac:spMkLst>
            <pc:docMk/>
            <pc:sldMk cId="2980677783" sldId="6724"/>
            <ac:spMk id="13" creationId="{ABD9E74A-5DA2-4645-91E2-F3F4556156A3}"/>
          </ac:spMkLst>
        </pc:spChg>
        <pc:spChg chg="add mod">
          <ac:chgData name="MICHELE MERLO" userId="ce2d71c8-f1b0-43aa-9bac-cc12a6a997ef" providerId="ADAL" clId="{0AA9F49B-3B51-4472-A501-080C8778D7FE}" dt="2021-04-24T12:47:44.414" v="25"/>
          <ac:spMkLst>
            <pc:docMk/>
            <pc:sldMk cId="2980677783" sldId="6724"/>
            <ac:spMk id="14" creationId="{FC00A8C7-81C3-4B3D-89E8-738FC8E7BAE7}"/>
          </ac:spMkLst>
        </pc:spChg>
        <pc:spChg chg="add mod">
          <ac:chgData name="MICHELE MERLO" userId="ce2d71c8-f1b0-43aa-9bac-cc12a6a997ef" providerId="ADAL" clId="{0AA9F49B-3B51-4472-A501-080C8778D7FE}" dt="2021-04-24T12:47:44.414" v="25"/>
          <ac:spMkLst>
            <pc:docMk/>
            <pc:sldMk cId="2980677783" sldId="6724"/>
            <ac:spMk id="15" creationId="{097E12FF-E9A0-4589-B3B5-AB90B020B749}"/>
          </ac:spMkLst>
        </pc:spChg>
        <pc:spChg chg="add mod">
          <ac:chgData name="MICHELE MERLO" userId="ce2d71c8-f1b0-43aa-9bac-cc12a6a997ef" providerId="ADAL" clId="{0AA9F49B-3B51-4472-A501-080C8778D7FE}" dt="2021-04-24T12:47:44.414" v="25"/>
          <ac:spMkLst>
            <pc:docMk/>
            <pc:sldMk cId="2980677783" sldId="6724"/>
            <ac:spMk id="16" creationId="{9A6AE2F7-2A0A-49CD-9880-75115BB66CED}"/>
          </ac:spMkLst>
        </pc:spChg>
        <pc:spChg chg="add mod">
          <ac:chgData name="MICHELE MERLO" userId="ce2d71c8-f1b0-43aa-9bac-cc12a6a997ef" providerId="ADAL" clId="{0AA9F49B-3B51-4472-A501-080C8778D7FE}" dt="2021-04-24T12:47:44.414" v="25"/>
          <ac:spMkLst>
            <pc:docMk/>
            <pc:sldMk cId="2980677783" sldId="6724"/>
            <ac:spMk id="17" creationId="{0DC37EF8-6EDD-4D6B-AA6C-630BB1CFE56B}"/>
          </ac:spMkLst>
        </pc:spChg>
        <pc:spChg chg="add mod">
          <ac:chgData name="MICHELE MERLO" userId="ce2d71c8-f1b0-43aa-9bac-cc12a6a997ef" providerId="ADAL" clId="{0AA9F49B-3B51-4472-A501-080C8778D7FE}" dt="2021-04-24T12:47:44.414" v="25"/>
          <ac:spMkLst>
            <pc:docMk/>
            <pc:sldMk cId="2980677783" sldId="6724"/>
            <ac:spMk id="18" creationId="{9600034C-8DF5-4B83-9CC5-053431ED4B6C}"/>
          </ac:spMkLst>
        </pc:spChg>
      </pc:sldChg>
      <pc:sldChg chg="addSp delSp modSp new mod ord">
        <pc:chgData name="MICHELE MERLO" userId="ce2d71c8-f1b0-43aa-9bac-cc12a6a997ef" providerId="ADAL" clId="{0AA9F49B-3B51-4472-A501-080C8778D7FE}" dt="2021-04-26T10:04:44.481" v="2792"/>
        <pc:sldMkLst>
          <pc:docMk/>
          <pc:sldMk cId="950296012" sldId="6725"/>
        </pc:sldMkLst>
        <pc:spChg chg="del">
          <ac:chgData name="MICHELE MERLO" userId="ce2d71c8-f1b0-43aa-9bac-cc12a6a997ef" providerId="ADAL" clId="{0AA9F49B-3B51-4472-A501-080C8778D7FE}" dt="2021-04-24T12:50:39.104" v="56" actId="478"/>
          <ac:spMkLst>
            <pc:docMk/>
            <pc:sldMk cId="950296012" sldId="6725"/>
            <ac:spMk id="2" creationId="{BDB534FF-3B0C-4715-BC0F-E73F3F46A87C}"/>
          </ac:spMkLst>
        </pc:spChg>
        <pc:spChg chg="del">
          <ac:chgData name="MICHELE MERLO" userId="ce2d71c8-f1b0-43aa-9bac-cc12a6a997ef" providerId="ADAL" clId="{0AA9F49B-3B51-4472-A501-080C8778D7FE}" dt="2021-04-24T12:50:38.023" v="55" actId="478"/>
          <ac:spMkLst>
            <pc:docMk/>
            <pc:sldMk cId="950296012" sldId="6725"/>
            <ac:spMk id="6" creationId="{7032C352-C062-427B-9F1C-F68F840E91C8}"/>
          </ac:spMkLst>
        </pc:spChg>
        <pc:spChg chg="del">
          <ac:chgData name="MICHELE MERLO" userId="ce2d71c8-f1b0-43aa-9bac-cc12a6a997ef" providerId="ADAL" clId="{0AA9F49B-3B51-4472-A501-080C8778D7FE}" dt="2021-04-24T12:50:33.774" v="53" actId="478"/>
          <ac:spMkLst>
            <pc:docMk/>
            <pc:sldMk cId="950296012" sldId="6725"/>
            <ac:spMk id="7" creationId="{F01CFBD6-3EE7-476A-BACC-BE476C693577}"/>
          </ac:spMkLst>
        </pc:spChg>
        <pc:spChg chg="del">
          <ac:chgData name="MICHELE MERLO" userId="ce2d71c8-f1b0-43aa-9bac-cc12a6a997ef" providerId="ADAL" clId="{0AA9F49B-3B51-4472-A501-080C8778D7FE}" dt="2021-04-24T12:50:36.338" v="54" actId="478"/>
          <ac:spMkLst>
            <pc:docMk/>
            <pc:sldMk cId="950296012" sldId="6725"/>
            <ac:spMk id="8" creationId="{91B239BF-A316-4376-8490-E562340149AD}"/>
          </ac:spMkLst>
        </pc:spChg>
        <pc:spChg chg="add mod">
          <ac:chgData name="MICHELE MERLO" userId="ce2d71c8-f1b0-43aa-9bac-cc12a6a997ef" providerId="ADAL" clId="{0AA9F49B-3B51-4472-A501-080C8778D7FE}" dt="2021-04-24T12:50:46.580" v="57"/>
          <ac:spMkLst>
            <pc:docMk/>
            <pc:sldMk cId="950296012" sldId="6725"/>
            <ac:spMk id="9" creationId="{22CDFA0A-8E92-4447-B301-22CE5AC26FEF}"/>
          </ac:spMkLst>
        </pc:spChg>
        <pc:spChg chg="add mod">
          <ac:chgData name="MICHELE MERLO" userId="ce2d71c8-f1b0-43aa-9bac-cc12a6a997ef" providerId="ADAL" clId="{0AA9F49B-3B51-4472-A501-080C8778D7FE}" dt="2021-04-24T12:50:46.580" v="57"/>
          <ac:spMkLst>
            <pc:docMk/>
            <pc:sldMk cId="950296012" sldId="6725"/>
            <ac:spMk id="10" creationId="{648A0988-9E0D-4958-8ED7-954767292A49}"/>
          </ac:spMkLst>
        </pc:spChg>
        <pc:spChg chg="add mod">
          <ac:chgData name="MICHELE MERLO" userId="ce2d71c8-f1b0-43aa-9bac-cc12a6a997ef" providerId="ADAL" clId="{0AA9F49B-3B51-4472-A501-080C8778D7FE}" dt="2021-04-24T12:50:46.580" v="57"/>
          <ac:spMkLst>
            <pc:docMk/>
            <pc:sldMk cId="950296012" sldId="6725"/>
            <ac:spMk id="11" creationId="{6305FFEE-F073-4109-8043-8F831E577559}"/>
          </ac:spMkLst>
        </pc:spChg>
        <pc:picChg chg="add mod">
          <ac:chgData name="MICHELE MERLO" userId="ce2d71c8-f1b0-43aa-9bac-cc12a6a997ef" providerId="ADAL" clId="{0AA9F49B-3B51-4472-A501-080C8778D7FE}" dt="2021-04-24T12:50:46.580" v="57"/>
          <ac:picMkLst>
            <pc:docMk/>
            <pc:sldMk cId="950296012" sldId="6725"/>
            <ac:picMk id="12" creationId="{66CE6911-633D-4655-92F6-06C259F23640}"/>
          </ac:picMkLst>
        </pc:picChg>
      </pc:sldChg>
      <pc:sldChg chg="addSp delSp modSp new mod ord">
        <pc:chgData name="MICHELE MERLO" userId="ce2d71c8-f1b0-43aa-9bac-cc12a6a997ef" providerId="ADAL" clId="{0AA9F49B-3B51-4472-A501-080C8778D7FE}" dt="2021-04-26T10:04:21.372" v="2788"/>
        <pc:sldMkLst>
          <pc:docMk/>
          <pc:sldMk cId="1282277985" sldId="6726"/>
        </pc:sldMkLst>
        <pc:spChg chg="del">
          <ac:chgData name="MICHELE MERLO" userId="ce2d71c8-f1b0-43aa-9bac-cc12a6a997ef" providerId="ADAL" clId="{0AA9F49B-3B51-4472-A501-080C8778D7FE}" dt="2021-04-24T12:51:01.762" v="62" actId="478"/>
          <ac:spMkLst>
            <pc:docMk/>
            <pc:sldMk cId="1282277985" sldId="6726"/>
            <ac:spMk id="2" creationId="{A767684E-EB09-4C3A-92EA-68279AD24740}"/>
          </ac:spMkLst>
        </pc:spChg>
        <pc:spChg chg="del">
          <ac:chgData name="MICHELE MERLO" userId="ce2d71c8-f1b0-43aa-9bac-cc12a6a997ef" providerId="ADAL" clId="{0AA9F49B-3B51-4472-A501-080C8778D7FE}" dt="2021-04-24T12:51:05.470" v="63" actId="478"/>
          <ac:spMkLst>
            <pc:docMk/>
            <pc:sldMk cId="1282277985" sldId="6726"/>
            <ac:spMk id="6" creationId="{9E612122-9405-42B8-A56D-83E9E09D8778}"/>
          </ac:spMkLst>
        </pc:spChg>
        <pc:spChg chg="del">
          <ac:chgData name="MICHELE MERLO" userId="ce2d71c8-f1b0-43aa-9bac-cc12a6a997ef" providerId="ADAL" clId="{0AA9F49B-3B51-4472-A501-080C8778D7FE}" dt="2021-04-24T12:50:59.822" v="60" actId="478"/>
          <ac:spMkLst>
            <pc:docMk/>
            <pc:sldMk cId="1282277985" sldId="6726"/>
            <ac:spMk id="7" creationId="{F7CA54C6-8455-4192-87B9-EADB741202DA}"/>
          </ac:spMkLst>
        </pc:spChg>
        <pc:spChg chg="del">
          <ac:chgData name="MICHELE MERLO" userId="ce2d71c8-f1b0-43aa-9bac-cc12a6a997ef" providerId="ADAL" clId="{0AA9F49B-3B51-4472-A501-080C8778D7FE}" dt="2021-04-24T12:51:00.831" v="61" actId="478"/>
          <ac:spMkLst>
            <pc:docMk/>
            <pc:sldMk cId="1282277985" sldId="6726"/>
            <ac:spMk id="8" creationId="{21BF8259-0C93-45B0-8946-23CBCAD56E54}"/>
          </ac:spMkLst>
        </pc:spChg>
        <pc:spChg chg="add mod">
          <ac:chgData name="MICHELE MERLO" userId="ce2d71c8-f1b0-43aa-9bac-cc12a6a997ef" providerId="ADAL" clId="{0AA9F49B-3B51-4472-A501-080C8778D7FE}" dt="2021-04-24T12:51:16.094" v="64"/>
          <ac:spMkLst>
            <pc:docMk/>
            <pc:sldMk cId="1282277985" sldId="6726"/>
            <ac:spMk id="9" creationId="{B6BC8A7B-30CD-4291-81F5-857BC318F290}"/>
          </ac:spMkLst>
        </pc:spChg>
        <pc:spChg chg="add mod">
          <ac:chgData name="MICHELE MERLO" userId="ce2d71c8-f1b0-43aa-9bac-cc12a6a997ef" providerId="ADAL" clId="{0AA9F49B-3B51-4472-A501-080C8778D7FE}" dt="2021-04-24T12:51:16.094" v="64"/>
          <ac:spMkLst>
            <pc:docMk/>
            <pc:sldMk cId="1282277985" sldId="6726"/>
            <ac:spMk id="10" creationId="{4E43EC11-203C-4F94-BAAA-B6DC193F236F}"/>
          </ac:spMkLst>
        </pc:spChg>
        <pc:spChg chg="add mod">
          <ac:chgData name="MICHELE MERLO" userId="ce2d71c8-f1b0-43aa-9bac-cc12a6a997ef" providerId="ADAL" clId="{0AA9F49B-3B51-4472-A501-080C8778D7FE}" dt="2021-04-24T12:51:16.094" v="64"/>
          <ac:spMkLst>
            <pc:docMk/>
            <pc:sldMk cId="1282277985" sldId="6726"/>
            <ac:spMk id="11" creationId="{F4A6DAAF-2B71-4CD6-B3E4-27A6D57EA0C3}"/>
          </ac:spMkLst>
        </pc:spChg>
        <pc:picChg chg="add mod">
          <ac:chgData name="MICHELE MERLO" userId="ce2d71c8-f1b0-43aa-9bac-cc12a6a997ef" providerId="ADAL" clId="{0AA9F49B-3B51-4472-A501-080C8778D7FE}" dt="2021-04-24T12:51:16.094" v="64"/>
          <ac:picMkLst>
            <pc:docMk/>
            <pc:sldMk cId="1282277985" sldId="6726"/>
            <ac:picMk id="12" creationId="{89D63638-1784-4C8C-AACE-3DE859784FD3}"/>
          </ac:picMkLst>
        </pc:picChg>
      </pc:sldChg>
      <pc:sldChg chg="addSp delSp modSp new mod ord addCm delCm modCm">
        <pc:chgData name="MICHELE MERLO" userId="ce2d71c8-f1b0-43aa-9bac-cc12a6a997ef" providerId="ADAL" clId="{0AA9F49B-3B51-4472-A501-080C8778D7FE}" dt="2021-04-26T13:36:41.749" v="2918" actId="1592"/>
        <pc:sldMkLst>
          <pc:docMk/>
          <pc:sldMk cId="982569705" sldId="6727"/>
        </pc:sldMkLst>
        <pc:spChg chg="del">
          <ac:chgData name="MICHELE MERLO" userId="ce2d71c8-f1b0-43aa-9bac-cc12a6a997ef" providerId="ADAL" clId="{0AA9F49B-3B51-4472-A501-080C8778D7FE}" dt="2021-04-24T12:51:36.632" v="69" actId="478"/>
          <ac:spMkLst>
            <pc:docMk/>
            <pc:sldMk cId="982569705" sldId="6727"/>
            <ac:spMk id="2" creationId="{0EE848FC-A096-4577-B9D5-6D9F52ACD72D}"/>
          </ac:spMkLst>
        </pc:spChg>
        <pc:spChg chg="del">
          <ac:chgData name="MICHELE MERLO" userId="ce2d71c8-f1b0-43aa-9bac-cc12a6a997ef" providerId="ADAL" clId="{0AA9F49B-3B51-4472-A501-080C8778D7FE}" dt="2021-04-24T12:51:37.928" v="70" actId="478"/>
          <ac:spMkLst>
            <pc:docMk/>
            <pc:sldMk cId="982569705" sldId="6727"/>
            <ac:spMk id="6" creationId="{AE11FE9D-85DE-4CC6-82F0-F3FEEA93BEBF}"/>
          </ac:spMkLst>
        </pc:spChg>
        <pc:spChg chg="del">
          <ac:chgData name="MICHELE MERLO" userId="ce2d71c8-f1b0-43aa-9bac-cc12a6a997ef" providerId="ADAL" clId="{0AA9F49B-3B51-4472-A501-080C8778D7FE}" dt="2021-04-24T12:51:34.195" v="67" actId="478"/>
          <ac:spMkLst>
            <pc:docMk/>
            <pc:sldMk cId="982569705" sldId="6727"/>
            <ac:spMk id="7" creationId="{A2B301B9-10EE-448B-8A56-BED49209C9CD}"/>
          </ac:spMkLst>
        </pc:spChg>
        <pc:spChg chg="del">
          <ac:chgData name="MICHELE MERLO" userId="ce2d71c8-f1b0-43aa-9bac-cc12a6a997ef" providerId="ADAL" clId="{0AA9F49B-3B51-4472-A501-080C8778D7FE}" dt="2021-04-24T12:51:35.510" v="68" actId="478"/>
          <ac:spMkLst>
            <pc:docMk/>
            <pc:sldMk cId="982569705" sldId="6727"/>
            <ac:spMk id="8" creationId="{C22FCB3A-0DA2-4955-997A-9D50C4862BE9}"/>
          </ac:spMkLst>
        </pc:spChg>
        <pc:spChg chg="add mod">
          <ac:chgData name="MICHELE MERLO" userId="ce2d71c8-f1b0-43aa-9bac-cc12a6a997ef" providerId="ADAL" clId="{0AA9F49B-3B51-4472-A501-080C8778D7FE}" dt="2021-04-24T12:51:45.993" v="71"/>
          <ac:spMkLst>
            <pc:docMk/>
            <pc:sldMk cId="982569705" sldId="6727"/>
            <ac:spMk id="9" creationId="{B959C9D3-F9C3-4F7E-A735-57796A6D3D14}"/>
          </ac:spMkLst>
        </pc:spChg>
        <pc:spChg chg="add mod">
          <ac:chgData name="MICHELE MERLO" userId="ce2d71c8-f1b0-43aa-9bac-cc12a6a997ef" providerId="ADAL" clId="{0AA9F49B-3B51-4472-A501-080C8778D7FE}" dt="2021-04-24T12:51:45.993" v="71"/>
          <ac:spMkLst>
            <pc:docMk/>
            <pc:sldMk cId="982569705" sldId="6727"/>
            <ac:spMk id="10" creationId="{D6DF299D-64FD-4844-A0C9-091C950523A9}"/>
          </ac:spMkLst>
        </pc:spChg>
        <pc:spChg chg="add mod">
          <ac:chgData name="MICHELE MERLO" userId="ce2d71c8-f1b0-43aa-9bac-cc12a6a997ef" providerId="ADAL" clId="{0AA9F49B-3B51-4472-A501-080C8778D7FE}" dt="2021-04-24T12:51:45.993" v="71"/>
          <ac:spMkLst>
            <pc:docMk/>
            <pc:sldMk cId="982569705" sldId="6727"/>
            <ac:spMk id="11" creationId="{3BAB6583-EF98-4BBC-87F9-528DCD772818}"/>
          </ac:spMkLst>
        </pc:spChg>
        <pc:picChg chg="add mod">
          <ac:chgData name="MICHELE MERLO" userId="ce2d71c8-f1b0-43aa-9bac-cc12a6a997ef" providerId="ADAL" clId="{0AA9F49B-3B51-4472-A501-080C8778D7FE}" dt="2021-04-24T12:51:45.993" v="71"/>
          <ac:picMkLst>
            <pc:docMk/>
            <pc:sldMk cId="982569705" sldId="6727"/>
            <ac:picMk id="12" creationId="{FD9A99F0-EE57-4C1A-B03D-10F1ED661E81}"/>
          </ac:picMkLst>
        </pc:picChg>
      </pc:sldChg>
      <pc:sldChg chg="addSp delSp modSp new mod">
        <pc:chgData name="MICHELE MERLO" userId="ce2d71c8-f1b0-43aa-9bac-cc12a6a997ef" providerId="ADAL" clId="{0AA9F49B-3B51-4472-A501-080C8778D7FE}" dt="2021-04-24T12:52:32.839" v="79"/>
        <pc:sldMkLst>
          <pc:docMk/>
          <pc:sldMk cId="1299778109" sldId="6728"/>
        </pc:sldMkLst>
        <pc:spChg chg="del">
          <ac:chgData name="MICHELE MERLO" userId="ce2d71c8-f1b0-43aa-9bac-cc12a6a997ef" providerId="ADAL" clId="{0AA9F49B-3B51-4472-A501-080C8778D7FE}" dt="2021-04-24T12:52:21.381" v="78" actId="478"/>
          <ac:spMkLst>
            <pc:docMk/>
            <pc:sldMk cId="1299778109" sldId="6728"/>
            <ac:spMk id="2" creationId="{D267CD01-2EF7-41CF-9EEF-5C1266392D72}"/>
          </ac:spMkLst>
        </pc:spChg>
        <pc:spChg chg="del">
          <ac:chgData name="MICHELE MERLO" userId="ce2d71c8-f1b0-43aa-9bac-cc12a6a997ef" providerId="ADAL" clId="{0AA9F49B-3B51-4472-A501-080C8778D7FE}" dt="2021-04-24T12:52:18.804" v="76" actId="478"/>
          <ac:spMkLst>
            <pc:docMk/>
            <pc:sldMk cId="1299778109" sldId="6728"/>
            <ac:spMk id="6" creationId="{427F7D45-094C-4622-A941-DA88EDCC28C7}"/>
          </ac:spMkLst>
        </pc:spChg>
        <pc:spChg chg="del">
          <ac:chgData name="MICHELE MERLO" userId="ce2d71c8-f1b0-43aa-9bac-cc12a6a997ef" providerId="ADAL" clId="{0AA9F49B-3B51-4472-A501-080C8778D7FE}" dt="2021-04-24T12:52:17.596" v="75" actId="478"/>
          <ac:spMkLst>
            <pc:docMk/>
            <pc:sldMk cId="1299778109" sldId="6728"/>
            <ac:spMk id="7" creationId="{BB7489B2-EEA8-44DB-AA6B-5931C8DCDC6E}"/>
          </ac:spMkLst>
        </pc:spChg>
        <pc:spChg chg="del">
          <ac:chgData name="MICHELE MERLO" userId="ce2d71c8-f1b0-43aa-9bac-cc12a6a997ef" providerId="ADAL" clId="{0AA9F49B-3B51-4472-A501-080C8778D7FE}" dt="2021-04-24T12:52:19.903" v="77" actId="478"/>
          <ac:spMkLst>
            <pc:docMk/>
            <pc:sldMk cId="1299778109" sldId="6728"/>
            <ac:spMk id="8" creationId="{F9ED994F-2AAC-4913-BB91-DD6ED31C53BE}"/>
          </ac:spMkLst>
        </pc:spChg>
        <pc:spChg chg="add mod">
          <ac:chgData name="MICHELE MERLO" userId="ce2d71c8-f1b0-43aa-9bac-cc12a6a997ef" providerId="ADAL" clId="{0AA9F49B-3B51-4472-A501-080C8778D7FE}" dt="2021-04-24T12:52:32.839" v="79"/>
          <ac:spMkLst>
            <pc:docMk/>
            <pc:sldMk cId="1299778109" sldId="6728"/>
            <ac:spMk id="10" creationId="{579EFC5F-1D7E-4E87-BBAA-6334DE53832C}"/>
          </ac:spMkLst>
        </pc:spChg>
        <pc:spChg chg="add mod">
          <ac:chgData name="MICHELE MERLO" userId="ce2d71c8-f1b0-43aa-9bac-cc12a6a997ef" providerId="ADAL" clId="{0AA9F49B-3B51-4472-A501-080C8778D7FE}" dt="2021-04-24T12:52:32.839" v="79"/>
          <ac:spMkLst>
            <pc:docMk/>
            <pc:sldMk cId="1299778109" sldId="6728"/>
            <ac:spMk id="11" creationId="{AB77BDA3-35F4-43E8-8F7F-704C4BC05633}"/>
          </ac:spMkLst>
        </pc:spChg>
        <pc:spChg chg="add mod">
          <ac:chgData name="MICHELE MERLO" userId="ce2d71c8-f1b0-43aa-9bac-cc12a6a997ef" providerId="ADAL" clId="{0AA9F49B-3B51-4472-A501-080C8778D7FE}" dt="2021-04-24T12:52:32.839" v="79"/>
          <ac:spMkLst>
            <pc:docMk/>
            <pc:sldMk cId="1299778109" sldId="6728"/>
            <ac:spMk id="12" creationId="{F5E26D6E-8CCE-4452-89F2-817C27D57E2E}"/>
          </ac:spMkLst>
        </pc:spChg>
        <pc:picChg chg="add mod">
          <ac:chgData name="MICHELE MERLO" userId="ce2d71c8-f1b0-43aa-9bac-cc12a6a997ef" providerId="ADAL" clId="{0AA9F49B-3B51-4472-A501-080C8778D7FE}" dt="2021-04-24T12:52:32.839" v="79"/>
          <ac:picMkLst>
            <pc:docMk/>
            <pc:sldMk cId="1299778109" sldId="6728"/>
            <ac:picMk id="9" creationId="{B66C02C2-4CC5-4B08-B654-05FC6453599F}"/>
          </ac:picMkLst>
        </pc:picChg>
        <pc:picChg chg="add mod">
          <ac:chgData name="MICHELE MERLO" userId="ce2d71c8-f1b0-43aa-9bac-cc12a6a997ef" providerId="ADAL" clId="{0AA9F49B-3B51-4472-A501-080C8778D7FE}" dt="2021-04-24T12:52:32.839" v="79"/>
          <ac:picMkLst>
            <pc:docMk/>
            <pc:sldMk cId="1299778109" sldId="6728"/>
            <ac:picMk id="13" creationId="{CEC57094-6F88-4BCE-B9D9-79771E89B14A}"/>
          </ac:picMkLst>
        </pc:picChg>
        <pc:picChg chg="add mod">
          <ac:chgData name="MICHELE MERLO" userId="ce2d71c8-f1b0-43aa-9bac-cc12a6a997ef" providerId="ADAL" clId="{0AA9F49B-3B51-4472-A501-080C8778D7FE}" dt="2021-04-24T12:52:32.839" v="79"/>
          <ac:picMkLst>
            <pc:docMk/>
            <pc:sldMk cId="1299778109" sldId="6728"/>
            <ac:picMk id="14" creationId="{12996772-AF5E-45DB-94B0-4002D2041C43}"/>
          </ac:picMkLst>
        </pc:picChg>
      </pc:sldChg>
      <pc:sldChg chg="addSp delSp modSp new mod">
        <pc:chgData name="MICHELE MERLO" userId="ce2d71c8-f1b0-43aa-9bac-cc12a6a997ef" providerId="ADAL" clId="{0AA9F49B-3B51-4472-A501-080C8778D7FE}" dt="2021-04-24T12:53:13.204" v="87"/>
        <pc:sldMkLst>
          <pc:docMk/>
          <pc:sldMk cId="560592551" sldId="6729"/>
        </pc:sldMkLst>
        <pc:spChg chg="del">
          <ac:chgData name="MICHELE MERLO" userId="ce2d71c8-f1b0-43aa-9bac-cc12a6a997ef" providerId="ADAL" clId="{0AA9F49B-3B51-4472-A501-080C8778D7FE}" dt="2021-04-24T12:53:07.129" v="86" actId="478"/>
          <ac:spMkLst>
            <pc:docMk/>
            <pc:sldMk cId="560592551" sldId="6729"/>
            <ac:spMk id="2" creationId="{042D20F1-A76C-41CA-AB7B-47EF559B1976}"/>
          </ac:spMkLst>
        </pc:spChg>
        <pc:spChg chg="del">
          <ac:chgData name="MICHELE MERLO" userId="ce2d71c8-f1b0-43aa-9bac-cc12a6a997ef" providerId="ADAL" clId="{0AA9F49B-3B51-4472-A501-080C8778D7FE}" dt="2021-04-24T12:53:05.170" v="84" actId="478"/>
          <ac:spMkLst>
            <pc:docMk/>
            <pc:sldMk cId="560592551" sldId="6729"/>
            <ac:spMk id="6" creationId="{DA18421C-BE54-472D-8680-338BF074B3F9}"/>
          </ac:spMkLst>
        </pc:spChg>
        <pc:spChg chg="del">
          <ac:chgData name="MICHELE MERLO" userId="ce2d71c8-f1b0-43aa-9bac-cc12a6a997ef" providerId="ADAL" clId="{0AA9F49B-3B51-4472-A501-080C8778D7FE}" dt="2021-04-24T12:53:03.749" v="83" actId="478"/>
          <ac:spMkLst>
            <pc:docMk/>
            <pc:sldMk cId="560592551" sldId="6729"/>
            <ac:spMk id="7" creationId="{091759B6-F295-4C6B-9963-2C6C5D97200C}"/>
          </ac:spMkLst>
        </pc:spChg>
        <pc:spChg chg="del">
          <ac:chgData name="MICHELE MERLO" userId="ce2d71c8-f1b0-43aa-9bac-cc12a6a997ef" providerId="ADAL" clId="{0AA9F49B-3B51-4472-A501-080C8778D7FE}" dt="2021-04-24T12:53:06.196" v="85" actId="478"/>
          <ac:spMkLst>
            <pc:docMk/>
            <pc:sldMk cId="560592551" sldId="6729"/>
            <ac:spMk id="8" creationId="{211C5980-8AFD-46D2-AE5E-10E2F2247FEA}"/>
          </ac:spMkLst>
        </pc:spChg>
        <pc:spChg chg="add mod">
          <ac:chgData name="MICHELE MERLO" userId="ce2d71c8-f1b0-43aa-9bac-cc12a6a997ef" providerId="ADAL" clId="{0AA9F49B-3B51-4472-A501-080C8778D7FE}" dt="2021-04-24T12:53:13.204" v="87"/>
          <ac:spMkLst>
            <pc:docMk/>
            <pc:sldMk cId="560592551" sldId="6729"/>
            <ac:spMk id="9" creationId="{D8202C3D-F9E1-496B-92F2-81B6E7FDB2D3}"/>
          </ac:spMkLst>
        </pc:spChg>
        <pc:spChg chg="add mod">
          <ac:chgData name="MICHELE MERLO" userId="ce2d71c8-f1b0-43aa-9bac-cc12a6a997ef" providerId="ADAL" clId="{0AA9F49B-3B51-4472-A501-080C8778D7FE}" dt="2021-04-24T12:53:13.204" v="87"/>
          <ac:spMkLst>
            <pc:docMk/>
            <pc:sldMk cId="560592551" sldId="6729"/>
            <ac:spMk id="10" creationId="{280F1399-CBFD-4258-8989-66982ECE8479}"/>
          </ac:spMkLst>
        </pc:spChg>
        <pc:spChg chg="add mod">
          <ac:chgData name="MICHELE MERLO" userId="ce2d71c8-f1b0-43aa-9bac-cc12a6a997ef" providerId="ADAL" clId="{0AA9F49B-3B51-4472-A501-080C8778D7FE}" dt="2021-04-24T12:53:13.204" v="87"/>
          <ac:spMkLst>
            <pc:docMk/>
            <pc:sldMk cId="560592551" sldId="6729"/>
            <ac:spMk id="12" creationId="{BA8BC6F8-379B-4366-9A2D-CDCA00409EC7}"/>
          </ac:spMkLst>
        </pc:spChg>
        <pc:picChg chg="add mod">
          <ac:chgData name="MICHELE MERLO" userId="ce2d71c8-f1b0-43aa-9bac-cc12a6a997ef" providerId="ADAL" clId="{0AA9F49B-3B51-4472-A501-080C8778D7FE}" dt="2021-04-24T12:53:13.204" v="87"/>
          <ac:picMkLst>
            <pc:docMk/>
            <pc:sldMk cId="560592551" sldId="6729"/>
            <ac:picMk id="11" creationId="{B1CA7C70-82BF-4A81-912B-D5806EF3DAA5}"/>
          </ac:picMkLst>
        </pc:picChg>
      </pc:sldChg>
      <pc:sldChg chg="addSp delSp modSp new mod">
        <pc:chgData name="MICHELE MERLO" userId="ce2d71c8-f1b0-43aa-9bac-cc12a6a997ef" providerId="ADAL" clId="{0AA9F49B-3B51-4472-A501-080C8778D7FE}" dt="2021-04-24T12:53:43.328" v="94"/>
        <pc:sldMkLst>
          <pc:docMk/>
          <pc:sldMk cId="1728952227" sldId="6730"/>
        </pc:sldMkLst>
        <pc:spChg chg="del">
          <ac:chgData name="MICHELE MERLO" userId="ce2d71c8-f1b0-43aa-9bac-cc12a6a997ef" providerId="ADAL" clId="{0AA9F49B-3B51-4472-A501-080C8778D7FE}" dt="2021-04-24T12:53:34.286" v="93" actId="478"/>
          <ac:spMkLst>
            <pc:docMk/>
            <pc:sldMk cId="1728952227" sldId="6730"/>
            <ac:spMk id="2" creationId="{AFB2F970-760F-4D5D-B9CE-24125DFFA11A}"/>
          </ac:spMkLst>
        </pc:spChg>
        <pc:spChg chg="del">
          <ac:chgData name="MICHELE MERLO" userId="ce2d71c8-f1b0-43aa-9bac-cc12a6a997ef" providerId="ADAL" clId="{0AA9F49B-3B51-4472-A501-080C8778D7FE}" dt="2021-04-24T12:53:31.634" v="91" actId="478"/>
          <ac:spMkLst>
            <pc:docMk/>
            <pc:sldMk cId="1728952227" sldId="6730"/>
            <ac:spMk id="6" creationId="{4834B5D9-7581-48B3-AAA5-C92DAF08FC30}"/>
          </ac:spMkLst>
        </pc:spChg>
        <pc:spChg chg="del">
          <ac:chgData name="MICHELE MERLO" userId="ce2d71c8-f1b0-43aa-9bac-cc12a6a997ef" providerId="ADAL" clId="{0AA9F49B-3B51-4472-A501-080C8778D7FE}" dt="2021-04-24T12:53:28.288" v="90" actId="478"/>
          <ac:spMkLst>
            <pc:docMk/>
            <pc:sldMk cId="1728952227" sldId="6730"/>
            <ac:spMk id="7" creationId="{DC6A3FB4-48DA-4BB1-BF7F-52959F5267B4}"/>
          </ac:spMkLst>
        </pc:spChg>
        <pc:spChg chg="del">
          <ac:chgData name="MICHELE MERLO" userId="ce2d71c8-f1b0-43aa-9bac-cc12a6a997ef" providerId="ADAL" clId="{0AA9F49B-3B51-4472-A501-080C8778D7FE}" dt="2021-04-24T12:53:33.616" v="92" actId="478"/>
          <ac:spMkLst>
            <pc:docMk/>
            <pc:sldMk cId="1728952227" sldId="6730"/>
            <ac:spMk id="8" creationId="{B5BB7ABD-171B-44EE-AC4E-3155DFDE4A75}"/>
          </ac:spMkLst>
        </pc:spChg>
        <pc:spChg chg="add mod">
          <ac:chgData name="MICHELE MERLO" userId="ce2d71c8-f1b0-43aa-9bac-cc12a6a997ef" providerId="ADAL" clId="{0AA9F49B-3B51-4472-A501-080C8778D7FE}" dt="2021-04-24T12:53:43.328" v="94"/>
          <ac:spMkLst>
            <pc:docMk/>
            <pc:sldMk cId="1728952227" sldId="6730"/>
            <ac:spMk id="9" creationId="{60D1A179-CD32-40CC-8AAB-FCFC080E5291}"/>
          </ac:spMkLst>
        </pc:spChg>
        <pc:spChg chg="add mod">
          <ac:chgData name="MICHELE MERLO" userId="ce2d71c8-f1b0-43aa-9bac-cc12a6a997ef" providerId="ADAL" clId="{0AA9F49B-3B51-4472-A501-080C8778D7FE}" dt="2021-04-24T12:53:43.328" v="94"/>
          <ac:spMkLst>
            <pc:docMk/>
            <pc:sldMk cId="1728952227" sldId="6730"/>
            <ac:spMk id="10" creationId="{B668ED94-9412-4CD8-9AD0-6BBEB96BDC9C}"/>
          </ac:spMkLst>
        </pc:spChg>
        <pc:spChg chg="add mod">
          <ac:chgData name="MICHELE MERLO" userId="ce2d71c8-f1b0-43aa-9bac-cc12a6a997ef" providerId="ADAL" clId="{0AA9F49B-3B51-4472-A501-080C8778D7FE}" dt="2021-04-24T12:53:43.328" v="94"/>
          <ac:spMkLst>
            <pc:docMk/>
            <pc:sldMk cId="1728952227" sldId="6730"/>
            <ac:spMk id="11" creationId="{8112FCC5-4B10-44B7-BE72-C1753BD5B792}"/>
          </ac:spMkLst>
        </pc:spChg>
        <pc:picChg chg="add mod">
          <ac:chgData name="MICHELE MERLO" userId="ce2d71c8-f1b0-43aa-9bac-cc12a6a997ef" providerId="ADAL" clId="{0AA9F49B-3B51-4472-A501-080C8778D7FE}" dt="2021-04-24T12:53:43.328" v="94"/>
          <ac:picMkLst>
            <pc:docMk/>
            <pc:sldMk cId="1728952227" sldId="6730"/>
            <ac:picMk id="12" creationId="{0084084B-943A-4FEA-BAE3-BB4FF02EA760}"/>
          </ac:picMkLst>
        </pc:picChg>
      </pc:sldChg>
      <pc:sldChg chg="addSp delSp modSp add mod">
        <pc:chgData name="MICHELE MERLO" userId="ce2d71c8-f1b0-43aa-9bac-cc12a6a997ef" providerId="ADAL" clId="{0AA9F49B-3B51-4472-A501-080C8778D7FE}" dt="2021-04-26T13:36:46.887" v="2919" actId="13926"/>
        <pc:sldMkLst>
          <pc:docMk/>
          <pc:sldMk cId="2842231448" sldId="6731"/>
        </pc:sldMkLst>
        <pc:spChg chg="add del mod">
          <ac:chgData name="MICHELE MERLO" userId="ce2d71c8-f1b0-43aa-9bac-cc12a6a997ef" providerId="ADAL" clId="{0AA9F49B-3B51-4472-A501-080C8778D7FE}" dt="2021-04-26T09:22:22.554" v="157"/>
          <ac:spMkLst>
            <pc:docMk/>
            <pc:sldMk cId="2842231448" sldId="6731"/>
            <ac:spMk id="2" creationId="{7E9D65AD-913B-4EA2-B98D-917F4B79BA48}"/>
          </ac:spMkLst>
        </pc:spChg>
        <pc:spChg chg="mod">
          <ac:chgData name="MICHELE MERLO" userId="ce2d71c8-f1b0-43aa-9bac-cc12a6a997ef" providerId="ADAL" clId="{0AA9F49B-3B51-4472-A501-080C8778D7FE}" dt="2021-04-26T09:22:55.206" v="165"/>
          <ac:spMkLst>
            <pc:docMk/>
            <pc:sldMk cId="2842231448" sldId="6731"/>
            <ac:spMk id="3" creationId="{7EC15CCD-1DFA-4A65-9B74-13A9DC0E4B9F}"/>
          </ac:spMkLst>
        </pc:spChg>
        <pc:spChg chg="mod">
          <ac:chgData name="MICHELE MERLO" userId="ce2d71c8-f1b0-43aa-9bac-cc12a6a997ef" providerId="ADAL" clId="{0AA9F49B-3B51-4472-A501-080C8778D7FE}" dt="2021-04-26T09:22:55.206" v="165"/>
          <ac:spMkLst>
            <pc:docMk/>
            <pc:sldMk cId="2842231448" sldId="6731"/>
            <ac:spMk id="4" creationId="{7F5056EB-F06D-4A22-A497-555C6FD44CC0}"/>
          </ac:spMkLst>
        </pc:spChg>
        <pc:spChg chg="mod">
          <ac:chgData name="MICHELE MERLO" userId="ce2d71c8-f1b0-43aa-9bac-cc12a6a997ef" providerId="ADAL" clId="{0AA9F49B-3B51-4472-A501-080C8778D7FE}" dt="2021-04-26T09:22:55.206" v="165"/>
          <ac:spMkLst>
            <pc:docMk/>
            <pc:sldMk cId="2842231448" sldId="6731"/>
            <ac:spMk id="5" creationId="{9282D21D-B566-4C40-BC11-866618BEE702}"/>
          </ac:spMkLst>
        </pc:spChg>
        <pc:spChg chg="add del mod">
          <ac:chgData name="MICHELE MERLO" userId="ce2d71c8-f1b0-43aa-9bac-cc12a6a997ef" providerId="ADAL" clId="{0AA9F49B-3B51-4472-A501-080C8778D7FE}" dt="2021-04-26T09:22:22.554" v="157"/>
          <ac:spMkLst>
            <pc:docMk/>
            <pc:sldMk cId="2842231448" sldId="6731"/>
            <ac:spMk id="6" creationId="{4701F708-6F6D-4340-951E-1A8274C0D0DF}"/>
          </ac:spMkLst>
        </pc:spChg>
        <pc:spChg chg="mod">
          <ac:chgData name="MICHELE MERLO" userId="ce2d71c8-f1b0-43aa-9bac-cc12a6a997ef" providerId="ADAL" clId="{0AA9F49B-3B51-4472-A501-080C8778D7FE}" dt="2021-04-26T13:36:46.887" v="2919" actId="13926"/>
          <ac:spMkLst>
            <pc:docMk/>
            <pc:sldMk cId="2842231448" sldId="6731"/>
            <ac:spMk id="9" creationId="{B959C9D3-F9C3-4F7E-A735-57796A6D3D14}"/>
          </ac:spMkLst>
        </pc:spChg>
        <pc:spChg chg="mod">
          <ac:chgData name="MICHELE MERLO" userId="ce2d71c8-f1b0-43aa-9bac-cc12a6a997ef" providerId="ADAL" clId="{0AA9F49B-3B51-4472-A501-080C8778D7FE}" dt="2021-04-26T12:51:12.166" v="2906" actId="20577"/>
          <ac:spMkLst>
            <pc:docMk/>
            <pc:sldMk cId="2842231448" sldId="6731"/>
            <ac:spMk id="10" creationId="{D6DF299D-64FD-4844-A0C9-091C950523A9}"/>
          </ac:spMkLst>
        </pc:spChg>
        <pc:spChg chg="mod">
          <ac:chgData name="MICHELE MERLO" userId="ce2d71c8-f1b0-43aa-9bac-cc12a6a997ef" providerId="ADAL" clId="{0AA9F49B-3B51-4472-A501-080C8778D7FE}" dt="2021-04-26T09:22:55.206" v="165"/>
          <ac:spMkLst>
            <pc:docMk/>
            <pc:sldMk cId="2842231448" sldId="6731"/>
            <ac:spMk id="11" creationId="{3BAB6583-EF98-4BBC-87F9-528DCD772818}"/>
          </ac:spMkLst>
        </pc:spChg>
        <pc:spChg chg="add del mod">
          <ac:chgData name="MICHELE MERLO" userId="ce2d71c8-f1b0-43aa-9bac-cc12a6a997ef" providerId="ADAL" clId="{0AA9F49B-3B51-4472-A501-080C8778D7FE}" dt="2021-04-26T09:22:55.206" v="165"/>
          <ac:spMkLst>
            <pc:docMk/>
            <pc:sldMk cId="2842231448" sldId="6731"/>
            <ac:spMk id="13" creationId="{7202F085-98BE-409C-967D-4B2B56CA3996}"/>
          </ac:spMkLst>
        </pc:spChg>
        <pc:spChg chg="add del mod">
          <ac:chgData name="MICHELE MERLO" userId="ce2d71c8-f1b0-43aa-9bac-cc12a6a997ef" providerId="ADAL" clId="{0AA9F49B-3B51-4472-A501-080C8778D7FE}" dt="2021-04-26T09:22:55.206" v="165"/>
          <ac:spMkLst>
            <pc:docMk/>
            <pc:sldMk cId="2842231448" sldId="6731"/>
            <ac:spMk id="14" creationId="{3D0E9221-E196-4A98-9981-C987DB168C68}"/>
          </ac:spMkLst>
        </pc:spChg>
        <pc:picChg chg="add del mod">
          <ac:chgData name="MICHELE MERLO" userId="ce2d71c8-f1b0-43aa-9bac-cc12a6a997ef" providerId="ADAL" clId="{0AA9F49B-3B51-4472-A501-080C8778D7FE}" dt="2021-04-26T09:22:21.277" v="156"/>
          <ac:picMkLst>
            <pc:docMk/>
            <pc:sldMk cId="2842231448" sldId="6731"/>
            <ac:picMk id="7" creationId="{4563E4B3-43F9-407C-9826-AAD4CDC3E4B8}"/>
          </ac:picMkLst>
        </pc:picChg>
        <pc:picChg chg="add del">
          <ac:chgData name="MICHELE MERLO" userId="ce2d71c8-f1b0-43aa-9bac-cc12a6a997ef" providerId="ADAL" clId="{0AA9F49B-3B51-4472-A501-080C8778D7FE}" dt="2021-04-26T09:22:25.064" v="159"/>
          <ac:picMkLst>
            <pc:docMk/>
            <pc:sldMk cId="2842231448" sldId="6731"/>
            <ac:picMk id="8" creationId="{AF2E8257-0754-4D15-8E00-C3CFACEBE2FF}"/>
          </ac:picMkLst>
        </pc:picChg>
        <pc:picChg chg="del">
          <ac:chgData name="MICHELE MERLO" userId="ce2d71c8-f1b0-43aa-9bac-cc12a6a997ef" providerId="ADAL" clId="{0AA9F49B-3B51-4472-A501-080C8778D7FE}" dt="2021-04-26T09:19:09.844" v="118" actId="478"/>
          <ac:picMkLst>
            <pc:docMk/>
            <pc:sldMk cId="2842231448" sldId="6731"/>
            <ac:picMk id="12" creationId="{FD9A99F0-EE57-4C1A-B03D-10F1ED661E81}"/>
          </ac:picMkLst>
        </pc:picChg>
        <pc:picChg chg="add del mod">
          <ac:chgData name="MICHELE MERLO" userId="ce2d71c8-f1b0-43aa-9bac-cc12a6a997ef" providerId="ADAL" clId="{0AA9F49B-3B51-4472-A501-080C8778D7FE}" dt="2021-04-26T09:22:54.380" v="164"/>
          <ac:picMkLst>
            <pc:docMk/>
            <pc:sldMk cId="2842231448" sldId="6731"/>
            <ac:picMk id="15" creationId="{01D83725-B57E-48E2-BD26-E2231E5FFC34}"/>
          </ac:picMkLst>
        </pc:picChg>
        <pc:picChg chg="add del">
          <ac:chgData name="MICHELE MERLO" userId="ce2d71c8-f1b0-43aa-9bac-cc12a6a997ef" providerId="ADAL" clId="{0AA9F49B-3B51-4472-A501-080C8778D7FE}" dt="2021-04-26T09:22:36.476" v="161"/>
          <ac:picMkLst>
            <pc:docMk/>
            <pc:sldMk cId="2842231448" sldId="6731"/>
            <ac:picMk id="1026" creationId="{B08F9A5B-8D6A-47DE-8D6B-A65A0B0D2F94}"/>
          </ac:picMkLst>
        </pc:picChg>
        <pc:picChg chg="add mod">
          <ac:chgData name="MICHELE MERLO" userId="ce2d71c8-f1b0-43aa-9bac-cc12a6a997ef" providerId="ADAL" clId="{0AA9F49B-3B51-4472-A501-080C8778D7FE}" dt="2021-04-26T09:23:11.755" v="242" actId="1037"/>
          <ac:picMkLst>
            <pc:docMk/>
            <pc:sldMk cId="2842231448" sldId="6731"/>
            <ac:picMk id="1028" creationId="{232B53C1-AC18-4A5D-86A3-320F882758DC}"/>
          </ac:picMkLst>
        </pc:picChg>
      </pc:sldChg>
      <pc:sldChg chg="addSp delSp modSp add mod">
        <pc:chgData name="MICHELE MERLO" userId="ce2d71c8-f1b0-43aa-9bac-cc12a6a997ef" providerId="ADAL" clId="{0AA9F49B-3B51-4472-A501-080C8778D7FE}" dt="2021-04-26T13:38:45.123" v="2943" actId="6549"/>
        <pc:sldMkLst>
          <pc:docMk/>
          <pc:sldMk cId="4093803016" sldId="6732"/>
        </pc:sldMkLst>
        <pc:spChg chg="add del mod">
          <ac:chgData name="MICHELE MERLO" userId="ce2d71c8-f1b0-43aa-9bac-cc12a6a997ef" providerId="ADAL" clId="{0AA9F49B-3B51-4472-A501-080C8778D7FE}" dt="2021-04-26T09:38:18.480" v="996" actId="478"/>
          <ac:spMkLst>
            <pc:docMk/>
            <pc:sldMk cId="4093803016" sldId="6732"/>
            <ac:spMk id="2" creationId="{27292879-6505-41B5-9D26-12116BE8CD9C}"/>
          </ac:spMkLst>
        </pc:spChg>
        <pc:spChg chg="mod">
          <ac:chgData name="MICHELE MERLO" userId="ce2d71c8-f1b0-43aa-9bac-cc12a6a997ef" providerId="ADAL" clId="{0AA9F49B-3B51-4472-A501-080C8778D7FE}" dt="2021-04-26T13:36:50.998" v="2920" actId="13926"/>
          <ac:spMkLst>
            <pc:docMk/>
            <pc:sldMk cId="4093803016" sldId="6732"/>
            <ac:spMk id="9" creationId="{B959C9D3-F9C3-4F7E-A735-57796A6D3D14}"/>
          </ac:spMkLst>
        </pc:spChg>
        <pc:spChg chg="mod">
          <ac:chgData name="MICHELE MERLO" userId="ce2d71c8-f1b0-43aa-9bac-cc12a6a997ef" providerId="ADAL" clId="{0AA9F49B-3B51-4472-A501-080C8778D7FE}" dt="2021-04-26T13:38:45.123" v="2943" actId="6549"/>
          <ac:spMkLst>
            <pc:docMk/>
            <pc:sldMk cId="4093803016" sldId="6732"/>
            <ac:spMk id="10" creationId="{D6DF299D-64FD-4844-A0C9-091C950523A9}"/>
          </ac:spMkLst>
        </pc:spChg>
        <pc:spChg chg="mod">
          <ac:chgData name="MICHELE MERLO" userId="ce2d71c8-f1b0-43aa-9bac-cc12a6a997ef" providerId="ADAL" clId="{0AA9F49B-3B51-4472-A501-080C8778D7FE}" dt="2021-04-26T12:52:30.374" v="2908" actId="20577"/>
          <ac:spMkLst>
            <pc:docMk/>
            <pc:sldMk cId="4093803016" sldId="6732"/>
            <ac:spMk id="11" creationId="{3BAB6583-EF98-4BBC-87F9-528DCD772818}"/>
          </ac:spMkLst>
        </pc:spChg>
        <pc:picChg chg="add del mod">
          <ac:chgData name="MICHELE MERLO" userId="ce2d71c8-f1b0-43aa-9bac-cc12a6a997ef" providerId="ADAL" clId="{0AA9F49B-3B51-4472-A501-080C8778D7FE}" dt="2021-04-26T09:36:44.330" v="989" actId="478"/>
          <ac:picMkLst>
            <pc:docMk/>
            <pc:sldMk cId="4093803016" sldId="6732"/>
            <ac:picMk id="12" creationId="{8341AD74-CB68-4353-A773-579A26D9DEA8}"/>
          </ac:picMkLst>
        </pc:picChg>
        <pc:picChg chg="add mod">
          <ac:chgData name="MICHELE MERLO" userId="ce2d71c8-f1b0-43aa-9bac-cc12a6a997ef" providerId="ADAL" clId="{0AA9F49B-3B51-4472-A501-080C8778D7FE}" dt="2021-04-26T09:36:39.920" v="988" actId="1036"/>
          <ac:picMkLst>
            <pc:docMk/>
            <pc:sldMk cId="4093803016" sldId="6732"/>
            <ac:picMk id="2050" creationId="{CD9C2742-0F17-4EED-9BB8-0E3999FF5EEC}"/>
          </ac:picMkLst>
        </pc:picChg>
      </pc:sldChg>
      <pc:sldChg chg="new del">
        <pc:chgData name="MICHELE MERLO" userId="ce2d71c8-f1b0-43aa-9bac-cc12a6a997ef" providerId="ADAL" clId="{0AA9F49B-3B51-4472-A501-080C8778D7FE}" dt="2021-04-26T10:04:55.793" v="2793" actId="47"/>
        <pc:sldMkLst>
          <pc:docMk/>
          <pc:sldMk cId="3262831293" sldId="6733"/>
        </pc:sldMkLst>
      </pc:sldChg>
      <pc:sldChg chg="new del">
        <pc:chgData name="MICHELE MERLO" userId="ce2d71c8-f1b0-43aa-9bac-cc12a6a997ef" providerId="ADAL" clId="{0AA9F49B-3B51-4472-A501-080C8778D7FE}" dt="2021-04-26T10:04:58.646" v="2794" actId="47"/>
        <pc:sldMkLst>
          <pc:docMk/>
          <pc:sldMk cId="480426668" sldId="6734"/>
        </pc:sldMkLst>
      </pc:sldChg>
      <pc:sldChg chg="delSp new del mod">
        <pc:chgData name="MICHELE MERLO" userId="ce2d71c8-f1b0-43aa-9bac-cc12a6a997ef" providerId="ADAL" clId="{0AA9F49B-3B51-4472-A501-080C8778D7FE}" dt="2021-04-26T13:35:42.620" v="2912" actId="2696"/>
        <pc:sldMkLst>
          <pc:docMk/>
          <pc:sldMk cId="257591646" sldId="6735"/>
        </pc:sldMkLst>
        <pc:spChg chg="del">
          <ac:chgData name="MICHELE MERLO" userId="ce2d71c8-f1b0-43aa-9bac-cc12a6a997ef" providerId="ADAL" clId="{0AA9F49B-3B51-4472-A501-080C8778D7FE}" dt="2021-04-26T09:56:30.819" v="2300" actId="478"/>
          <ac:spMkLst>
            <pc:docMk/>
            <pc:sldMk cId="257591646" sldId="6735"/>
            <ac:spMk id="2" creationId="{FAF11F69-5001-4BF7-AD1E-045557130D0F}"/>
          </ac:spMkLst>
        </pc:spChg>
        <pc:spChg chg="del">
          <ac:chgData name="MICHELE MERLO" userId="ce2d71c8-f1b0-43aa-9bac-cc12a6a997ef" providerId="ADAL" clId="{0AA9F49B-3B51-4472-A501-080C8778D7FE}" dt="2021-04-26T09:56:29.620" v="2299" actId="478"/>
          <ac:spMkLst>
            <pc:docMk/>
            <pc:sldMk cId="257591646" sldId="6735"/>
            <ac:spMk id="6" creationId="{819A06C7-2470-4B16-8DA0-66935D5D8C28}"/>
          </ac:spMkLst>
        </pc:spChg>
        <pc:spChg chg="del">
          <ac:chgData name="MICHELE MERLO" userId="ce2d71c8-f1b0-43aa-9bac-cc12a6a997ef" providerId="ADAL" clId="{0AA9F49B-3B51-4472-A501-080C8778D7FE}" dt="2021-04-26T09:56:28.316" v="2298" actId="478"/>
          <ac:spMkLst>
            <pc:docMk/>
            <pc:sldMk cId="257591646" sldId="6735"/>
            <ac:spMk id="7" creationId="{D3252131-C994-448E-ADC3-35848BECD13D}"/>
          </ac:spMkLst>
        </pc:spChg>
      </pc:sldChg>
      <pc:sldChg chg="addSp modSp add del mod">
        <pc:chgData name="MICHELE MERLO" userId="ce2d71c8-f1b0-43aa-9bac-cc12a6a997ef" providerId="ADAL" clId="{0AA9F49B-3B51-4472-A501-080C8778D7FE}" dt="2021-04-26T09:50:59.774" v="1513" actId="47"/>
        <pc:sldMkLst>
          <pc:docMk/>
          <pc:sldMk cId="2715273424" sldId="6735"/>
        </pc:sldMkLst>
        <pc:spChg chg="mod">
          <ac:chgData name="MICHELE MERLO" userId="ce2d71c8-f1b0-43aa-9bac-cc12a6a997ef" providerId="ADAL" clId="{0AA9F49B-3B51-4472-A501-080C8778D7FE}" dt="2021-04-26T09:48:34.707" v="1226" actId="13926"/>
          <ac:spMkLst>
            <pc:docMk/>
            <pc:sldMk cId="2715273424" sldId="6735"/>
            <ac:spMk id="3" creationId="{F2696905-FB81-49B2-B7DD-A1BE8ED7D741}"/>
          </ac:spMkLst>
        </pc:spChg>
        <pc:graphicFrameChg chg="mod">
          <ac:chgData name="MICHELE MERLO" userId="ce2d71c8-f1b0-43aa-9bac-cc12a6a997ef" providerId="ADAL" clId="{0AA9F49B-3B51-4472-A501-080C8778D7FE}" dt="2021-04-26T09:49:03.736" v="1276" actId="1036"/>
          <ac:graphicFrameMkLst>
            <pc:docMk/>
            <pc:sldMk cId="2715273424" sldId="6735"/>
            <ac:graphicFrameMk id="7" creationId="{DB012C8C-7B4B-4A57-82A0-9D3397969BBE}"/>
          </ac:graphicFrameMkLst>
        </pc:graphicFrameChg>
        <pc:graphicFrameChg chg="add mod">
          <ac:chgData name="MICHELE MERLO" userId="ce2d71c8-f1b0-43aa-9bac-cc12a6a997ef" providerId="ADAL" clId="{0AA9F49B-3B51-4472-A501-080C8778D7FE}" dt="2021-04-26T09:49:26.727" v="1278" actId="571"/>
          <ac:graphicFrameMkLst>
            <pc:docMk/>
            <pc:sldMk cId="2715273424" sldId="6735"/>
            <ac:graphicFrameMk id="19" creationId="{A27470E6-92E0-4C17-90B6-BFB71A80452D}"/>
          </ac:graphicFrameMkLst>
        </pc:graphicFrameChg>
        <pc:picChg chg="mod">
          <ac:chgData name="MICHELE MERLO" userId="ce2d71c8-f1b0-43aa-9bac-cc12a6a997ef" providerId="ADAL" clId="{0AA9F49B-3B51-4472-A501-080C8778D7FE}" dt="2021-04-26T09:49:03.736" v="1276" actId="1036"/>
          <ac:picMkLst>
            <pc:docMk/>
            <pc:sldMk cId="2715273424" sldId="6735"/>
            <ac:picMk id="8" creationId="{2F92FF30-F287-4D95-9081-096013EB0266}"/>
          </ac:picMkLst>
        </pc:picChg>
        <pc:picChg chg="mod">
          <ac:chgData name="MICHELE MERLO" userId="ce2d71c8-f1b0-43aa-9bac-cc12a6a997ef" providerId="ADAL" clId="{0AA9F49B-3B51-4472-A501-080C8778D7FE}" dt="2021-04-26T09:49:03.736" v="1276" actId="1036"/>
          <ac:picMkLst>
            <pc:docMk/>
            <pc:sldMk cId="2715273424" sldId="6735"/>
            <ac:picMk id="11" creationId="{2FAAB8F7-B4E3-490C-AD69-5B765E1B12F0}"/>
          </ac:picMkLst>
        </pc:picChg>
        <pc:picChg chg="mod">
          <ac:chgData name="MICHELE MERLO" userId="ce2d71c8-f1b0-43aa-9bac-cc12a6a997ef" providerId="ADAL" clId="{0AA9F49B-3B51-4472-A501-080C8778D7FE}" dt="2021-04-26T09:49:03.736" v="1276" actId="1036"/>
          <ac:picMkLst>
            <pc:docMk/>
            <pc:sldMk cId="2715273424" sldId="6735"/>
            <ac:picMk id="12" creationId="{1B7A52DA-687F-403E-A9D5-DA283AC15F2F}"/>
          </ac:picMkLst>
        </pc:picChg>
        <pc:picChg chg="mod">
          <ac:chgData name="MICHELE MERLO" userId="ce2d71c8-f1b0-43aa-9bac-cc12a6a997ef" providerId="ADAL" clId="{0AA9F49B-3B51-4472-A501-080C8778D7FE}" dt="2021-04-26T09:49:03.736" v="1276" actId="1036"/>
          <ac:picMkLst>
            <pc:docMk/>
            <pc:sldMk cId="2715273424" sldId="6735"/>
            <ac:picMk id="13" creationId="{5A8C825A-6DBA-4DE8-8013-3ACB1590F396}"/>
          </ac:picMkLst>
        </pc:picChg>
        <pc:picChg chg="mod">
          <ac:chgData name="MICHELE MERLO" userId="ce2d71c8-f1b0-43aa-9bac-cc12a6a997ef" providerId="ADAL" clId="{0AA9F49B-3B51-4472-A501-080C8778D7FE}" dt="2021-04-26T09:49:03.736" v="1276" actId="1036"/>
          <ac:picMkLst>
            <pc:docMk/>
            <pc:sldMk cId="2715273424" sldId="6735"/>
            <ac:picMk id="14" creationId="{F37D0367-9524-4D8B-A99A-1B94EE151EC5}"/>
          </ac:picMkLst>
        </pc:picChg>
        <pc:picChg chg="mod">
          <ac:chgData name="MICHELE MERLO" userId="ce2d71c8-f1b0-43aa-9bac-cc12a6a997ef" providerId="ADAL" clId="{0AA9F49B-3B51-4472-A501-080C8778D7FE}" dt="2021-04-26T09:49:03.736" v="1276" actId="1036"/>
          <ac:picMkLst>
            <pc:docMk/>
            <pc:sldMk cId="2715273424" sldId="6735"/>
            <ac:picMk id="16" creationId="{6879C14F-750E-45C4-8400-A6A19DA4438D}"/>
          </ac:picMkLst>
        </pc:picChg>
        <pc:picChg chg="mod">
          <ac:chgData name="MICHELE MERLO" userId="ce2d71c8-f1b0-43aa-9bac-cc12a6a997ef" providerId="ADAL" clId="{0AA9F49B-3B51-4472-A501-080C8778D7FE}" dt="2021-04-26T09:49:03.736" v="1276" actId="1036"/>
          <ac:picMkLst>
            <pc:docMk/>
            <pc:sldMk cId="2715273424" sldId="6735"/>
            <ac:picMk id="17" creationId="{5B630CE6-FC0D-4DD2-9750-6698F78E1CF2}"/>
          </ac:picMkLst>
        </pc:picChg>
        <pc:picChg chg="mod">
          <ac:chgData name="MICHELE MERLO" userId="ce2d71c8-f1b0-43aa-9bac-cc12a6a997ef" providerId="ADAL" clId="{0AA9F49B-3B51-4472-A501-080C8778D7FE}" dt="2021-04-26T09:49:03.736" v="1276" actId="1036"/>
          <ac:picMkLst>
            <pc:docMk/>
            <pc:sldMk cId="2715273424" sldId="6735"/>
            <ac:picMk id="1026" creationId="{094D02E7-CCA6-469B-AC14-2B3C84B487CE}"/>
          </ac:picMkLst>
        </pc:picChg>
        <pc:picChg chg="mod">
          <ac:chgData name="MICHELE MERLO" userId="ce2d71c8-f1b0-43aa-9bac-cc12a6a997ef" providerId="ADAL" clId="{0AA9F49B-3B51-4472-A501-080C8778D7FE}" dt="2021-04-26T09:49:03.736" v="1276" actId="1036"/>
          <ac:picMkLst>
            <pc:docMk/>
            <pc:sldMk cId="2715273424" sldId="6735"/>
            <ac:picMk id="1028" creationId="{0D519890-641C-41E0-BF31-26294E6DFA6D}"/>
          </ac:picMkLst>
        </pc:picChg>
      </pc:sldChg>
      <pc:sldChg chg="delSp new del mod">
        <pc:chgData name="MICHELE MERLO" userId="ce2d71c8-f1b0-43aa-9bac-cc12a6a997ef" providerId="ADAL" clId="{0AA9F49B-3B51-4472-A501-080C8778D7FE}" dt="2021-04-26T13:35:47.186" v="2913" actId="2696"/>
        <pc:sldMkLst>
          <pc:docMk/>
          <pc:sldMk cId="349122368" sldId="6736"/>
        </pc:sldMkLst>
        <pc:spChg chg="del">
          <ac:chgData name="MICHELE MERLO" userId="ce2d71c8-f1b0-43aa-9bac-cc12a6a997ef" providerId="ADAL" clId="{0AA9F49B-3B51-4472-A501-080C8778D7FE}" dt="2021-04-26T09:56:36.601" v="2303" actId="478"/>
          <ac:spMkLst>
            <pc:docMk/>
            <pc:sldMk cId="349122368" sldId="6736"/>
            <ac:spMk id="2" creationId="{AD3953AC-8C7D-4CE9-947E-8D219C815A6B}"/>
          </ac:spMkLst>
        </pc:spChg>
        <pc:spChg chg="del">
          <ac:chgData name="MICHELE MERLO" userId="ce2d71c8-f1b0-43aa-9bac-cc12a6a997ef" providerId="ADAL" clId="{0AA9F49B-3B51-4472-A501-080C8778D7FE}" dt="2021-04-26T09:56:35.789" v="2302" actId="478"/>
          <ac:spMkLst>
            <pc:docMk/>
            <pc:sldMk cId="349122368" sldId="6736"/>
            <ac:spMk id="6" creationId="{583AEE9E-FBDC-4BAF-9CFB-6474B3EFC7BE}"/>
          </ac:spMkLst>
        </pc:spChg>
        <pc:spChg chg="del">
          <ac:chgData name="MICHELE MERLO" userId="ce2d71c8-f1b0-43aa-9bac-cc12a6a997ef" providerId="ADAL" clId="{0AA9F49B-3B51-4472-A501-080C8778D7FE}" dt="2021-04-26T09:56:34.562" v="2301" actId="478"/>
          <ac:spMkLst>
            <pc:docMk/>
            <pc:sldMk cId="349122368" sldId="6736"/>
            <ac:spMk id="7" creationId="{9E91CE8C-08BE-43E3-A2D0-BBB6695BDBEC}"/>
          </ac:spMkLst>
        </pc:spChg>
      </pc:sldChg>
      <pc:sldChg chg="delSp modSp add del mod">
        <pc:chgData name="MICHELE MERLO" userId="ce2d71c8-f1b0-43aa-9bac-cc12a6a997ef" providerId="ADAL" clId="{0AA9F49B-3B51-4472-A501-080C8778D7FE}" dt="2021-04-26T09:51:00.724" v="1514" actId="47"/>
        <pc:sldMkLst>
          <pc:docMk/>
          <pc:sldMk cId="928841769" sldId="6736"/>
        </pc:sldMkLst>
        <pc:graphicFrameChg chg="modGraphic">
          <ac:chgData name="MICHELE MERLO" userId="ce2d71c8-f1b0-43aa-9bac-cc12a6a997ef" providerId="ADAL" clId="{0AA9F49B-3B51-4472-A501-080C8778D7FE}" dt="2021-04-26T09:50:16.385" v="1285" actId="14100"/>
          <ac:graphicFrameMkLst>
            <pc:docMk/>
            <pc:sldMk cId="928841769" sldId="6736"/>
            <ac:graphicFrameMk id="7" creationId="{DB012C8C-7B4B-4A57-82A0-9D3397969BBE}"/>
          </ac:graphicFrameMkLst>
        </pc:graphicFrameChg>
        <pc:picChg chg="del">
          <ac:chgData name="MICHELE MERLO" userId="ce2d71c8-f1b0-43aa-9bac-cc12a6a997ef" providerId="ADAL" clId="{0AA9F49B-3B51-4472-A501-080C8778D7FE}" dt="2021-04-26T09:50:08.700" v="1280" actId="478"/>
          <ac:picMkLst>
            <pc:docMk/>
            <pc:sldMk cId="928841769" sldId="6736"/>
            <ac:picMk id="8" creationId="{2F92FF30-F287-4D95-9081-096013EB0266}"/>
          </ac:picMkLst>
        </pc:picChg>
        <pc:picChg chg="mod">
          <ac:chgData name="MICHELE MERLO" userId="ce2d71c8-f1b0-43aa-9bac-cc12a6a997ef" providerId="ADAL" clId="{0AA9F49B-3B51-4472-A501-080C8778D7FE}" dt="2021-04-26T09:50:48.150" v="1512" actId="1038"/>
          <ac:picMkLst>
            <pc:docMk/>
            <pc:sldMk cId="928841769" sldId="6736"/>
            <ac:picMk id="11" creationId="{2FAAB8F7-B4E3-490C-AD69-5B765E1B12F0}"/>
          </ac:picMkLst>
        </pc:picChg>
        <pc:picChg chg="mod">
          <ac:chgData name="MICHELE MERLO" userId="ce2d71c8-f1b0-43aa-9bac-cc12a6a997ef" providerId="ADAL" clId="{0AA9F49B-3B51-4472-A501-080C8778D7FE}" dt="2021-04-26T09:50:38.063" v="1452" actId="1037"/>
          <ac:picMkLst>
            <pc:docMk/>
            <pc:sldMk cId="928841769" sldId="6736"/>
            <ac:picMk id="12" creationId="{1B7A52DA-687F-403E-A9D5-DA283AC15F2F}"/>
          </ac:picMkLst>
        </pc:picChg>
        <pc:picChg chg="mod">
          <ac:chgData name="MICHELE MERLO" userId="ce2d71c8-f1b0-43aa-9bac-cc12a6a997ef" providerId="ADAL" clId="{0AA9F49B-3B51-4472-A501-080C8778D7FE}" dt="2021-04-26T09:50:25.076" v="1351" actId="1037"/>
          <ac:picMkLst>
            <pc:docMk/>
            <pc:sldMk cId="928841769" sldId="6736"/>
            <ac:picMk id="13" creationId="{5A8C825A-6DBA-4DE8-8013-3ACB1590F396}"/>
          </ac:picMkLst>
        </pc:picChg>
        <pc:picChg chg="del">
          <ac:chgData name="MICHELE MERLO" userId="ce2d71c8-f1b0-43aa-9bac-cc12a6a997ef" providerId="ADAL" clId="{0AA9F49B-3B51-4472-A501-080C8778D7FE}" dt="2021-04-26T09:50:09.959" v="1282" actId="478"/>
          <ac:picMkLst>
            <pc:docMk/>
            <pc:sldMk cId="928841769" sldId="6736"/>
            <ac:picMk id="14" creationId="{F37D0367-9524-4D8B-A99A-1B94EE151EC5}"/>
          </ac:picMkLst>
        </pc:picChg>
        <pc:picChg chg="del">
          <ac:chgData name="MICHELE MERLO" userId="ce2d71c8-f1b0-43aa-9bac-cc12a6a997ef" providerId="ADAL" clId="{0AA9F49B-3B51-4472-A501-080C8778D7FE}" dt="2021-04-26T09:50:10.620" v="1283" actId="478"/>
          <ac:picMkLst>
            <pc:docMk/>
            <pc:sldMk cId="928841769" sldId="6736"/>
            <ac:picMk id="16" creationId="{6879C14F-750E-45C4-8400-A6A19DA4438D}"/>
          </ac:picMkLst>
        </pc:picChg>
        <pc:picChg chg="del">
          <ac:chgData name="MICHELE MERLO" userId="ce2d71c8-f1b0-43aa-9bac-cc12a6a997ef" providerId="ADAL" clId="{0AA9F49B-3B51-4472-A501-080C8778D7FE}" dt="2021-04-26T09:50:09.300" v="1281" actId="478"/>
          <ac:picMkLst>
            <pc:docMk/>
            <pc:sldMk cId="928841769" sldId="6736"/>
            <ac:picMk id="17" creationId="{5B630CE6-FC0D-4DD2-9750-6698F78E1CF2}"/>
          </ac:picMkLst>
        </pc:picChg>
        <pc:picChg chg="mod">
          <ac:chgData name="MICHELE MERLO" userId="ce2d71c8-f1b0-43aa-9bac-cc12a6a997ef" providerId="ADAL" clId="{0AA9F49B-3B51-4472-A501-080C8778D7FE}" dt="2021-04-26T09:50:31.699" v="1403" actId="1037"/>
          <ac:picMkLst>
            <pc:docMk/>
            <pc:sldMk cId="928841769" sldId="6736"/>
            <ac:picMk id="1026" creationId="{094D02E7-CCA6-469B-AC14-2B3C84B487CE}"/>
          </ac:picMkLst>
        </pc:picChg>
        <pc:picChg chg="mod">
          <ac:chgData name="MICHELE MERLO" userId="ce2d71c8-f1b0-43aa-9bac-cc12a6a997ef" providerId="ADAL" clId="{0AA9F49B-3B51-4472-A501-080C8778D7FE}" dt="2021-04-26T09:50:42.782" v="1485" actId="1037"/>
          <ac:picMkLst>
            <pc:docMk/>
            <pc:sldMk cId="928841769" sldId="6736"/>
            <ac:picMk id="1028" creationId="{0D519890-641C-41E0-BF31-26294E6DFA6D}"/>
          </ac:picMkLst>
        </pc:picChg>
      </pc:sldChg>
      <pc:sldChg chg="delSp modSp add mod ord">
        <pc:chgData name="MICHELE MERLO" userId="ce2d71c8-f1b0-43aa-9bac-cc12a6a997ef" providerId="ADAL" clId="{0AA9F49B-3B51-4472-A501-080C8778D7FE}" dt="2021-04-26T13:36:03.191" v="2915" actId="13926"/>
        <pc:sldMkLst>
          <pc:docMk/>
          <pc:sldMk cId="1553943564" sldId="6737"/>
        </pc:sldMkLst>
        <pc:spChg chg="mod">
          <ac:chgData name="MICHELE MERLO" userId="ce2d71c8-f1b0-43aa-9bac-cc12a6a997ef" providerId="ADAL" clId="{0AA9F49B-3B51-4472-A501-080C8778D7FE}" dt="2021-04-26T13:36:03.191" v="2915" actId="13926"/>
          <ac:spMkLst>
            <pc:docMk/>
            <pc:sldMk cId="1553943564" sldId="6737"/>
            <ac:spMk id="3" creationId="{F2696905-FB81-49B2-B7DD-A1BE8ED7D741}"/>
          </ac:spMkLst>
        </pc:spChg>
        <pc:graphicFrameChg chg="mod modGraphic">
          <ac:chgData name="MICHELE MERLO" userId="ce2d71c8-f1b0-43aa-9bac-cc12a6a997ef" providerId="ADAL" clId="{0AA9F49B-3B51-4472-A501-080C8778D7FE}" dt="2021-04-26T09:58:12.901" v="2317" actId="207"/>
          <ac:graphicFrameMkLst>
            <pc:docMk/>
            <pc:sldMk cId="1553943564" sldId="6737"/>
            <ac:graphicFrameMk id="7" creationId="{DB012C8C-7B4B-4A57-82A0-9D3397969BBE}"/>
          </ac:graphicFrameMkLst>
        </pc:graphicFrameChg>
        <pc:picChg chg="del">
          <ac:chgData name="MICHELE MERLO" userId="ce2d71c8-f1b0-43aa-9bac-cc12a6a997ef" providerId="ADAL" clId="{0AA9F49B-3B51-4472-A501-080C8778D7FE}" dt="2021-04-26T09:51:19.513" v="1521" actId="478"/>
          <ac:picMkLst>
            <pc:docMk/>
            <pc:sldMk cId="1553943564" sldId="6737"/>
            <ac:picMk id="8" creationId="{2F92FF30-F287-4D95-9081-096013EB0266}"/>
          </ac:picMkLst>
        </pc:picChg>
        <pc:picChg chg="mod">
          <ac:chgData name="MICHELE MERLO" userId="ce2d71c8-f1b0-43aa-9bac-cc12a6a997ef" providerId="ADAL" clId="{0AA9F49B-3B51-4472-A501-080C8778D7FE}" dt="2021-04-26T10:27:24.587" v="2858" actId="1038"/>
          <ac:picMkLst>
            <pc:docMk/>
            <pc:sldMk cId="1553943564" sldId="6737"/>
            <ac:picMk id="11" creationId="{2FAAB8F7-B4E3-490C-AD69-5B765E1B12F0}"/>
          </ac:picMkLst>
        </pc:picChg>
        <pc:picChg chg="mod">
          <ac:chgData name="MICHELE MERLO" userId="ce2d71c8-f1b0-43aa-9bac-cc12a6a997ef" providerId="ADAL" clId="{0AA9F49B-3B51-4472-A501-080C8778D7FE}" dt="2021-04-26T10:27:32.149" v="2880" actId="1038"/>
          <ac:picMkLst>
            <pc:docMk/>
            <pc:sldMk cId="1553943564" sldId="6737"/>
            <ac:picMk id="12" creationId="{1B7A52DA-687F-403E-A9D5-DA283AC15F2F}"/>
          </ac:picMkLst>
        </pc:picChg>
        <pc:picChg chg="mod">
          <ac:chgData name="MICHELE MERLO" userId="ce2d71c8-f1b0-43aa-9bac-cc12a6a997ef" providerId="ADAL" clId="{0AA9F49B-3B51-4472-A501-080C8778D7FE}" dt="2021-04-26T09:51:40.367" v="1607" actId="1038"/>
          <ac:picMkLst>
            <pc:docMk/>
            <pc:sldMk cId="1553943564" sldId="6737"/>
            <ac:picMk id="13" creationId="{5A8C825A-6DBA-4DE8-8013-3ACB1590F396}"/>
          </ac:picMkLst>
        </pc:picChg>
        <pc:picChg chg="del">
          <ac:chgData name="MICHELE MERLO" userId="ce2d71c8-f1b0-43aa-9bac-cc12a6a997ef" providerId="ADAL" clId="{0AA9F49B-3B51-4472-A501-080C8778D7FE}" dt="2021-04-26T09:51:20.834" v="1523" actId="478"/>
          <ac:picMkLst>
            <pc:docMk/>
            <pc:sldMk cId="1553943564" sldId="6737"/>
            <ac:picMk id="14" creationId="{F37D0367-9524-4D8B-A99A-1B94EE151EC5}"/>
          </ac:picMkLst>
        </pc:picChg>
        <pc:picChg chg="del">
          <ac:chgData name="MICHELE MERLO" userId="ce2d71c8-f1b0-43aa-9bac-cc12a6a997ef" providerId="ADAL" clId="{0AA9F49B-3B51-4472-A501-080C8778D7FE}" dt="2021-04-26T09:51:21.357" v="1524" actId="478"/>
          <ac:picMkLst>
            <pc:docMk/>
            <pc:sldMk cId="1553943564" sldId="6737"/>
            <ac:picMk id="16" creationId="{6879C14F-750E-45C4-8400-A6A19DA4438D}"/>
          </ac:picMkLst>
        </pc:picChg>
        <pc:picChg chg="del">
          <ac:chgData name="MICHELE MERLO" userId="ce2d71c8-f1b0-43aa-9bac-cc12a6a997ef" providerId="ADAL" clId="{0AA9F49B-3B51-4472-A501-080C8778D7FE}" dt="2021-04-26T09:51:20.227" v="1522" actId="478"/>
          <ac:picMkLst>
            <pc:docMk/>
            <pc:sldMk cId="1553943564" sldId="6737"/>
            <ac:picMk id="17" creationId="{5B630CE6-FC0D-4DD2-9750-6698F78E1CF2}"/>
          </ac:picMkLst>
        </pc:picChg>
        <pc:picChg chg="mod">
          <ac:chgData name="MICHELE MERLO" userId="ce2d71c8-f1b0-43aa-9bac-cc12a6a997ef" providerId="ADAL" clId="{0AA9F49B-3B51-4472-A501-080C8778D7FE}" dt="2021-04-26T10:27:36.196" v="2891" actId="1037"/>
          <ac:picMkLst>
            <pc:docMk/>
            <pc:sldMk cId="1553943564" sldId="6737"/>
            <ac:picMk id="1026" creationId="{094D02E7-CCA6-469B-AC14-2B3C84B487CE}"/>
          </ac:picMkLst>
        </pc:picChg>
        <pc:picChg chg="mod">
          <ac:chgData name="MICHELE MERLO" userId="ce2d71c8-f1b0-43aa-9bac-cc12a6a997ef" providerId="ADAL" clId="{0AA9F49B-3B51-4472-A501-080C8778D7FE}" dt="2021-04-26T10:27:28.956" v="2870" actId="1037"/>
          <ac:picMkLst>
            <pc:docMk/>
            <pc:sldMk cId="1553943564" sldId="6737"/>
            <ac:picMk id="1028" creationId="{0D519890-641C-41E0-BF31-26294E6DFA6D}"/>
          </ac:picMkLst>
        </pc:picChg>
      </pc:sldChg>
      <pc:sldChg chg="addSp delSp modSp add mod">
        <pc:chgData name="MICHELE MERLO" userId="ce2d71c8-f1b0-43aa-9bac-cc12a6a997ef" providerId="ADAL" clId="{0AA9F49B-3B51-4472-A501-080C8778D7FE}" dt="2021-04-26T13:40:41.842" v="2949" actId="20577"/>
        <pc:sldMkLst>
          <pc:docMk/>
          <pc:sldMk cId="98684030" sldId="6738"/>
        </pc:sldMkLst>
        <pc:spChg chg="mod">
          <ac:chgData name="MICHELE MERLO" userId="ce2d71c8-f1b0-43aa-9bac-cc12a6a997ef" providerId="ADAL" clId="{0AA9F49B-3B51-4472-A501-080C8778D7FE}" dt="2021-04-26T13:36:08.612" v="2916" actId="13926"/>
          <ac:spMkLst>
            <pc:docMk/>
            <pc:sldMk cId="98684030" sldId="6738"/>
            <ac:spMk id="3" creationId="{F2696905-FB81-49B2-B7DD-A1BE8ED7D741}"/>
          </ac:spMkLst>
        </pc:spChg>
        <pc:spChg chg="mod">
          <ac:chgData name="MICHELE MERLO" userId="ce2d71c8-f1b0-43aa-9bac-cc12a6a997ef" providerId="ADAL" clId="{0AA9F49B-3B51-4472-A501-080C8778D7FE}" dt="2021-04-26T09:53:13.417" v="1893" actId="1076"/>
          <ac:spMkLst>
            <pc:docMk/>
            <pc:sldMk cId="98684030" sldId="6738"/>
            <ac:spMk id="9" creationId="{1FF46436-77AD-4C22-8576-662E8174468A}"/>
          </ac:spMkLst>
        </pc:spChg>
        <pc:graphicFrameChg chg="mod modGraphic">
          <ac:chgData name="MICHELE MERLO" userId="ce2d71c8-f1b0-43aa-9bac-cc12a6a997ef" providerId="ADAL" clId="{0AA9F49B-3B51-4472-A501-080C8778D7FE}" dt="2021-04-26T13:40:41.842" v="2949" actId="20577"/>
          <ac:graphicFrameMkLst>
            <pc:docMk/>
            <pc:sldMk cId="98684030" sldId="6738"/>
            <ac:graphicFrameMk id="7" creationId="{DB012C8C-7B4B-4A57-82A0-9D3397969BBE}"/>
          </ac:graphicFrameMkLst>
        </pc:graphicFrameChg>
        <pc:graphicFrameChg chg="add del">
          <ac:chgData name="MICHELE MERLO" userId="ce2d71c8-f1b0-43aa-9bac-cc12a6a997ef" providerId="ADAL" clId="{0AA9F49B-3B51-4472-A501-080C8778D7FE}" dt="2021-04-26T09:57:52.855" v="2313" actId="478"/>
          <ac:graphicFrameMkLst>
            <pc:docMk/>
            <pc:sldMk cId="98684030" sldId="6738"/>
            <ac:graphicFrameMk id="10" creationId="{CC6FFB74-2645-4403-AB39-66C2AD9C790B}"/>
          </ac:graphicFrameMkLst>
        </pc:graphicFrameChg>
        <pc:graphicFrameChg chg="add del mod modGraphic">
          <ac:chgData name="MICHELE MERLO" userId="ce2d71c8-f1b0-43aa-9bac-cc12a6a997ef" providerId="ADAL" clId="{0AA9F49B-3B51-4472-A501-080C8778D7FE}" dt="2021-04-26T10:03:01.185" v="2782" actId="478"/>
          <ac:graphicFrameMkLst>
            <pc:docMk/>
            <pc:sldMk cId="98684030" sldId="6738"/>
            <ac:graphicFrameMk id="23" creationId="{FFFF371D-564E-4DAF-964D-51B70F77B7F4}"/>
          </ac:graphicFrameMkLst>
        </pc:graphicFrameChg>
        <pc:picChg chg="add mod modCrop">
          <ac:chgData name="MICHELE MERLO" userId="ce2d71c8-f1b0-43aa-9bac-cc12a6a997ef" providerId="ADAL" clId="{0AA9F49B-3B51-4472-A501-080C8778D7FE}" dt="2021-04-26T10:26:14.328" v="2819" actId="1038"/>
          <ac:picMkLst>
            <pc:docMk/>
            <pc:sldMk cId="98684030" sldId="6738"/>
            <ac:picMk id="2" creationId="{55AA31EF-0A2F-4C7E-BB74-93B618479106}"/>
          </ac:picMkLst>
        </pc:picChg>
        <pc:picChg chg="add del mod">
          <ac:chgData name="MICHELE MERLO" userId="ce2d71c8-f1b0-43aa-9bac-cc12a6a997ef" providerId="ADAL" clId="{0AA9F49B-3B51-4472-A501-080C8778D7FE}" dt="2021-04-26T10:02:46.533" v="2718" actId="1038"/>
          <ac:picMkLst>
            <pc:docMk/>
            <pc:sldMk cId="98684030" sldId="6738"/>
            <ac:picMk id="8" creationId="{2F92FF30-F287-4D95-9081-096013EB0266}"/>
          </ac:picMkLst>
        </pc:picChg>
        <pc:picChg chg="del">
          <ac:chgData name="MICHELE MERLO" userId="ce2d71c8-f1b0-43aa-9bac-cc12a6a997ef" providerId="ADAL" clId="{0AA9F49B-3B51-4472-A501-080C8778D7FE}" dt="2021-04-26T09:52:08.942" v="1748" actId="478"/>
          <ac:picMkLst>
            <pc:docMk/>
            <pc:sldMk cId="98684030" sldId="6738"/>
            <ac:picMk id="11" creationId="{2FAAB8F7-B4E3-490C-AD69-5B765E1B12F0}"/>
          </ac:picMkLst>
        </pc:picChg>
        <pc:picChg chg="del">
          <ac:chgData name="MICHELE MERLO" userId="ce2d71c8-f1b0-43aa-9bac-cc12a6a997ef" providerId="ADAL" clId="{0AA9F49B-3B51-4472-A501-080C8778D7FE}" dt="2021-04-26T09:52:08.942" v="1748" actId="478"/>
          <ac:picMkLst>
            <pc:docMk/>
            <pc:sldMk cId="98684030" sldId="6738"/>
            <ac:picMk id="12" creationId="{1B7A52DA-687F-403E-A9D5-DA283AC15F2F}"/>
          </ac:picMkLst>
        </pc:picChg>
        <pc:picChg chg="del">
          <ac:chgData name="MICHELE MERLO" userId="ce2d71c8-f1b0-43aa-9bac-cc12a6a997ef" providerId="ADAL" clId="{0AA9F49B-3B51-4472-A501-080C8778D7FE}" dt="2021-04-26T09:52:08.942" v="1748" actId="478"/>
          <ac:picMkLst>
            <pc:docMk/>
            <pc:sldMk cId="98684030" sldId="6738"/>
            <ac:picMk id="13" creationId="{5A8C825A-6DBA-4DE8-8013-3ACB1590F396}"/>
          </ac:picMkLst>
        </pc:picChg>
        <pc:picChg chg="mod">
          <ac:chgData name="MICHELE MERLO" userId="ce2d71c8-f1b0-43aa-9bac-cc12a6a997ef" providerId="ADAL" clId="{0AA9F49B-3B51-4472-A501-080C8778D7FE}" dt="2021-04-26T10:05:33.822" v="2804" actId="1037"/>
          <ac:picMkLst>
            <pc:docMk/>
            <pc:sldMk cId="98684030" sldId="6738"/>
            <ac:picMk id="14" creationId="{F37D0367-9524-4D8B-A99A-1B94EE151EC5}"/>
          </ac:picMkLst>
        </pc:picChg>
        <pc:picChg chg="add del mod">
          <ac:chgData name="MICHELE MERLO" userId="ce2d71c8-f1b0-43aa-9bac-cc12a6a997ef" providerId="ADAL" clId="{0AA9F49B-3B51-4472-A501-080C8778D7FE}" dt="2021-04-26T10:02:58.345" v="2780" actId="478"/>
          <ac:picMkLst>
            <pc:docMk/>
            <pc:sldMk cId="98684030" sldId="6738"/>
            <ac:picMk id="15" creationId="{C3B93D12-60EB-48BA-91EC-DF4610857742}"/>
          </ac:picMkLst>
        </pc:picChg>
        <pc:picChg chg="mod">
          <ac:chgData name="MICHELE MERLO" userId="ce2d71c8-f1b0-43aa-9bac-cc12a6a997ef" providerId="ADAL" clId="{0AA9F49B-3B51-4472-A501-080C8778D7FE}" dt="2021-04-26T10:26:21.891" v="2840" actId="1037"/>
          <ac:picMkLst>
            <pc:docMk/>
            <pc:sldMk cId="98684030" sldId="6738"/>
            <ac:picMk id="16" creationId="{6879C14F-750E-45C4-8400-A6A19DA4438D}"/>
          </ac:picMkLst>
        </pc:picChg>
        <pc:picChg chg="mod">
          <ac:chgData name="MICHELE MERLO" userId="ce2d71c8-f1b0-43aa-9bac-cc12a6a997ef" providerId="ADAL" clId="{0AA9F49B-3B51-4472-A501-080C8778D7FE}" dt="2021-04-26T10:02:55.988" v="2779" actId="1037"/>
          <ac:picMkLst>
            <pc:docMk/>
            <pc:sldMk cId="98684030" sldId="6738"/>
            <ac:picMk id="17" creationId="{5B630CE6-FC0D-4DD2-9750-6698F78E1CF2}"/>
          </ac:picMkLst>
        </pc:picChg>
        <pc:picChg chg="add mod">
          <ac:chgData name="MICHELE MERLO" userId="ce2d71c8-f1b0-43aa-9bac-cc12a6a997ef" providerId="ADAL" clId="{0AA9F49B-3B51-4472-A501-080C8778D7FE}" dt="2021-04-26T10:26:18.327" v="2831" actId="1037"/>
          <ac:picMkLst>
            <pc:docMk/>
            <pc:sldMk cId="98684030" sldId="6738"/>
            <ac:picMk id="19" creationId="{41471E52-A2B7-466A-A656-FB431E898B55}"/>
          </ac:picMkLst>
        </pc:picChg>
        <pc:picChg chg="del">
          <ac:chgData name="MICHELE MERLO" userId="ce2d71c8-f1b0-43aa-9bac-cc12a6a997ef" providerId="ADAL" clId="{0AA9F49B-3B51-4472-A501-080C8778D7FE}" dt="2021-04-26T09:52:08.942" v="1748" actId="478"/>
          <ac:picMkLst>
            <pc:docMk/>
            <pc:sldMk cId="98684030" sldId="6738"/>
            <ac:picMk id="1026" creationId="{094D02E7-CCA6-469B-AC14-2B3C84B487CE}"/>
          </ac:picMkLst>
        </pc:picChg>
        <pc:picChg chg="del">
          <ac:chgData name="MICHELE MERLO" userId="ce2d71c8-f1b0-43aa-9bac-cc12a6a997ef" providerId="ADAL" clId="{0AA9F49B-3B51-4472-A501-080C8778D7FE}" dt="2021-04-26T09:52:08.942" v="1748" actId="478"/>
          <ac:picMkLst>
            <pc:docMk/>
            <pc:sldMk cId="98684030" sldId="6738"/>
            <ac:picMk id="1028" creationId="{0D519890-641C-41E0-BF31-26294E6DFA6D}"/>
          </ac:picMkLst>
        </pc:picChg>
      </pc:sldChg>
      <pc:sldMasterChg chg="addSldLayout delSldLayout">
        <pc:chgData name="MICHELE MERLO" userId="ce2d71c8-f1b0-43aa-9bac-cc12a6a997ef" providerId="ADAL" clId="{0AA9F49B-3B51-4472-A501-080C8778D7FE}" dt="2021-04-24T12:45:51.754" v="10" actId="2696"/>
        <pc:sldMasterMkLst>
          <pc:docMk/>
          <pc:sldMasterMk cId="2242401632" sldId="2147483648"/>
        </pc:sldMasterMkLst>
        <pc:sldLayoutChg chg="add del">
          <pc:chgData name="MICHELE MERLO" userId="ce2d71c8-f1b0-43aa-9bac-cc12a6a997ef" providerId="ADAL" clId="{0AA9F49B-3B51-4472-A501-080C8778D7FE}" dt="2021-04-24T12:45:51.754" v="10" actId="2696"/>
          <pc:sldLayoutMkLst>
            <pc:docMk/>
            <pc:sldMasterMk cId="2242401632" sldId="2147483648"/>
            <pc:sldLayoutMk cId="3100555623" sldId="2147483707"/>
          </pc:sldLayoutMkLst>
        </pc:sldLayoutChg>
      </pc:sldMasterChg>
    </pc:docChg>
  </pc:docChgLst>
  <pc:docChgLst>
    <pc:chgData name="MICHELE MERLO" userId="ce2d71c8-f1b0-43aa-9bac-cc12a6a997ef" providerId="ADAL" clId="{5FCD50FA-F8C5-4FB6-9E51-7B812065438A}"/>
    <pc:docChg chg="modSld">
      <pc:chgData name="MICHELE MERLO" userId="ce2d71c8-f1b0-43aa-9bac-cc12a6a997ef" providerId="ADAL" clId="{5FCD50FA-F8C5-4FB6-9E51-7B812065438A}" dt="2021-06-09T13:36:01.514" v="0" actId="20577"/>
      <pc:docMkLst>
        <pc:docMk/>
      </pc:docMkLst>
      <pc:sldChg chg="modSp mod">
        <pc:chgData name="MICHELE MERLO" userId="ce2d71c8-f1b0-43aa-9bac-cc12a6a997ef" providerId="ADAL" clId="{5FCD50FA-F8C5-4FB6-9E51-7B812065438A}" dt="2021-06-09T13:36:01.514" v="0" actId="20577"/>
        <pc:sldMkLst>
          <pc:docMk/>
          <pc:sldMk cId="3994263134" sldId="950"/>
        </pc:sldMkLst>
        <pc:spChg chg="mod">
          <ac:chgData name="MICHELE MERLO" userId="ce2d71c8-f1b0-43aa-9bac-cc12a6a997ef" providerId="ADAL" clId="{5FCD50FA-F8C5-4FB6-9E51-7B812065438A}" dt="2021-06-09T13:36:01.514" v="0" actId="20577"/>
          <ac:spMkLst>
            <pc:docMk/>
            <pc:sldMk cId="3994263134" sldId="950"/>
            <ac:spMk id="2" creationId="{7E0A091D-45A0-4139-8A3C-C1F9F08790FE}"/>
          </ac:spMkLst>
        </pc:spChg>
      </pc:sldChg>
    </pc:docChg>
  </pc:docChgLst>
  <pc:docChgLst>
    <pc:chgData name="MICHELE MERLO" userId="ce2d71c8-f1b0-43aa-9bac-cc12a6a997ef" providerId="ADAL" clId="{BE21F9E4-B5C6-4CA7-BB0E-C12C834BCE52}"/>
    <pc:docChg chg="custSel addSld delSld modSld">
      <pc:chgData name="MICHELE MERLO" userId="ce2d71c8-f1b0-43aa-9bac-cc12a6a997ef" providerId="ADAL" clId="{BE21F9E4-B5C6-4CA7-BB0E-C12C834BCE52}" dt="2021-04-29T07:00:20.812" v="126" actId="20577"/>
      <pc:docMkLst>
        <pc:docMk/>
      </pc:docMkLst>
      <pc:sldChg chg="addSp delSp modSp mod">
        <pc:chgData name="MICHELE MERLO" userId="ce2d71c8-f1b0-43aa-9bac-cc12a6a997ef" providerId="ADAL" clId="{BE21F9E4-B5C6-4CA7-BB0E-C12C834BCE52}" dt="2021-04-29T07:00:20.812" v="126" actId="20577"/>
        <pc:sldMkLst>
          <pc:docMk/>
          <pc:sldMk cId="3994263134" sldId="950"/>
        </pc:sldMkLst>
        <pc:spChg chg="add mod">
          <ac:chgData name="MICHELE MERLO" userId="ce2d71c8-f1b0-43aa-9bac-cc12a6a997ef" providerId="ADAL" clId="{BE21F9E4-B5C6-4CA7-BB0E-C12C834BCE52}" dt="2021-04-29T07:00:15.910" v="106" actId="20577"/>
          <ac:spMkLst>
            <pc:docMk/>
            <pc:sldMk cId="3994263134" sldId="950"/>
            <ac:spMk id="2" creationId="{7E0A091D-45A0-4139-8A3C-C1F9F08790FE}"/>
          </ac:spMkLst>
        </pc:spChg>
        <pc:spChg chg="mod">
          <ac:chgData name="MICHELE MERLO" userId="ce2d71c8-f1b0-43aa-9bac-cc12a6a997ef" providerId="ADAL" clId="{BE21F9E4-B5C6-4CA7-BB0E-C12C834BCE52}" dt="2021-04-29T07:00:20.812" v="126" actId="20577"/>
          <ac:spMkLst>
            <pc:docMk/>
            <pc:sldMk cId="3994263134" sldId="950"/>
            <ac:spMk id="3" creationId="{F2696905-FB81-49B2-B7DD-A1BE8ED7D741}"/>
          </ac:spMkLst>
        </pc:spChg>
        <pc:spChg chg="mod">
          <ac:chgData name="MICHELE MERLO" userId="ce2d71c8-f1b0-43aa-9bac-cc12a6a997ef" providerId="ADAL" clId="{BE21F9E4-B5C6-4CA7-BB0E-C12C834BCE52}" dt="2021-04-29T06:58:36.022" v="0"/>
          <ac:spMkLst>
            <pc:docMk/>
            <pc:sldMk cId="3994263134" sldId="950"/>
            <ac:spMk id="4" creationId="{ABC143F8-09BE-4D62-ACDD-CC61D4E6A391}"/>
          </ac:spMkLst>
        </pc:spChg>
        <pc:spChg chg="mod">
          <ac:chgData name="MICHELE MERLO" userId="ce2d71c8-f1b0-43aa-9bac-cc12a6a997ef" providerId="ADAL" clId="{BE21F9E4-B5C6-4CA7-BB0E-C12C834BCE52}" dt="2021-04-29T06:58:36.022" v="0"/>
          <ac:spMkLst>
            <pc:docMk/>
            <pc:sldMk cId="3994263134" sldId="950"/>
            <ac:spMk id="5" creationId="{C5B6E7B2-5568-473E-8D3C-E6405EA4FE44}"/>
          </ac:spMkLst>
        </pc:spChg>
        <pc:spChg chg="mod">
          <ac:chgData name="MICHELE MERLO" userId="ce2d71c8-f1b0-43aa-9bac-cc12a6a997ef" providerId="ADAL" clId="{BE21F9E4-B5C6-4CA7-BB0E-C12C834BCE52}" dt="2021-04-29T06:58:36.022" v="0"/>
          <ac:spMkLst>
            <pc:docMk/>
            <pc:sldMk cId="3994263134" sldId="950"/>
            <ac:spMk id="6" creationId="{EFD01E9C-382D-4502-AED3-0FF3A8B4B1E3}"/>
          </ac:spMkLst>
        </pc:spChg>
        <pc:spChg chg="add del mod">
          <ac:chgData name="MICHELE MERLO" userId="ce2d71c8-f1b0-43aa-9bac-cc12a6a997ef" providerId="ADAL" clId="{BE21F9E4-B5C6-4CA7-BB0E-C12C834BCE52}" dt="2021-04-29T06:58:47.495" v="2" actId="478"/>
          <ac:spMkLst>
            <pc:docMk/>
            <pc:sldMk cId="3994263134" sldId="950"/>
            <ac:spMk id="7" creationId="{7F7BD01B-98ED-4349-994C-826765F6DCFA}"/>
          </ac:spMkLst>
        </pc:spChg>
        <pc:spChg chg="add del mod">
          <ac:chgData name="MICHELE MERLO" userId="ce2d71c8-f1b0-43aa-9bac-cc12a6a997ef" providerId="ADAL" clId="{BE21F9E4-B5C6-4CA7-BB0E-C12C834BCE52}" dt="2021-04-29T06:58:40.421" v="1" actId="478"/>
          <ac:spMkLst>
            <pc:docMk/>
            <pc:sldMk cId="3994263134" sldId="950"/>
            <ac:spMk id="8" creationId="{FEB0E94F-8610-4352-8E47-93ECD65CB61D}"/>
          </ac:spMkLst>
        </pc:spChg>
      </pc:sldChg>
      <pc:sldChg chg="add del">
        <pc:chgData name="MICHELE MERLO" userId="ce2d71c8-f1b0-43aa-9bac-cc12a6a997ef" providerId="ADAL" clId="{BE21F9E4-B5C6-4CA7-BB0E-C12C834BCE52}" dt="2021-04-29T06:59:13.011" v="5" actId="2696"/>
        <pc:sldMkLst>
          <pc:docMk/>
          <pc:sldMk cId="1979328323" sldId="6739"/>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gray">
          <a:xfrm>
            <a:off x="0" y="0"/>
            <a:ext cx="2971800" cy="457200"/>
          </a:xfrm>
          <a:prstGeom prst="rect">
            <a:avLst/>
          </a:prstGeom>
        </p:spPr>
        <p:txBody>
          <a:bodyPr vert="horz" lIns="91440" tIns="45720" rIns="91440" bIns="45720" rtlCol="0"/>
          <a:lstStyle>
            <a:lvl1pPr algn="l">
              <a:defRPr sz="1200"/>
            </a:lvl1pPr>
          </a:lstStyle>
          <a:p>
            <a:endParaRPr lang="en-US" dirty="0">
              <a:latin typeface="ABBvoice" panose="020D0603020503020204" pitchFamily="34" charset="0"/>
              <a:ea typeface="ABBvoice" panose="020D0603020503020204" pitchFamily="34" charset="0"/>
              <a:cs typeface="ABBvoice" panose="020D0603020503020204" pitchFamily="34" charset="0"/>
            </a:endParaRPr>
          </a:p>
        </p:txBody>
      </p:sp>
      <p:sp>
        <p:nvSpPr>
          <p:cNvPr id="3" name="Date Placeholder 2"/>
          <p:cNvSpPr>
            <a:spLocks noGrp="1"/>
          </p:cNvSpPr>
          <p:nvPr>
            <p:ph type="dt" sz="quarter" idx="1"/>
          </p:nvPr>
        </p:nvSpPr>
        <p:spPr bwMode="gray">
          <a:xfrm>
            <a:off x="3884613" y="0"/>
            <a:ext cx="2971800" cy="457200"/>
          </a:xfrm>
          <a:prstGeom prst="rect">
            <a:avLst/>
          </a:prstGeom>
        </p:spPr>
        <p:txBody>
          <a:bodyPr vert="horz" lIns="91440" tIns="45720" rIns="91440" bIns="45720" rtlCol="0"/>
          <a:lstStyle>
            <a:lvl1pPr algn="r">
              <a:defRPr sz="1200"/>
            </a:lvl1pPr>
          </a:lstStyle>
          <a:p>
            <a:fld id="{696490A3-8906-4C15-BA06-29841194A30F}" type="datetimeFigureOut">
              <a:rPr lang="en-US" smtClean="0">
                <a:latin typeface="ABBvoice" panose="020D0603020503020204" pitchFamily="34" charset="0"/>
                <a:ea typeface="ABBvoice" panose="020D0603020503020204" pitchFamily="34" charset="0"/>
                <a:cs typeface="ABBvoice" panose="020D0603020503020204" pitchFamily="34" charset="0"/>
              </a:rPr>
              <a:t>6/9/2021</a:t>
            </a:fld>
            <a:endParaRPr lang="en-US" dirty="0">
              <a:latin typeface="ABBvoice" panose="020D0603020503020204" pitchFamily="34" charset="0"/>
              <a:ea typeface="ABBvoice" panose="020D0603020503020204" pitchFamily="34" charset="0"/>
              <a:cs typeface="ABBvoice" panose="020D0603020503020204" pitchFamily="34" charset="0"/>
            </a:endParaRPr>
          </a:p>
        </p:txBody>
      </p:sp>
      <p:sp>
        <p:nvSpPr>
          <p:cNvPr id="4" name="Footer Placeholder 3"/>
          <p:cNvSpPr>
            <a:spLocks noGrp="1"/>
          </p:cNvSpPr>
          <p:nvPr>
            <p:ph type="ftr" sz="quarter" idx="2"/>
          </p:nvPr>
        </p:nvSpPr>
        <p:spPr bwMode="gray">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ABBvoice" panose="020D0603020503020204" pitchFamily="34" charset="0"/>
              <a:ea typeface="ABBvoice" panose="020D0603020503020204" pitchFamily="34" charset="0"/>
              <a:cs typeface="ABBvoice" panose="020D0603020503020204" pitchFamily="34" charset="0"/>
            </a:endParaRPr>
          </a:p>
        </p:txBody>
      </p:sp>
      <p:sp>
        <p:nvSpPr>
          <p:cNvPr id="5" name="Slide Number Placeholder 4"/>
          <p:cNvSpPr>
            <a:spLocks noGrp="1"/>
          </p:cNvSpPr>
          <p:nvPr>
            <p:ph type="sldNum" sz="quarter" idx="3"/>
          </p:nvPr>
        </p:nvSpPr>
        <p:spPr bwMode="gray">
          <a:xfrm>
            <a:off x="3884613" y="8685213"/>
            <a:ext cx="2971800" cy="457200"/>
          </a:xfrm>
          <a:prstGeom prst="rect">
            <a:avLst/>
          </a:prstGeom>
        </p:spPr>
        <p:txBody>
          <a:bodyPr vert="horz" lIns="91440" tIns="45720" rIns="91440" bIns="45720" rtlCol="0" anchor="b"/>
          <a:lstStyle>
            <a:lvl1pPr algn="r">
              <a:defRPr sz="1200"/>
            </a:lvl1pPr>
          </a:lstStyle>
          <a:p>
            <a:fld id="{CDABD733-F72C-4484-8056-9C6167F848BC}" type="slidenum">
              <a:rPr lang="en-US" smtClean="0">
                <a:latin typeface="ABBvoice" panose="020D0603020503020204" pitchFamily="34" charset="0"/>
                <a:ea typeface="ABBvoice" panose="020D0603020503020204" pitchFamily="34" charset="0"/>
                <a:cs typeface="ABBvoice" panose="020D0603020503020204" pitchFamily="34" charset="0"/>
              </a:rPr>
              <a:t>‹#›</a:t>
            </a:fld>
            <a:endParaRPr lang="en-US" dirty="0">
              <a:latin typeface="ABBvoice" panose="020D0603020503020204" pitchFamily="34" charset="0"/>
              <a:ea typeface="ABBvoice" panose="020D0603020503020204" pitchFamily="34" charset="0"/>
              <a:cs typeface="ABBvoice" panose="020D0603020503020204" pitchFamily="34" charset="0"/>
            </a:endParaRPr>
          </a:p>
        </p:txBody>
      </p:sp>
    </p:spTree>
    <p:extLst>
      <p:ext uri="{BB962C8B-B14F-4D97-AF65-F5344CB8AC3E}">
        <p14:creationId xmlns:p14="http://schemas.microsoft.com/office/powerpoint/2010/main" val="35656115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gray">
          <a:xfrm>
            <a:off x="0" y="0"/>
            <a:ext cx="2971800" cy="457200"/>
          </a:xfrm>
          <a:prstGeom prst="rect">
            <a:avLst/>
          </a:prstGeom>
        </p:spPr>
        <p:txBody>
          <a:bodyPr vert="horz" lIns="91440" tIns="45720" rIns="91440" bIns="45720" rtlCol="0"/>
          <a:lstStyle>
            <a:lvl1pPr algn="l">
              <a:defRPr sz="1200">
                <a:latin typeface="ABBvoice" panose="020D0603020503020204" pitchFamily="34" charset="0"/>
                <a:ea typeface="ABBvoice" panose="020D0603020503020204" pitchFamily="34" charset="0"/>
                <a:cs typeface="ABBvoice" panose="020D0603020503020204" pitchFamily="34" charset="0"/>
              </a:defRPr>
            </a:lvl1pPr>
          </a:lstStyle>
          <a:p>
            <a:endParaRPr lang="en-US" dirty="0"/>
          </a:p>
        </p:txBody>
      </p:sp>
      <p:sp>
        <p:nvSpPr>
          <p:cNvPr id="3" name="Date Placeholder 2"/>
          <p:cNvSpPr>
            <a:spLocks noGrp="1"/>
          </p:cNvSpPr>
          <p:nvPr>
            <p:ph type="dt" idx="1"/>
          </p:nvPr>
        </p:nvSpPr>
        <p:spPr bwMode="gray">
          <a:xfrm>
            <a:off x="3884613" y="0"/>
            <a:ext cx="2971800" cy="457200"/>
          </a:xfrm>
          <a:prstGeom prst="rect">
            <a:avLst/>
          </a:prstGeom>
        </p:spPr>
        <p:txBody>
          <a:bodyPr vert="horz" lIns="91440" tIns="45720" rIns="91440" bIns="45720" rtlCol="0"/>
          <a:lstStyle>
            <a:lvl1pPr algn="r">
              <a:defRPr sz="1200">
                <a:latin typeface="ABBvoice" panose="020D0603020503020204" pitchFamily="34" charset="0"/>
                <a:ea typeface="ABBvoice" panose="020D0603020503020204" pitchFamily="34" charset="0"/>
                <a:cs typeface="ABBvoice" panose="020D0603020503020204" pitchFamily="34" charset="0"/>
              </a:defRPr>
            </a:lvl1pPr>
          </a:lstStyle>
          <a:p>
            <a:fld id="{7B9B1A6A-6BBE-4409-8C9E-DA0703379151}" type="datetimeFigureOut">
              <a:rPr lang="en-US" smtClean="0"/>
              <a:pPr/>
              <a:t>6/9/2021</a:t>
            </a:fld>
            <a:endParaRPr lang="en-US" dirty="0"/>
          </a:p>
        </p:txBody>
      </p:sp>
      <p:sp>
        <p:nvSpPr>
          <p:cNvPr id="4" name="Slide Image Placeholder 3"/>
          <p:cNvSpPr>
            <a:spLocks noGrp="1" noRot="1" noChangeAspect="1"/>
          </p:cNvSpPr>
          <p:nvPr>
            <p:ph type="sldImg" idx="2"/>
          </p:nvPr>
        </p:nvSpPr>
        <p:spPr bwMode="gray">
          <a:xfrm>
            <a:off x="1146175" y="685800"/>
            <a:ext cx="4572000" cy="3429000"/>
          </a:xfrm>
          <a:prstGeom prst="rect">
            <a:avLst/>
          </a:prstGeom>
          <a:noFill/>
          <a:ln w="12700">
            <a:solidFill>
              <a:schemeClr val="accent5"/>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bwMode="gray">
          <a:xfrm>
            <a:off x="383822" y="4343400"/>
            <a:ext cx="6090356" cy="4114800"/>
          </a:xfrm>
          <a:prstGeom prst="rect">
            <a:avLst/>
          </a:prstGeom>
        </p:spPr>
        <p:txBody>
          <a:bodyPr vert="horz" lIns="0" tIns="0" rIns="0" bIns="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bwMode="gray">
          <a:xfrm>
            <a:off x="0" y="8685213"/>
            <a:ext cx="2971800" cy="457200"/>
          </a:xfrm>
          <a:prstGeom prst="rect">
            <a:avLst/>
          </a:prstGeom>
        </p:spPr>
        <p:txBody>
          <a:bodyPr vert="horz" lIns="91440" tIns="45720" rIns="91440" bIns="45720" rtlCol="0" anchor="b"/>
          <a:lstStyle>
            <a:lvl1pPr algn="l">
              <a:defRPr sz="1200">
                <a:latin typeface="ABBvoice" panose="020D0603020503020204" pitchFamily="34" charset="0"/>
                <a:ea typeface="ABBvoice" panose="020D0603020503020204" pitchFamily="34" charset="0"/>
                <a:cs typeface="ABBvoice" panose="020D0603020503020204" pitchFamily="34" charset="0"/>
              </a:defRPr>
            </a:lvl1pPr>
          </a:lstStyle>
          <a:p>
            <a:endParaRPr lang="en-US" dirty="0"/>
          </a:p>
        </p:txBody>
      </p:sp>
      <p:sp>
        <p:nvSpPr>
          <p:cNvPr id="7" name="Slide Number Placeholder 6"/>
          <p:cNvSpPr>
            <a:spLocks noGrp="1"/>
          </p:cNvSpPr>
          <p:nvPr>
            <p:ph type="sldNum" sz="quarter" idx="5"/>
          </p:nvPr>
        </p:nvSpPr>
        <p:spPr bwMode="gray">
          <a:xfrm>
            <a:off x="3884613" y="8685213"/>
            <a:ext cx="2971800" cy="457200"/>
          </a:xfrm>
          <a:prstGeom prst="rect">
            <a:avLst/>
          </a:prstGeom>
        </p:spPr>
        <p:txBody>
          <a:bodyPr vert="horz" lIns="91440" tIns="45720" rIns="91440" bIns="45720" rtlCol="0" anchor="b"/>
          <a:lstStyle>
            <a:lvl1pPr algn="r">
              <a:defRPr sz="1200">
                <a:latin typeface="ABBvoice" panose="020D0603020503020204" pitchFamily="34" charset="0"/>
                <a:ea typeface="ABBvoice" panose="020D0603020503020204" pitchFamily="34" charset="0"/>
                <a:cs typeface="ABBvoice" panose="020D0603020503020204" pitchFamily="34" charset="0"/>
              </a:defRPr>
            </a:lvl1pPr>
          </a:lstStyle>
          <a:p>
            <a:fld id="{3A94E69C-C28A-4BE6-BE89-71D8FB2035FD}" type="slidenum">
              <a:rPr lang="en-US" smtClean="0"/>
              <a:pPr/>
              <a:t>‹#›</a:t>
            </a:fld>
            <a:endParaRPr lang="en-US" dirty="0"/>
          </a:p>
        </p:txBody>
      </p:sp>
    </p:spTree>
    <p:extLst>
      <p:ext uri="{BB962C8B-B14F-4D97-AF65-F5344CB8AC3E}">
        <p14:creationId xmlns:p14="http://schemas.microsoft.com/office/powerpoint/2010/main" val="4290885645"/>
      </p:ext>
    </p:extLst>
  </p:cSld>
  <p:clrMap bg1="lt1" tx1="dk1" bg2="lt2" tx2="dk2" accent1="accent1" accent2="accent2" accent3="accent3" accent4="accent4" accent5="accent5" accent6="accent6" hlink="hlink" folHlink="folHlink"/>
  <p:notesStyle>
    <a:lvl1pPr marL="0" indent="0" algn="l" defTabSz="914400" rtl="0" eaLnBrk="1" latinLnBrk="0" hangingPunct="1">
      <a:defRPr sz="1200" kern="1200">
        <a:solidFill>
          <a:schemeClr val="tx1"/>
        </a:solidFill>
        <a:latin typeface="ABBvoice" panose="020D0603020503020204" pitchFamily="34" charset="0"/>
        <a:ea typeface="ABBvoice" panose="020D0603020503020204" pitchFamily="34" charset="0"/>
        <a:cs typeface="ABBvoice" panose="020D0603020503020204" pitchFamily="34" charset="0"/>
      </a:defRPr>
    </a:lvl1pPr>
    <a:lvl2pPr marL="180000" indent="-180000" algn="l" defTabSz="914400" rtl="0" eaLnBrk="1" latinLnBrk="0" hangingPunct="1">
      <a:buFont typeface="ABBvoiceOffice" panose="020D0603020503020204" pitchFamily="34" charset="0"/>
      <a:buChar char="–"/>
      <a:defRPr sz="1200" kern="1200">
        <a:solidFill>
          <a:schemeClr val="tx1"/>
        </a:solidFill>
        <a:latin typeface="ABBvoice" panose="020D0603020503020204" pitchFamily="34" charset="0"/>
        <a:ea typeface="ABBvoice" panose="020D0603020503020204" pitchFamily="34" charset="0"/>
        <a:cs typeface="ABBvoice" panose="020D0603020503020204" pitchFamily="34" charset="0"/>
      </a:defRPr>
    </a:lvl2pPr>
    <a:lvl3pPr marL="360000" indent="-180000" algn="l" defTabSz="914400" rtl="0" eaLnBrk="1" latinLnBrk="0" hangingPunct="1">
      <a:buFont typeface="Arial" panose="020B0604020202020204" pitchFamily="34" charset="0"/>
      <a:buChar char="•"/>
      <a:defRPr sz="1200" kern="1200">
        <a:solidFill>
          <a:schemeClr val="tx1"/>
        </a:solidFill>
        <a:latin typeface="ABBvoice" panose="020D0603020503020204" pitchFamily="34" charset="0"/>
        <a:ea typeface="ABBvoice" panose="020D0603020503020204" pitchFamily="34" charset="0"/>
        <a:cs typeface="ABBvoice" panose="020D0603020503020204" pitchFamily="34" charset="0"/>
      </a:defRPr>
    </a:lvl3pPr>
    <a:lvl4pPr marL="360000" indent="-180000" algn="l" defTabSz="914400" rtl="0" eaLnBrk="1" latinLnBrk="0" hangingPunct="1">
      <a:buFont typeface="Arial" panose="020B0604020202020204" pitchFamily="34" charset="0"/>
      <a:buChar char="•"/>
      <a:defRPr sz="1200" kern="1200">
        <a:solidFill>
          <a:schemeClr val="tx1"/>
        </a:solidFill>
        <a:latin typeface="ABBvoice" panose="020D0603020503020204" pitchFamily="34" charset="0"/>
        <a:ea typeface="ABBvoice" panose="020D0603020503020204" pitchFamily="34" charset="0"/>
        <a:cs typeface="ABBvoice" panose="020D0603020503020204" pitchFamily="34" charset="0"/>
      </a:defRPr>
    </a:lvl4pPr>
    <a:lvl5pPr marL="360000" indent="-180000" algn="l" defTabSz="914400" rtl="0" eaLnBrk="1" latinLnBrk="0" hangingPunct="1">
      <a:buFont typeface="Arial" panose="020B0604020202020204" pitchFamily="34" charset="0"/>
      <a:buChar char="•"/>
      <a:defRPr sz="1200" kern="1200">
        <a:solidFill>
          <a:schemeClr val="tx1"/>
        </a:solidFill>
        <a:latin typeface="ABBvoice" panose="020D0603020503020204" pitchFamily="34" charset="0"/>
        <a:ea typeface="ABBvoice" panose="020D0603020503020204" pitchFamily="34" charset="0"/>
        <a:cs typeface="ABBvoice" panose="020D0603020503020204" pitchFamily="34" charset="0"/>
      </a:defRPr>
    </a:lvl5pPr>
    <a:lvl6pPr marL="360000" indent="-180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6pPr>
    <a:lvl7pPr marL="360000" indent="-180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7pPr>
    <a:lvl8pPr marL="360000" indent="-180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8pPr>
    <a:lvl9pPr marL="360000" indent="-180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68275" y="744538"/>
            <a:ext cx="4964113" cy="3722687"/>
          </a:xfrm>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3A94E69C-C28A-4BE6-BE89-71D8FB2035FD}" type="slidenum">
              <a:rPr lang="en-US" smtClean="0"/>
              <a:t>1</a:t>
            </a:fld>
            <a:endParaRPr lang="en-US" dirty="0"/>
          </a:p>
        </p:txBody>
      </p:sp>
    </p:spTree>
    <p:extLst>
      <p:ext uri="{BB962C8B-B14F-4D97-AF65-F5344CB8AC3E}">
        <p14:creationId xmlns:p14="http://schemas.microsoft.com/office/powerpoint/2010/main" val="41731914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Title Slide">
    <p:spTree>
      <p:nvGrpSpPr>
        <p:cNvPr id="1" name=""/>
        <p:cNvGrpSpPr/>
        <p:nvPr/>
      </p:nvGrpSpPr>
      <p:grpSpPr>
        <a:xfrm>
          <a:off x="0" y="0"/>
          <a:ext cx="0" cy="0"/>
          <a:chOff x="0" y="0"/>
          <a:chExt cx="0" cy="0"/>
        </a:xfrm>
      </p:grpSpPr>
      <p:pic>
        <p:nvPicPr>
          <p:cNvPr id="10" name="Picture 3"/>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7" r="24990"/>
          <a:stretch/>
        </p:blipFill>
        <p:spPr bwMode="gray">
          <a:xfrm>
            <a:off x="2" y="0"/>
            <a:ext cx="9145586"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5"/>
          <p:cNvSpPr>
            <a:spLocks noGrp="1"/>
          </p:cNvSpPr>
          <p:nvPr>
            <p:ph type="body" sz="quarter" idx="16"/>
          </p:nvPr>
        </p:nvSpPr>
        <p:spPr bwMode="gray">
          <a:xfrm>
            <a:off x="334800" y="365752"/>
            <a:ext cx="1530000" cy="230400"/>
          </a:xfrm>
          <a:prstGeom prst="roundRect">
            <a:avLst>
              <a:gd name="adj" fmla="val 50000"/>
            </a:avLst>
          </a:prstGeom>
          <a:solidFill>
            <a:schemeClr val="accent2"/>
          </a:solidFill>
        </p:spPr>
        <p:txBody>
          <a:bodyPr anchor="ctr"/>
          <a:lstStyle>
            <a:lvl1pPr marL="0" indent="0" algn="ctr">
              <a:spcBef>
                <a:spcPts val="0"/>
              </a:spcBef>
              <a:buFont typeface="Arial" panose="020B0604020202020204" pitchFamily="34" charset="0"/>
              <a:buNone/>
              <a:defRPr sz="900" cap="all" baseline="0">
                <a:solidFill>
                  <a:schemeClr val="bg1"/>
                </a:solidFill>
              </a:defRPr>
            </a:lvl1pPr>
            <a:lvl2pPr marL="0" indent="0" algn="ctr">
              <a:spcBef>
                <a:spcPts val="0"/>
              </a:spcBef>
              <a:buNone/>
              <a:defRPr sz="900" cap="all" baseline="0">
                <a:solidFill>
                  <a:schemeClr val="bg1"/>
                </a:solidFill>
              </a:defRPr>
            </a:lvl2pPr>
            <a:lvl3pPr marL="0" indent="0" algn="ctr">
              <a:spcBef>
                <a:spcPts val="0"/>
              </a:spcBef>
              <a:buNone/>
              <a:defRPr sz="900" cap="all" baseline="0">
                <a:solidFill>
                  <a:schemeClr val="bg1"/>
                </a:solidFill>
              </a:defRPr>
            </a:lvl3pPr>
            <a:lvl4pPr marL="0" indent="0" algn="ctr">
              <a:spcBef>
                <a:spcPts val="0"/>
              </a:spcBef>
              <a:buNone/>
              <a:defRPr sz="900" cap="all" baseline="0">
                <a:solidFill>
                  <a:schemeClr val="bg1"/>
                </a:solidFill>
              </a:defRPr>
            </a:lvl4pPr>
            <a:lvl5pPr marL="0" indent="0" algn="ctr">
              <a:spcBef>
                <a:spcPts val="0"/>
              </a:spcBef>
              <a:buNone/>
              <a:defRPr sz="900" cap="all" baseline="0">
                <a:solidFill>
                  <a:schemeClr val="bg1"/>
                </a:solidFill>
              </a:defRPr>
            </a:lvl5pPr>
            <a:lvl6pPr marL="0" indent="0" algn="ctr">
              <a:spcBef>
                <a:spcPts val="0"/>
              </a:spcBef>
              <a:buNone/>
              <a:defRPr sz="900" cap="all" baseline="0">
                <a:solidFill>
                  <a:schemeClr val="bg1"/>
                </a:solidFill>
              </a:defRPr>
            </a:lvl6pPr>
            <a:lvl7pPr marL="0" indent="0" algn="ctr">
              <a:spcBef>
                <a:spcPts val="0"/>
              </a:spcBef>
              <a:buNone/>
              <a:defRPr sz="900" cap="all" baseline="0">
                <a:solidFill>
                  <a:schemeClr val="bg1"/>
                </a:solidFill>
              </a:defRPr>
            </a:lvl7pPr>
            <a:lvl8pPr marL="0" indent="0" algn="ctr">
              <a:spcBef>
                <a:spcPts val="0"/>
              </a:spcBef>
              <a:buNone/>
              <a:defRPr sz="900" cap="all" baseline="0">
                <a:solidFill>
                  <a:schemeClr val="bg1"/>
                </a:solidFill>
              </a:defRPr>
            </a:lvl8pPr>
            <a:lvl9pPr marL="0" indent="0" algn="ctr">
              <a:spcBef>
                <a:spcPts val="0"/>
              </a:spcBef>
              <a:buNone/>
              <a:defRPr sz="900" cap="all" baseline="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Text Placeholder 17"/>
          <p:cNvSpPr>
            <a:spLocks noGrp="1"/>
          </p:cNvSpPr>
          <p:nvPr>
            <p:ph type="body" sz="quarter" idx="13"/>
          </p:nvPr>
        </p:nvSpPr>
        <p:spPr bwMode="gray">
          <a:xfrm>
            <a:off x="334800" y="5000633"/>
            <a:ext cx="7235912" cy="224432"/>
          </a:xfrm>
        </p:spPr>
        <p:txBody>
          <a:bodyPr lIns="0" tIns="0" rIns="0" bIns="0" anchor="b"/>
          <a:lstStyle>
            <a:lvl1pPr marL="1588" indent="0">
              <a:buFont typeface="Arial" panose="020B0604020202020204" pitchFamily="34" charset="0"/>
              <a:buNone/>
              <a:defRPr sz="1000" cap="all" baseline="0"/>
            </a:lvl1pPr>
            <a:lvl2pPr marL="1588" indent="0">
              <a:buNone/>
              <a:defRPr sz="1000" cap="all" baseline="0"/>
            </a:lvl2pPr>
            <a:lvl3pPr marL="1588" indent="0">
              <a:buNone/>
              <a:defRPr sz="1000" cap="all" baseline="0"/>
            </a:lvl3pPr>
            <a:lvl4pPr marL="1588" indent="0">
              <a:buNone/>
              <a:defRPr sz="1000" cap="all" baseline="0"/>
            </a:lvl4pPr>
            <a:lvl5pPr marL="1588" indent="0">
              <a:buNone/>
              <a:defRPr sz="1000" cap="all" baseline="0"/>
            </a:lvl5pPr>
            <a:lvl6pPr marL="1588" indent="0">
              <a:buNone/>
              <a:defRPr sz="1000" cap="all" baseline="0"/>
            </a:lvl6pPr>
            <a:lvl7pPr marL="1588" indent="0">
              <a:buNone/>
              <a:defRPr sz="1000" cap="all" baseline="0"/>
            </a:lvl7pPr>
            <a:lvl8pPr marL="1588" indent="0">
              <a:buNone/>
              <a:defRPr sz="1000" cap="all" baseline="0"/>
            </a:lvl8pPr>
            <a:lvl9pPr marL="1588" indent="0">
              <a:buNone/>
              <a:defRPr sz="1000" cap="all"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ctrTitle"/>
          </p:nvPr>
        </p:nvSpPr>
        <p:spPr bwMode="gray">
          <a:xfrm>
            <a:off x="334800" y="5205567"/>
            <a:ext cx="7235912" cy="504000"/>
          </a:xfrm>
        </p:spPr>
        <p:txBody>
          <a:bodyPr lIns="0" tIns="0" rIns="0" bIns="0" anchor="b"/>
          <a:lstStyle>
            <a:lvl1pPr>
              <a:defRPr sz="3200"/>
            </a:lvl1pPr>
          </a:lstStyle>
          <a:p>
            <a:r>
              <a:rPr lang="en-US"/>
              <a:t>Click to edit Master title style</a:t>
            </a:r>
            <a:endParaRPr lang="en-US" dirty="0"/>
          </a:p>
        </p:txBody>
      </p:sp>
      <p:sp>
        <p:nvSpPr>
          <p:cNvPr id="3" name="Subtitle 2"/>
          <p:cNvSpPr>
            <a:spLocks noGrp="1"/>
          </p:cNvSpPr>
          <p:nvPr>
            <p:ph type="subTitle" idx="1"/>
          </p:nvPr>
        </p:nvSpPr>
        <p:spPr bwMode="gray">
          <a:xfrm>
            <a:off x="334800" y="5751515"/>
            <a:ext cx="7235910" cy="360865"/>
          </a:xfrm>
        </p:spPr>
        <p:txBody>
          <a:bodyPr lIns="0" tIns="0" rIns="0" bIns="0"/>
          <a:lstStyle>
            <a:lvl1pPr marL="0" indent="0" algn="l">
              <a:buNone/>
              <a:defRPr sz="20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sp>
        <p:nvSpPr>
          <p:cNvPr id="20" name="Text Placeholder 19"/>
          <p:cNvSpPr>
            <a:spLocks noGrp="1"/>
          </p:cNvSpPr>
          <p:nvPr>
            <p:ph type="body" sz="quarter" idx="14"/>
          </p:nvPr>
        </p:nvSpPr>
        <p:spPr bwMode="gray">
          <a:xfrm>
            <a:off x="334800" y="6109996"/>
            <a:ext cx="7235911" cy="280092"/>
          </a:xfrm>
        </p:spPr>
        <p:txBody>
          <a:bodyPr lIns="0" tIns="0" rIns="0" bIns="0"/>
          <a:lstStyle>
            <a:lvl1pPr marL="0" indent="0">
              <a:buFont typeface="Arial" panose="020B0604020202020204" pitchFamily="34" charset="0"/>
              <a:buNone/>
              <a:defRPr/>
            </a:lvl1pPr>
            <a:lvl2pPr marL="0" indent="0">
              <a:buNone/>
              <a:defRPr/>
            </a:lvl2pPr>
            <a:lvl3pPr marL="0" indent="0">
              <a:buNone/>
              <a:defRPr/>
            </a:lvl3pPr>
            <a:lvl4pPr marL="0" indent="0">
              <a:buNone/>
              <a:defRPr/>
            </a:lvl4pPr>
            <a:lvl5pPr marL="0" indent="0">
              <a:buNone/>
              <a:defRPr/>
            </a:lvl5pPr>
            <a:lvl6pPr marL="0" indent="0">
              <a:buNone/>
              <a:defRPr/>
            </a:lvl6pPr>
            <a:lvl7pPr marL="0" indent="0">
              <a:buNone/>
              <a:defRPr/>
            </a:lvl7pPr>
            <a:lvl8pPr marL="0" indent="0">
              <a:buNone/>
              <a:defRPr/>
            </a:lvl8pPr>
            <a:lvl9pPr marL="0" indent="0">
              <a:buNone/>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Rectangle 16"/>
          <p:cNvSpPr/>
          <p:nvPr userDrawn="1"/>
        </p:nvSpPr>
        <p:spPr bwMode="gray">
          <a:xfrm>
            <a:off x="244800" y="4828013"/>
            <a:ext cx="413300" cy="158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de-DE" sz="3200" b="1" dirty="0">
                <a:solidFill>
                  <a:schemeClr val="bg2"/>
                </a:solidFill>
              </a:rPr>
              <a:t>—</a:t>
            </a:r>
            <a:endParaRPr lang="en-US" sz="3200" b="1" dirty="0" err="1">
              <a:solidFill>
                <a:schemeClr val="bg2"/>
              </a:solidFill>
            </a:endParaRPr>
          </a:p>
        </p:txBody>
      </p:sp>
      <p:pic>
        <p:nvPicPr>
          <p:cNvPr id="12" name="Picture 19"/>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gray">
          <a:xfrm>
            <a:off x="7938000" y="6160150"/>
            <a:ext cx="873621" cy="334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6810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1: Title &amp; Content">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endParaRPr lang="en-US" dirty="0"/>
          </a:p>
        </p:txBody>
      </p:sp>
      <p:sp>
        <p:nvSpPr>
          <p:cNvPr id="3" name="Footer Placeholder 2"/>
          <p:cNvSpPr>
            <a:spLocks noGrp="1"/>
          </p:cNvSpPr>
          <p:nvPr>
            <p:ph type="ftr" sz="quarter" idx="10"/>
          </p:nvPr>
        </p:nvSpPr>
        <p:spPr bwMode="gray"/>
        <p:txBody>
          <a:bodyPr/>
          <a:lstStyle/>
          <a:p>
            <a:pPr lvl="8"/>
            <a:endParaRPr lang="en-US" dirty="0"/>
          </a:p>
        </p:txBody>
      </p:sp>
      <p:sp>
        <p:nvSpPr>
          <p:cNvPr id="4" name="Date Placeholder 3"/>
          <p:cNvSpPr>
            <a:spLocks noGrp="1"/>
          </p:cNvSpPr>
          <p:nvPr>
            <p:ph type="dt" sz="half" idx="11"/>
          </p:nvPr>
        </p:nvSpPr>
        <p:spPr bwMode="gray"/>
        <p:txBody>
          <a:bodyPr/>
          <a:lstStyle/>
          <a:p>
            <a:fld id="{17488BFE-015E-452C-932B-DB979AC8F282}" type="datetime4">
              <a:rPr lang="en-US" smtClean="0"/>
              <a:t>June 9, 2021</a:t>
            </a:fld>
            <a:endParaRPr lang="en-US" dirty="0"/>
          </a:p>
        </p:txBody>
      </p:sp>
      <p:sp>
        <p:nvSpPr>
          <p:cNvPr id="5" name="Slide Number Placeholder 4"/>
          <p:cNvSpPr>
            <a:spLocks noGrp="1"/>
          </p:cNvSpPr>
          <p:nvPr>
            <p:ph type="sldNum" sz="quarter" idx="12"/>
          </p:nvPr>
        </p:nvSpPr>
        <p:spPr bwMode="gray"/>
        <p:txBody>
          <a:bodyPr/>
          <a:lstStyle/>
          <a:p>
            <a:r>
              <a:rPr lang="en-US" dirty="0"/>
              <a:t>Slide </a:t>
            </a:r>
            <a:fld id="{619F89D8-7AE3-494A-97F3-03D680869632}" type="slidenum">
              <a:rPr lang="en-US" smtClean="0"/>
              <a:pPr/>
              <a:t>‹#›</a:t>
            </a:fld>
            <a:endParaRPr lang="en-US" dirty="0"/>
          </a:p>
        </p:txBody>
      </p:sp>
      <p:sp>
        <p:nvSpPr>
          <p:cNvPr id="6" name="Subtitle 2"/>
          <p:cNvSpPr>
            <a:spLocks noGrp="1"/>
          </p:cNvSpPr>
          <p:nvPr>
            <p:ph type="subTitle" idx="13"/>
          </p:nvPr>
        </p:nvSpPr>
        <p:spPr bwMode="gray">
          <a:xfrm>
            <a:off x="248267"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sp>
        <p:nvSpPr>
          <p:cNvPr id="7" name="Text Placeholder 11"/>
          <p:cNvSpPr>
            <a:spLocks noGrp="1"/>
          </p:cNvSpPr>
          <p:nvPr>
            <p:ph type="body" sz="quarter" idx="16"/>
          </p:nvPr>
        </p:nvSpPr>
        <p:spPr bwMode="gray">
          <a:xfrm>
            <a:off x="246939" y="1931192"/>
            <a:ext cx="8643600"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15"/>
          <p:cNvSpPr>
            <a:spLocks noGrp="1"/>
          </p:cNvSpPr>
          <p:nvPr>
            <p:ph sz="quarter" idx="19"/>
          </p:nvPr>
        </p:nvSpPr>
        <p:spPr bwMode="gray">
          <a:xfrm>
            <a:off x="246938" y="2317637"/>
            <a:ext cx="8643600" cy="3594212"/>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9" name="Straight Connector 8"/>
          <p:cNvCxnSpPr/>
          <p:nvPr userDrawn="1"/>
        </p:nvCxnSpPr>
        <p:spPr bwMode="gray">
          <a:xfrm>
            <a:off x="246939" y="2238495"/>
            <a:ext cx="8643600"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226165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 Title (5) &amp; Content (6)">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endParaRPr lang="en-US" dirty="0"/>
          </a:p>
        </p:txBody>
      </p:sp>
      <p:sp>
        <p:nvSpPr>
          <p:cNvPr id="3" name="Footer Placeholder 2"/>
          <p:cNvSpPr>
            <a:spLocks noGrp="1"/>
          </p:cNvSpPr>
          <p:nvPr>
            <p:ph type="ftr" sz="quarter" idx="10"/>
          </p:nvPr>
        </p:nvSpPr>
        <p:spPr bwMode="gray"/>
        <p:txBody>
          <a:bodyPr/>
          <a:lstStyle/>
          <a:p>
            <a:pPr lvl="8"/>
            <a:endParaRPr lang="en-US" dirty="0"/>
          </a:p>
        </p:txBody>
      </p:sp>
      <p:sp>
        <p:nvSpPr>
          <p:cNvPr id="4" name="Date Placeholder 3"/>
          <p:cNvSpPr>
            <a:spLocks noGrp="1"/>
          </p:cNvSpPr>
          <p:nvPr>
            <p:ph type="dt" sz="half" idx="11"/>
          </p:nvPr>
        </p:nvSpPr>
        <p:spPr bwMode="gray"/>
        <p:txBody>
          <a:bodyPr/>
          <a:lstStyle/>
          <a:p>
            <a:fld id="{D8D4DCBA-4C7A-4489-854D-9CAAB7BC53A0}" type="datetime4">
              <a:rPr lang="en-US" smtClean="0"/>
              <a:t>June 9, 2021</a:t>
            </a:fld>
            <a:endParaRPr lang="en-US" dirty="0"/>
          </a:p>
        </p:txBody>
      </p:sp>
      <p:sp>
        <p:nvSpPr>
          <p:cNvPr id="5" name="Slide Number Placeholder 4"/>
          <p:cNvSpPr>
            <a:spLocks noGrp="1"/>
          </p:cNvSpPr>
          <p:nvPr>
            <p:ph type="sldNum" sz="quarter" idx="12"/>
          </p:nvPr>
        </p:nvSpPr>
        <p:spPr bwMode="gray"/>
        <p:txBody>
          <a:bodyPr/>
          <a:lstStyle/>
          <a:p>
            <a:r>
              <a:rPr lang="en-US" dirty="0"/>
              <a:t>Slide </a:t>
            </a:r>
            <a:fld id="{619F89D8-7AE3-494A-97F3-03D680869632}" type="slidenum">
              <a:rPr lang="en-US" smtClean="0"/>
              <a:pPr/>
              <a:t>‹#›</a:t>
            </a:fld>
            <a:endParaRPr lang="en-US" dirty="0"/>
          </a:p>
        </p:txBody>
      </p:sp>
      <p:cxnSp>
        <p:nvCxnSpPr>
          <p:cNvPr id="9" name="Straight Connector 8"/>
          <p:cNvCxnSpPr/>
          <p:nvPr userDrawn="1"/>
        </p:nvCxnSpPr>
        <p:spPr bwMode="gray">
          <a:xfrm>
            <a:off x="3203113" y="2238495"/>
            <a:ext cx="2732875"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10" name="Straight Connector 9"/>
          <p:cNvCxnSpPr/>
          <p:nvPr userDrawn="1"/>
        </p:nvCxnSpPr>
        <p:spPr bwMode="gray">
          <a:xfrm>
            <a:off x="6158617" y="2238495"/>
            <a:ext cx="2732875"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14" name="Text Placeholder 11"/>
          <p:cNvSpPr>
            <a:spLocks noGrp="1"/>
          </p:cNvSpPr>
          <p:nvPr>
            <p:ph type="body" sz="quarter" idx="17"/>
          </p:nvPr>
        </p:nvSpPr>
        <p:spPr bwMode="gray">
          <a:xfrm>
            <a:off x="3204304" y="1931193"/>
            <a:ext cx="2732875"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ext Placeholder 11"/>
          <p:cNvSpPr>
            <a:spLocks noGrp="1"/>
          </p:cNvSpPr>
          <p:nvPr>
            <p:ph type="body" sz="quarter" idx="18"/>
          </p:nvPr>
        </p:nvSpPr>
        <p:spPr bwMode="gray">
          <a:xfrm>
            <a:off x="6158617" y="1931194"/>
            <a:ext cx="2732875"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ext Placeholder 11"/>
          <p:cNvSpPr>
            <a:spLocks noGrp="1"/>
          </p:cNvSpPr>
          <p:nvPr>
            <p:ph type="body" sz="quarter" idx="19"/>
          </p:nvPr>
        </p:nvSpPr>
        <p:spPr bwMode="gray">
          <a:xfrm>
            <a:off x="247610" y="4103378"/>
            <a:ext cx="2732875"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20" name="Straight Connector 19"/>
          <p:cNvCxnSpPr/>
          <p:nvPr userDrawn="1"/>
        </p:nvCxnSpPr>
        <p:spPr bwMode="gray">
          <a:xfrm>
            <a:off x="247610" y="4410680"/>
            <a:ext cx="2732875"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21" name="Straight Connector 20"/>
          <p:cNvCxnSpPr/>
          <p:nvPr userDrawn="1"/>
        </p:nvCxnSpPr>
        <p:spPr bwMode="gray">
          <a:xfrm>
            <a:off x="3203113" y="4410680"/>
            <a:ext cx="2732875"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22" name="Straight Connector 21"/>
          <p:cNvCxnSpPr/>
          <p:nvPr userDrawn="1"/>
        </p:nvCxnSpPr>
        <p:spPr bwMode="gray">
          <a:xfrm>
            <a:off x="6158617" y="4410680"/>
            <a:ext cx="2732875"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23" name="Text Placeholder 11"/>
          <p:cNvSpPr>
            <a:spLocks noGrp="1"/>
          </p:cNvSpPr>
          <p:nvPr>
            <p:ph type="body" sz="quarter" idx="20"/>
          </p:nvPr>
        </p:nvSpPr>
        <p:spPr bwMode="gray">
          <a:xfrm>
            <a:off x="3203113" y="4103378"/>
            <a:ext cx="2732875"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4" name="Text Placeholder 11"/>
          <p:cNvSpPr>
            <a:spLocks noGrp="1"/>
          </p:cNvSpPr>
          <p:nvPr>
            <p:ph type="body" sz="quarter" idx="21"/>
          </p:nvPr>
        </p:nvSpPr>
        <p:spPr bwMode="gray">
          <a:xfrm>
            <a:off x="6158617" y="4103378"/>
            <a:ext cx="2732875"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5" name="Content Placeholder 3"/>
          <p:cNvSpPr>
            <a:spLocks noGrp="1"/>
          </p:cNvSpPr>
          <p:nvPr>
            <p:ph sz="quarter" idx="23"/>
          </p:nvPr>
        </p:nvSpPr>
        <p:spPr bwMode="gray">
          <a:xfrm>
            <a:off x="247609" y="1931195"/>
            <a:ext cx="2732875" cy="1809264"/>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6" name="Content Placeholder 3"/>
          <p:cNvSpPr>
            <a:spLocks noGrp="1"/>
          </p:cNvSpPr>
          <p:nvPr>
            <p:ph sz="quarter" idx="24"/>
          </p:nvPr>
        </p:nvSpPr>
        <p:spPr bwMode="gray">
          <a:xfrm>
            <a:off x="3204304" y="2317642"/>
            <a:ext cx="2732875" cy="1422821"/>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7" name="Content Placeholder 3"/>
          <p:cNvSpPr>
            <a:spLocks noGrp="1"/>
          </p:cNvSpPr>
          <p:nvPr>
            <p:ph sz="quarter" idx="25"/>
          </p:nvPr>
        </p:nvSpPr>
        <p:spPr bwMode="gray">
          <a:xfrm>
            <a:off x="6158617" y="2317642"/>
            <a:ext cx="2732875" cy="1422821"/>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Content Placeholder 3"/>
          <p:cNvSpPr>
            <a:spLocks noGrp="1"/>
          </p:cNvSpPr>
          <p:nvPr>
            <p:ph sz="quarter" idx="26"/>
          </p:nvPr>
        </p:nvSpPr>
        <p:spPr bwMode="gray">
          <a:xfrm>
            <a:off x="247609" y="4489827"/>
            <a:ext cx="2732875" cy="1422821"/>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9" name="Content Placeholder 3"/>
          <p:cNvSpPr>
            <a:spLocks noGrp="1"/>
          </p:cNvSpPr>
          <p:nvPr>
            <p:ph sz="quarter" idx="27"/>
          </p:nvPr>
        </p:nvSpPr>
        <p:spPr bwMode="gray">
          <a:xfrm>
            <a:off x="3203113" y="4489827"/>
            <a:ext cx="2732875" cy="1422821"/>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0" name="Content Placeholder 3"/>
          <p:cNvSpPr>
            <a:spLocks noGrp="1"/>
          </p:cNvSpPr>
          <p:nvPr>
            <p:ph sz="quarter" idx="28"/>
          </p:nvPr>
        </p:nvSpPr>
        <p:spPr bwMode="gray">
          <a:xfrm>
            <a:off x="6158617" y="4489827"/>
            <a:ext cx="2732875" cy="1422821"/>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2" name="Subtitle 2"/>
          <p:cNvSpPr>
            <a:spLocks noGrp="1"/>
          </p:cNvSpPr>
          <p:nvPr>
            <p:ph type="subTitle" idx="13"/>
          </p:nvPr>
        </p:nvSpPr>
        <p:spPr bwMode="gray">
          <a:xfrm>
            <a:off x="247611"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spTree>
    <p:extLst>
      <p:ext uri="{BB962C8B-B14F-4D97-AF65-F5344CB8AC3E}">
        <p14:creationId xmlns:p14="http://schemas.microsoft.com/office/powerpoint/2010/main" val="4159303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3: Title (6) &amp; Content (6)">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endParaRPr lang="en-US" dirty="0"/>
          </a:p>
        </p:txBody>
      </p:sp>
      <p:sp>
        <p:nvSpPr>
          <p:cNvPr id="3" name="Footer Placeholder 2"/>
          <p:cNvSpPr>
            <a:spLocks noGrp="1"/>
          </p:cNvSpPr>
          <p:nvPr>
            <p:ph type="ftr" sz="quarter" idx="10"/>
          </p:nvPr>
        </p:nvSpPr>
        <p:spPr bwMode="gray"/>
        <p:txBody>
          <a:bodyPr/>
          <a:lstStyle/>
          <a:p>
            <a:pPr lvl="8"/>
            <a:endParaRPr lang="en-US" dirty="0"/>
          </a:p>
        </p:txBody>
      </p:sp>
      <p:sp>
        <p:nvSpPr>
          <p:cNvPr id="4" name="Date Placeholder 3"/>
          <p:cNvSpPr>
            <a:spLocks noGrp="1"/>
          </p:cNvSpPr>
          <p:nvPr>
            <p:ph type="dt" sz="half" idx="11"/>
          </p:nvPr>
        </p:nvSpPr>
        <p:spPr bwMode="gray"/>
        <p:txBody>
          <a:bodyPr/>
          <a:lstStyle/>
          <a:p>
            <a:fld id="{D8D4DCBA-4C7A-4489-854D-9CAAB7BC53A0}" type="datetime4">
              <a:rPr lang="en-US" smtClean="0"/>
              <a:t>June 9, 2021</a:t>
            </a:fld>
            <a:endParaRPr lang="en-US" dirty="0"/>
          </a:p>
        </p:txBody>
      </p:sp>
      <p:sp>
        <p:nvSpPr>
          <p:cNvPr id="5" name="Slide Number Placeholder 4"/>
          <p:cNvSpPr>
            <a:spLocks noGrp="1"/>
          </p:cNvSpPr>
          <p:nvPr>
            <p:ph type="sldNum" sz="quarter" idx="12"/>
          </p:nvPr>
        </p:nvSpPr>
        <p:spPr bwMode="gray"/>
        <p:txBody>
          <a:bodyPr/>
          <a:lstStyle/>
          <a:p>
            <a:r>
              <a:rPr lang="en-US" dirty="0"/>
              <a:t>Slide </a:t>
            </a:r>
            <a:fld id="{619F89D8-7AE3-494A-97F3-03D680869632}" type="slidenum">
              <a:rPr lang="en-US" smtClean="0"/>
              <a:pPr/>
              <a:t>‹#›</a:t>
            </a:fld>
            <a:endParaRPr lang="en-US" dirty="0"/>
          </a:p>
        </p:txBody>
      </p:sp>
      <p:sp>
        <p:nvSpPr>
          <p:cNvPr id="7" name="Text Placeholder 11"/>
          <p:cNvSpPr>
            <a:spLocks noGrp="1"/>
          </p:cNvSpPr>
          <p:nvPr>
            <p:ph type="body" sz="quarter" idx="16"/>
          </p:nvPr>
        </p:nvSpPr>
        <p:spPr bwMode="gray">
          <a:xfrm>
            <a:off x="247610" y="1931193"/>
            <a:ext cx="2732875"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p:cNvCxnSpPr/>
          <p:nvPr userDrawn="1"/>
        </p:nvCxnSpPr>
        <p:spPr bwMode="gray">
          <a:xfrm>
            <a:off x="247610" y="2238495"/>
            <a:ext cx="2732875"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userDrawn="1"/>
        </p:nvCxnSpPr>
        <p:spPr bwMode="gray">
          <a:xfrm>
            <a:off x="3203212" y="2238495"/>
            <a:ext cx="2732875"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10" name="Straight Connector 9"/>
          <p:cNvCxnSpPr/>
          <p:nvPr userDrawn="1"/>
        </p:nvCxnSpPr>
        <p:spPr bwMode="gray">
          <a:xfrm>
            <a:off x="6158814" y="2238495"/>
            <a:ext cx="2732875"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14" name="Text Placeholder 11"/>
          <p:cNvSpPr>
            <a:spLocks noGrp="1"/>
          </p:cNvSpPr>
          <p:nvPr>
            <p:ph type="body" sz="quarter" idx="17"/>
          </p:nvPr>
        </p:nvSpPr>
        <p:spPr bwMode="gray">
          <a:xfrm>
            <a:off x="3204304" y="1931193"/>
            <a:ext cx="2731783"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ext Placeholder 11"/>
          <p:cNvSpPr>
            <a:spLocks noGrp="1"/>
          </p:cNvSpPr>
          <p:nvPr>
            <p:ph type="body" sz="quarter" idx="18"/>
          </p:nvPr>
        </p:nvSpPr>
        <p:spPr bwMode="gray">
          <a:xfrm>
            <a:off x="6158814" y="1931193"/>
            <a:ext cx="2732875"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ext Placeholder 11"/>
          <p:cNvSpPr>
            <a:spLocks noGrp="1"/>
          </p:cNvSpPr>
          <p:nvPr>
            <p:ph type="body" sz="quarter" idx="19"/>
          </p:nvPr>
        </p:nvSpPr>
        <p:spPr bwMode="gray">
          <a:xfrm>
            <a:off x="247610" y="4103378"/>
            <a:ext cx="2732875"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20" name="Straight Connector 19"/>
          <p:cNvCxnSpPr/>
          <p:nvPr userDrawn="1"/>
        </p:nvCxnSpPr>
        <p:spPr bwMode="gray">
          <a:xfrm>
            <a:off x="247610" y="4410680"/>
            <a:ext cx="2732875"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21" name="Straight Connector 20"/>
          <p:cNvCxnSpPr/>
          <p:nvPr userDrawn="1"/>
        </p:nvCxnSpPr>
        <p:spPr bwMode="gray">
          <a:xfrm>
            <a:off x="3203212" y="4410680"/>
            <a:ext cx="2732875"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22" name="Straight Connector 21"/>
          <p:cNvCxnSpPr/>
          <p:nvPr userDrawn="1"/>
        </p:nvCxnSpPr>
        <p:spPr bwMode="gray">
          <a:xfrm>
            <a:off x="6158814" y="4410680"/>
            <a:ext cx="2732875"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23" name="Text Placeholder 11"/>
          <p:cNvSpPr>
            <a:spLocks noGrp="1"/>
          </p:cNvSpPr>
          <p:nvPr>
            <p:ph type="body" sz="quarter" idx="20"/>
          </p:nvPr>
        </p:nvSpPr>
        <p:spPr bwMode="gray">
          <a:xfrm>
            <a:off x="3203212" y="4103378"/>
            <a:ext cx="2732875"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4" name="Text Placeholder 11"/>
          <p:cNvSpPr>
            <a:spLocks noGrp="1"/>
          </p:cNvSpPr>
          <p:nvPr>
            <p:ph type="body" sz="quarter" idx="21"/>
          </p:nvPr>
        </p:nvSpPr>
        <p:spPr bwMode="gray">
          <a:xfrm>
            <a:off x="6158814" y="4103378"/>
            <a:ext cx="2732875"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5" name="Content Placeholder 3"/>
          <p:cNvSpPr>
            <a:spLocks noGrp="1"/>
          </p:cNvSpPr>
          <p:nvPr>
            <p:ph sz="quarter" idx="23"/>
          </p:nvPr>
        </p:nvSpPr>
        <p:spPr bwMode="gray">
          <a:xfrm>
            <a:off x="247610" y="2317642"/>
            <a:ext cx="2732875" cy="1422821"/>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6" name="Content Placeholder 3"/>
          <p:cNvSpPr>
            <a:spLocks noGrp="1"/>
          </p:cNvSpPr>
          <p:nvPr>
            <p:ph sz="quarter" idx="24"/>
          </p:nvPr>
        </p:nvSpPr>
        <p:spPr bwMode="gray">
          <a:xfrm>
            <a:off x="3204304" y="2317642"/>
            <a:ext cx="2731783" cy="1422821"/>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7" name="Content Placeholder 3"/>
          <p:cNvSpPr>
            <a:spLocks noGrp="1"/>
          </p:cNvSpPr>
          <p:nvPr>
            <p:ph sz="quarter" idx="25"/>
          </p:nvPr>
        </p:nvSpPr>
        <p:spPr bwMode="gray">
          <a:xfrm>
            <a:off x="6158814" y="2317642"/>
            <a:ext cx="2732875" cy="1422821"/>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Content Placeholder 3"/>
          <p:cNvSpPr>
            <a:spLocks noGrp="1"/>
          </p:cNvSpPr>
          <p:nvPr>
            <p:ph sz="quarter" idx="26"/>
          </p:nvPr>
        </p:nvSpPr>
        <p:spPr bwMode="gray">
          <a:xfrm>
            <a:off x="247610" y="4489827"/>
            <a:ext cx="2732875" cy="1422821"/>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9" name="Content Placeholder 3"/>
          <p:cNvSpPr>
            <a:spLocks noGrp="1"/>
          </p:cNvSpPr>
          <p:nvPr>
            <p:ph sz="quarter" idx="27"/>
          </p:nvPr>
        </p:nvSpPr>
        <p:spPr bwMode="gray">
          <a:xfrm>
            <a:off x="3203212" y="4489827"/>
            <a:ext cx="2732875" cy="1422821"/>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0" name="Content Placeholder 3"/>
          <p:cNvSpPr>
            <a:spLocks noGrp="1"/>
          </p:cNvSpPr>
          <p:nvPr>
            <p:ph sz="quarter" idx="28"/>
          </p:nvPr>
        </p:nvSpPr>
        <p:spPr bwMode="gray">
          <a:xfrm>
            <a:off x="6158814" y="4489827"/>
            <a:ext cx="2732875" cy="1422821"/>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2" name="Subtitle 2"/>
          <p:cNvSpPr>
            <a:spLocks noGrp="1"/>
          </p:cNvSpPr>
          <p:nvPr>
            <p:ph type="subTitle" idx="13"/>
          </p:nvPr>
        </p:nvSpPr>
        <p:spPr bwMode="gray">
          <a:xfrm>
            <a:off x="246938"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spTree>
    <p:extLst>
      <p:ext uri="{BB962C8B-B14F-4D97-AF65-F5344CB8AC3E}">
        <p14:creationId xmlns:p14="http://schemas.microsoft.com/office/powerpoint/2010/main" val="208995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4: Title &amp; Content (8)">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endParaRPr lang="en-US" dirty="0"/>
          </a:p>
        </p:txBody>
      </p:sp>
      <p:sp>
        <p:nvSpPr>
          <p:cNvPr id="3" name="Footer Placeholder 2"/>
          <p:cNvSpPr>
            <a:spLocks noGrp="1"/>
          </p:cNvSpPr>
          <p:nvPr>
            <p:ph type="ftr" sz="quarter" idx="10"/>
          </p:nvPr>
        </p:nvSpPr>
        <p:spPr bwMode="gray"/>
        <p:txBody>
          <a:bodyPr/>
          <a:lstStyle/>
          <a:p>
            <a:pPr lvl="8"/>
            <a:endParaRPr lang="en-US" dirty="0"/>
          </a:p>
        </p:txBody>
      </p:sp>
      <p:sp>
        <p:nvSpPr>
          <p:cNvPr id="4" name="Date Placeholder 3"/>
          <p:cNvSpPr>
            <a:spLocks noGrp="1"/>
          </p:cNvSpPr>
          <p:nvPr>
            <p:ph type="dt" sz="half" idx="11"/>
          </p:nvPr>
        </p:nvSpPr>
        <p:spPr bwMode="gray"/>
        <p:txBody>
          <a:bodyPr/>
          <a:lstStyle/>
          <a:p>
            <a:fld id="{C55A9BD9-4AB1-4514-A40D-3F4348B2CF77}" type="datetime4">
              <a:rPr lang="en-US" smtClean="0"/>
              <a:t>June 9, 2021</a:t>
            </a:fld>
            <a:endParaRPr lang="en-US" dirty="0"/>
          </a:p>
        </p:txBody>
      </p:sp>
      <p:sp>
        <p:nvSpPr>
          <p:cNvPr id="5" name="Slide Number Placeholder 4"/>
          <p:cNvSpPr>
            <a:spLocks noGrp="1"/>
          </p:cNvSpPr>
          <p:nvPr>
            <p:ph type="sldNum" sz="quarter" idx="12"/>
          </p:nvPr>
        </p:nvSpPr>
        <p:spPr bwMode="gray"/>
        <p:txBody>
          <a:bodyPr/>
          <a:lstStyle/>
          <a:p>
            <a:r>
              <a:rPr lang="en-US" dirty="0"/>
              <a:t>Slide </a:t>
            </a:r>
            <a:fld id="{619F89D8-7AE3-494A-97F3-03D680869632}" type="slidenum">
              <a:rPr lang="en-US" smtClean="0"/>
              <a:pPr/>
              <a:t>‹#›</a:t>
            </a:fld>
            <a:endParaRPr lang="en-US" dirty="0"/>
          </a:p>
        </p:txBody>
      </p:sp>
      <p:sp>
        <p:nvSpPr>
          <p:cNvPr id="9" name="Text Placeholder 11"/>
          <p:cNvSpPr>
            <a:spLocks noGrp="1"/>
          </p:cNvSpPr>
          <p:nvPr>
            <p:ph type="body" sz="quarter" idx="16"/>
          </p:nvPr>
        </p:nvSpPr>
        <p:spPr bwMode="gray">
          <a:xfrm>
            <a:off x="248662" y="1931193"/>
            <a:ext cx="8643600"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2"/>
          <p:cNvSpPr>
            <a:spLocks noGrp="1"/>
          </p:cNvSpPr>
          <p:nvPr>
            <p:ph sz="quarter" idx="25"/>
          </p:nvPr>
        </p:nvSpPr>
        <p:spPr bwMode="gray">
          <a:xfrm>
            <a:off x="247610" y="2317637"/>
            <a:ext cx="1304496" cy="171000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32"/>
          <p:cNvSpPr>
            <a:spLocks noGrp="1"/>
          </p:cNvSpPr>
          <p:nvPr>
            <p:ph sz="quarter" idx="26"/>
          </p:nvPr>
        </p:nvSpPr>
        <p:spPr bwMode="gray">
          <a:xfrm>
            <a:off x="247610" y="4202644"/>
            <a:ext cx="1304496" cy="171000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32"/>
          <p:cNvSpPr>
            <a:spLocks noGrp="1"/>
          </p:cNvSpPr>
          <p:nvPr>
            <p:ph sz="quarter" idx="27"/>
          </p:nvPr>
        </p:nvSpPr>
        <p:spPr bwMode="gray">
          <a:xfrm>
            <a:off x="4623278" y="2317637"/>
            <a:ext cx="1304496" cy="171000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2"/>
          <p:cNvSpPr>
            <a:spLocks noGrp="1"/>
          </p:cNvSpPr>
          <p:nvPr>
            <p:ph sz="quarter" idx="28"/>
          </p:nvPr>
        </p:nvSpPr>
        <p:spPr bwMode="gray">
          <a:xfrm>
            <a:off x="4623278" y="4202644"/>
            <a:ext cx="1304496" cy="171000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3"/>
          <p:cNvSpPr>
            <a:spLocks noGrp="1"/>
          </p:cNvSpPr>
          <p:nvPr>
            <p:ph sz="quarter" idx="18"/>
          </p:nvPr>
        </p:nvSpPr>
        <p:spPr bwMode="gray">
          <a:xfrm>
            <a:off x="1692518" y="2317637"/>
            <a:ext cx="2818756" cy="1710000"/>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Content Placeholder 3"/>
          <p:cNvSpPr>
            <a:spLocks noGrp="1"/>
          </p:cNvSpPr>
          <p:nvPr>
            <p:ph sz="quarter" idx="19"/>
          </p:nvPr>
        </p:nvSpPr>
        <p:spPr bwMode="gray">
          <a:xfrm>
            <a:off x="1692518" y="4202644"/>
            <a:ext cx="2818756" cy="1710000"/>
          </a:xfrm>
        </p:spPr>
        <p:txBody>
          <a:bodyPr lIns="0" tIns="0" rIns="0" bIns="0"/>
          <a:lstStyle>
            <a:lvl1pPr rtl="0">
              <a:defRPr/>
            </a:lvl1pPr>
            <a:lvl2pPr rtl="0">
              <a:defRPr/>
            </a:lvl2pPr>
            <a:lvl3pPr rtl="0">
              <a:defRPr/>
            </a:lvl3pPr>
            <a:lvl4pPr rtl="0">
              <a:defRPr/>
            </a:lvl4pPr>
            <a:lvl5pPr rtl="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Content Placeholder 3"/>
          <p:cNvSpPr>
            <a:spLocks noGrp="1"/>
          </p:cNvSpPr>
          <p:nvPr>
            <p:ph sz="quarter" idx="20"/>
          </p:nvPr>
        </p:nvSpPr>
        <p:spPr bwMode="gray">
          <a:xfrm>
            <a:off x="6071518" y="2317637"/>
            <a:ext cx="2819974" cy="1710000"/>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Content Placeholder 3"/>
          <p:cNvSpPr>
            <a:spLocks noGrp="1"/>
          </p:cNvSpPr>
          <p:nvPr>
            <p:ph sz="quarter" idx="21"/>
          </p:nvPr>
        </p:nvSpPr>
        <p:spPr bwMode="gray">
          <a:xfrm>
            <a:off x="6071518" y="4202644"/>
            <a:ext cx="2819974" cy="1710000"/>
          </a:xfrm>
        </p:spPr>
        <p:txBody>
          <a:bodyPr lIns="0" tIns="0" rIns="0" bIns="0"/>
          <a:lstStyle>
            <a:lvl1pPr rtl="0">
              <a:defRPr/>
            </a:lvl1pPr>
            <a:lvl2pPr rtl="0">
              <a:defRPr/>
            </a:lvl2pPr>
            <a:lvl3pPr rtl="0">
              <a:defRPr/>
            </a:lvl3pPr>
            <a:lvl4pPr rtl="0">
              <a:defRPr/>
            </a:lvl4pPr>
            <a:lvl5pPr rtl="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Subtitle 2"/>
          <p:cNvSpPr>
            <a:spLocks noGrp="1"/>
          </p:cNvSpPr>
          <p:nvPr>
            <p:ph type="subTitle" idx="13"/>
          </p:nvPr>
        </p:nvSpPr>
        <p:spPr bwMode="gray">
          <a:xfrm>
            <a:off x="247611"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cxnSp>
        <p:nvCxnSpPr>
          <p:cNvPr id="24" name="Straight Connector 23"/>
          <p:cNvCxnSpPr/>
          <p:nvPr userDrawn="1"/>
        </p:nvCxnSpPr>
        <p:spPr bwMode="gray">
          <a:xfrm>
            <a:off x="248662" y="2238495"/>
            <a:ext cx="8641500"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25" name="Straight Connector 24"/>
          <p:cNvCxnSpPr/>
          <p:nvPr userDrawn="1"/>
        </p:nvCxnSpPr>
        <p:spPr bwMode="gray">
          <a:xfrm>
            <a:off x="248662" y="4115141"/>
            <a:ext cx="8641500"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254928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5: Title &amp; Content (8) &amp; Box">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bwMode="gray"/>
        <p:txBody>
          <a:bodyPr/>
          <a:lstStyle/>
          <a:p>
            <a:pPr lvl="8"/>
            <a:endParaRPr lang="en-US" dirty="0"/>
          </a:p>
        </p:txBody>
      </p:sp>
      <p:sp>
        <p:nvSpPr>
          <p:cNvPr id="4" name="Date Placeholder 3"/>
          <p:cNvSpPr>
            <a:spLocks noGrp="1"/>
          </p:cNvSpPr>
          <p:nvPr>
            <p:ph type="dt" sz="half" idx="11"/>
          </p:nvPr>
        </p:nvSpPr>
        <p:spPr bwMode="gray"/>
        <p:txBody>
          <a:bodyPr/>
          <a:lstStyle/>
          <a:p>
            <a:fld id="{EAB57985-67D2-4C2C-8135-28A8C8C95665}" type="datetime4">
              <a:rPr lang="en-US" smtClean="0"/>
              <a:t>June 9, 2021</a:t>
            </a:fld>
            <a:endParaRPr lang="en-US" dirty="0"/>
          </a:p>
        </p:txBody>
      </p:sp>
      <p:sp>
        <p:nvSpPr>
          <p:cNvPr id="5" name="Slide Number Placeholder 4"/>
          <p:cNvSpPr>
            <a:spLocks noGrp="1"/>
          </p:cNvSpPr>
          <p:nvPr>
            <p:ph type="sldNum" sz="quarter" idx="12"/>
          </p:nvPr>
        </p:nvSpPr>
        <p:spPr bwMode="gray"/>
        <p:txBody>
          <a:bodyPr/>
          <a:lstStyle/>
          <a:p>
            <a:r>
              <a:rPr lang="en-US" dirty="0"/>
              <a:t>Slide </a:t>
            </a:r>
            <a:fld id="{619F89D8-7AE3-494A-97F3-03D680869632}" type="slidenum">
              <a:rPr lang="en-US" smtClean="0"/>
              <a:pPr/>
              <a:t>‹#›</a:t>
            </a:fld>
            <a:endParaRPr lang="en-US" dirty="0"/>
          </a:p>
        </p:txBody>
      </p:sp>
      <p:sp>
        <p:nvSpPr>
          <p:cNvPr id="9" name="Text Placeholder 11"/>
          <p:cNvSpPr>
            <a:spLocks noGrp="1"/>
          </p:cNvSpPr>
          <p:nvPr>
            <p:ph type="body" sz="quarter" idx="16"/>
          </p:nvPr>
        </p:nvSpPr>
        <p:spPr bwMode="gray">
          <a:xfrm>
            <a:off x="247611" y="1931193"/>
            <a:ext cx="8643600"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2"/>
          <p:cNvSpPr>
            <a:spLocks noGrp="1"/>
          </p:cNvSpPr>
          <p:nvPr>
            <p:ph sz="quarter" idx="25"/>
          </p:nvPr>
        </p:nvSpPr>
        <p:spPr bwMode="gray">
          <a:xfrm>
            <a:off x="246938" y="2317637"/>
            <a:ext cx="1304496" cy="143640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32"/>
          <p:cNvSpPr>
            <a:spLocks noGrp="1"/>
          </p:cNvSpPr>
          <p:nvPr>
            <p:ph sz="quarter" idx="26"/>
          </p:nvPr>
        </p:nvSpPr>
        <p:spPr bwMode="gray">
          <a:xfrm>
            <a:off x="246938" y="3925788"/>
            <a:ext cx="1304496" cy="143640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Content Placeholder 32"/>
          <p:cNvSpPr>
            <a:spLocks noGrp="1"/>
          </p:cNvSpPr>
          <p:nvPr>
            <p:ph sz="quarter" idx="27"/>
          </p:nvPr>
        </p:nvSpPr>
        <p:spPr bwMode="gray">
          <a:xfrm>
            <a:off x="4623278" y="2317636"/>
            <a:ext cx="1304496" cy="143640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2"/>
          <p:cNvSpPr>
            <a:spLocks noGrp="1"/>
          </p:cNvSpPr>
          <p:nvPr>
            <p:ph sz="quarter" idx="28"/>
          </p:nvPr>
        </p:nvSpPr>
        <p:spPr bwMode="gray">
          <a:xfrm>
            <a:off x="4623278" y="3925788"/>
            <a:ext cx="1304496" cy="1436400"/>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3"/>
          <p:cNvSpPr>
            <a:spLocks noGrp="1"/>
          </p:cNvSpPr>
          <p:nvPr>
            <p:ph sz="quarter" idx="18"/>
          </p:nvPr>
        </p:nvSpPr>
        <p:spPr bwMode="gray">
          <a:xfrm>
            <a:off x="1693275" y="2317636"/>
            <a:ext cx="2818566" cy="1436400"/>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Content Placeholder 3"/>
          <p:cNvSpPr>
            <a:spLocks noGrp="1"/>
          </p:cNvSpPr>
          <p:nvPr>
            <p:ph sz="quarter" idx="19"/>
          </p:nvPr>
        </p:nvSpPr>
        <p:spPr bwMode="gray">
          <a:xfrm>
            <a:off x="1693275" y="3925788"/>
            <a:ext cx="2818566" cy="1436400"/>
          </a:xfrm>
        </p:spPr>
        <p:txBody>
          <a:bodyPr lIns="0" tIns="0" rIns="0" bIns="0"/>
          <a:lstStyle>
            <a:lvl1pPr rtl="0">
              <a:defRPr/>
            </a:lvl1pPr>
            <a:lvl2pPr rtl="0">
              <a:defRPr/>
            </a:lvl2pPr>
            <a:lvl3pPr rtl="0">
              <a:defRPr/>
            </a:lvl3pPr>
            <a:lvl4pPr rtl="0">
              <a:defRPr/>
            </a:lvl4pPr>
            <a:lvl5pPr rtl="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Content Placeholder 3"/>
          <p:cNvSpPr>
            <a:spLocks noGrp="1"/>
          </p:cNvSpPr>
          <p:nvPr>
            <p:ph sz="quarter" idx="20"/>
          </p:nvPr>
        </p:nvSpPr>
        <p:spPr bwMode="gray">
          <a:xfrm>
            <a:off x="6071519" y="2317636"/>
            <a:ext cx="2819974" cy="1436400"/>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Content Placeholder 3"/>
          <p:cNvSpPr>
            <a:spLocks noGrp="1"/>
          </p:cNvSpPr>
          <p:nvPr>
            <p:ph sz="quarter" idx="21"/>
          </p:nvPr>
        </p:nvSpPr>
        <p:spPr bwMode="gray">
          <a:xfrm>
            <a:off x="6071519" y="3925788"/>
            <a:ext cx="2819974" cy="1436400"/>
          </a:xfrm>
        </p:spPr>
        <p:txBody>
          <a:bodyPr lIns="0" tIns="0" rIns="0" bIns="0"/>
          <a:lstStyle>
            <a:lvl1pPr rtl="0">
              <a:defRPr/>
            </a:lvl1pPr>
            <a:lvl2pPr rtl="0">
              <a:defRPr/>
            </a:lvl2pPr>
            <a:lvl3pPr rtl="0">
              <a:defRPr/>
            </a:lvl3pPr>
            <a:lvl4pPr rtl="0">
              <a:defRPr/>
            </a:lvl4pPr>
            <a:lvl5pPr rtl="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5" name="Text Placeholder 7"/>
          <p:cNvSpPr>
            <a:spLocks noGrp="1"/>
          </p:cNvSpPr>
          <p:nvPr>
            <p:ph type="body" sz="quarter" idx="29"/>
          </p:nvPr>
        </p:nvSpPr>
        <p:spPr bwMode="gray">
          <a:xfrm>
            <a:off x="247611" y="5453067"/>
            <a:ext cx="8643600" cy="460375"/>
          </a:xfrm>
          <a:solidFill>
            <a:schemeClr val="accent3"/>
          </a:solidFill>
        </p:spPr>
        <p:txBody>
          <a:bodyPr anchor="ctr"/>
          <a:lstStyle>
            <a:lvl1pPr marL="0" indent="0" algn="ctr">
              <a:spcBef>
                <a:spcPts val="0"/>
              </a:spcBef>
              <a:buFont typeface="Arial" panose="020B0604020202020204" pitchFamily="34" charset="0"/>
              <a:buNone/>
              <a:defRPr sz="1600" b="1">
                <a:solidFill>
                  <a:schemeClr val="bg1"/>
                </a:solidFill>
              </a:defRPr>
            </a:lvl1pPr>
            <a:lvl2pPr marL="0" indent="0" algn="ctr">
              <a:spcBef>
                <a:spcPts val="0"/>
              </a:spcBef>
              <a:buNone/>
              <a:defRPr sz="1600" b="1">
                <a:solidFill>
                  <a:schemeClr val="bg1"/>
                </a:solidFill>
              </a:defRPr>
            </a:lvl2pPr>
            <a:lvl3pPr marL="0" indent="0" algn="ctr">
              <a:spcBef>
                <a:spcPts val="0"/>
              </a:spcBef>
              <a:buNone/>
              <a:defRPr sz="1600" b="1">
                <a:solidFill>
                  <a:schemeClr val="bg1"/>
                </a:solidFill>
              </a:defRPr>
            </a:lvl3pPr>
            <a:lvl4pPr marL="0" indent="0" algn="ctr">
              <a:spcBef>
                <a:spcPts val="0"/>
              </a:spcBef>
              <a:buNone/>
              <a:defRPr sz="1600" b="1">
                <a:solidFill>
                  <a:schemeClr val="bg1"/>
                </a:solidFill>
              </a:defRPr>
            </a:lvl4pPr>
            <a:lvl5pPr marL="0" indent="0" algn="ctr">
              <a:spcBef>
                <a:spcPts val="0"/>
              </a:spcBef>
              <a:buNone/>
              <a:defRPr sz="1600" b="1">
                <a:solidFill>
                  <a:schemeClr val="bg1"/>
                </a:solidFill>
              </a:defRPr>
            </a:lvl5pPr>
            <a:lvl6pPr marL="0" indent="0" algn="ctr">
              <a:spcBef>
                <a:spcPts val="0"/>
              </a:spcBef>
              <a:buNone/>
              <a:defRPr sz="1600" b="1">
                <a:solidFill>
                  <a:schemeClr val="bg1"/>
                </a:solidFill>
              </a:defRPr>
            </a:lvl6pPr>
            <a:lvl7pPr marL="0" indent="0" algn="ctr">
              <a:spcBef>
                <a:spcPts val="0"/>
              </a:spcBef>
              <a:buNone/>
              <a:defRPr sz="1600" b="1">
                <a:solidFill>
                  <a:schemeClr val="bg1"/>
                </a:solidFill>
              </a:defRPr>
            </a:lvl7pPr>
            <a:lvl8pPr marL="0" indent="0" algn="ctr">
              <a:spcBef>
                <a:spcPts val="0"/>
              </a:spcBef>
              <a:buNone/>
              <a:defRPr sz="1600" b="1">
                <a:solidFill>
                  <a:schemeClr val="bg1"/>
                </a:solidFill>
              </a:defRPr>
            </a:lvl8pPr>
            <a:lvl9pPr marL="0" indent="0" algn="ctr">
              <a:spcBef>
                <a:spcPts val="0"/>
              </a:spcBef>
              <a:buNone/>
              <a:defRPr sz="1600" b="1">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Subtitle 2"/>
          <p:cNvSpPr>
            <a:spLocks noGrp="1"/>
          </p:cNvSpPr>
          <p:nvPr>
            <p:ph type="subTitle" idx="13"/>
          </p:nvPr>
        </p:nvSpPr>
        <p:spPr bwMode="gray">
          <a:xfrm>
            <a:off x="247611"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cxnSp>
        <p:nvCxnSpPr>
          <p:cNvPr id="26" name="Straight Connector 25"/>
          <p:cNvCxnSpPr/>
          <p:nvPr userDrawn="1"/>
        </p:nvCxnSpPr>
        <p:spPr bwMode="gray">
          <a:xfrm>
            <a:off x="247611" y="2238495"/>
            <a:ext cx="8641500"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28" name="Straight Connector 27"/>
          <p:cNvCxnSpPr/>
          <p:nvPr userDrawn="1"/>
        </p:nvCxnSpPr>
        <p:spPr bwMode="gray">
          <a:xfrm>
            <a:off x="247611" y="3839912"/>
            <a:ext cx="8641500"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23325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6: Content (2)">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endParaRPr lang="en-US" dirty="0"/>
          </a:p>
        </p:txBody>
      </p:sp>
      <p:sp>
        <p:nvSpPr>
          <p:cNvPr id="3" name="Footer Placeholder 2"/>
          <p:cNvSpPr>
            <a:spLocks noGrp="1"/>
          </p:cNvSpPr>
          <p:nvPr>
            <p:ph type="ftr" sz="quarter" idx="10"/>
          </p:nvPr>
        </p:nvSpPr>
        <p:spPr bwMode="gray"/>
        <p:txBody>
          <a:bodyPr/>
          <a:lstStyle/>
          <a:p>
            <a:pPr lvl="8"/>
            <a:endParaRPr lang="en-US" dirty="0"/>
          </a:p>
        </p:txBody>
      </p:sp>
      <p:sp>
        <p:nvSpPr>
          <p:cNvPr id="4" name="Date Placeholder 3"/>
          <p:cNvSpPr>
            <a:spLocks noGrp="1"/>
          </p:cNvSpPr>
          <p:nvPr>
            <p:ph type="dt" sz="half" idx="11"/>
          </p:nvPr>
        </p:nvSpPr>
        <p:spPr bwMode="gray"/>
        <p:txBody>
          <a:bodyPr/>
          <a:lstStyle/>
          <a:p>
            <a:fld id="{8F8FF341-9601-47A6-A4C1-F2885A66BAA5}" type="datetime4">
              <a:rPr lang="en-US" smtClean="0"/>
              <a:t>June 9, 2021</a:t>
            </a:fld>
            <a:endParaRPr lang="en-US" dirty="0"/>
          </a:p>
        </p:txBody>
      </p:sp>
      <p:sp>
        <p:nvSpPr>
          <p:cNvPr id="5" name="Slide Number Placeholder 4"/>
          <p:cNvSpPr>
            <a:spLocks noGrp="1"/>
          </p:cNvSpPr>
          <p:nvPr>
            <p:ph type="sldNum" sz="quarter" idx="12"/>
          </p:nvPr>
        </p:nvSpPr>
        <p:spPr bwMode="gray"/>
        <p:txBody>
          <a:bodyPr/>
          <a:lstStyle/>
          <a:p>
            <a:r>
              <a:rPr lang="en-US" dirty="0"/>
              <a:t>Slide </a:t>
            </a:r>
            <a:fld id="{619F89D8-7AE3-494A-97F3-03D680869632}" type="slidenum">
              <a:rPr lang="en-US" smtClean="0"/>
              <a:pPr/>
              <a:t>‹#›</a:t>
            </a:fld>
            <a:endParaRPr lang="en-US" dirty="0"/>
          </a:p>
        </p:txBody>
      </p:sp>
      <p:sp>
        <p:nvSpPr>
          <p:cNvPr id="11" name="Content Placeholder 3"/>
          <p:cNvSpPr>
            <a:spLocks noGrp="1"/>
          </p:cNvSpPr>
          <p:nvPr>
            <p:ph sz="quarter" idx="20"/>
          </p:nvPr>
        </p:nvSpPr>
        <p:spPr bwMode="gray">
          <a:xfrm>
            <a:off x="4687644" y="1931194"/>
            <a:ext cx="4204045" cy="3980918"/>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3"/>
          <p:cNvSpPr>
            <a:spLocks noGrp="1"/>
          </p:cNvSpPr>
          <p:nvPr>
            <p:ph sz="quarter" idx="19"/>
          </p:nvPr>
        </p:nvSpPr>
        <p:spPr bwMode="gray">
          <a:xfrm>
            <a:off x="246938" y="1931194"/>
            <a:ext cx="4203305" cy="3980918"/>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Subtitle 2"/>
          <p:cNvSpPr>
            <a:spLocks noGrp="1"/>
          </p:cNvSpPr>
          <p:nvPr>
            <p:ph type="subTitle" idx="13"/>
          </p:nvPr>
        </p:nvSpPr>
        <p:spPr bwMode="gray">
          <a:xfrm>
            <a:off x="246937"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cxnSp>
        <p:nvCxnSpPr>
          <p:cNvPr id="21" name="Straight Connector 20"/>
          <p:cNvCxnSpPr/>
          <p:nvPr userDrawn="1"/>
        </p:nvCxnSpPr>
        <p:spPr bwMode="gray">
          <a:xfrm>
            <a:off x="4572793" y="1931194"/>
            <a:ext cx="0" cy="3980918"/>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369035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7: Content (2) &amp; Box">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endParaRPr lang="en-US" dirty="0"/>
          </a:p>
        </p:txBody>
      </p:sp>
      <p:sp>
        <p:nvSpPr>
          <p:cNvPr id="3" name="Footer Placeholder 2"/>
          <p:cNvSpPr>
            <a:spLocks noGrp="1"/>
          </p:cNvSpPr>
          <p:nvPr>
            <p:ph type="ftr" sz="quarter" idx="10"/>
          </p:nvPr>
        </p:nvSpPr>
        <p:spPr bwMode="gray"/>
        <p:txBody>
          <a:bodyPr/>
          <a:lstStyle/>
          <a:p>
            <a:pPr lvl="8"/>
            <a:endParaRPr lang="en-US" dirty="0"/>
          </a:p>
        </p:txBody>
      </p:sp>
      <p:sp>
        <p:nvSpPr>
          <p:cNvPr id="4" name="Date Placeholder 3"/>
          <p:cNvSpPr>
            <a:spLocks noGrp="1"/>
          </p:cNvSpPr>
          <p:nvPr>
            <p:ph type="dt" sz="half" idx="11"/>
          </p:nvPr>
        </p:nvSpPr>
        <p:spPr bwMode="gray"/>
        <p:txBody>
          <a:bodyPr/>
          <a:lstStyle/>
          <a:p>
            <a:fld id="{8F8FF341-9601-47A6-A4C1-F2885A66BAA5}" type="datetime4">
              <a:rPr lang="en-US" smtClean="0"/>
              <a:t>June 9, 2021</a:t>
            </a:fld>
            <a:endParaRPr lang="en-US" dirty="0"/>
          </a:p>
        </p:txBody>
      </p:sp>
      <p:sp>
        <p:nvSpPr>
          <p:cNvPr id="5" name="Slide Number Placeholder 4"/>
          <p:cNvSpPr>
            <a:spLocks noGrp="1"/>
          </p:cNvSpPr>
          <p:nvPr>
            <p:ph type="sldNum" sz="quarter" idx="12"/>
          </p:nvPr>
        </p:nvSpPr>
        <p:spPr bwMode="gray"/>
        <p:txBody>
          <a:bodyPr/>
          <a:lstStyle/>
          <a:p>
            <a:r>
              <a:rPr lang="en-US" dirty="0"/>
              <a:t>Slide </a:t>
            </a:r>
            <a:fld id="{619F89D8-7AE3-494A-97F3-03D680869632}" type="slidenum">
              <a:rPr lang="en-US" smtClean="0"/>
              <a:pPr/>
              <a:t>‹#›</a:t>
            </a:fld>
            <a:endParaRPr lang="en-US" dirty="0"/>
          </a:p>
        </p:txBody>
      </p:sp>
      <p:sp>
        <p:nvSpPr>
          <p:cNvPr id="11" name="Content Placeholder 3"/>
          <p:cNvSpPr>
            <a:spLocks noGrp="1"/>
          </p:cNvSpPr>
          <p:nvPr>
            <p:ph sz="quarter" idx="20"/>
          </p:nvPr>
        </p:nvSpPr>
        <p:spPr bwMode="gray">
          <a:xfrm>
            <a:off x="4687644" y="1931194"/>
            <a:ext cx="4204045" cy="3430994"/>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3"/>
          <p:cNvSpPr>
            <a:spLocks noGrp="1"/>
          </p:cNvSpPr>
          <p:nvPr>
            <p:ph sz="quarter" idx="19"/>
          </p:nvPr>
        </p:nvSpPr>
        <p:spPr bwMode="gray">
          <a:xfrm>
            <a:off x="246938" y="1931194"/>
            <a:ext cx="4203305" cy="3430994"/>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Subtitle 2"/>
          <p:cNvSpPr>
            <a:spLocks noGrp="1"/>
          </p:cNvSpPr>
          <p:nvPr>
            <p:ph type="subTitle" idx="13"/>
          </p:nvPr>
        </p:nvSpPr>
        <p:spPr bwMode="gray">
          <a:xfrm>
            <a:off x="246937"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cxnSp>
        <p:nvCxnSpPr>
          <p:cNvPr id="21" name="Straight Connector 20"/>
          <p:cNvCxnSpPr/>
          <p:nvPr userDrawn="1"/>
        </p:nvCxnSpPr>
        <p:spPr bwMode="gray">
          <a:xfrm>
            <a:off x="4572793" y="1931194"/>
            <a:ext cx="0" cy="3430994"/>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13" name="Text Placeholder 7"/>
          <p:cNvSpPr>
            <a:spLocks noGrp="1"/>
          </p:cNvSpPr>
          <p:nvPr>
            <p:ph type="body" sz="quarter" idx="29"/>
          </p:nvPr>
        </p:nvSpPr>
        <p:spPr bwMode="gray">
          <a:xfrm>
            <a:off x="246937" y="5453067"/>
            <a:ext cx="8643600" cy="460375"/>
          </a:xfrm>
          <a:solidFill>
            <a:schemeClr val="accent3"/>
          </a:solidFill>
        </p:spPr>
        <p:txBody>
          <a:bodyPr anchor="ctr"/>
          <a:lstStyle>
            <a:lvl1pPr marL="0" indent="0" algn="ctr">
              <a:spcBef>
                <a:spcPts val="0"/>
              </a:spcBef>
              <a:buFont typeface="Arial" panose="020B0604020202020204" pitchFamily="34" charset="0"/>
              <a:buNone/>
              <a:defRPr sz="1600" b="1">
                <a:solidFill>
                  <a:schemeClr val="bg1"/>
                </a:solidFill>
              </a:defRPr>
            </a:lvl1pPr>
            <a:lvl2pPr marL="0" indent="0" algn="ctr">
              <a:spcBef>
                <a:spcPts val="0"/>
              </a:spcBef>
              <a:buNone/>
              <a:defRPr sz="1600" b="1">
                <a:solidFill>
                  <a:schemeClr val="bg1"/>
                </a:solidFill>
              </a:defRPr>
            </a:lvl2pPr>
            <a:lvl3pPr marL="0" indent="0" algn="ctr">
              <a:spcBef>
                <a:spcPts val="0"/>
              </a:spcBef>
              <a:buNone/>
              <a:defRPr sz="1600" b="1">
                <a:solidFill>
                  <a:schemeClr val="bg1"/>
                </a:solidFill>
              </a:defRPr>
            </a:lvl3pPr>
            <a:lvl4pPr marL="0" indent="0" algn="ctr">
              <a:spcBef>
                <a:spcPts val="0"/>
              </a:spcBef>
              <a:buNone/>
              <a:defRPr sz="1600" b="1">
                <a:solidFill>
                  <a:schemeClr val="bg1"/>
                </a:solidFill>
              </a:defRPr>
            </a:lvl4pPr>
            <a:lvl5pPr marL="0" indent="0" algn="ctr">
              <a:spcBef>
                <a:spcPts val="0"/>
              </a:spcBef>
              <a:buNone/>
              <a:defRPr sz="1600" b="1">
                <a:solidFill>
                  <a:schemeClr val="bg1"/>
                </a:solidFill>
              </a:defRPr>
            </a:lvl5pPr>
            <a:lvl6pPr marL="0" indent="0" algn="ctr">
              <a:spcBef>
                <a:spcPts val="0"/>
              </a:spcBef>
              <a:buNone/>
              <a:defRPr sz="1600" b="1">
                <a:solidFill>
                  <a:schemeClr val="bg1"/>
                </a:solidFill>
              </a:defRPr>
            </a:lvl6pPr>
            <a:lvl7pPr marL="0" indent="0" algn="ctr">
              <a:spcBef>
                <a:spcPts val="0"/>
              </a:spcBef>
              <a:buNone/>
              <a:defRPr sz="1600" b="1">
                <a:solidFill>
                  <a:schemeClr val="bg1"/>
                </a:solidFill>
              </a:defRPr>
            </a:lvl7pPr>
            <a:lvl8pPr marL="0" indent="0" algn="ctr">
              <a:spcBef>
                <a:spcPts val="0"/>
              </a:spcBef>
              <a:buNone/>
              <a:defRPr sz="1600" b="1">
                <a:solidFill>
                  <a:schemeClr val="bg1"/>
                </a:solidFill>
              </a:defRPr>
            </a:lvl8pPr>
            <a:lvl9pPr marL="0" indent="0" algn="ctr">
              <a:spcBef>
                <a:spcPts val="0"/>
              </a:spcBef>
              <a:buNone/>
              <a:defRPr sz="1600" b="1">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23732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8: Title (2) &amp; Content (2)">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endParaRPr lang="en-US" dirty="0"/>
          </a:p>
        </p:txBody>
      </p:sp>
      <p:sp>
        <p:nvSpPr>
          <p:cNvPr id="3" name="Footer Placeholder 2"/>
          <p:cNvSpPr>
            <a:spLocks noGrp="1"/>
          </p:cNvSpPr>
          <p:nvPr>
            <p:ph type="ftr" sz="quarter" idx="10"/>
          </p:nvPr>
        </p:nvSpPr>
        <p:spPr bwMode="gray"/>
        <p:txBody>
          <a:bodyPr/>
          <a:lstStyle/>
          <a:p>
            <a:pPr lvl="8"/>
            <a:endParaRPr lang="en-US" dirty="0"/>
          </a:p>
        </p:txBody>
      </p:sp>
      <p:sp>
        <p:nvSpPr>
          <p:cNvPr id="4" name="Date Placeholder 3"/>
          <p:cNvSpPr>
            <a:spLocks noGrp="1"/>
          </p:cNvSpPr>
          <p:nvPr>
            <p:ph type="dt" sz="half" idx="11"/>
          </p:nvPr>
        </p:nvSpPr>
        <p:spPr bwMode="gray"/>
        <p:txBody>
          <a:bodyPr/>
          <a:lstStyle/>
          <a:p>
            <a:fld id="{8F8FF341-9601-47A6-A4C1-F2885A66BAA5}" type="datetime4">
              <a:rPr lang="en-US" smtClean="0"/>
              <a:t>June 9, 2021</a:t>
            </a:fld>
            <a:endParaRPr lang="en-US" dirty="0"/>
          </a:p>
        </p:txBody>
      </p:sp>
      <p:sp>
        <p:nvSpPr>
          <p:cNvPr id="5" name="Slide Number Placeholder 4"/>
          <p:cNvSpPr>
            <a:spLocks noGrp="1"/>
          </p:cNvSpPr>
          <p:nvPr>
            <p:ph type="sldNum" sz="quarter" idx="12"/>
          </p:nvPr>
        </p:nvSpPr>
        <p:spPr bwMode="gray"/>
        <p:txBody>
          <a:bodyPr/>
          <a:lstStyle/>
          <a:p>
            <a:r>
              <a:rPr lang="en-US" dirty="0"/>
              <a:t>Slide </a:t>
            </a:r>
            <a:fld id="{619F89D8-7AE3-494A-97F3-03D680869632}" type="slidenum">
              <a:rPr lang="en-US" smtClean="0"/>
              <a:pPr/>
              <a:t>‹#›</a:t>
            </a:fld>
            <a:endParaRPr lang="en-US" dirty="0"/>
          </a:p>
        </p:txBody>
      </p:sp>
      <p:sp>
        <p:nvSpPr>
          <p:cNvPr id="7" name="Text Placeholder 11"/>
          <p:cNvSpPr>
            <a:spLocks noGrp="1"/>
          </p:cNvSpPr>
          <p:nvPr>
            <p:ph type="body" sz="quarter" idx="16"/>
          </p:nvPr>
        </p:nvSpPr>
        <p:spPr bwMode="gray">
          <a:xfrm>
            <a:off x="246938" y="1931193"/>
            <a:ext cx="4204630"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p:cNvCxnSpPr/>
          <p:nvPr userDrawn="1"/>
        </p:nvCxnSpPr>
        <p:spPr bwMode="gray">
          <a:xfrm>
            <a:off x="246938" y="2238495"/>
            <a:ext cx="4204630"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userDrawn="1"/>
        </p:nvCxnSpPr>
        <p:spPr bwMode="gray">
          <a:xfrm>
            <a:off x="4687059" y="2238495"/>
            <a:ext cx="4204630"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10" name="Text Placeholder 11"/>
          <p:cNvSpPr>
            <a:spLocks noGrp="1"/>
          </p:cNvSpPr>
          <p:nvPr>
            <p:ph type="body" sz="quarter" idx="17"/>
          </p:nvPr>
        </p:nvSpPr>
        <p:spPr bwMode="gray">
          <a:xfrm>
            <a:off x="4687059" y="1931193"/>
            <a:ext cx="4204630"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3"/>
          <p:cNvSpPr>
            <a:spLocks noGrp="1"/>
          </p:cNvSpPr>
          <p:nvPr>
            <p:ph sz="quarter" idx="20"/>
          </p:nvPr>
        </p:nvSpPr>
        <p:spPr bwMode="gray">
          <a:xfrm>
            <a:off x="4687644" y="2317638"/>
            <a:ext cx="4204045" cy="3594474"/>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3"/>
          <p:cNvSpPr>
            <a:spLocks noGrp="1"/>
          </p:cNvSpPr>
          <p:nvPr>
            <p:ph sz="quarter" idx="19"/>
          </p:nvPr>
        </p:nvSpPr>
        <p:spPr bwMode="gray">
          <a:xfrm>
            <a:off x="246938" y="2317638"/>
            <a:ext cx="4203305" cy="3594474"/>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Subtitle 2"/>
          <p:cNvSpPr>
            <a:spLocks noGrp="1"/>
          </p:cNvSpPr>
          <p:nvPr>
            <p:ph type="subTitle" idx="13"/>
          </p:nvPr>
        </p:nvSpPr>
        <p:spPr bwMode="gray">
          <a:xfrm>
            <a:off x="246937"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cxnSp>
        <p:nvCxnSpPr>
          <p:cNvPr id="21" name="Straight Connector 20"/>
          <p:cNvCxnSpPr/>
          <p:nvPr userDrawn="1"/>
        </p:nvCxnSpPr>
        <p:spPr bwMode="gray">
          <a:xfrm>
            <a:off x="4572793" y="2388843"/>
            <a:ext cx="0" cy="3523271"/>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385363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9: Title (2) &amp; Content (2) &amp; Box">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endParaRPr lang="en-US" dirty="0"/>
          </a:p>
        </p:txBody>
      </p:sp>
      <p:sp>
        <p:nvSpPr>
          <p:cNvPr id="3" name="Footer Placeholder 2"/>
          <p:cNvSpPr>
            <a:spLocks noGrp="1"/>
          </p:cNvSpPr>
          <p:nvPr>
            <p:ph type="ftr" sz="quarter" idx="10"/>
          </p:nvPr>
        </p:nvSpPr>
        <p:spPr bwMode="gray"/>
        <p:txBody>
          <a:bodyPr/>
          <a:lstStyle/>
          <a:p>
            <a:pPr lvl="8"/>
            <a:endParaRPr lang="en-US" dirty="0"/>
          </a:p>
        </p:txBody>
      </p:sp>
      <p:sp>
        <p:nvSpPr>
          <p:cNvPr id="4" name="Date Placeholder 3"/>
          <p:cNvSpPr>
            <a:spLocks noGrp="1"/>
          </p:cNvSpPr>
          <p:nvPr>
            <p:ph type="dt" sz="half" idx="11"/>
          </p:nvPr>
        </p:nvSpPr>
        <p:spPr bwMode="gray"/>
        <p:txBody>
          <a:bodyPr/>
          <a:lstStyle/>
          <a:p>
            <a:fld id="{7C4B2A68-D918-4286-96B0-6342B7A9B0CE}" type="datetime4">
              <a:rPr lang="en-US" smtClean="0"/>
              <a:t>June 9, 2021</a:t>
            </a:fld>
            <a:endParaRPr lang="en-US" dirty="0"/>
          </a:p>
        </p:txBody>
      </p:sp>
      <p:sp>
        <p:nvSpPr>
          <p:cNvPr id="5" name="Slide Number Placeholder 4"/>
          <p:cNvSpPr>
            <a:spLocks noGrp="1"/>
          </p:cNvSpPr>
          <p:nvPr>
            <p:ph type="sldNum" sz="quarter" idx="12"/>
          </p:nvPr>
        </p:nvSpPr>
        <p:spPr bwMode="gray"/>
        <p:txBody>
          <a:bodyPr/>
          <a:lstStyle/>
          <a:p>
            <a:r>
              <a:rPr lang="en-US" dirty="0"/>
              <a:t>Slide </a:t>
            </a:r>
            <a:fld id="{619F89D8-7AE3-494A-97F3-03D680869632}" type="slidenum">
              <a:rPr lang="en-US" smtClean="0"/>
              <a:pPr/>
              <a:t>‹#›</a:t>
            </a:fld>
            <a:endParaRPr lang="en-US" dirty="0"/>
          </a:p>
        </p:txBody>
      </p:sp>
      <p:sp>
        <p:nvSpPr>
          <p:cNvPr id="7" name="Text Placeholder 11"/>
          <p:cNvSpPr>
            <a:spLocks noGrp="1"/>
          </p:cNvSpPr>
          <p:nvPr>
            <p:ph type="body" sz="quarter" idx="16"/>
          </p:nvPr>
        </p:nvSpPr>
        <p:spPr bwMode="gray">
          <a:xfrm>
            <a:off x="246936" y="1931193"/>
            <a:ext cx="4204630"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p:cNvCxnSpPr/>
          <p:nvPr userDrawn="1"/>
        </p:nvCxnSpPr>
        <p:spPr bwMode="gray">
          <a:xfrm>
            <a:off x="246936" y="2238495"/>
            <a:ext cx="4204630"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userDrawn="1"/>
        </p:nvCxnSpPr>
        <p:spPr bwMode="gray">
          <a:xfrm>
            <a:off x="4687059" y="2238495"/>
            <a:ext cx="4204630"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10" name="Text Placeholder 11"/>
          <p:cNvSpPr>
            <a:spLocks noGrp="1"/>
          </p:cNvSpPr>
          <p:nvPr>
            <p:ph type="body" sz="quarter" idx="17"/>
          </p:nvPr>
        </p:nvSpPr>
        <p:spPr bwMode="gray">
          <a:xfrm>
            <a:off x="4687059" y="1931193"/>
            <a:ext cx="4204630"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3"/>
          <p:cNvSpPr>
            <a:spLocks noGrp="1"/>
          </p:cNvSpPr>
          <p:nvPr>
            <p:ph sz="quarter" idx="20"/>
          </p:nvPr>
        </p:nvSpPr>
        <p:spPr bwMode="gray">
          <a:xfrm>
            <a:off x="4687059" y="2317638"/>
            <a:ext cx="4204630" cy="2950978"/>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3"/>
          <p:cNvSpPr>
            <a:spLocks noGrp="1"/>
          </p:cNvSpPr>
          <p:nvPr>
            <p:ph sz="quarter" idx="19"/>
          </p:nvPr>
        </p:nvSpPr>
        <p:spPr bwMode="gray">
          <a:xfrm>
            <a:off x="246936" y="2317638"/>
            <a:ext cx="4204630" cy="2950978"/>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4" name="Straight Connector 13"/>
          <p:cNvCxnSpPr/>
          <p:nvPr userDrawn="1"/>
        </p:nvCxnSpPr>
        <p:spPr bwMode="gray">
          <a:xfrm>
            <a:off x="4572793" y="2388842"/>
            <a:ext cx="0" cy="2879775"/>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15" name="Text Placeholder 7"/>
          <p:cNvSpPr>
            <a:spLocks noGrp="1"/>
          </p:cNvSpPr>
          <p:nvPr>
            <p:ph type="body" sz="quarter" idx="29"/>
          </p:nvPr>
        </p:nvSpPr>
        <p:spPr bwMode="gray">
          <a:xfrm>
            <a:off x="247100" y="5453067"/>
            <a:ext cx="8643600" cy="460375"/>
          </a:xfrm>
          <a:solidFill>
            <a:schemeClr val="accent3"/>
          </a:solidFill>
        </p:spPr>
        <p:txBody>
          <a:bodyPr anchor="ctr"/>
          <a:lstStyle>
            <a:lvl1pPr marL="0" indent="0" algn="ctr">
              <a:spcBef>
                <a:spcPts val="0"/>
              </a:spcBef>
              <a:buFont typeface="Arial" panose="020B0604020202020204" pitchFamily="34" charset="0"/>
              <a:buNone/>
              <a:defRPr sz="1600" b="1">
                <a:solidFill>
                  <a:schemeClr val="bg1"/>
                </a:solidFill>
              </a:defRPr>
            </a:lvl1pPr>
            <a:lvl2pPr marL="0" indent="0" algn="ctr">
              <a:spcBef>
                <a:spcPts val="0"/>
              </a:spcBef>
              <a:buNone/>
              <a:defRPr sz="1600" b="1">
                <a:solidFill>
                  <a:schemeClr val="bg1"/>
                </a:solidFill>
              </a:defRPr>
            </a:lvl2pPr>
            <a:lvl3pPr marL="0" indent="0" algn="ctr">
              <a:spcBef>
                <a:spcPts val="0"/>
              </a:spcBef>
              <a:buNone/>
              <a:defRPr sz="1600" b="1">
                <a:solidFill>
                  <a:schemeClr val="bg1"/>
                </a:solidFill>
              </a:defRPr>
            </a:lvl3pPr>
            <a:lvl4pPr marL="0" indent="0" algn="ctr">
              <a:spcBef>
                <a:spcPts val="0"/>
              </a:spcBef>
              <a:buNone/>
              <a:defRPr sz="1600" b="1">
                <a:solidFill>
                  <a:schemeClr val="bg1"/>
                </a:solidFill>
              </a:defRPr>
            </a:lvl4pPr>
            <a:lvl5pPr marL="0" indent="0" algn="ctr">
              <a:spcBef>
                <a:spcPts val="0"/>
              </a:spcBef>
              <a:buNone/>
              <a:defRPr sz="1600" b="1">
                <a:solidFill>
                  <a:schemeClr val="bg1"/>
                </a:solidFill>
              </a:defRPr>
            </a:lvl5pPr>
            <a:lvl6pPr marL="0" indent="0" algn="ctr">
              <a:spcBef>
                <a:spcPts val="0"/>
              </a:spcBef>
              <a:buNone/>
              <a:defRPr sz="1600" b="1">
                <a:solidFill>
                  <a:schemeClr val="bg1"/>
                </a:solidFill>
              </a:defRPr>
            </a:lvl6pPr>
            <a:lvl7pPr marL="0" indent="0" algn="ctr">
              <a:spcBef>
                <a:spcPts val="0"/>
              </a:spcBef>
              <a:buNone/>
              <a:defRPr sz="1600" b="1">
                <a:solidFill>
                  <a:schemeClr val="bg1"/>
                </a:solidFill>
              </a:defRPr>
            </a:lvl7pPr>
            <a:lvl8pPr marL="0" indent="0" algn="ctr">
              <a:spcBef>
                <a:spcPts val="0"/>
              </a:spcBef>
              <a:buNone/>
              <a:defRPr sz="1600" b="1">
                <a:solidFill>
                  <a:schemeClr val="bg1"/>
                </a:solidFill>
              </a:defRPr>
            </a:lvl8pPr>
            <a:lvl9pPr marL="0" indent="0" algn="ctr">
              <a:spcBef>
                <a:spcPts val="0"/>
              </a:spcBef>
              <a:buNone/>
              <a:defRPr sz="1600" b="1">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Subtitle 2"/>
          <p:cNvSpPr>
            <a:spLocks noGrp="1"/>
          </p:cNvSpPr>
          <p:nvPr>
            <p:ph type="subTitle" idx="13"/>
          </p:nvPr>
        </p:nvSpPr>
        <p:spPr bwMode="gray">
          <a:xfrm>
            <a:off x="246937"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spTree>
    <p:extLst>
      <p:ext uri="{BB962C8B-B14F-4D97-AF65-F5344CB8AC3E}">
        <p14:creationId xmlns:p14="http://schemas.microsoft.com/office/powerpoint/2010/main" val="755171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0: Title (2) &amp; Content (2) / Arrow">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endParaRPr lang="en-US" dirty="0"/>
          </a:p>
        </p:txBody>
      </p:sp>
      <p:sp>
        <p:nvSpPr>
          <p:cNvPr id="3" name="Footer Placeholder 2"/>
          <p:cNvSpPr>
            <a:spLocks noGrp="1"/>
          </p:cNvSpPr>
          <p:nvPr>
            <p:ph type="ftr" sz="quarter" idx="10"/>
          </p:nvPr>
        </p:nvSpPr>
        <p:spPr bwMode="gray"/>
        <p:txBody>
          <a:bodyPr/>
          <a:lstStyle/>
          <a:p>
            <a:pPr lvl="8"/>
            <a:endParaRPr lang="en-US" dirty="0"/>
          </a:p>
        </p:txBody>
      </p:sp>
      <p:sp>
        <p:nvSpPr>
          <p:cNvPr id="4" name="Date Placeholder 3"/>
          <p:cNvSpPr>
            <a:spLocks noGrp="1"/>
          </p:cNvSpPr>
          <p:nvPr>
            <p:ph type="dt" sz="half" idx="11"/>
          </p:nvPr>
        </p:nvSpPr>
        <p:spPr bwMode="gray"/>
        <p:txBody>
          <a:bodyPr/>
          <a:lstStyle/>
          <a:p>
            <a:fld id="{972E678C-17C0-4756-8034-8236E2D4136B}" type="datetime4">
              <a:rPr lang="en-US" smtClean="0"/>
              <a:t>June 9, 2021</a:t>
            </a:fld>
            <a:endParaRPr lang="en-US" dirty="0"/>
          </a:p>
        </p:txBody>
      </p:sp>
      <p:sp>
        <p:nvSpPr>
          <p:cNvPr id="5" name="Slide Number Placeholder 4"/>
          <p:cNvSpPr>
            <a:spLocks noGrp="1"/>
          </p:cNvSpPr>
          <p:nvPr>
            <p:ph type="sldNum" sz="quarter" idx="12"/>
          </p:nvPr>
        </p:nvSpPr>
        <p:spPr bwMode="gray"/>
        <p:txBody>
          <a:bodyPr/>
          <a:lstStyle/>
          <a:p>
            <a:r>
              <a:rPr lang="en-US" dirty="0"/>
              <a:t>Slide </a:t>
            </a:r>
            <a:fld id="{619F89D8-7AE3-494A-97F3-03D680869632}" type="slidenum">
              <a:rPr lang="en-US" smtClean="0"/>
              <a:pPr/>
              <a:t>‹#›</a:t>
            </a:fld>
            <a:endParaRPr lang="en-US" dirty="0"/>
          </a:p>
        </p:txBody>
      </p:sp>
      <p:sp>
        <p:nvSpPr>
          <p:cNvPr id="7" name="Text Placeholder 11"/>
          <p:cNvSpPr>
            <a:spLocks noGrp="1"/>
          </p:cNvSpPr>
          <p:nvPr>
            <p:ph type="body" sz="quarter" idx="16"/>
          </p:nvPr>
        </p:nvSpPr>
        <p:spPr bwMode="gray">
          <a:xfrm>
            <a:off x="247610" y="1931193"/>
            <a:ext cx="4204630"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p:cNvCxnSpPr/>
          <p:nvPr userDrawn="1"/>
        </p:nvCxnSpPr>
        <p:spPr bwMode="gray">
          <a:xfrm>
            <a:off x="247610" y="2238495"/>
            <a:ext cx="4204630"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userDrawn="1"/>
        </p:nvCxnSpPr>
        <p:spPr bwMode="gray">
          <a:xfrm>
            <a:off x="4683629" y="2238495"/>
            <a:ext cx="4204630"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10" name="Text Placeholder 11"/>
          <p:cNvSpPr>
            <a:spLocks noGrp="1"/>
          </p:cNvSpPr>
          <p:nvPr>
            <p:ph type="body" sz="quarter" idx="17"/>
          </p:nvPr>
        </p:nvSpPr>
        <p:spPr bwMode="gray">
          <a:xfrm>
            <a:off x="4686847" y="1931193"/>
            <a:ext cx="4204630"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3"/>
          <p:cNvSpPr>
            <a:spLocks noGrp="1"/>
          </p:cNvSpPr>
          <p:nvPr>
            <p:ph sz="quarter" idx="20"/>
          </p:nvPr>
        </p:nvSpPr>
        <p:spPr bwMode="gray">
          <a:xfrm>
            <a:off x="4686847" y="2317638"/>
            <a:ext cx="4204630" cy="3594474"/>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3"/>
          <p:cNvSpPr>
            <a:spLocks noGrp="1"/>
          </p:cNvSpPr>
          <p:nvPr>
            <p:ph sz="quarter" idx="19"/>
          </p:nvPr>
        </p:nvSpPr>
        <p:spPr bwMode="gray">
          <a:xfrm>
            <a:off x="247610" y="2317638"/>
            <a:ext cx="4204630" cy="3594474"/>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Gleichschenkliges Dreieck 46"/>
          <p:cNvSpPr/>
          <p:nvPr userDrawn="1"/>
        </p:nvSpPr>
        <p:spPr bwMode="gray">
          <a:xfrm rot="5400000">
            <a:off x="2814542" y="4103616"/>
            <a:ext cx="3523271" cy="93726"/>
          </a:xfrm>
          <a:prstGeom prst="triangl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sz="1349" dirty="0">
              <a:latin typeface="ABBvoice" panose="020D0603020503020204" pitchFamily="34" charset="0"/>
              <a:ea typeface="ABBvoice" panose="020D0603020503020204" pitchFamily="34" charset="0"/>
              <a:cs typeface="ABBvoice" panose="020D0603020503020204" pitchFamily="34" charset="0"/>
            </a:endParaRPr>
          </a:p>
        </p:txBody>
      </p:sp>
      <p:sp>
        <p:nvSpPr>
          <p:cNvPr id="16" name="Subtitle 2"/>
          <p:cNvSpPr>
            <a:spLocks noGrp="1"/>
          </p:cNvSpPr>
          <p:nvPr>
            <p:ph type="subTitle" idx="13"/>
          </p:nvPr>
        </p:nvSpPr>
        <p:spPr bwMode="gray">
          <a:xfrm>
            <a:off x="246937"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spTree>
    <p:extLst>
      <p:ext uri="{BB962C8B-B14F-4D97-AF65-F5344CB8AC3E}">
        <p14:creationId xmlns:p14="http://schemas.microsoft.com/office/powerpoint/2010/main" val="25601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3: Title Slide 3">
    <p:spTree>
      <p:nvGrpSpPr>
        <p:cNvPr id="1" name=""/>
        <p:cNvGrpSpPr/>
        <p:nvPr/>
      </p:nvGrpSpPr>
      <p:grpSpPr>
        <a:xfrm>
          <a:off x="0" y="0"/>
          <a:ext cx="0" cy="0"/>
          <a:chOff x="0" y="0"/>
          <a:chExt cx="0" cy="0"/>
        </a:xfrm>
      </p:grpSpPr>
      <p:pic>
        <p:nvPicPr>
          <p:cNvPr id="17" name="Picture Placeholder 10"/>
          <p:cNvPicPr>
            <a:picLocks noChangeAspect="1"/>
          </p:cNvPicPr>
          <p:nvPr userDrawn="1"/>
        </p:nvPicPr>
        <p:blipFill rotWithShape="1">
          <a:blip r:embed="rId2"/>
          <a:srcRect l="4479" t="21637" r="20508" b="21637"/>
          <a:stretch/>
        </p:blipFill>
        <p:spPr bwMode="gray">
          <a:xfrm>
            <a:off x="2" y="0"/>
            <a:ext cx="9145586" cy="4610100"/>
          </a:xfrm>
          <a:prstGeom prst="rect">
            <a:avLst/>
          </a:prstGeom>
        </p:spPr>
      </p:pic>
      <p:sp>
        <p:nvSpPr>
          <p:cNvPr id="22" name="Text Placeholder 5"/>
          <p:cNvSpPr>
            <a:spLocks noGrp="1"/>
          </p:cNvSpPr>
          <p:nvPr>
            <p:ph type="body" sz="quarter" idx="16"/>
          </p:nvPr>
        </p:nvSpPr>
        <p:spPr bwMode="gray">
          <a:xfrm>
            <a:off x="334800" y="365752"/>
            <a:ext cx="1530000" cy="230400"/>
          </a:xfrm>
          <a:prstGeom prst="roundRect">
            <a:avLst>
              <a:gd name="adj" fmla="val 50000"/>
            </a:avLst>
          </a:prstGeom>
          <a:solidFill>
            <a:schemeClr val="accent2"/>
          </a:solidFill>
        </p:spPr>
        <p:txBody>
          <a:bodyPr anchor="ctr"/>
          <a:lstStyle>
            <a:lvl1pPr marL="0" indent="0" algn="ctr">
              <a:spcBef>
                <a:spcPts val="0"/>
              </a:spcBef>
              <a:buFont typeface="Arial" panose="020B0604020202020204" pitchFamily="34" charset="0"/>
              <a:buNone/>
              <a:defRPr sz="900" cap="all" baseline="0">
                <a:solidFill>
                  <a:schemeClr val="bg1"/>
                </a:solidFill>
              </a:defRPr>
            </a:lvl1pPr>
            <a:lvl2pPr marL="0" indent="0" algn="ctr">
              <a:spcBef>
                <a:spcPts val="0"/>
              </a:spcBef>
              <a:buNone/>
              <a:defRPr sz="900" cap="all" baseline="0">
                <a:solidFill>
                  <a:schemeClr val="bg1"/>
                </a:solidFill>
              </a:defRPr>
            </a:lvl2pPr>
            <a:lvl3pPr marL="0" indent="0" algn="ctr">
              <a:spcBef>
                <a:spcPts val="0"/>
              </a:spcBef>
              <a:buNone/>
              <a:defRPr sz="900" cap="all" baseline="0">
                <a:solidFill>
                  <a:schemeClr val="bg1"/>
                </a:solidFill>
              </a:defRPr>
            </a:lvl3pPr>
            <a:lvl4pPr marL="0" indent="0" algn="ctr">
              <a:spcBef>
                <a:spcPts val="0"/>
              </a:spcBef>
              <a:buNone/>
              <a:defRPr sz="900" cap="all" baseline="0">
                <a:solidFill>
                  <a:schemeClr val="bg1"/>
                </a:solidFill>
              </a:defRPr>
            </a:lvl4pPr>
            <a:lvl5pPr marL="0" indent="0" algn="ctr">
              <a:spcBef>
                <a:spcPts val="0"/>
              </a:spcBef>
              <a:buNone/>
              <a:defRPr sz="900" cap="all" baseline="0">
                <a:solidFill>
                  <a:schemeClr val="bg1"/>
                </a:solidFill>
              </a:defRPr>
            </a:lvl5pPr>
            <a:lvl6pPr marL="0" indent="0" algn="ctr">
              <a:spcBef>
                <a:spcPts val="0"/>
              </a:spcBef>
              <a:buNone/>
              <a:defRPr sz="900" cap="all" baseline="0">
                <a:solidFill>
                  <a:schemeClr val="bg1"/>
                </a:solidFill>
              </a:defRPr>
            </a:lvl6pPr>
            <a:lvl7pPr marL="0" indent="0" algn="ctr">
              <a:spcBef>
                <a:spcPts val="0"/>
              </a:spcBef>
              <a:buNone/>
              <a:defRPr sz="900" cap="all" baseline="0">
                <a:solidFill>
                  <a:schemeClr val="bg1"/>
                </a:solidFill>
              </a:defRPr>
            </a:lvl7pPr>
            <a:lvl8pPr marL="0" indent="0" algn="ctr">
              <a:spcBef>
                <a:spcPts val="0"/>
              </a:spcBef>
              <a:buNone/>
              <a:defRPr sz="900" cap="all" baseline="0">
                <a:solidFill>
                  <a:schemeClr val="bg1"/>
                </a:solidFill>
              </a:defRPr>
            </a:lvl8pPr>
            <a:lvl9pPr marL="0" indent="0" algn="ctr">
              <a:spcBef>
                <a:spcPts val="0"/>
              </a:spcBef>
              <a:buNone/>
              <a:defRPr sz="900" cap="all" baseline="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17"/>
          <p:cNvSpPr>
            <a:spLocks noGrp="1"/>
          </p:cNvSpPr>
          <p:nvPr>
            <p:ph type="body" sz="quarter" idx="13"/>
          </p:nvPr>
        </p:nvSpPr>
        <p:spPr bwMode="gray">
          <a:xfrm>
            <a:off x="334800" y="5000633"/>
            <a:ext cx="7235911" cy="224432"/>
          </a:xfrm>
        </p:spPr>
        <p:txBody>
          <a:bodyPr lIns="0" tIns="0" rIns="0" bIns="0" anchor="b"/>
          <a:lstStyle>
            <a:lvl1pPr marL="1588" indent="0">
              <a:buFont typeface="Arial" panose="020B0604020202020204" pitchFamily="34" charset="0"/>
              <a:buNone/>
              <a:defRPr sz="1000" cap="all" baseline="0"/>
            </a:lvl1pPr>
            <a:lvl2pPr marL="1588" indent="0">
              <a:buNone/>
              <a:defRPr sz="1000" cap="all" baseline="0"/>
            </a:lvl2pPr>
            <a:lvl3pPr marL="1588" indent="0">
              <a:buNone/>
              <a:defRPr sz="1000" cap="all" baseline="0"/>
            </a:lvl3pPr>
            <a:lvl4pPr marL="1588" indent="0">
              <a:buNone/>
              <a:defRPr sz="1000" cap="all" baseline="0"/>
            </a:lvl4pPr>
            <a:lvl5pPr marL="1588" indent="0">
              <a:buNone/>
              <a:defRPr sz="1000" cap="all" baseline="0"/>
            </a:lvl5pPr>
            <a:lvl6pPr marL="1588" indent="0">
              <a:buNone/>
              <a:defRPr sz="1000" cap="all" baseline="0"/>
            </a:lvl6pPr>
            <a:lvl7pPr marL="1588" indent="0">
              <a:buNone/>
              <a:defRPr sz="1000" cap="all" baseline="0"/>
            </a:lvl7pPr>
            <a:lvl8pPr marL="1588" indent="0">
              <a:buNone/>
              <a:defRPr sz="1000" cap="all" baseline="0"/>
            </a:lvl8pPr>
            <a:lvl9pPr marL="1588" indent="0">
              <a:buNone/>
              <a:defRPr sz="1000" cap="all"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
          <p:cNvSpPr>
            <a:spLocks noGrp="1"/>
          </p:cNvSpPr>
          <p:nvPr>
            <p:ph type="ctrTitle"/>
          </p:nvPr>
        </p:nvSpPr>
        <p:spPr bwMode="gray">
          <a:xfrm>
            <a:off x="334800" y="5205567"/>
            <a:ext cx="7235911" cy="504001"/>
          </a:xfrm>
        </p:spPr>
        <p:txBody>
          <a:bodyPr lIns="0" tIns="0" rIns="0" bIns="0" anchor="b"/>
          <a:lstStyle>
            <a:lvl1pPr>
              <a:defRPr sz="3200"/>
            </a:lvl1pPr>
          </a:lstStyle>
          <a:p>
            <a:r>
              <a:rPr lang="en-US"/>
              <a:t>Click to edit Master title style</a:t>
            </a:r>
            <a:endParaRPr lang="en-US" dirty="0"/>
          </a:p>
        </p:txBody>
      </p:sp>
      <p:sp>
        <p:nvSpPr>
          <p:cNvPr id="12" name="Subtitle 2"/>
          <p:cNvSpPr>
            <a:spLocks noGrp="1"/>
          </p:cNvSpPr>
          <p:nvPr>
            <p:ph type="subTitle" idx="1"/>
          </p:nvPr>
        </p:nvSpPr>
        <p:spPr bwMode="gray">
          <a:xfrm>
            <a:off x="334800" y="5751515"/>
            <a:ext cx="7235911" cy="360865"/>
          </a:xfrm>
        </p:spPr>
        <p:txBody>
          <a:bodyPr lIns="0" tIns="0" rIns="0" bIns="0"/>
          <a:lstStyle>
            <a:lvl1pPr marL="0" indent="0" algn="l">
              <a:buNone/>
              <a:defRPr sz="20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sp>
        <p:nvSpPr>
          <p:cNvPr id="13" name="Text Placeholder 19"/>
          <p:cNvSpPr>
            <a:spLocks noGrp="1"/>
          </p:cNvSpPr>
          <p:nvPr>
            <p:ph type="body" sz="quarter" idx="14"/>
          </p:nvPr>
        </p:nvSpPr>
        <p:spPr bwMode="gray">
          <a:xfrm>
            <a:off x="334800" y="6109996"/>
            <a:ext cx="7235911" cy="280092"/>
          </a:xfrm>
        </p:spPr>
        <p:txBody>
          <a:bodyPr lIns="0" tIns="0" rIns="0" bIns="0"/>
          <a:lstStyle>
            <a:lvl1pPr marL="0" indent="0">
              <a:buFont typeface="Arial" panose="020B0604020202020204" pitchFamily="34" charset="0"/>
              <a:buNone/>
              <a:defRPr/>
            </a:lvl1pPr>
            <a:lvl2pPr marL="0" indent="0">
              <a:buNone/>
              <a:defRPr/>
            </a:lvl2pPr>
            <a:lvl3pPr marL="0" indent="0">
              <a:buNone/>
              <a:defRPr/>
            </a:lvl3pPr>
            <a:lvl4pPr marL="0" indent="0">
              <a:buNone/>
              <a:defRPr/>
            </a:lvl4pPr>
            <a:lvl5pPr marL="0" indent="0">
              <a:buNone/>
              <a:defRPr/>
            </a:lvl5pPr>
            <a:lvl6pPr marL="0" indent="0">
              <a:buNone/>
              <a:defRPr/>
            </a:lvl6pPr>
            <a:lvl7pPr marL="0" indent="0">
              <a:buNone/>
              <a:defRPr/>
            </a:lvl7pPr>
            <a:lvl8pPr marL="0" indent="0">
              <a:buNone/>
              <a:defRPr/>
            </a:lvl8pPr>
            <a:lvl9pPr marL="0" indent="0">
              <a:buNone/>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Rectangle 18"/>
          <p:cNvSpPr/>
          <p:nvPr userDrawn="1"/>
        </p:nvSpPr>
        <p:spPr bwMode="gray">
          <a:xfrm>
            <a:off x="244800" y="4828013"/>
            <a:ext cx="413300" cy="158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de-DE" sz="3200" b="1" dirty="0">
                <a:solidFill>
                  <a:schemeClr val="bg2"/>
                </a:solidFill>
              </a:rPr>
              <a:t>—</a:t>
            </a:r>
            <a:endParaRPr lang="en-US" sz="3200" b="1" dirty="0" err="1">
              <a:solidFill>
                <a:schemeClr val="bg2"/>
              </a:solidFill>
            </a:endParaRPr>
          </a:p>
        </p:txBody>
      </p:sp>
      <p:pic>
        <p:nvPicPr>
          <p:cNvPr id="14" name="Picture 19"/>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gray">
          <a:xfrm>
            <a:off x="7938000" y="6160150"/>
            <a:ext cx="873621" cy="334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2441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1: Title (2) &amp; Content (2) &amp; Box / Arrow">
    <p:spTree>
      <p:nvGrpSpPr>
        <p:cNvPr id="1" name=""/>
        <p:cNvGrpSpPr/>
        <p:nvPr/>
      </p:nvGrpSpPr>
      <p:grpSpPr>
        <a:xfrm>
          <a:off x="0" y="0"/>
          <a:ext cx="0" cy="0"/>
          <a:chOff x="0" y="0"/>
          <a:chExt cx="0" cy="0"/>
        </a:xfrm>
      </p:grpSpPr>
      <p:sp>
        <p:nvSpPr>
          <p:cNvPr id="16" name="Gleichschenkliges Dreieck 46"/>
          <p:cNvSpPr/>
          <p:nvPr userDrawn="1"/>
        </p:nvSpPr>
        <p:spPr bwMode="gray">
          <a:xfrm rot="5400000">
            <a:off x="3136210" y="3782064"/>
            <a:ext cx="2879662" cy="93450"/>
          </a:xfrm>
          <a:prstGeom prst="triangl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sz="1349" dirty="0">
              <a:latin typeface="ABBvoice" panose="020D0603020503020204" pitchFamily="34" charset="0"/>
              <a:ea typeface="ABBvoice" panose="020D0603020503020204" pitchFamily="34" charset="0"/>
              <a:cs typeface="ABBvoice" panose="020D0603020503020204" pitchFamily="34" charset="0"/>
            </a:endParaRPr>
          </a:p>
        </p:txBody>
      </p:sp>
      <p:sp>
        <p:nvSpPr>
          <p:cNvPr id="2" name="Title 1"/>
          <p:cNvSpPr>
            <a:spLocks noGrp="1"/>
          </p:cNvSpPr>
          <p:nvPr>
            <p:ph type="title"/>
          </p:nvPr>
        </p:nvSpPr>
        <p:spPr bwMode="gray"/>
        <p:txBody>
          <a:bodyPr/>
          <a:lstStyle/>
          <a:p>
            <a:r>
              <a:rPr lang="en-US"/>
              <a:t>Click to edit Master title style</a:t>
            </a:r>
            <a:endParaRPr lang="en-US" dirty="0"/>
          </a:p>
        </p:txBody>
      </p:sp>
      <p:sp>
        <p:nvSpPr>
          <p:cNvPr id="3" name="Footer Placeholder 2"/>
          <p:cNvSpPr>
            <a:spLocks noGrp="1"/>
          </p:cNvSpPr>
          <p:nvPr>
            <p:ph type="ftr" sz="quarter" idx="10"/>
          </p:nvPr>
        </p:nvSpPr>
        <p:spPr bwMode="gray"/>
        <p:txBody>
          <a:bodyPr/>
          <a:lstStyle/>
          <a:p>
            <a:pPr lvl="8"/>
            <a:endParaRPr lang="en-US" dirty="0"/>
          </a:p>
        </p:txBody>
      </p:sp>
      <p:sp>
        <p:nvSpPr>
          <p:cNvPr id="4" name="Date Placeholder 3"/>
          <p:cNvSpPr>
            <a:spLocks noGrp="1"/>
          </p:cNvSpPr>
          <p:nvPr>
            <p:ph type="dt" sz="half" idx="11"/>
          </p:nvPr>
        </p:nvSpPr>
        <p:spPr bwMode="gray"/>
        <p:txBody>
          <a:bodyPr/>
          <a:lstStyle/>
          <a:p>
            <a:fld id="{46DACDBD-1DFF-49BA-A724-30E3F02C142A}" type="datetime4">
              <a:rPr lang="en-US" smtClean="0"/>
              <a:t>June 9, 2021</a:t>
            </a:fld>
            <a:endParaRPr lang="en-US" dirty="0"/>
          </a:p>
        </p:txBody>
      </p:sp>
      <p:sp>
        <p:nvSpPr>
          <p:cNvPr id="5" name="Slide Number Placeholder 4"/>
          <p:cNvSpPr>
            <a:spLocks noGrp="1"/>
          </p:cNvSpPr>
          <p:nvPr>
            <p:ph type="sldNum" sz="quarter" idx="12"/>
          </p:nvPr>
        </p:nvSpPr>
        <p:spPr bwMode="gray"/>
        <p:txBody>
          <a:bodyPr/>
          <a:lstStyle/>
          <a:p>
            <a:r>
              <a:rPr lang="en-US" dirty="0"/>
              <a:t>Slide </a:t>
            </a:r>
            <a:fld id="{619F89D8-7AE3-494A-97F3-03D680869632}" type="slidenum">
              <a:rPr lang="en-US" smtClean="0"/>
              <a:pPr/>
              <a:t>‹#›</a:t>
            </a:fld>
            <a:endParaRPr lang="en-US" dirty="0"/>
          </a:p>
        </p:txBody>
      </p:sp>
      <p:sp>
        <p:nvSpPr>
          <p:cNvPr id="7" name="Text Placeholder 11"/>
          <p:cNvSpPr>
            <a:spLocks noGrp="1"/>
          </p:cNvSpPr>
          <p:nvPr>
            <p:ph type="body" sz="quarter" idx="16"/>
          </p:nvPr>
        </p:nvSpPr>
        <p:spPr bwMode="gray">
          <a:xfrm>
            <a:off x="247610" y="1931193"/>
            <a:ext cx="4204630"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p:cNvCxnSpPr/>
          <p:nvPr userDrawn="1"/>
        </p:nvCxnSpPr>
        <p:spPr bwMode="gray">
          <a:xfrm>
            <a:off x="247610" y="2238606"/>
            <a:ext cx="4204630"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9" name="Straight Connector 8"/>
          <p:cNvCxnSpPr/>
          <p:nvPr userDrawn="1"/>
        </p:nvCxnSpPr>
        <p:spPr bwMode="gray">
          <a:xfrm>
            <a:off x="4683629" y="2238606"/>
            <a:ext cx="4204630"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10" name="Text Placeholder 11"/>
          <p:cNvSpPr>
            <a:spLocks noGrp="1"/>
          </p:cNvSpPr>
          <p:nvPr>
            <p:ph type="body" sz="quarter" idx="17"/>
          </p:nvPr>
        </p:nvSpPr>
        <p:spPr bwMode="gray">
          <a:xfrm>
            <a:off x="4686848" y="1931193"/>
            <a:ext cx="4204630"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3"/>
          <p:cNvSpPr>
            <a:spLocks noGrp="1"/>
          </p:cNvSpPr>
          <p:nvPr>
            <p:ph sz="quarter" idx="20"/>
          </p:nvPr>
        </p:nvSpPr>
        <p:spPr bwMode="gray">
          <a:xfrm>
            <a:off x="4686848" y="2317752"/>
            <a:ext cx="4204630" cy="2950867"/>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3"/>
          <p:cNvSpPr>
            <a:spLocks noGrp="1"/>
          </p:cNvSpPr>
          <p:nvPr>
            <p:ph sz="quarter" idx="19"/>
          </p:nvPr>
        </p:nvSpPr>
        <p:spPr bwMode="gray">
          <a:xfrm>
            <a:off x="247610" y="2317752"/>
            <a:ext cx="4204630" cy="2950867"/>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ext Placeholder 7"/>
          <p:cNvSpPr>
            <a:spLocks noGrp="1"/>
          </p:cNvSpPr>
          <p:nvPr>
            <p:ph type="body" sz="quarter" idx="29"/>
          </p:nvPr>
        </p:nvSpPr>
        <p:spPr bwMode="gray">
          <a:xfrm>
            <a:off x="246936" y="5453067"/>
            <a:ext cx="8643600" cy="460375"/>
          </a:xfrm>
          <a:solidFill>
            <a:schemeClr val="accent3"/>
          </a:solidFill>
        </p:spPr>
        <p:txBody>
          <a:bodyPr anchor="ctr"/>
          <a:lstStyle>
            <a:lvl1pPr marL="0" indent="0" algn="ctr">
              <a:spcBef>
                <a:spcPts val="0"/>
              </a:spcBef>
              <a:buFont typeface="Arial" panose="020B0604020202020204" pitchFamily="34" charset="0"/>
              <a:buNone/>
              <a:defRPr sz="1600" b="1">
                <a:solidFill>
                  <a:schemeClr val="bg1"/>
                </a:solidFill>
              </a:defRPr>
            </a:lvl1pPr>
            <a:lvl2pPr marL="0" indent="0" algn="ctr">
              <a:spcBef>
                <a:spcPts val="0"/>
              </a:spcBef>
              <a:buNone/>
              <a:defRPr sz="1600" b="1">
                <a:solidFill>
                  <a:schemeClr val="bg1"/>
                </a:solidFill>
              </a:defRPr>
            </a:lvl2pPr>
            <a:lvl3pPr marL="0" indent="0" algn="ctr">
              <a:spcBef>
                <a:spcPts val="0"/>
              </a:spcBef>
              <a:buNone/>
              <a:defRPr sz="1600" b="1">
                <a:solidFill>
                  <a:schemeClr val="bg1"/>
                </a:solidFill>
              </a:defRPr>
            </a:lvl3pPr>
            <a:lvl4pPr marL="0" indent="0" algn="ctr">
              <a:spcBef>
                <a:spcPts val="0"/>
              </a:spcBef>
              <a:buNone/>
              <a:defRPr sz="1600" b="1">
                <a:solidFill>
                  <a:schemeClr val="bg1"/>
                </a:solidFill>
              </a:defRPr>
            </a:lvl4pPr>
            <a:lvl5pPr marL="0" indent="0" algn="ctr">
              <a:spcBef>
                <a:spcPts val="0"/>
              </a:spcBef>
              <a:buNone/>
              <a:defRPr sz="1600" b="1">
                <a:solidFill>
                  <a:schemeClr val="bg1"/>
                </a:solidFill>
              </a:defRPr>
            </a:lvl5pPr>
            <a:lvl6pPr marL="0" indent="0" algn="ctr">
              <a:spcBef>
                <a:spcPts val="0"/>
              </a:spcBef>
              <a:buNone/>
              <a:defRPr sz="1600" b="1">
                <a:solidFill>
                  <a:schemeClr val="bg1"/>
                </a:solidFill>
              </a:defRPr>
            </a:lvl6pPr>
            <a:lvl7pPr marL="0" indent="0" algn="ctr">
              <a:spcBef>
                <a:spcPts val="0"/>
              </a:spcBef>
              <a:buNone/>
              <a:defRPr sz="1600" b="1">
                <a:solidFill>
                  <a:schemeClr val="bg1"/>
                </a:solidFill>
              </a:defRPr>
            </a:lvl7pPr>
            <a:lvl8pPr marL="0" indent="0" algn="ctr">
              <a:spcBef>
                <a:spcPts val="0"/>
              </a:spcBef>
              <a:buNone/>
              <a:defRPr sz="1600" b="1">
                <a:solidFill>
                  <a:schemeClr val="bg1"/>
                </a:solidFill>
              </a:defRPr>
            </a:lvl8pPr>
            <a:lvl9pPr marL="0" indent="0" algn="ctr">
              <a:spcBef>
                <a:spcPts val="0"/>
              </a:spcBef>
              <a:buNone/>
              <a:defRPr sz="1600" b="1">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Subtitle 2"/>
          <p:cNvSpPr>
            <a:spLocks noGrp="1"/>
          </p:cNvSpPr>
          <p:nvPr>
            <p:ph type="subTitle" idx="13"/>
          </p:nvPr>
        </p:nvSpPr>
        <p:spPr bwMode="gray">
          <a:xfrm>
            <a:off x="246936"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spTree>
    <p:extLst>
      <p:ext uri="{BB962C8B-B14F-4D97-AF65-F5344CB8AC3E}">
        <p14:creationId xmlns:p14="http://schemas.microsoft.com/office/powerpoint/2010/main" val="345658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2: Title &amp; Content (2)">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endParaRPr lang="en-US" dirty="0"/>
          </a:p>
        </p:txBody>
      </p:sp>
      <p:sp>
        <p:nvSpPr>
          <p:cNvPr id="3" name="Footer Placeholder 2"/>
          <p:cNvSpPr>
            <a:spLocks noGrp="1"/>
          </p:cNvSpPr>
          <p:nvPr>
            <p:ph type="ftr" sz="quarter" idx="10"/>
          </p:nvPr>
        </p:nvSpPr>
        <p:spPr bwMode="gray"/>
        <p:txBody>
          <a:bodyPr/>
          <a:lstStyle/>
          <a:p>
            <a:pPr lvl="8"/>
            <a:endParaRPr lang="en-US" dirty="0"/>
          </a:p>
        </p:txBody>
      </p:sp>
      <p:sp>
        <p:nvSpPr>
          <p:cNvPr id="4" name="Date Placeholder 3"/>
          <p:cNvSpPr>
            <a:spLocks noGrp="1"/>
          </p:cNvSpPr>
          <p:nvPr>
            <p:ph type="dt" sz="half" idx="11"/>
          </p:nvPr>
        </p:nvSpPr>
        <p:spPr bwMode="gray"/>
        <p:txBody>
          <a:bodyPr/>
          <a:lstStyle/>
          <a:p>
            <a:fld id="{C1783AD7-02E7-449A-B532-68934DEE5F31}" type="datetime4">
              <a:rPr lang="en-US" smtClean="0"/>
              <a:t>June 9, 2021</a:t>
            </a:fld>
            <a:endParaRPr lang="en-US" dirty="0"/>
          </a:p>
        </p:txBody>
      </p:sp>
      <p:sp>
        <p:nvSpPr>
          <p:cNvPr id="5" name="Slide Number Placeholder 4"/>
          <p:cNvSpPr>
            <a:spLocks noGrp="1"/>
          </p:cNvSpPr>
          <p:nvPr>
            <p:ph type="sldNum" sz="quarter" idx="12"/>
          </p:nvPr>
        </p:nvSpPr>
        <p:spPr bwMode="gray"/>
        <p:txBody>
          <a:bodyPr/>
          <a:lstStyle/>
          <a:p>
            <a:r>
              <a:rPr lang="en-US" dirty="0"/>
              <a:t>Slide </a:t>
            </a:r>
            <a:fld id="{619F89D8-7AE3-494A-97F3-03D680869632}" type="slidenum">
              <a:rPr lang="en-US" smtClean="0"/>
              <a:pPr/>
              <a:t>‹#›</a:t>
            </a:fld>
            <a:endParaRPr lang="en-US" dirty="0"/>
          </a:p>
        </p:txBody>
      </p:sp>
      <p:sp>
        <p:nvSpPr>
          <p:cNvPr id="7" name="Text Placeholder 11"/>
          <p:cNvSpPr>
            <a:spLocks noGrp="1"/>
          </p:cNvSpPr>
          <p:nvPr>
            <p:ph type="body" sz="quarter" idx="16"/>
          </p:nvPr>
        </p:nvSpPr>
        <p:spPr bwMode="gray">
          <a:xfrm>
            <a:off x="247610" y="1931192"/>
            <a:ext cx="4204630"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p:cNvCxnSpPr/>
          <p:nvPr userDrawn="1"/>
        </p:nvCxnSpPr>
        <p:spPr bwMode="gray">
          <a:xfrm>
            <a:off x="247610" y="2238495"/>
            <a:ext cx="4204630"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11" name="Content Placeholder 3"/>
          <p:cNvSpPr>
            <a:spLocks noGrp="1"/>
          </p:cNvSpPr>
          <p:nvPr>
            <p:ph sz="quarter" idx="20"/>
          </p:nvPr>
        </p:nvSpPr>
        <p:spPr bwMode="gray">
          <a:xfrm>
            <a:off x="4686848" y="1931195"/>
            <a:ext cx="4204630" cy="3980918"/>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3"/>
          <p:cNvSpPr>
            <a:spLocks noGrp="1"/>
          </p:cNvSpPr>
          <p:nvPr>
            <p:ph sz="quarter" idx="19"/>
          </p:nvPr>
        </p:nvSpPr>
        <p:spPr bwMode="gray">
          <a:xfrm>
            <a:off x="247610" y="2317641"/>
            <a:ext cx="4204630" cy="3594475"/>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Subtitle 2"/>
          <p:cNvSpPr>
            <a:spLocks noGrp="1"/>
          </p:cNvSpPr>
          <p:nvPr>
            <p:ph type="subTitle" idx="13"/>
          </p:nvPr>
        </p:nvSpPr>
        <p:spPr bwMode="gray">
          <a:xfrm>
            <a:off x="246938"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cxnSp>
        <p:nvCxnSpPr>
          <p:cNvPr id="24" name="Straight Connector 23"/>
          <p:cNvCxnSpPr/>
          <p:nvPr userDrawn="1"/>
        </p:nvCxnSpPr>
        <p:spPr bwMode="gray">
          <a:xfrm>
            <a:off x="4572793" y="2388843"/>
            <a:ext cx="0" cy="3523271"/>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614869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3: Content (3)">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endParaRPr lang="en-US" dirty="0"/>
          </a:p>
        </p:txBody>
      </p:sp>
      <p:sp>
        <p:nvSpPr>
          <p:cNvPr id="3" name="Footer Placeholder 2"/>
          <p:cNvSpPr>
            <a:spLocks noGrp="1"/>
          </p:cNvSpPr>
          <p:nvPr>
            <p:ph type="ftr" sz="quarter" idx="10"/>
          </p:nvPr>
        </p:nvSpPr>
        <p:spPr bwMode="gray"/>
        <p:txBody>
          <a:bodyPr/>
          <a:lstStyle/>
          <a:p>
            <a:pPr lvl="8"/>
            <a:endParaRPr lang="en-US" dirty="0"/>
          </a:p>
        </p:txBody>
      </p:sp>
      <p:sp>
        <p:nvSpPr>
          <p:cNvPr id="4" name="Date Placeholder 3"/>
          <p:cNvSpPr>
            <a:spLocks noGrp="1"/>
          </p:cNvSpPr>
          <p:nvPr>
            <p:ph type="dt" sz="half" idx="11"/>
          </p:nvPr>
        </p:nvSpPr>
        <p:spPr bwMode="gray"/>
        <p:txBody>
          <a:bodyPr/>
          <a:lstStyle/>
          <a:p>
            <a:fld id="{8F8FF341-9601-47A6-A4C1-F2885A66BAA5}" type="datetime4">
              <a:rPr lang="en-US" smtClean="0"/>
              <a:t>June 9, 2021</a:t>
            </a:fld>
            <a:endParaRPr lang="en-US" dirty="0"/>
          </a:p>
        </p:txBody>
      </p:sp>
      <p:sp>
        <p:nvSpPr>
          <p:cNvPr id="5" name="Slide Number Placeholder 4"/>
          <p:cNvSpPr>
            <a:spLocks noGrp="1"/>
          </p:cNvSpPr>
          <p:nvPr>
            <p:ph type="sldNum" sz="quarter" idx="12"/>
          </p:nvPr>
        </p:nvSpPr>
        <p:spPr bwMode="gray"/>
        <p:txBody>
          <a:bodyPr/>
          <a:lstStyle/>
          <a:p>
            <a:r>
              <a:rPr lang="en-US" dirty="0"/>
              <a:t>Slide </a:t>
            </a:r>
            <a:fld id="{619F89D8-7AE3-494A-97F3-03D680869632}" type="slidenum">
              <a:rPr lang="en-US" smtClean="0"/>
              <a:pPr/>
              <a:t>‹#›</a:t>
            </a:fld>
            <a:endParaRPr lang="en-US" dirty="0"/>
          </a:p>
        </p:txBody>
      </p:sp>
      <p:sp>
        <p:nvSpPr>
          <p:cNvPr id="11" name="Content Placeholder 3"/>
          <p:cNvSpPr>
            <a:spLocks noGrp="1"/>
          </p:cNvSpPr>
          <p:nvPr>
            <p:ph sz="quarter" idx="20"/>
          </p:nvPr>
        </p:nvSpPr>
        <p:spPr bwMode="gray">
          <a:xfrm>
            <a:off x="4687644" y="1931194"/>
            <a:ext cx="4204045" cy="1922496"/>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3"/>
          <p:cNvSpPr>
            <a:spLocks noGrp="1"/>
          </p:cNvSpPr>
          <p:nvPr>
            <p:ph sz="quarter" idx="19"/>
          </p:nvPr>
        </p:nvSpPr>
        <p:spPr bwMode="gray">
          <a:xfrm>
            <a:off x="246938" y="1931194"/>
            <a:ext cx="4203305" cy="3980918"/>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Subtitle 2"/>
          <p:cNvSpPr>
            <a:spLocks noGrp="1"/>
          </p:cNvSpPr>
          <p:nvPr>
            <p:ph type="subTitle" idx="13"/>
          </p:nvPr>
        </p:nvSpPr>
        <p:spPr bwMode="gray">
          <a:xfrm>
            <a:off x="246937"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cxnSp>
        <p:nvCxnSpPr>
          <p:cNvPr id="21" name="Straight Connector 20"/>
          <p:cNvCxnSpPr/>
          <p:nvPr userDrawn="1"/>
        </p:nvCxnSpPr>
        <p:spPr bwMode="gray">
          <a:xfrm>
            <a:off x="4572793" y="1931194"/>
            <a:ext cx="0" cy="3980918"/>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16" name="Content Placeholder 3"/>
          <p:cNvSpPr>
            <a:spLocks noGrp="1"/>
          </p:cNvSpPr>
          <p:nvPr>
            <p:ph sz="quarter" idx="21"/>
          </p:nvPr>
        </p:nvSpPr>
        <p:spPr bwMode="gray">
          <a:xfrm>
            <a:off x="4687644" y="3989616"/>
            <a:ext cx="4204045" cy="1922496"/>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852660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4: Title (3) &amp; Content (3)">
    <p:spTree>
      <p:nvGrpSpPr>
        <p:cNvPr id="1" name=""/>
        <p:cNvGrpSpPr/>
        <p:nvPr/>
      </p:nvGrpSpPr>
      <p:grpSpPr>
        <a:xfrm>
          <a:off x="0" y="0"/>
          <a:ext cx="0" cy="0"/>
          <a:chOff x="0" y="0"/>
          <a:chExt cx="0" cy="0"/>
        </a:xfrm>
      </p:grpSpPr>
      <p:sp>
        <p:nvSpPr>
          <p:cNvPr id="12" name="Text Placeholder 11"/>
          <p:cNvSpPr>
            <a:spLocks noGrp="1"/>
          </p:cNvSpPr>
          <p:nvPr>
            <p:ph type="body" sz="quarter" idx="16"/>
          </p:nvPr>
        </p:nvSpPr>
        <p:spPr bwMode="gray">
          <a:xfrm>
            <a:off x="247610" y="1931193"/>
            <a:ext cx="4204630"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11"/>
          <p:cNvSpPr>
            <a:spLocks noGrp="1"/>
          </p:cNvSpPr>
          <p:nvPr>
            <p:ph type="body" sz="quarter" idx="17"/>
          </p:nvPr>
        </p:nvSpPr>
        <p:spPr bwMode="gray">
          <a:xfrm>
            <a:off x="4686848" y="1931193"/>
            <a:ext cx="4204630"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3" name="Text Placeholder 11"/>
          <p:cNvSpPr>
            <a:spLocks noGrp="1"/>
          </p:cNvSpPr>
          <p:nvPr>
            <p:ph type="body" sz="quarter" idx="18"/>
          </p:nvPr>
        </p:nvSpPr>
        <p:spPr bwMode="gray">
          <a:xfrm>
            <a:off x="4686848" y="4045107"/>
            <a:ext cx="4204630"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5" name="Content Placeholder 15"/>
          <p:cNvSpPr>
            <a:spLocks noGrp="1"/>
          </p:cNvSpPr>
          <p:nvPr>
            <p:ph sz="quarter" idx="20"/>
          </p:nvPr>
        </p:nvSpPr>
        <p:spPr bwMode="gray">
          <a:xfrm>
            <a:off x="4686848" y="2318322"/>
            <a:ext cx="4204630" cy="1484195"/>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15"/>
          <p:cNvSpPr>
            <a:spLocks noGrp="1"/>
          </p:cNvSpPr>
          <p:nvPr>
            <p:ph sz="quarter" idx="19"/>
          </p:nvPr>
        </p:nvSpPr>
        <p:spPr bwMode="gray">
          <a:xfrm>
            <a:off x="247610" y="2317641"/>
            <a:ext cx="4204630" cy="3595121"/>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ußzeilenplatzhalter 2"/>
          <p:cNvSpPr>
            <a:spLocks noGrp="1"/>
          </p:cNvSpPr>
          <p:nvPr>
            <p:ph type="ftr" sz="quarter" idx="10"/>
          </p:nvPr>
        </p:nvSpPr>
        <p:spPr bwMode="gray"/>
        <p:txBody>
          <a:bodyPr/>
          <a:lstStyle/>
          <a:p>
            <a:pPr lvl="8"/>
            <a:endParaRPr lang="en-US" dirty="0"/>
          </a:p>
        </p:txBody>
      </p:sp>
      <p:sp>
        <p:nvSpPr>
          <p:cNvPr id="4" name="Datumsplatzhalter 3"/>
          <p:cNvSpPr>
            <a:spLocks noGrp="1"/>
          </p:cNvSpPr>
          <p:nvPr>
            <p:ph type="dt" sz="half" idx="11"/>
          </p:nvPr>
        </p:nvSpPr>
        <p:spPr bwMode="gray"/>
        <p:txBody>
          <a:bodyPr/>
          <a:lstStyle/>
          <a:p>
            <a:fld id="{86C11801-1BEF-46D9-879F-590C601D8597}" type="datetime4">
              <a:rPr lang="en-US" smtClean="0"/>
              <a:t>June 9, 2021</a:t>
            </a:fld>
            <a:endParaRPr lang="en-US" dirty="0"/>
          </a:p>
        </p:txBody>
      </p:sp>
      <p:sp>
        <p:nvSpPr>
          <p:cNvPr id="5" name="Foliennummernplatzhalter 4"/>
          <p:cNvSpPr>
            <a:spLocks noGrp="1"/>
          </p:cNvSpPr>
          <p:nvPr>
            <p:ph type="sldNum" sz="quarter" idx="12"/>
          </p:nvPr>
        </p:nvSpPr>
        <p:spPr bwMode="gray"/>
        <p:txBody>
          <a:bodyPr/>
          <a:lstStyle/>
          <a:p>
            <a:r>
              <a:rPr lang="en-US" dirty="0"/>
              <a:t>Slide </a:t>
            </a:r>
            <a:fld id="{619F89D8-7AE3-494A-97F3-03D680869632}" type="slidenum">
              <a:rPr lang="en-US" smtClean="0"/>
              <a:pPr/>
              <a:t>‹#›</a:t>
            </a:fld>
            <a:endParaRPr lang="en-US" dirty="0"/>
          </a:p>
        </p:txBody>
      </p:sp>
      <p:cxnSp>
        <p:nvCxnSpPr>
          <p:cNvPr id="7" name="Straight Connector 10"/>
          <p:cNvCxnSpPr/>
          <p:nvPr userDrawn="1"/>
        </p:nvCxnSpPr>
        <p:spPr bwMode="gray">
          <a:xfrm>
            <a:off x="247610" y="2239175"/>
            <a:ext cx="4204630"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11" name="Straight Connector 9"/>
          <p:cNvCxnSpPr/>
          <p:nvPr userDrawn="1"/>
        </p:nvCxnSpPr>
        <p:spPr bwMode="gray">
          <a:xfrm>
            <a:off x="4686848" y="2239175"/>
            <a:ext cx="4204630"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14" name="Straight Connector 14"/>
          <p:cNvCxnSpPr/>
          <p:nvPr userDrawn="1"/>
        </p:nvCxnSpPr>
        <p:spPr bwMode="gray">
          <a:xfrm>
            <a:off x="4686848" y="4348008"/>
            <a:ext cx="4204630"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28" name="Content Placeholder 15"/>
          <p:cNvSpPr>
            <a:spLocks noGrp="1"/>
          </p:cNvSpPr>
          <p:nvPr>
            <p:ph sz="quarter" idx="21"/>
          </p:nvPr>
        </p:nvSpPr>
        <p:spPr bwMode="gray">
          <a:xfrm>
            <a:off x="4686848" y="4432236"/>
            <a:ext cx="4204630" cy="1481057"/>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5"/>
          <p:cNvSpPr>
            <a:spLocks noGrp="1"/>
          </p:cNvSpPr>
          <p:nvPr>
            <p:ph type="title"/>
          </p:nvPr>
        </p:nvSpPr>
        <p:spPr/>
        <p:txBody>
          <a:bodyPr/>
          <a:lstStyle/>
          <a:p>
            <a:r>
              <a:rPr lang="en-US"/>
              <a:t>Click to edit Master title style</a:t>
            </a:r>
            <a:endParaRPr lang="en-US" dirty="0"/>
          </a:p>
        </p:txBody>
      </p:sp>
      <p:sp>
        <p:nvSpPr>
          <p:cNvPr id="18" name="Subtitle 2"/>
          <p:cNvSpPr>
            <a:spLocks noGrp="1"/>
          </p:cNvSpPr>
          <p:nvPr>
            <p:ph type="subTitle" idx="13"/>
          </p:nvPr>
        </p:nvSpPr>
        <p:spPr bwMode="gray">
          <a:xfrm>
            <a:off x="246939"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cxnSp>
        <p:nvCxnSpPr>
          <p:cNvPr id="32" name="Straight Connector 31"/>
          <p:cNvCxnSpPr/>
          <p:nvPr userDrawn="1"/>
        </p:nvCxnSpPr>
        <p:spPr bwMode="gray">
          <a:xfrm>
            <a:off x="4572793" y="2388843"/>
            <a:ext cx="0" cy="3523271"/>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503958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5: Title (3) &amp; Content (3) &amp; Box">
    <p:spTree>
      <p:nvGrpSpPr>
        <p:cNvPr id="1" name=""/>
        <p:cNvGrpSpPr/>
        <p:nvPr/>
      </p:nvGrpSpPr>
      <p:grpSpPr>
        <a:xfrm>
          <a:off x="0" y="0"/>
          <a:ext cx="0" cy="0"/>
          <a:chOff x="0" y="0"/>
          <a:chExt cx="0" cy="0"/>
        </a:xfrm>
      </p:grpSpPr>
      <p:sp>
        <p:nvSpPr>
          <p:cNvPr id="27" name="Text Placeholder 11"/>
          <p:cNvSpPr>
            <a:spLocks noGrp="1"/>
          </p:cNvSpPr>
          <p:nvPr>
            <p:ph type="body" sz="quarter" idx="22"/>
          </p:nvPr>
        </p:nvSpPr>
        <p:spPr bwMode="gray">
          <a:xfrm>
            <a:off x="246937" y="5452639"/>
            <a:ext cx="8643600" cy="460800"/>
          </a:xfrm>
          <a:solidFill>
            <a:schemeClr val="accent3"/>
          </a:solidFill>
        </p:spPr>
        <p:txBody>
          <a:bodyPr lIns="0" tIns="0" rIns="0" anchor="ctr"/>
          <a:lstStyle>
            <a:lvl1pPr marL="0" indent="0" algn="ctr">
              <a:spcBef>
                <a:spcPts val="0"/>
              </a:spcBef>
              <a:buFont typeface="Arial" panose="020B0604020202020204" pitchFamily="34" charset="0"/>
              <a:buNone/>
              <a:defRPr sz="1600" b="1">
                <a:solidFill>
                  <a:schemeClr val="bg1"/>
                </a:solidFill>
              </a:defRPr>
            </a:lvl1pPr>
            <a:lvl2pPr marL="0" indent="0" algn="ctr">
              <a:spcBef>
                <a:spcPts val="0"/>
              </a:spcBef>
              <a:buNone/>
              <a:defRPr sz="1600" b="1">
                <a:solidFill>
                  <a:schemeClr val="bg1"/>
                </a:solidFill>
              </a:defRPr>
            </a:lvl2pPr>
            <a:lvl3pPr marL="0" indent="0" algn="ctr">
              <a:spcBef>
                <a:spcPts val="0"/>
              </a:spcBef>
              <a:buNone/>
              <a:defRPr sz="1600" b="1">
                <a:solidFill>
                  <a:schemeClr val="bg1"/>
                </a:solidFill>
              </a:defRPr>
            </a:lvl3pPr>
            <a:lvl4pPr marL="0" indent="0" algn="ctr">
              <a:spcBef>
                <a:spcPts val="0"/>
              </a:spcBef>
              <a:buNone/>
              <a:defRPr sz="1600" b="1">
                <a:solidFill>
                  <a:schemeClr val="bg1"/>
                </a:solidFill>
              </a:defRPr>
            </a:lvl4pPr>
            <a:lvl5pPr marL="0" indent="0" algn="ctr">
              <a:spcBef>
                <a:spcPts val="0"/>
              </a:spcBef>
              <a:buNone/>
              <a:defRPr sz="1600" b="1">
                <a:solidFill>
                  <a:schemeClr val="bg1"/>
                </a:solidFill>
              </a:defRPr>
            </a:lvl5pPr>
            <a:lvl6pPr marL="0" indent="0" algn="ctr">
              <a:spcBef>
                <a:spcPts val="0"/>
              </a:spcBef>
              <a:buNone/>
              <a:defRPr sz="1600" b="1">
                <a:solidFill>
                  <a:schemeClr val="bg1"/>
                </a:solidFill>
              </a:defRPr>
            </a:lvl6pPr>
            <a:lvl7pPr marL="0" indent="0" algn="ctr">
              <a:spcBef>
                <a:spcPts val="0"/>
              </a:spcBef>
              <a:buNone/>
              <a:defRPr sz="1600" b="1">
                <a:solidFill>
                  <a:schemeClr val="bg1"/>
                </a:solidFill>
              </a:defRPr>
            </a:lvl7pPr>
            <a:lvl8pPr marL="0" indent="0" algn="ctr">
              <a:spcBef>
                <a:spcPts val="0"/>
              </a:spcBef>
              <a:buNone/>
              <a:defRPr sz="1600" b="1">
                <a:solidFill>
                  <a:schemeClr val="bg1"/>
                </a:solidFill>
              </a:defRPr>
            </a:lvl8pPr>
            <a:lvl9pPr marL="0" indent="0" algn="ctr">
              <a:spcBef>
                <a:spcPts val="0"/>
              </a:spcBef>
              <a:buNone/>
              <a:defRPr sz="1600" b="1">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5" name="Content Placeholder 15"/>
          <p:cNvSpPr>
            <a:spLocks noGrp="1"/>
          </p:cNvSpPr>
          <p:nvPr>
            <p:ph sz="quarter" idx="20"/>
          </p:nvPr>
        </p:nvSpPr>
        <p:spPr bwMode="gray">
          <a:xfrm>
            <a:off x="4686846" y="2317642"/>
            <a:ext cx="4204630" cy="1053911"/>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15"/>
          <p:cNvSpPr>
            <a:spLocks noGrp="1"/>
          </p:cNvSpPr>
          <p:nvPr>
            <p:ph sz="quarter" idx="19"/>
          </p:nvPr>
        </p:nvSpPr>
        <p:spPr bwMode="gray">
          <a:xfrm>
            <a:off x="247610" y="2317637"/>
            <a:ext cx="4204630" cy="2950978"/>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11"/>
          <p:cNvSpPr>
            <a:spLocks noGrp="1"/>
          </p:cNvSpPr>
          <p:nvPr>
            <p:ph type="body" sz="quarter" idx="16"/>
          </p:nvPr>
        </p:nvSpPr>
        <p:spPr bwMode="gray">
          <a:xfrm>
            <a:off x="247610" y="1931193"/>
            <a:ext cx="4204630"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11"/>
          <p:cNvSpPr>
            <a:spLocks noGrp="1"/>
          </p:cNvSpPr>
          <p:nvPr>
            <p:ph type="body" sz="quarter" idx="17"/>
          </p:nvPr>
        </p:nvSpPr>
        <p:spPr bwMode="gray">
          <a:xfrm>
            <a:off x="4686846" y="1931193"/>
            <a:ext cx="4204630"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3" name="Text Placeholder 11"/>
          <p:cNvSpPr>
            <a:spLocks noGrp="1"/>
          </p:cNvSpPr>
          <p:nvPr>
            <p:ph type="body" sz="quarter" idx="18"/>
          </p:nvPr>
        </p:nvSpPr>
        <p:spPr bwMode="gray">
          <a:xfrm>
            <a:off x="4686846" y="3831247"/>
            <a:ext cx="4204630"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ußzeilenplatzhalter 2"/>
          <p:cNvSpPr>
            <a:spLocks noGrp="1"/>
          </p:cNvSpPr>
          <p:nvPr>
            <p:ph type="ftr" sz="quarter" idx="10"/>
          </p:nvPr>
        </p:nvSpPr>
        <p:spPr bwMode="gray"/>
        <p:txBody>
          <a:bodyPr/>
          <a:lstStyle/>
          <a:p>
            <a:pPr lvl="8"/>
            <a:endParaRPr lang="en-US" dirty="0"/>
          </a:p>
        </p:txBody>
      </p:sp>
      <p:sp>
        <p:nvSpPr>
          <p:cNvPr id="4" name="Datumsplatzhalter 3"/>
          <p:cNvSpPr>
            <a:spLocks noGrp="1"/>
          </p:cNvSpPr>
          <p:nvPr>
            <p:ph type="dt" sz="half" idx="11"/>
          </p:nvPr>
        </p:nvSpPr>
        <p:spPr bwMode="gray"/>
        <p:txBody>
          <a:bodyPr/>
          <a:lstStyle/>
          <a:p>
            <a:fld id="{75ACC3D8-F658-404B-AC58-DFDEB860C833}" type="datetime4">
              <a:rPr lang="en-US" smtClean="0"/>
              <a:t>June 9, 2021</a:t>
            </a:fld>
            <a:endParaRPr lang="en-US" dirty="0"/>
          </a:p>
        </p:txBody>
      </p:sp>
      <p:sp>
        <p:nvSpPr>
          <p:cNvPr id="5" name="Foliennummernplatzhalter 4"/>
          <p:cNvSpPr>
            <a:spLocks noGrp="1"/>
          </p:cNvSpPr>
          <p:nvPr>
            <p:ph type="sldNum" sz="quarter" idx="12"/>
          </p:nvPr>
        </p:nvSpPr>
        <p:spPr bwMode="gray"/>
        <p:txBody>
          <a:bodyPr/>
          <a:lstStyle/>
          <a:p>
            <a:r>
              <a:rPr lang="en-US" dirty="0"/>
              <a:t>Slide </a:t>
            </a:r>
            <a:fld id="{619F89D8-7AE3-494A-97F3-03D680869632}" type="slidenum">
              <a:rPr lang="en-US" smtClean="0"/>
              <a:pPr/>
              <a:t>‹#›</a:t>
            </a:fld>
            <a:endParaRPr lang="en-US" dirty="0"/>
          </a:p>
        </p:txBody>
      </p:sp>
      <p:cxnSp>
        <p:nvCxnSpPr>
          <p:cNvPr id="7" name="Straight Connector 10"/>
          <p:cNvCxnSpPr/>
          <p:nvPr userDrawn="1"/>
        </p:nvCxnSpPr>
        <p:spPr bwMode="gray">
          <a:xfrm>
            <a:off x="247610" y="2238495"/>
            <a:ext cx="4204630"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11" name="Straight Connector 9"/>
          <p:cNvCxnSpPr/>
          <p:nvPr userDrawn="1"/>
        </p:nvCxnSpPr>
        <p:spPr bwMode="gray">
          <a:xfrm>
            <a:off x="4686846" y="2238495"/>
            <a:ext cx="4204630"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14" name="Straight Connector 14"/>
          <p:cNvCxnSpPr/>
          <p:nvPr userDrawn="1"/>
        </p:nvCxnSpPr>
        <p:spPr bwMode="gray">
          <a:xfrm>
            <a:off x="4686846" y="4135561"/>
            <a:ext cx="4204630"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28" name="Content Placeholder 15"/>
          <p:cNvSpPr>
            <a:spLocks noGrp="1"/>
          </p:cNvSpPr>
          <p:nvPr>
            <p:ph sz="quarter" idx="21"/>
          </p:nvPr>
        </p:nvSpPr>
        <p:spPr bwMode="gray">
          <a:xfrm>
            <a:off x="4686846" y="4214708"/>
            <a:ext cx="4204630" cy="1053911"/>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5"/>
          <p:cNvSpPr>
            <a:spLocks noGrp="1"/>
          </p:cNvSpPr>
          <p:nvPr>
            <p:ph type="title"/>
          </p:nvPr>
        </p:nvSpPr>
        <p:spPr/>
        <p:txBody>
          <a:bodyPr/>
          <a:lstStyle/>
          <a:p>
            <a:r>
              <a:rPr lang="en-US"/>
              <a:t>Click to edit Master title style</a:t>
            </a:r>
            <a:endParaRPr lang="en-US" dirty="0"/>
          </a:p>
        </p:txBody>
      </p:sp>
      <p:sp>
        <p:nvSpPr>
          <p:cNvPr id="19" name="Subtitle 2"/>
          <p:cNvSpPr>
            <a:spLocks noGrp="1"/>
          </p:cNvSpPr>
          <p:nvPr>
            <p:ph type="subTitle" idx="13"/>
          </p:nvPr>
        </p:nvSpPr>
        <p:spPr bwMode="gray">
          <a:xfrm>
            <a:off x="246938"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cxnSp>
        <p:nvCxnSpPr>
          <p:cNvPr id="37" name="Straight Connector 36"/>
          <p:cNvCxnSpPr/>
          <p:nvPr userDrawn="1"/>
        </p:nvCxnSpPr>
        <p:spPr bwMode="gray">
          <a:xfrm>
            <a:off x="4572793" y="2388842"/>
            <a:ext cx="0" cy="2879775"/>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739042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6: Title &amp; Content (2) 2">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endParaRPr lang="en-US" dirty="0"/>
          </a:p>
        </p:txBody>
      </p:sp>
      <p:sp>
        <p:nvSpPr>
          <p:cNvPr id="3" name="Footer Placeholder 2"/>
          <p:cNvSpPr>
            <a:spLocks noGrp="1"/>
          </p:cNvSpPr>
          <p:nvPr>
            <p:ph type="ftr" sz="quarter" idx="10"/>
          </p:nvPr>
        </p:nvSpPr>
        <p:spPr bwMode="gray"/>
        <p:txBody>
          <a:bodyPr/>
          <a:lstStyle/>
          <a:p>
            <a:pPr lvl="8"/>
            <a:endParaRPr lang="en-US" dirty="0"/>
          </a:p>
        </p:txBody>
      </p:sp>
      <p:sp>
        <p:nvSpPr>
          <p:cNvPr id="4" name="Date Placeholder 3"/>
          <p:cNvSpPr>
            <a:spLocks noGrp="1"/>
          </p:cNvSpPr>
          <p:nvPr>
            <p:ph type="dt" sz="half" idx="11"/>
          </p:nvPr>
        </p:nvSpPr>
        <p:spPr bwMode="gray"/>
        <p:txBody>
          <a:bodyPr/>
          <a:lstStyle/>
          <a:p>
            <a:fld id="{7E78DB5F-64D9-442E-954C-935C935B4142}" type="datetime4">
              <a:rPr lang="en-US" smtClean="0"/>
              <a:t>June 9, 2021</a:t>
            </a:fld>
            <a:endParaRPr lang="en-US" dirty="0"/>
          </a:p>
        </p:txBody>
      </p:sp>
      <p:sp>
        <p:nvSpPr>
          <p:cNvPr id="5" name="Slide Number Placeholder 4"/>
          <p:cNvSpPr>
            <a:spLocks noGrp="1"/>
          </p:cNvSpPr>
          <p:nvPr>
            <p:ph type="sldNum" sz="quarter" idx="12"/>
          </p:nvPr>
        </p:nvSpPr>
        <p:spPr bwMode="gray"/>
        <p:txBody>
          <a:bodyPr/>
          <a:lstStyle/>
          <a:p>
            <a:r>
              <a:rPr lang="en-US" dirty="0"/>
              <a:t>Slide </a:t>
            </a:r>
            <a:fld id="{619F89D8-7AE3-494A-97F3-03D680869632}" type="slidenum">
              <a:rPr lang="en-US" smtClean="0"/>
              <a:pPr/>
              <a:t>‹#›</a:t>
            </a:fld>
            <a:endParaRPr lang="en-US" dirty="0"/>
          </a:p>
        </p:txBody>
      </p:sp>
      <p:sp>
        <p:nvSpPr>
          <p:cNvPr id="7" name="Text Placeholder 11"/>
          <p:cNvSpPr>
            <a:spLocks noGrp="1"/>
          </p:cNvSpPr>
          <p:nvPr>
            <p:ph type="body" sz="quarter" idx="16"/>
          </p:nvPr>
        </p:nvSpPr>
        <p:spPr bwMode="gray">
          <a:xfrm>
            <a:off x="247099" y="1931195"/>
            <a:ext cx="1548420"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3"/>
          <p:cNvSpPr>
            <a:spLocks noGrp="1"/>
          </p:cNvSpPr>
          <p:nvPr>
            <p:ph sz="quarter" idx="20"/>
          </p:nvPr>
        </p:nvSpPr>
        <p:spPr bwMode="gray">
          <a:xfrm>
            <a:off x="2025372" y="1931195"/>
            <a:ext cx="6866317" cy="3980918"/>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3"/>
          <p:cNvSpPr>
            <a:spLocks noGrp="1"/>
          </p:cNvSpPr>
          <p:nvPr>
            <p:ph sz="quarter" idx="19"/>
          </p:nvPr>
        </p:nvSpPr>
        <p:spPr bwMode="gray">
          <a:xfrm>
            <a:off x="247099" y="2317641"/>
            <a:ext cx="1548420" cy="3594475"/>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6" name="Straight Connector 15"/>
          <p:cNvCxnSpPr/>
          <p:nvPr userDrawn="1"/>
        </p:nvCxnSpPr>
        <p:spPr bwMode="gray">
          <a:xfrm>
            <a:off x="247099" y="2238495"/>
            <a:ext cx="1547369"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15" name="Subtitle 2"/>
          <p:cNvSpPr>
            <a:spLocks noGrp="1"/>
          </p:cNvSpPr>
          <p:nvPr>
            <p:ph type="subTitle" idx="13"/>
          </p:nvPr>
        </p:nvSpPr>
        <p:spPr bwMode="gray">
          <a:xfrm>
            <a:off x="246938"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cxnSp>
        <p:nvCxnSpPr>
          <p:cNvPr id="26" name="Straight Connector 25"/>
          <p:cNvCxnSpPr/>
          <p:nvPr userDrawn="1"/>
        </p:nvCxnSpPr>
        <p:spPr bwMode="gray">
          <a:xfrm>
            <a:off x="1911636" y="2388843"/>
            <a:ext cx="0" cy="3523271"/>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57884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7: Title &amp; Content (2) 3">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endParaRPr lang="en-US" dirty="0"/>
          </a:p>
        </p:txBody>
      </p:sp>
      <p:sp>
        <p:nvSpPr>
          <p:cNvPr id="3" name="Footer Placeholder 2"/>
          <p:cNvSpPr>
            <a:spLocks noGrp="1"/>
          </p:cNvSpPr>
          <p:nvPr>
            <p:ph type="ftr" sz="quarter" idx="10"/>
          </p:nvPr>
        </p:nvSpPr>
        <p:spPr bwMode="gray"/>
        <p:txBody>
          <a:bodyPr/>
          <a:lstStyle/>
          <a:p>
            <a:pPr lvl="8"/>
            <a:endParaRPr lang="en-US" dirty="0"/>
          </a:p>
        </p:txBody>
      </p:sp>
      <p:sp>
        <p:nvSpPr>
          <p:cNvPr id="4" name="Date Placeholder 3"/>
          <p:cNvSpPr>
            <a:spLocks noGrp="1"/>
          </p:cNvSpPr>
          <p:nvPr>
            <p:ph type="dt" sz="half" idx="11"/>
          </p:nvPr>
        </p:nvSpPr>
        <p:spPr bwMode="gray"/>
        <p:txBody>
          <a:bodyPr/>
          <a:lstStyle/>
          <a:p>
            <a:fld id="{7E78DB5F-64D9-442E-954C-935C935B4142}" type="datetime4">
              <a:rPr lang="en-US" smtClean="0"/>
              <a:t>June 9, 2021</a:t>
            </a:fld>
            <a:endParaRPr lang="en-US" dirty="0"/>
          </a:p>
        </p:txBody>
      </p:sp>
      <p:sp>
        <p:nvSpPr>
          <p:cNvPr id="5" name="Slide Number Placeholder 4"/>
          <p:cNvSpPr>
            <a:spLocks noGrp="1"/>
          </p:cNvSpPr>
          <p:nvPr>
            <p:ph type="sldNum" sz="quarter" idx="12"/>
          </p:nvPr>
        </p:nvSpPr>
        <p:spPr bwMode="gray"/>
        <p:txBody>
          <a:bodyPr/>
          <a:lstStyle/>
          <a:p>
            <a:r>
              <a:rPr lang="en-US" dirty="0"/>
              <a:t>Slide </a:t>
            </a:r>
            <a:fld id="{619F89D8-7AE3-494A-97F3-03D680869632}" type="slidenum">
              <a:rPr lang="en-US" smtClean="0"/>
              <a:pPr/>
              <a:t>‹#›</a:t>
            </a:fld>
            <a:endParaRPr lang="en-US" dirty="0"/>
          </a:p>
        </p:txBody>
      </p:sp>
      <p:sp>
        <p:nvSpPr>
          <p:cNvPr id="7" name="Text Placeholder 11"/>
          <p:cNvSpPr>
            <a:spLocks noGrp="1"/>
          </p:cNvSpPr>
          <p:nvPr>
            <p:ph type="body" sz="quarter" idx="16"/>
          </p:nvPr>
        </p:nvSpPr>
        <p:spPr bwMode="gray">
          <a:xfrm>
            <a:off x="247610" y="1931195"/>
            <a:ext cx="3070858"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3"/>
          <p:cNvSpPr>
            <a:spLocks noGrp="1"/>
          </p:cNvSpPr>
          <p:nvPr>
            <p:ph sz="quarter" idx="20"/>
          </p:nvPr>
        </p:nvSpPr>
        <p:spPr bwMode="gray">
          <a:xfrm>
            <a:off x="3544312" y="1931195"/>
            <a:ext cx="5347377" cy="3980918"/>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3"/>
          <p:cNvSpPr>
            <a:spLocks noGrp="1"/>
          </p:cNvSpPr>
          <p:nvPr>
            <p:ph sz="quarter" idx="19"/>
          </p:nvPr>
        </p:nvSpPr>
        <p:spPr bwMode="gray">
          <a:xfrm>
            <a:off x="247610" y="2317641"/>
            <a:ext cx="3070858" cy="3594475"/>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6" name="Straight Connector 15"/>
          <p:cNvCxnSpPr/>
          <p:nvPr userDrawn="1"/>
        </p:nvCxnSpPr>
        <p:spPr bwMode="gray">
          <a:xfrm>
            <a:off x="247610" y="2238495"/>
            <a:ext cx="3070860"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15" name="Subtitle 2"/>
          <p:cNvSpPr>
            <a:spLocks noGrp="1"/>
          </p:cNvSpPr>
          <p:nvPr>
            <p:ph type="subTitle" idx="13"/>
          </p:nvPr>
        </p:nvSpPr>
        <p:spPr bwMode="gray">
          <a:xfrm>
            <a:off x="246937"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cxnSp>
        <p:nvCxnSpPr>
          <p:cNvPr id="26" name="Straight Connector 25"/>
          <p:cNvCxnSpPr/>
          <p:nvPr userDrawn="1"/>
        </p:nvCxnSpPr>
        <p:spPr bwMode="gray">
          <a:xfrm>
            <a:off x="3432581" y="2388843"/>
            <a:ext cx="0" cy="3523271"/>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158882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8: Title (3) &amp; Content (3) 3">
    <p:spTree>
      <p:nvGrpSpPr>
        <p:cNvPr id="1" name=""/>
        <p:cNvGrpSpPr/>
        <p:nvPr/>
      </p:nvGrpSpPr>
      <p:grpSpPr>
        <a:xfrm>
          <a:off x="0" y="0"/>
          <a:ext cx="0" cy="0"/>
          <a:chOff x="0" y="0"/>
          <a:chExt cx="0" cy="0"/>
        </a:xfrm>
      </p:grpSpPr>
      <p:sp>
        <p:nvSpPr>
          <p:cNvPr id="12" name="Text Placeholder 11"/>
          <p:cNvSpPr>
            <a:spLocks noGrp="1"/>
          </p:cNvSpPr>
          <p:nvPr>
            <p:ph type="body" sz="quarter" idx="16"/>
          </p:nvPr>
        </p:nvSpPr>
        <p:spPr bwMode="gray">
          <a:xfrm>
            <a:off x="246937" y="1931193"/>
            <a:ext cx="3070858"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11"/>
          <p:cNvSpPr>
            <a:spLocks noGrp="1"/>
          </p:cNvSpPr>
          <p:nvPr>
            <p:ph type="body" sz="quarter" idx="17"/>
          </p:nvPr>
        </p:nvSpPr>
        <p:spPr bwMode="gray">
          <a:xfrm>
            <a:off x="3543955" y="1931194"/>
            <a:ext cx="5347537"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3" name="Text Placeholder 11"/>
          <p:cNvSpPr>
            <a:spLocks noGrp="1"/>
          </p:cNvSpPr>
          <p:nvPr>
            <p:ph type="body" sz="quarter" idx="18"/>
          </p:nvPr>
        </p:nvSpPr>
        <p:spPr bwMode="gray">
          <a:xfrm>
            <a:off x="3543955" y="4042705"/>
            <a:ext cx="5347537"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5" name="Content Placeholder 15"/>
          <p:cNvSpPr>
            <a:spLocks noGrp="1"/>
          </p:cNvSpPr>
          <p:nvPr>
            <p:ph sz="quarter" idx="20"/>
          </p:nvPr>
        </p:nvSpPr>
        <p:spPr bwMode="gray">
          <a:xfrm>
            <a:off x="3543955" y="2317638"/>
            <a:ext cx="5347537" cy="1483548"/>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15"/>
          <p:cNvSpPr>
            <a:spLocks noGrp="1"/>
          </p:cNvSpPr>
          <p:nvPr>
            <p:ph sz="quarter" idx="19"/>
          </p:nvPr>
        </p:nvSpPr>
        <p:spPr bwMode="gray">
          <a:xfrm>
            <a:off x="246937" y="2317638"/>
            <a:ext cx="3071532" cy="3594474"/>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ußzeilenplatzhalter 2"/>
          <p:cNvSpPr>
            <a:spLocks noGrp="1"/>
          </p:cNvSpPr>
          <p:nvPr>
            <p:ph type="ftr" sz="quarter" idx="10"/>
          </p:nvPr>
        </p:nvSpPr>
        <p:spPr bwMode="gray"/>
        <p:txBody>
          <a:bodyPr/>
          <a:lstStyle/>
          <a:p>
            <a:pPr lvl="8"/>
            <a:endParaRPr lang="en-US" dirty="0"/>
          </a:p>
        </p:txBody>
      </p:sp>
      <p:sp>
        <p:nvSpPr>
          <p:cNvPr id="4" name="Datumsplatzhalter 3"/>
          <p:cNvSpPr>
            <a:spLocks noGrp="1"/>
          </p:cNvSpPr>
          <p:nvPr>
            <p:ph type="dt" sz="half" idx="11"/>
          </p:nvPr>
        </p:nvSpPr>
        <p:spPr bwMode="gray"/>
        <p:txBody>
          <a:bodyPr/>
          <a:lstStyle/>
          <a:p>
            <a:fld id="{21D0314D-AAD8-43AE-987E-1CD311B19016}" type="datetime4">
              <a:rPr lang="en-US" smtClean="0"/>
              <a:t>June 9, 2021</a:t>
            </a:fld>
            <a:endParaRPr lang="en-US" dirty="0"/>
          </a:p>
        </p:txBody>
      </p:sp>
      <p:sp>
        <p:nvSpPr>
          <p:cNvPr id="5" name="Foliennummernplatzhalter 4"/>
          <p:cNvSpPr>
            <a:spLocks noGrp="1"/>
          </p:cNvSpPr>
          <p:nvPr>
            <p:ph type="sldNum" sz="quarter" idx="12"/>
          </p:nvPr>
        </p:nvSpPr>
        <p:spPr bwMode="gray"/>
        <p:txBody>
          <a:bodyPr/>
          <a:lstStyle/>
          <a:p>
            <a:r>
              <a:rPr lang="en-US" dirty="0"/>
              <a:t>Slide </a:t>
            </a:r>
            <a:fld id="{619F89D8-7AE3-494A-97F3-03D680869632}" type="slidenum">
              <a:rPr lang="en-US" smtClean="0"/>
              <a:pPr/>
              <a:t>‹#›</a:t>
            </a:fld>
            <a:endParaRPr lang="en-US" dirty="0"/>
          </a:p>
        </p:txBody>
      </p:sp>
      <p:cxnSp>
        <p:nvCxnSpPr>
          <p:cNvPr id="11" name="Straight Connector 9"/>
          <p:cNvCxnSpPr/>
          <p:nvPr userDrawn="1"/>
        </p:nvCxnSpPr>
        <p:spPr bwMode="gray">
          <a:xfrm>
            <a:off x="3544564" y="2238495"/>
            <a:ext cx="5346928"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14" name="Straight Connector 14"/>
          <p:cNvCxnSpPr/>
          <p:nvPr userDrawn="1"/>
        </p:nvCxnSpPr>
        <p:spPr bwMode="gray">
          <a:xfrm>
            <a:off x="3544564" y="4349421"/>
            <a:ext cx="5346928"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28" name="Content Placeholder 15"/>
          <p:cNvSpPr>
            <a:spLocks noGrp="1"/>
          </p:cNvSpPr>
          <p:nvPr>
            <p:ph sz="quarter" idx="21"/>
          </p:nvPr>
        </p:nvSpPr>
        <p:spPr bwMode="gray">
          <a:xfrm>
            <a:off x="3543955" y="4428564"/>
            <a:ext cx="5347537" cy="1483548"/>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5"/>
          <p:cNvSpPr>
            <a:spLocks noGrp="1"/>
          </p:cNvSpPr>
          <p:nvPr>
            <p:ph type="title"/>
          </p:nvPr>
        </p:nvSpPr>
        <p:spPr/>
        <p:txBody>
          <a:bodyPr/>
          <a:lstStyle/>
          <a:p>
            <a:r>
              <a:rPr lang="en-US"/>
              <a:t>Click to edit Master title style</a:t>
            </a:r>
            <a:endParaRPr lang="en-US" dirty="0"/>
          </a:p>
        </p:txBody>
      </p:sp>
      <p:sp>
        <p:nvSpPr>
          <p:cNvPr id="20" name="Subtitle 2"/>
          <p:cNvSpPr>
            <a:spLocks noGrp="1"/>
          </p:cNvSpPr>
          <p:nvPr>
            <p:ph type="subTitle" idx="13"/>
          </p:nvPr>
        </p:nvSpPr>
        <p:spPr bwMode="gray">
          <a:xfrm>
            <a:off x="246936"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cxnSp>
        <p:nvCxnSpPr>
          <p:cNvPr id="37" name="Straight Connector 36"/>
          <p:cNvCxnSpPr/>
          <p:nvPr userDrawn="1"/>
        </p:nvCxnSpPr>
        <p:spPr bwMode="gray">
          <a:xfrm>
            <a:off x="3432581" y="2388843"/>
            <a:ext cx="0" cy="3523271"/>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41" name="Straight Connector 40"/>
          <p:cNvCxnSpPr/>
          <p:nvPr userDrawn="1"/>
        </p:nvCxnSpPr>
        <p:spPr bwMode="gray">
          <a:xfrm>
            <a:off x="246937" y="2238495"/>
            <a:ext cx="3070860"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483669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9: Title (3) &amp; Content (3) &amp; Box 3">
    <p:spTree>
      <p:nvGrpSpPr>
        <p:cNvPr id="1" name=""/>
        <p:cNvGrpSpPr/>
        <p:nvPr/>
      </p:nvGrpSpPr>
      <p:grpSpPr>
        <a:xfrm>
          <a:off x="0" y="0"/>
          <a:ext cx="0" cy="0"/>
          <a:chOff x="0" y="0"/>
          <a:chExt cx="0" cy="0"/>
        </a:xfrm>
      </p:grpSpPr>
      <p:cxnSp>
        <p:nvCxnSpPr>
          <p:cNvPr id="42" name="Straight Connector 41"/>
          <p:cNvCxnSpPr/>
          <p:nvPr userDrawn="1"/>
        </p:nvCxnSpPr>
        <p:spPr bwMode="gray">
          <a:xfrm>
            <a:off x="3432581" y="2388842"/>
            <a:ext cx="0" cy="2879775"/>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27" name="Text Placeholder 11"/>
          <p:cNvSpPr>
            <a:spLocks noGrp="1"/>
          </p:cNvSpPr>
          <p:nvPr>
            <p:ph type="body" sz="quarter" idx="22"/>
          </p:nvPr>
        </p:nvSpPr>
        <p:spPr bwMode="gray">
          <a:xfrm>
            <a:off x="246936" y="5452639"/>
            <a:ext cx="8643600" cy="460800"/>
          </a:xfrm>
          <a:solidFill>
            <a:schemeClr val="accent3"/>
          </a:solidFill>
        </p:spPr>
        <p:txBody>
          <a:bodyPr lIns="0" tIns="0" rIns="0" anchor="ctr"/>
          <a:lstStyle>
            <a:lvl1pPr marL="0" indent="0" algn="ctr">
              <a:spcBef>
                <a:spcPts val="0"/>
              </a:spcBef>
              <a:buFont typeface="Arial" panose="020B0604020202020204" pitchFamily="34" charset="0"/>
              <a:buNone/>
              <a:defRPr sz="1600" b="1">
                <a:solidFill>
                  <a:schemeClr val="bg1"/>
                </a:solidFill>
              </a:defRPr>
            </a:lvl1pPr>
            <a:lvl2pPr marL="0" indent="0" algn="ctr">
              <a:spcBef>
                <a:spcPts val="0"/>
              </a:spcBef>
              <a:buNone/>
              <a:defRPr sz="1600" b="1">
                <a:solidFill>
                  <a:schemeClr val="bg1"/>
                </a:solidFill>
              </a:defRPr>
            </a:lvl2pPr>
            <a:lvl3pPr marL="0" indent="0" algn="ctr">
              <a:spcBef>
                <a:spcPts val="0"/>
              </a:spcBef>
              <a:buNone/>
              <a:defRPr sz="1600" b="1">
                <a:solidFill>
                  <a:schemeClr val="bg1"/>
                </a:solidFill>
              </a:defRPr>
            </a:lvl3pPr>
            <a:lvl4pPr marL="0" indent="0" algn="ctr">
              <a:spcBef>
                <a:spcPts val="0"/>
              </a:spcBef>
              <a:buNone/>
              <a:defRPr sz="1600" b="1">
                <a:solidFill>
                  <a:schemeClr val="bg1"/>
                </a:solidFill>
              </a:defRPr>
            </a:lvl4pPr>
            <a:lvl5pPr marL="0" indent="0" algn="ctr">
              <a:spcBef>
                <a:spcPts val="0"/>
              </a:spcBef>
              <a:buNone/>
              <a:defRPr sz="1600" b="1">
                <a:solidFill>
                  <a:schemeClr val="bg1"/>
                </a:solidFill>
              </a:defRPr>
            </a:lvl5pPr>
            <a:lvl6pPr marL="0" indent="0" algn="ctr">
              <a:spcBef>
                <a:spcPts val="0"/>
              </a:spcBef>
              <a:buNone/>
              <a:defRPr sz="1600" b="1">
                <a:solidFill>
                  <a:schemeClr val="bg1"/>
                </a:solidFill>
              </a:defRPr>
            </a:lvl6pPr>
            <a:lvl7pPr marL="0" indent="0" algn="ctr">
              <a:spcBef>
                <a:spcPts val="0"/>
              </a:spcBef>
              <a:buNone/>
              <a:defRPr sz="1600" b="1">
                <a:solidFill>
                  <a:schemeClr val="bg1"/>
                </a:solidFill>
              </a:defRPr>
            </a:lvl7pPr>
            <a:lvl8pPr marL="0" indent="0" algn="ctr">
              <a:spcBef>
                <a:spcPts val="0"/>
              </a:spcBef>
              <a:buNone/>
              <a:defRPr sz="1600" b="1">
                <a:solidFill>
                  <a:schemeClr val="bg1"/>
                </a:solidFill>
              </a:defRPr>
            </a:lvl8pPr>
            <a:lvl9pPr marL="0" indent="0" algn="ctr">
              <a:spcBef>
                <a:spcPts val="0"/>
              </a:spcBef>
              <a:buNone/>
              <a:defRPr sz="1600" b="1">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5" name="Content Placeholder 15"/>
          <p:cNvSpPr>
            <a:spLocks noGrp="1"/>
          </p:cNvSpPr>
          <p:nvPr>
            <p:ph sz="quarter" idx="20"/>
          </p:nvPr>
        </p:nvSpPr>
        <p:spPr bwMode="gray">
          <a:xfrm>
            <a:off x="3544313" y="2317642"/>
            <a:ext cx="5347376" cy="1053911"/>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15"/>
          <p:cNvSpPr>
            <a:spLocks noGrp="1"/>
          </p:cNvSpPr>
          <p:nvPr>
            <p:ph sz="quarter" idx="19"/>
          </p:nvPr>
        </p:nvSpPr>
        <p:spPr bwMode="gray">
          <a:xfrm>
            <a:off x="246938" y="2317641"/>
            <a:ext cx="3071531" cy="2950979"/>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11"/>
          <p:cNvSpPr>
            <a:spLocks noGrp="1"/>
          </p:cNvSpPr>
          <p:nvPr>
            <p:ph type="body" sz="quarter" idx="16"/>
          </p:nvPr>
        </p:nvSpPr>
        <p:spPr bwMode="gray">
          <a:xfrm>
            <a:off x="246938" y="1931193"/>
            <a:ext cx="3071531"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11"/>
          <p:cNvSpPr>
            <a:spLocks noGrp="1"/>
          </p:cNvSpPr>
          <p:nvPr>
            <p:ph type="body" sz="quarter" idx="17"/>
          </p:nvPr>
        </p:nvSpPr>
        <p:spPr bwMode="gray">
          <a:xfrm>
            <a:off x="3544313" y="1931193"/>
            <a:ext cx="5347901"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3" name="Text Placeholder 11"/>
          <p:cNvSpPr>
            <a:spLocks noGrp="1"/>
          </p:cNvSpPr>
          <p:nvPr>
            <p:ph type="body" sz="quarter" idx="18"/>
          </p:nvPr>
        </p:nvSpPr>
        <p:spPr bwMode="gray">
          <a:xfrm>
            <a:off x="3544313" y="3831247"/>
            <a:ext cx="5347901"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ußzeilenplatzhalter 2"/>
          <p:cNvSpPr>
            <a:spLocks noGrp="1"/>
          </p:cNvSpPr>
          <p:nvPr>
            <p:ph type="ftr" sz="quarter" idx="10"/>
          </p:nvPr>
        </p:nvSpPr>
        <p:spPr bwMode="gray"/>
        <p:txBody>
          <a:bodyPr/>
          <a:lstStyle/>
          <a:p>
            <a:pPr lvl="8"/>
            <a:endParaRPr lang="en-US" dirty="0"/>
          </a:p>
        </p:txBody>
      </p:sp>
      <p:sp>
        <p:nvSpPr>
          <p:cNvPr id="4" name="Datumsplatzhalter 3"/>
          <p:cNvSpPr>
            <a:spLocks noGrp="1"/>
          </p:cNvSpPr>
          <p:nvPr>
            <p:ph type="dt" sz="half" idx="11"/>
          </p:nvPr>
        </p:nvSpPr>
        <p:spPr bwMode="gray"/>
        <p:txBody>
          <a:bodyPr/>
          <a:lstStyle/>
          <a:p>
            <a:fld id="{8C3EC54A-C632-4B8A-8DD8-4163ADA26599}" type="datetime4">
              <a:rPr lang="en-US" smtClean="0"/>
              <a:t>June 9, 2021</a:t>
            </a:fld>
            <a:endParaRPr lang="en-US" dirty="0"/>
          </a:p>
        </p:txBody>
      </p:sp>
      <p:sp>
        <p:nvSpPr>
          <p:cNvPr id="5" name="Foliennummernplatzhalter 4"/>
          <p:cNvSpPr>
            <a:spLocks noGrp="1"/>
          </p:cNvSpPr>
          <p:nvPr>
            <p:ph type="sldNum" sz="quarter" idx="12"/>
          </p:nvPr>
        </p:nvSpPr>
        <p:spPr bwMode="gray"/>
        <p:txBody>
          <a:bodyPr/>
          <a:lstStyle/>
          <a:p>
            <a:r>
              <a:rPr lang="en-US" dirty="0"/>
              <a:t>Slide </a:t>
            </a:r>
            <a:fld id="{619F89D8-7AE3-494A-97F3-03D680869632}" type="slidenum">
              <a:rPr lang="en-US" smtClean="0"/>
              <a:pPr/>
              <a:t>‹#›</a:t>
            </a:fld>
            <a:endParaRPr lang="en-US" dirty="0"/>
          </a:p>
        </p:txBody>
      </p:sp>
      <p:sp>
        <p:nvSpPr>
          <p:cNvPr id="28" name="Content Placeholder 15"/>
          <p:cNvSpPr>
            <a:spLocks noGrp="1"/>
          </p:cNvSpPr>
          <p:nvPr>
            <p:ph sz="quarter" idx="21"/>
          </p:nvPr>
        </p:nvSpPr>
        <p:spPr bwMode="gray">
          <a:xfrm>
            <a:off x="3544313" y="4214708"/>
            <a:ext cx="5347376" cy="1053911"/>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9" name="Straight Connector 9"/>
          <p:cNvCxnSpPr/>
          <p:nvPr userDrawn="1"/>
        </p:nvCxnSpPr>
        <p:spPr bwMode="gray">
          <a:xfrm>
            <a:off x="3544313" y="2238495"/>
            <a:ext cx="5346928"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29" name="Straight Connector 28"/>
          <p:cNvCxnSpPr/>
          <p:nvPr userDrawn="1"/>
        </p:nvCxnSpPr>
        <p:spPr bwMode="gray">
          <a:xfrm>
            <a:off x="3546262" y="4136597"/>
            <a:ext cx="5346928"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6" name="Title 5"/>
          <p:cNvSpPr>
            <a:spLocks noGrp="1"/>
          </p:cNvSpPr>
          <p:nvPr>
            <p:ph type="title"/>
          </p:nvPr>
        </p:nvSpPr>
        <p:spPr/>
        <p:txBody>
          <a:bodyPr/>
          <a:lstStyle/>
          <a:p>
            <a:r>
              <a:rPr lang="en-US"/>
              <a:t>Click to edit Master title style</a:t>
            </a:r>
            <a:endParaRPr lang="en-US" dirty="0"/>
          </a:p>
        </p:txBody>
      </p:sp>
      <p:sp>
        <p:nvSpPr>
          <p:cNvPr id="20" name="Subtitle 2"/>
          <p:cNvSpPr>
            <a:spLocks noGrp="1"/>
          </p:cNvSpPr>
          <p:nvPr>
            <p:ph type="subTitle" idx="13"/>
          </p:nvPr>
        </p:nvSpPr>
        <p:spPr bwMode="gray">
          <a:xfrm>
            <a:off x="246937"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cxnSp>
        <p:nvCxnSpPr>
          <p:cNvPr id="45" name="Straight Connector 44"/>
          <p:cNvCxnSpPr/>
          <p:nvPr userDrawn="1"/>
        </p:nvCxnSpPr>
        <p:spPr bwMode="gray">
          <a:xfrm>
            <a:off x="246938" y="2238495"/>
            <a:ext cx="3070860"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200631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0: Title (3) &amp; Content (3) 2">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endParaRPr lang="en-US" dirty="0"/>
          </a:p>
        </p:txBody>
      </p:sp>
      <p:sp>
        <p:nvSpPr>
          <p:cNvPr id="3" name="Footer Placeholder 2"/>
          <p:cNvSpPr>
            <a:spLocks noGrp="1"/>
          </p:cNvSpPr>
          <p:nvPr>
            <p:ph type="ftr" sz="quarter" idx="10"/>
          </p:nvPr>
        </p:nvSpPr>
        <p:spPr bwMode="gray"/>
        <p:txBody>
          <a:bodyPr/>
          <a:lstStyle/>
          <a:p>
            <a:pPr lvl="8"/>
            <a:endParaRPr lang="en-US" dirty="0"/>
          </a:p>
        </p:txBody>
      </p:sp>
      <p:sp>
        <p:nvSpPr>
          <p:cNvPr id="4" name="Date Placeholder 3"/>
          <p:cNvSpPr>
            <a:spLocks noGrp="1"/>
          </p:cNvSpPr>
          <p:nvPr>
            <p:ph type="dt" sz="half" idx="11"/>
          </p:nvPr>
        </p:nvSpPr>
        <p:spPr bwMode="gray"/>
        <p:txBody>
          <a:bodyPr/>
          <a:lstStyle/>
          <a:p>
            <a:fld id="{4094DB61-25C8-4EF5-ACA6-394B43063948}" type="datetime4">
              <a:rPr lang="en-US" smtClean="0"/>
              <a:t>June 9, 2021</a:t>
            </a:fld>
            <a:endParaRPr lang="en-US" dirty="0"/>
          </a:p>
        </p:txBody>
      </p:sp>
      <p:sp>
        <p:nvSpPr>
          <p:cNvPr id="5" name="Slide Number Placeholder 4"/>
          <p:cNvSpPr>
            <a:spLocks noGrp="1"/>
          </p:cNvSpPr>
          <p:nvPr>
            <p:ph type="sldNum" sz="quarter" idx="12"/>
          </p:nvPr>
        </p:nvSpPr>
        <p:spPr bwMode="gray"/>
        <p:txBody>
          <a:bodyPr/>
          <a:lstStyle/>
          <a:p>
            <a:r>
              <a:rPr lang="en-US" dirty="0"/>
              <a:t>Slide </a:t>
            </a:r>
            <a:fld id="{619F89D8-7AE3-494A-97F3-03D680869632}" type="slidenum">
              <a:rPr lang="en-US" smtClean="0"/>
              <a:pPr/>
              <a:t>‹#›</a:t>
            </a:fld>
            <a:endParaRPr lang="en-US" dirty="0"/>
          </a:p>
        </p:txBody>
      </p:sp>
      <p:sp>
        <p:nvSpPr>
          <p:cNvPr id="9" name="Text Placeholder 11"/>
          <p:cNvSpPr>
            <a:spLocks noGrp="1"/>
          </p:cNvSpPr>
          <p:nvPr>
            <p:ph type="body" sz="quarter" idx="16"/>
          </p:nvPr>
        </p:nvSpPr>
        <p:spPr bwMode="gray">
          <a:xfrm>
            <a:off x="247610" y="1931193"/>
            <a:ext cx="2732875"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3"/>
          <p:cNvSpPr>
            <a:spLocks noGrp="1"/>
          </p:cNvSpPr>
          <p:nvPr>
            <p:ph sz="quarter" idx="23"/>
          </p:nvPr>
        </p:nvSpPr>
        <p:spPr bwMode="gray">
          <a:xfrm>
            <a:off x="247610" y="2317185"/>
            <a:ext cx="2732875" cy="3594931"/>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11"/>
          <p:cNvSpPr>
            <a:spLocks noGrp="1"/>
          </p:cNvSpPr>
          <p:nvPr>
            <p:ph type="body" sz="quarter" idx="24"/>
          </p:nvPr>
        </p:nvSpPr>
        <p:spPr bwMode="gray">
          <a:xfrm>
            <a:off x="3204402" y="1931193"/>
            <a:ext cx="2732875"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Straight Connector 14"/>
          <p:cNvCxnSpPr/>
          <p:nvPr userDrawn="1"/>
        </p:nvCxnSpPr>
        <p:spPr bwMode="gray">
          <a:xfrm>
            <a:off x="3204402" y="2238495"/>
            <a:ext cx="2732875"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16" name="Content Placeholder 3"/>
          <p:cNvSpPr>
            <a:spLocks noGrp="1"/>
          </p:cNvSpPr>
          <p:nvPr>
            <p:ph sz="quarter" idx="25"/>
          </p:nvPr>
        </p:nvSpPr>
        <p:spPr bwMode="gray">
          <a:xfrm>
            <a:off x="3204403" y="2317185"/>
            <a:ext cx="2732875" cy="3594931"/>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Text Placeholder 11"/>
          <p:cNvSpPr>
            <a:spLocks noGrp="1"/>
          </p:cNvSpPr>
          <p:nvPr>
            <p:ph type="body" sz="quarter" idx="26"/>
          </p:nvPr>
        </p:nvSpPr>
        <p:spPr bwMode="gray">
          <a:xfrm>
            <a:off x="6158814" y="1931193"/>
            <a:ext cx="2732875"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21" name="Straight Connector 20"/>
          <p:cNvCxnSpPr/>
          <p:nvPr userDrawn="1"/>
        </p:nvCxnSpPr>
        <p:spPr bwMode="gray">
          <a:xfrm>
            <a:off x="6158814" y="2238495"/>
            <a:ext cx="2732875"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22" name="Content Placeholder 3"/>
          <p:cNvSpPr>
            <a:spLocks noGrp="1"/>
          </p:cNvSpPr>
          <p:nvPr>
            <p:ph sz="quarter" idx="27"/>
          </p:nvPr>
        </p:nvSpPr>
        <p:spPr bwMode="gray">
          <a:xfrm>
            <a:off x="6158814" y="2317185"/>
            <a:ext cx="2732875" cy="3594931"/>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Subtitle 2"/>
          <p:cNvSpPr>
            <a:spLocks noGrp="1"/>
          </p:cNvSpPr>
          <p:nvPr>
            <p:ph type="subTitle" idx="13"/>
          </p:nvPr>
        </p:nvSpPr>
        <p:spPr bwMode="gray">
          <a:xfrm>
            <a:off x="246937"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cxnSp>
        <p:nvCxnSpPr>
          <p:cNvPr id="35" name="Straight Connector 34"/>
          <p:cNvCxnSpPr/>
          <p:nvPr userDrawn="1"/>
        </p:nvCxnSpPr>
        <p:spPr bwMode="gray">
          <a:xfrm>
            <a:off x="3093635" y="2388387"/>
            <a:ext cx="0" cy="3526641"/>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36" name="Straight Connector 35"/>
          <p:cNvCxnSpPr/>
          <p:nvPr userDrawn="1"/>
        </p:nvCxnSpPr>
        <p:spPr bwMode="gray">
          <a:xfrm>
            <a:off x="6048047" y="2388387"/>
            <a:ext cx="0" cy="3526641"/>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18" name="Straight Connector 17"/>
          <p:cNvCxnSpPr/>
          <p:nvPr userDrawn="1"/>
        </p:nvCxnSpPr>
        <p:spPr bwMode="gray">
          <a:xfrm>
            <a:off x="247610" y="2238495"/>
            <a:ext cx="2732875"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797065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4: Title Slide 4">
    <p:spTree>
      <p:nvGrpSpPr>
        <p:cNvPr id="1" name=""/>
        <p:cNvGrpSpPr/>
        <p:nvPr/>
      </p:nvGrpSpPr>
      <p:grpSpPr>
        <a:xfrm>
          <a:off x="0" y="0"/>
          <a:ext cx="0" cy="0"/>
          <a:chOff x="0" y="0"/>
          <a:chExt cx="0" cy="0"/>
        </a:xfrm>
      </p:grpSpPr>
      <p:sp>
        <p:nvSpPr>
          <p:cNvPr id="5" name="Picture Placeholder 4"/>
          <p:cNvSpPr>
            <a:spLocks noGrp="1"/>
          </p:cNvSpPr>
          <p:nvPr>
            <p:ph type="pic" sz="quarter" idx="15"/>
          </p:nvPr>
        </p:nvSpPr>
        <p:spPr bwMode="gray">
          <a:xfrm>
            <a:off x="2" y="0"/>
            <a:ext cx="9145588" cy="4610100"/>
          </a:xfrm>
        </p:spPr>
        <p:txBody>
          <a:bodyPr/>
          <a:lstStyle/>
          <a:p>
            <a:r>
              <a:rPr lang="en-US"/>
              <a:t>Click icon to add picture</a:t>
            </a:r>
          </a:p>
        </p:txBody>
      </p:sp>
      <p:sp>
        <p:nvSpPr>
          <p:cNvPr id="22" name="Text Placeholder 5"/>
          <p:cNvSpPr>
            <a:spLocks noGrp="1"/>
          </p:cNvSpPr>
          <p:nvPr>
            <p:ph type="body" sz="quarter" idx="16"/>
          </p:nvPr>
        </p:nvSpPr>
        <p:spPr bwMode="gray">
          <a:xfrm>
            <a:off x="334800" y="365752"/>
            <a:ext cx="1530000" cy="230400"/>
          </a:xfrm>
          <a:prstGeom prst="roundRect">
            <a:avLst>
              <a:gd name="adj" fmla="val 50000"/>
            </a:avLst>
          </a:prstGeom>
          <a:solidFill>
            <a:schemeClr val="accent2"/>
          </a:solidFill>
        </p:spPr>
        <p:txBody>
          <a:bodyPr anchor="ctr"/>
          <a:lstStyle>
            <a:lvl1pPr marL="0" indent="0" algn="ctr">
              <a:spcBef>
                <a:spcPts val="0"/>
              </a:spcBef>
              <a:buFont typeface="Arial" panose="020B0604020202020204" pitchFamily="34" charset="0"/>
              <a:buNone/>
              <a:defRPr sz="900" cap="all" baseline="0">
                <a:solidFill>
                  <a:schemeClr val="bg1"/>
                </a:solidFill>
              </a:defRPr>
            </a:lvl1pPr>
            <a:lvl2pPr marL="0" indent="0" algn="ctr">
              <a:spcBef>
                <a:spcPts val="0"/>
              </a:spcBef>
              <a:buNone/>
              <a:defRPr sz="900" cap="all" baseline="0">
                <a:solidFill>
                  <a:schemeClr val="bg1"/>
                </a:solidFill>
              </a:defRPr>
            </a:lvl2pPr>
            <a:lvl3pPr marL="0" indent="0" algn="ctr">
              <a:spcBef>
                <a:spcPts val="0"/>
              </a:spcBef>
              <a:buNone/>
              <a:defRPr sz="900" cap="all" baseline="0">
                <a:solidFill>
                  <a:schemeClr val="bg1"/>
                </a:solidFill>
              </a:defRPr>
            </a:lvl3pPr>
            <a:lvl4pPr marL="0" indent="0" algn="ctr">
              <a:spcBef>
                <a:spcPts val="0"/>
              </a:spcBef>
              <a:buNone/>
              <a:defRPr sz="900" cap="all" baseline="0">
                <a:solidFill>
                  <a:schemeClr val="bg1"/>
                </a:solidFill>
              </a:defRPr>
            </a:lvl4pPr>
            <a:lvl5pPr marL="0" indent="0" algn="ctr">
              <a:spcBef>
                <a:spcPts val="0"/>
              </a:spcBef>
              <a:buNone/>
              <a:defRPr sz="900" cap="all" baseline="0">
                <a:solidFill>
                  <a:schemeClr val="bg1"/>
                </a:solidFill>
              </a:defRPr>
            </a:lvl5pPr>
            <a:lvl6pPr marL="0" indent="0" algn="ctr">
              <a:spcBef>
                <a:spcPts val="0"/>
              </a:spcBef>
              <a:buNone/>
              <a:defRPr sz="900" cap="all" baseline="0">
                <a:solidFill>
                  <a:schemeClr val="bg1"/>
                </a:solidFill>
              </a:defRPr>
            </a:lvl6pPr>
            <a:lvl7pPr marL="0" indent="0" algn="ctr">
              <a:spcBef>
                <a:spcPts val="0"/>
              </a:spcBef>
              <a:buNone/>
              <a:defRPr sz="900" cap="all" baseline="0">
                <a:solidFill>
                  <a:schemeClr val="bg1"/>
                </a:solidFill>
              </a:defRPr>
            </a:lvl7pPr>
            <a:lvl8pPr marL="0" indent="0" algn="ctr">
              <a:spcBef>
                <a:spcPts val="0"/>
              </a:spcBef>
              <a:buNone/>
              <a:defRPr sz="900" cap="all" baseline="0">
                <a:solidFill>
                  <a:schemeClr val="bg1"/>
                </a:solidFill>
              </a:defRPr>
            </a:lvl8pPr>
            <a:lvl9pPr marL="0" indent="0" algn="ctr">
              <a:spcBef>
                <a:spcPts val="0"/>
              </a:spcBef>
              <a:buNone/>
              <a:defRPr sz="900" cap="all" baseline="0">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17"/>
          <p:cNvSpPr>
            <a:spLocks noGrp="1"/>
          </p:cNvSpPr>
          <p:nvPr>
            <p:ph type="body" sz="quarter" idx="13"/>
          </p:nvPr>
        </p:nvSpPr>
        <p:spPr bwMode="gray">
          <a:xfrm>
            <a:off x="334800" y="5000633"/>
            <a:ext cx="7236000" cy="224432"/>
          </a:xfrm>
        </p:spPr>
        <p:txBody>
          <a:bodyPr lIns="0" tIns="0" rIns="0" bIns="0" anchor="b"/>
          <a:lstStyle>
            <a:lvl1pPr marL="1588" indent="0">
              <a:buFont typeface="Arial" panose="020B0604020202020204" pitchFamily="34" charset="0"/>
              <a:buNone/>
              <a:defRPr sz="1000" cap="all" baseline="0"/>
            </a:lvl1pPr>
            <a:lvl2pPr marL="1588" indent="0">
              <a:buNone/>
              <a:defRPr sz="1000" cap="all" baseline="0"/>
            </a:lvl2pPr>
            <a:lvl3pPr marL="1588" indent="0">
              <a:buNone/>
              <a:defRPr sz="1000" cap="all" baseline="0"/>
            </a:lvl3pPr>
            <a:lvl4pPr marL="1588" indent="0">
              <a:buNone/>
              <a:defRPr sz="1000" cap="all" baseline="0"/>
            </a:lvl4pPr>
            <a:lvl5pPr marL="1588" indent="0">
              <a:buNone/>
              <a:defRPr sz="1000" cap="all" baseline="0"/>
            </a:lvl5pPr>
            <a:lvl6pPr marL="1588" indent="0">
              <a:buNone/>
              <a:defRPr sz="1000" cap="all" baseline="0"/>
            </a:lvl6pPr>
            <a:lvl7pPr marL="1588" indent="0">
              <a:buNone/>
              <a:defRPr sz="1000" cap="all" baseline="0"/>
            </a:lvl7pPr>
            <a:lvl8pPr marL="1588" indent="0">
              <a:buNone/>
              <a:defRPr sz="1000" cap="all" baseline="0"/>
            </a:lvl8pPr>
            <a:lvl9pPr marL="1588" indent="0">
              <a:buNone/>
              <a:defRPr sz="1000" cap="all"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
          <p:cNvSpPr>
            <a:spLocks noGrp="1"/>
          </p:cNvSpPr>
          <p:nvPr>
            <p:ph type="ctrTitle"/>
          </p:nvPr>
        </p:nvSpPr>
        <p:spPr bwMode="gray">
          <a:xfrm>
            <a:off x="334800" y="5205567"/>
            <a:ext cx="7236000" cy="504001"/>
          </a:xfrm>
        </p:spPr>
        <p:txBody>
          <a:bodyPr lIns="0" tIns="0" rIns="0" bIns="0" anchor="b"/>
          <a:lstStyle>
            <a:lvl1pPr>
              <a:defRPr sz="3200"/>
            </a:lvl1pPr>
          </a:lstStyle>
          <a:p>
            <a:r>
              <a:rPr lang="en-US"/>
              <a:t>Click to edit Master title style</a:t>
            </a:r>
            <a:endParaRPr lang="en-US" dirty="0"/>
          </a:p>
        </p:txBody>
      </p:sp>
      <p:sp>
        <p:nvSpPr>
          <p:cNvPr id="12" name="Subtitle 2"/>
          <p:cNvSpPr>
            <a:spLocks noGrp="1"/>
          </p:cNvSpPr>
          <p:nvPr>
            <p:ph type="subTitle" idx="1"/>
          </p:nvPr>
        </p:nvSpPr>
        <p:spPr bwMode="gray">
          <a:xfrm>
            <a:off x="334800" y="5751515"/>
            <a:ext cx="7236000" cy="360865"/>
          </a:xfrm>
        </p:spPr>
        <p:txBody>
          <a:bodyPr lIns="0" tIns="0" rIns="0" bIns="0"/>
          <a:lstStyle>
            <a:lvl1pPr marL="0" indent="0" algn="l">
              <a:buNone/>
              <a:defRPr sz="20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sp>
        <p:nvSpPr>
          <p:cNvPr id="13" name="Text Placeholder 19"/>
          <p:cNvSpPr>
            <a:spLocks noGrp="1"/>
          </p:cNvSpPr>
          <p:nvPr>
            <p:ph type="body" sz="quarter" idx="14"/>
          </p:nvPr>
        </p:nvSpPr>
        <p:spPr bwMode="gray">
          <a:xfrm>
            <a:off x="334800" y="6109996"/>
            <a:ext cx="7236000" cy="280092"/>
          </a:xfrm>
        </p:spPr>
        <p:txBody>
          <a:bodyPr lIns="0" tIns="0" rIns="0" bIns="0"/>
          <a:lstStyle>
            <a:lvl1pPr marL="0" indent="0">
              <a:buFont typeface="Arial" panose="020B0604020202020204" pitchFamily="34" charset="0"/>
              <a:buNone/>
              <a:defRPr/>
            </a:lvl1pPr>
            <a:lvl2pPr marL="0" indent="0">
              <a:buNone/>
              <a:defRPr/>
            </a:lvl2pPr>
            <a:lvl3pPr marL="0" indent="0">
              <a:buNone/>
              <a:defRPr/>
            </a:lvl3pPr>
            <a:lvl4pPr marL="0" indent="0">
              <a:buNone/>
              <a:defRPr/>
            </a:lvl4pPr>
            <a:lvl5pPr marL="0" indent="0">
              <a:buNone/>
              <a:defRPr/>
            </a:lvl5pPr>
            <a:lvl6pPr marL="0" indent="0">
              <a:buNone/>
              <a:defRPr/>
            </a:lvl6pPr>
            <a:lvl7pPr marL="0" indent="0">
              <a:buNone/>
              <a:defRPr/>
            </a:lvl7pPr>
            <a:lvl8pPr marL="0" indent="0">
              <a:buNone/>
              <a:defRPr/>
            </a:lvl8pPr>
            <a:lvl9pPr marL="0" indent="0">
              <a:buNone/>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Rectangle 17"/>
          <p:cNvSpPr/>
          <p:nvPr userDrawn="1"/>
        </p:nvSpPr>
        <p:spPr bwMode="gray">
          <a:xfrm>
            <a:off x="244800" y="4828013"/>
            <a:ext cx="413300" cy="158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de-DE" sz="3200" b="1" dirty="0">
                <a:solidFill>
                  <a:schemeClr val="bg2"/>
                </a:solidFill>
              </a:rPr>
              <a:t>—</a:t>
            </a:r>
            <a:endParaRPr lang="en-US" sz="3200" b="1" dirty="0" err="1">
              <a:solidFill>
                <a:schemeClr val="bg2"/>
              </a:solidFill>
            </a:endParaRPr>
          </a:p>
        </p:txBody>
      </p:sp>
      <p:pic>
        <p:nvPicPr>
          <p:cNvPr id="14" name="Picture 19"/>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gray">
          <a:xfrm>
            <a:off x="7938000" y="6160150"/>
            <a:ext cx="873621" cy="334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892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1: Title (3) &amp; Content (3) &amp; Box 2">
    <p:spTree>
      <p:nvGrpSpPr>
        <p:cNvPr id="1" name=""/>
        <p:cNvGrpSpPr/>
        <p:nvPr/>
      </p:nvGrpSpPr>
      <p:grpSpPr>
        <a:xfrm>
          <a:off x="0" y="0"/>
          <a:ext cx="0" cy="0"/>
          <a:chOff x="0" y="0"/>
          <a:chExt cx="0" cy="0"/>
        </a:xfrm>
      </p:grpSpPr>
      <p:sp>
        <p:nvSpPr>
          <p:cNvPr id="18" name="Text Placeholder 17"/>
          <p:cNvSpPr>
            <a:spLocks noGrp="1"/>
          </p:cNvSpPr>
          <p:nvPr>
            <p:ph type="body" sz="quarter" idx="28"/>
          </p:nvPr>
        </p:nvSpPr>
        <p:spPr bwMode="gray">
          <a:xfrm>
            <a:off x="247611" y="5452639"/>
            <a:ext cx="8643600" cy="460800"/>
          </a:xfrm>
          <a:solidFill>
            <a:schemeClr val="accent3"/>
          </a:solidFill>
        </p:spPr>
        <p:txBody>
          <a:bodyPr anchor="ctr"/>
          <a:lstStyle>
            <a:lvl1pPr marL="7939" indent="0" algn="ctr">
              <a:spcBef>
                <a:spcPts val="0"/>
              </a:spcBef>
              <a:buFont typeface="Arial" panose="020B0604020202020204" pitchFamily="34" charset="0"/>
              <a:buNone/>
              <a:defRPr sz="1600" b="1">
                <a:solidFill>
                  <a:schemeClr val="bg1"/>
                </a:solidFill>
              </a:defRPr>
            </a:lvl1pPr>
            <a:lvl2pPr marL="7939" indent="0" algn="ctr">
              <a:spcBef>
                <a:spcPts val="0"/>
              </a:spcBef>
              <a:buNone/>
              <a:defRPr sz="1600" b="1">
                <a:solidFill>
                  <a:schemeClr val="bg1"/>
                </a:solidFill>
              </a:defRPr>
            </a:lvl2pPr>
            <a:lvl3pPr marL="7939" indent="0" algn="ctr">
              <a:spcBef>
                <a:spcPts val="0"/>
              </a:spcBef>
              <a:buNone/>
              <a:defRPr sz="1600" b="1">
                <a:solidFill>
                  <a:schemeClr val="bg1"/>
                </a:solidFill>
              </a:defRPr>
            </a:lvl3pPr>
            <a:lvl4pPr marL="7939" indent="0" algn="ctr">
              <a:spcBef>
                <a:spcPts val="0"/>
              </a:spcBef>
              <a:buNone/>
              <a:defRPr sz="1600" b="1">
                <a:solidFill>
                  <a:schemeClr val="bg1"/>
                </a:solidFill>
              </a:defRPr>
            </a:lvl4pPr>
            <a:lvl5pPr marL="7939" indent="0" algn="ctr">
              <a:spcBef>
                <a:spcPts val="0"/>
              </a:spcBef>
              <a:buNone/>
              <a:defRPr sz="1600" b="1">
                <a:solidFill>
                  <a:schemeClr val="bg1"/>
                </a:solidFill>
              </a:defRPr>
            </a:lvl5pPr>
            <a:lvl6pPr marL="7939" indent="0" algn="ctr">
              <a:spcBef>
                <a:spcPts val="0"/>
              </a:spcBef>
              <a:buNone/>
              <a:defRPr sz="1600" b="1">
                <a:solidFill>
                  <a:schemeClr val="bg1"/>
                </a:solidFill>
              </a:defRPr>
            </a:lvl6pPr>
            <a:lvl7pPr marL="7939" indent="0" algn="ctr">
              <a:spcBef>
                <a:spcPts val="0"/>
              </a:spcBef>
              <a:buNone/>
              <a:defRPr sz="1600" b="1">
                <a:solidFill>
                  <a:schemeClr val="bg1"/>
                </a:solidFill>
              </a:defRPr>
            </a:lvl7pPr>
            <a:lvl8pPr marL="7939" indent="0" algn="ctr">
              <a:spcBef>
                <a:spcPts val="0"/>
              </a:spcBef>
              <a:buNone/>
              <a:defRPr sz="1600" b="1">
                <a:solidFill>
                  <a:schemeClr val="bg1"/>
                </a:solidFill>
              </a:defRPr>
            </a:lvl8pPr>
            <a:lvl9pPr marL="7939" indent="0" algn="ctr">
              <a:spcBef>
                <a:spcPts val="0"/>
              </a:spcBef>
              <a:buNone/>
              <a:defRPr sz="1600" b="1">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bwMode="gray"/>
        <p:txBody>
          <a:bodyPr/>
          <a:lstStyle/>
          <a:p>
            <a:r>
              <a:rPr lang="en-US"/>
              <a:t>Click to edit Master title style</a:t>
            </a:r>
            <a:endParaRPr lang="en-US" dirty="0"/>
          </a:p>
        </p:txBody>
      </p:sp>
      <p:sp>
        <p:nvSpPr>
          <p:cNvPr id="3" name="Footer Placeholder 2"/>
          <p:cNvSpPr>
            <a:spLocks noGrp="1"/>
          </p:cNvSpPr>
          <p:nvPr>
            <p:ph type="ftr" sz="quarter" idx="10"/>
          </p:nvPr>
        </p:nvSpPr>
        <p:spPr bwMode="gray"/>
        <p:txBody>
          <a:bodyPr/>
          <a:lstStyle/>
          <a:p>
            <a:pPr lvl="8"/>
            <a:endParaRPr lang="en-US" dirty="0"/>
          </a:p>
        </p:txBody>
      </p:sp>
      <p:sp>
        <p:nvSpPr>
          <p:cNvPr id="4" name="Date Placeholder 3"/>
          <p:cNvSpPr>
            <a:spLocks noGrp="1"/>
          </p:cNvSpPr>
          <p:nvPr>
            <p:ph type="dt" sz="half" idx="11"/>
          </p:nvPr>
        </p:nvSpPr>
        <p:spPr bwMode="gray"/>
        <p:txBody>
          <a:bodyPr/>
          <a:lstStyle/>
          <a:p>
            <a:fld id="{76B2BC20-ABC6-478C-8E1B-2165F3667B32}" type="datetime4">
              <a:rPr lang="en-US" smtClean="0"/>
              <a:t>June 9, 2021</a:t>
            </a:fld>
            <a:endParaRPr lang="en-US" dirty="0"/>
          </a:p>
        </p:txBody>
      </p:sp>
      <p:sp>
        <p:nvSpPr>
          <p:cNvPr id="5" name="Slide Number Placeholder 4"/>
          <p:cNvSpPr>
            <a:spLocks noGrp="1"/>
          </p:cNvSpPr>
          <p:nvPr>
            <p:ph type="sldNum" sz="quarter" idx="12"/>
          </p:nvPr>
        </p:nvSpPr>
        <p:spPr bwMode="gray"/>
        <p:txBody>
          <a:bodyPr/>
          <a:lstStyle/>
          <a:p>
            <a:r>
              <a:rPr lang="en-US" dirty="0"/>
              <a:t>Slide </a:t>
            </a:r>
            <a:fld id="{619F89D8-7AE3-494A-97F3-03D680869632}" type="slidenum">
              <a:rPr lang="en-US" smtClean="0"/>
              <a:pPr/>
              <a:t>‹#›</a:t>
            </a:fld>
            <a:endParaRPr lang="en-US" dirty="0"/>
          </a:p>
        </p:txBody>
      </p:sp>
      <p:sp>
        <p:nvSpPr>
          <p:cNvPr id="9" name="Text Placeholder 11"/>
          <p:cNvSpPr>
            <a:spLocks noGrp="1"/>
          </p:cNvSpPr>
          <p:nvPr>
            <p:ph type="body" sz="quarter" idx="16"/>
          </p:nvPr>
        </p:nvSpPr>
        <p:spPr bwMode="gray">
          <a:xfrm>
            <a:off x="247610" y="1931193"/>
            <a:ext cx="2732875"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p:cNvCxnSpPr/>
          <p:nvPr userDrawn="1"/>
        </p:nvCxnSpPr>
        <p:spPr bwMode="gray">
          <a:xfrm>
            <a:off x="247610" y="2238495"/>
            <a:ext cx="2732875"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11" name="Content Placeholder 3"/>
          <p:cNvSpPr>
            <a:spLocks noGrp="1"/>
          </p:cNvSpPr>
          <p:nvPr>
            <p:ph sz="quarter" idx="23"/>
          </p:nvPr>
        </p:nvSpPr>
        <p:spPr bwMode="gray">
          <a:xfrm>
            <a:off x="247610" y="2317638"/>
            <a:ext cx="2732875" cy="2950978"/>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11"/>
          <p:cNvSpPr>
            <a:spLocks noGrp="1"/>
          </p:cNvSpPr>
          <p:nvPr>
            <p:ph type="body" sz="quarter" idx="24"/>
          </p:nvPr>
        </p:nvSpPr>
        <p:spPr bwMode="gray">
          <a:xfrm>
            <a:off x="3204402" y="1931193"/>
            <a:ext cx="2732875"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Straight Connector 14"/>
          <p:cNvCxnSpPr/>
          <p:nvPr userDrawn="1"/>
        </p:nvCxnSpPr>
        <p:spPr bwMode="gray">
          <a:xfrm>
            <a:off x="3204403" y="2238495"/>
            <a:ext cx="2732875"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16" name="Content Placeholder 3"/>
          <p:cNvSpPr>
            <a:spLocks noGrp="1"/>
          </p:cNvSpPr>
          <p:nvPr>
            <p:ph sz="quarter" idx="25"/>
          </p:nvPr>
        </p:nvSpPr>
        <p:spPr bwMode="gray">
          <a:xfrm>
            <a:off x="3204402" y="2317638"/>
            <a:ext cx="2732875" cy="2950978"/>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Text Placeholder 11"/>
          <p:cNvSpPr>
            <a:spLocks noGrp="1"/>
          </p:cNvSpPr>
          <p:nvPr>
            <p:ph type="body" sz="quarter" idx="26"/>
          </p:nvPr>
        </p:nvSpPr>
        <p:spPr bwMode="gray">
          <a:xfrm>
            <a:off x="6158814" y="1931193"/>
            <a:ext cx="2732875"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21" name="Straight Connector 20"/>
          <p:cNvCxnSpPr/>
          <p:nvPr userDrawn="1"/>
        </p:nvCxnSpPr>
        <p:spPr bwMode="gray">
          <a:xfrm>
            <a:off x="6158814" y="2238495"/>
            <a:ext cx="2732875"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22" name="Content Placeholder 3"/>
          <p:cNvSpPr>
            <a:spLocks noGrp="1"/>
          </p:cNvSpPr>
          <p:nvPr>
            <p:ph sz="quarter" idx="27"/>
          </p:nvPr>
        </p:nvSpPr>
        <p:spPr bwMode="gray">
          <a:xfrm>
            <a:off x="6158814" y="2317638"/>
            <a:ext cx="2732875" cy="2950978"/>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3" name="Subtitle 2"/>
          <p:cNvSpPr>
            <a:spLocks noGrp="1"/>
          </p:cNvSpPr>
          <p:nvPr>
            <p:ph type="subTitle" idx="13"/>
          </p:nvPr>
        </p:nvSpPr>
        <p:spPr bwMode="gray">
          <a:xfrm>
            <a:off x="246938"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cxnSp>
        <p:nvCxnSpPr>
          <p:cNvPr id="34" name="Straight Connector 33"/>
          <p:cNvCxnSpPr/>
          <p:nvPr userDrawn="1"/>
        </p:nvCxnSpPr>
        <p:spPr bwMode="gray">
          <a:xfrm>
            <a:off x="3093635" y="2388842"/>
            <a:ext cx="0" cy="2879775"/>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35" name="Straight Connector 34"/>
          <p:cNvCxnSpPr/>
          <p:nvPr userDrawn="1"/>
        </p:nvCxnSpPr>
        <p:spPr bwMode="gray">
          <a:xfrm>
            <a:off x="6048046" y="2388842"/>
            <a:ext cx="0" cy="2879775"/>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474822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2: Title (3) &amp; Content (3) / Arrow">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endParaRPr lang="en-US" dirty="0"/>
          </a:p>
        </p:txBody>
      </p:sp>
      <p:sp>
        <p:nvSpPr>
          <p:cNvPr id="3" name="Footer Placeholder 2"/>
          <p:cNvSpPr>
            <a:spLocks noGrp="1"/>
          </p:cNvSpPr>
          <p:nvPr>
            <p:ph type="ftr" sz="quarter" idx="10"/>
          </p:nvPr>
        </p:nvSpPr>
        <p:spPr bwMode="gray"/>
        <p:txBody>
          <a:bodyPr/>
          <a:lstStyle/>
          <a:p>
            <a:pPr lvl="8"/>
            <a:endParaRPr lang="en-US" dirty="0"/>
          </a:p>
        </p:txBody>
      </p:sp>
      <p:sp>
        <p:nvSpPr>
          <p:cNvPr id="4" name="Date Placeholder 3"/>
          <p:cNvSpPr>
            <a:spLocks noGrp="1"/>
          </p:cNvSpPr>
          <p:nvPr>
            <p:ph type="dt" sz="half" idx="11"/>
          </p:nvPr>
        </p:nvSpPr>
        <p:spPr bwMode="gray"/>
        <p:txBody>
          <a:bodyPr/>
          <a:lstStyle/>
          <a:p>
            <a:fld id="{F176D1A0-7D36-42FE-8B65-73ABE00A4B81}" type="datetime4">
              <a:rPr lang="en-US" smtClean="0"/>
              <a:t>June 9, 2021</a:t>
            </a:fld>
            <a:endParaRPr lang="en-US" dirty="0"/>
          </a:p>
        </p:txBody>
      </p:sp>
      <p:sp>
        <p:nvSpPr>
          <p:cNvPr id="5" name="Slide Number Placeholder 4"/>
          <p:cNvSpPr>
            <a:spLocks noGrp="1"/>
          </p:cNvSpPr>
          <p:nvPr>
            <p:ph type="sldNum" sz="quarter" idx="12"/>
          </p:nvPr>
        </p:nvSpPr>
        <p:spPr bwMode="gray"/>
        <p:txBody>
          <a:bodyPr/>
          <a:lstStyle/>
          <a:p>
            <a:r>
              <a:rPr lang="en-US" dirty="0"/>
              <a:t>Slide </a:t>
            </a:r>
            <a:fld id="{619F89D8-7AE3-494A-97F3-03D680869632}" type="slidenum">
              <a:rPr lang="en-US" smtClean="0"/>
              <a:pPr/>
              <a:t>‹#›</a:t>
            </a:fld>
            <a:endParaRPr lang="en-US" dirty="0"/>
          </a:p>
        </p:txBody>
      </p:sp>
      <p:sp>
        <p:nvSpPr>
          <p:cNvPr id="9" name="Text Placeholder 11"/>
          <p:cNvSpPr>
            <a:spLocks noGrp="1"/>
          </p:cNvSpPr>
          <p:nvPr>
            <p:ph type="body" sz="quarter" idx="16"/>
          </p:nvPr>
        </p:nvSpPr>
        <p:spPr bwMode="gray">
          <a:xfrm>
            <a:off x="247610" y="1931193"/>
            <a:ext cx="2732875"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p:cNvCxnSpPr/>
          <p:nvPr userDrawn="1"/>
        </p:nvCxnSpPr>
        <p:spPr bwMode="gray">
          <a:xfrm>
            <a:off x="247610" y="2239175"/>
            <a:ext cx="2732875"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11" name="Content Placeholder 3"/>
          <p:cNvSpPr>
            <a:spLocks noGrp="1"/>
          </p:cNvSpPr>
          <p:nvPr>
            <p:ph sz="quarter" idx="23"/>
          </p:nvPr>
        </p:nvSpPr>
        <p:spPr bwMode="gray">
          <a:xfrm>
            <a:off x="247610" y="2318318"/>
            <a:ext cx="2732875" cy="3593794"/>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11"/>
          <p:cNvSpPr>
            <a:spLocks noGrp="1"/>
          </p:cNvSpPr>
          <p:nvPr>
            <p:ph type="body" sz="quarter" idx="24"/>
          </p:nvPr>
        </p:nvSpPr>
        <p:spPr bwMode="gray">
          <a:xfrm>
            <a:off x="3204403" y="1931193"/>
            <a:ext cx="2732875"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Straight Connector 14"/>
          <p:cNvCxnSpPr/>
          <p:nvPr userDrawn="1"/>
        </p:nvCxnSpPr>
        <p:spPr bwMode="gray">
          <a:xfrm>
            <a:off x="3204403" y="2239175"/>
            <a:ext cx="2732875"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16" name="Content Placeholder 3"/>
          <p:cNvSpPr>
            <a:spLocks noGrp="1"/>
          </p:cNvSpPr>
          <p:nvPr>
            <p:ph sz="quarter" idx="25"/>
          </p:nvPr>
        </p:nvSpPr>
        <p:spPr bwMode="gray">
          <a:xfrm>
            <a:off x="3204403" y="2318318"/>
            <a:ext cx="2732875" cy="3593794"/>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Text Placeholder 11"/>
          <p:cNvSpPr>
            <a:spLocks noGrp="1"/>
          </p:cNvSpPr>
          <p:nvPr>
            <p:ph type="body" sz="quarter" idx="26"/>
          </p:nvPr>
        </p:nvSpPr>
        <p:spPr bwMode="gray">
          <a:xfrm>
            <a:off x="6158814" y="1931193"/>
            <a:ext cx="2732875"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21" name="Straight Connector 20"/>
          <p:cNvCxnSpPr/>
          <p:nvPr userDrawn="1"/>
        </p:nvCxnSpPr>
        <p:spPr bwMode="gray">
          <a:xfrm>
            <a:off x="6158814" y="2239175"/>
            <a:ext cx="2732875"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22" name="Content Placeholder 3"/>
          <p:cNvSpPr>
            <a:spLocks noGrp="1"/>
          </p:cNvSpPr>
          <p:nvPr>
            <p:ph sz="quarter" idx="27"/>
          </p:nvPr>
        </p:nvSpPr>
        <p:spPr bwMode="gray">
          <a:xfrm>
            <a:off x="6158814" y="2318318"/>
            <a:ext cx="2732875" cy="3593794"/>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Gleichschenkliges Dreieck 46"/>
          <p:cNvSpPr/>
          <p:nvPr userDrawn="1"/>
        </p:nvSpPr>
        <p:spPr bwMode="gray">
          <a:xfrm rot="5400000">
            <a:off x="4289019" y="4103967"/>
            <a:ext cx="3522591" cy="93708"/>
          </a:xfrm>
          <a:prstGeom prst="triangl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sz="1349" dirty="0">
              <a:latin typeface="ABBvoice" panose="020D0603020503020204" pitchFamily="34" charset="0"/>
              <a:ea typeface="ABBvoice" panose="020D0603020503020204" pitchFamily="34" charset="0"/>
              <a:cs typeface="ABBvoice" panose="020D0603020503020204" pitchFamily="34" charset="0"/>
            </a:endParaRPr>
          </a:p>
        </p:txBody>
      </p:sp>
      <p:sp>
        <p:nvSpPr>
          <p:cNvPr id="19" name="Gleichschenkliges Dreieck 46"/>
          <p:cNvSpPr/>
          <p:nvPr userDrawn="1"/>
        </p:nvSpPr>
        <p:spPr bwMode="gray">
          <a:xfrm rot="5400000">
            <a:off x="1332330" y="4106876"/>
            <a:ext cx="3522591" cy="93708"/>
          </a:xfrm>
          <a:prstGeom prst="triangl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sz="1349" dirty="0">
              <a:latin typeface="ABBvoice" panose="020D0603020503020204" pitchFamily="34" charset="0"/>
              <a:ea typeface="ABBvoice" panose="020D0603020503020204" pitchFamily="34" charset="0"/>
              <a:cs typeface="ABBvoice" panose="020D0603020503020204" pitchFamily="34" charset="0"/>
            </a:endParaRPr>
          </a:p>
        </p:txBody>
      </p:sp>
      <p:sp>
        <p:nvSpPr>
          <p:cNvPr id="24" name="Subtitle 2"/>
          <p:cNvSpPr>
            <a:spLocks noGrp="1"/>
          </p:cNvSpPr>
          <p:nvPr>
            <p:ph type="subTitle" idx="13"/>
          </p:nvPr>
        </p:nvSpPr>
        <p:spPr bwMode="gray">
          <a:xfrm>
            <a:off x="246937"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spTree>
    <p:extLst>
      <p:ext uri="{BB962C8B-B14F-4D97-AF65-F5344CB8AC3E}">
        <p14:creationId xmlns:p14="http://schemas.microsoft.com/office/powerpoint/2010/main" val="3401166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3: Title (3) &amp; Content (3) &amp; Box / Arrow">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endParaRPr lang="en-US" dirty="0"/>
          </a:p>
        </p:txBody>
      </p:sp>
      <p:sp>
        <p:nvSpPr>
          <p:cNvPr id="3" name="Footer Placeholder 2"/>
          <p:cNvSpPr>
            <a:spLocks noGrp="1"/>
          </p:cNvSpPr>
          <p:nvPr>
            <p:ph type="ftr" sz="quarter" idx="10"/>
          </p:nvPr>
        </p:nvSpPr>
        <p:spPr bwMode="gray"/>
        <p:txBody>
          <a:bodyPr/>
          <a:lstStyle/>
          <a:p>
            <a:pPr lvl="8"/>
            <a:endParaRPr lang="en-US" dirty="0"/>
          </a:p>
        </p:txBody>
      </p:sp>
      <p:sp>
        <p:nvSpPr>
          <p:cNvPr id="4" name="Date Placeholder 3"/>
          <p:cNvSpPr>
            <a:spLocks noGrp="1"/>
          </p:cNvSpPr>
          <p:nvPr>
            <p:ph type="dt" sz="half" idx="11"/>
          </p:nvPr>
        </p:nvSpPr>
        <p:spPr bwMode="gray"/>
        <p:txBody>
          <a:bodyPr/>
          <a:lstStyle/>
          <a:p>
            <a:fld id="{E78EC23C-A2EE-4E37-B3CA-EB5FB6E0A626}" type="datetime4">
              <a:rPr lang="en-US" smtClean="0"/>
              <a:t>June 9, 2021</a:t>
            </a:fld>
            <a:endParaRPr lang="en-US" dirty="0"/>
          </a:p>
        </p:txBody>
      </p:sp>
      <p:sp>
        <p:nvSpPr>
          <p:cNvPr id="5" name="Slide Number Placeholder 4"/>
          <p:cNvSpPr>
            <a:spLocks noGrp="1"/>
          </p:cNvSpPr>
          <p:nvPr>
            <p:ph type="sldNum" sz="quarter" idx="12"/>
          </p:nvPr>
        </p:nvSpPr>
        <p:spPr bwMode="gray"/>
        <p:txBody>
          <a:bodyPr/>
          <a:lstStyle/>
          <a:p>
            <a:r>
              <a:rPr lang="en-US" dirty="0"/>
              <a:t>Slide </a:t>
            </a:r>
            <a:fld id="{619F89D8-7AE3-494A-97F3-03D680869632}" type="slidenum">
              <a:rPr lang="en-US" smtClean="0"/>
              <a:pPr/>
              <a:t>‹#›</a:t>
            </a:fld>
            <a:endParaRPr lang="en-US" dirty="0"/>
          </a:p>
        </p:txBody>
      </p:sp>
      <p:sp>
        <p:nvSpPr>
          <p:cNvPr id="9" name="Text Placeholder 11"/>
          <p:cNvSpPr>
            <a:spLocks noGrp="1"/>
          </p:cNvSpPr>
          <p:nvPr>
            <p:ph type="body" sz="quarter" idx="16"/>
          </p:nvPr>
        </p:nvSpPr>
        <p:spPr bwMode="gray">
          <a:xfrm>
            <a:off x="247610" y="1931193"/>
            <a:ext cx="2732875"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p:cNvCxnSpPr/>
          <p:nvPr userDrawn="1"/>
        </p:nvCxnSpPr>
        <p:spPr bwMode="gray">
          <a:xfrm>
            <a:off x="247610" y="2238495"/>
            <a:ext cx="2732875"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11" name="Content Placeholder 3"/>
          <p:cNvSpPr>
            <a:spLocks noGrp="1"/>
          </p:cNvSpPr>
          <p:nvPr>
            <p:ph sz="quarter" idx="23"/>
          </p:nvPr>
        </p:nvSpPr>
        <p:spPr bwMode="gray">
          <a:xfrm>
            <a:off x="247610" y="2317638"/>
            <a:ext cx="2732875" cy="2950978"/>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11"/>
          <p:cNvSpPr>
            <a:spLocks noGrp="1"/>
          </p:cNvSpPr>
          <p:nvPr>
            <p:ph type="body" sz="quarter" idx="24"/>
          </p:nvPr>
        </p:nvSpPr>
        <p:spPr bwMode="gray">
          <a:xfrm>
            <a:off x="3204403" y="1931193"/>
            <a:ext cx="2732875"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Straight Connector 14"/>
          <p:cNvCxnSpPr/>
          <p:nvPr userDrawn="1"/>
        </p:nvCxnSpPr>
        <p:spPr bwMode="gray">
          <a:xfrm>
            <a:off x="3204403" y="2238495"/>
            <a:ext cx="2732875"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16" name="Content Placeholder 3"/>
          <p:cNvSpPr>
            <a:spLocks noGrp="1"/>
          </p:cNvSpPr>
          <p:nvPr>
            <p:ph sz="quarter" idx="25"/>
          </p:nvPr>
        </p:nvSpPr>
        <p:spPr bwMode="gray">
          <a:xfrm>
            <a:off x="3204402" y="2317638"/>
            <a:ext cx="2732875" cy="2950978"/>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Text Placeholder 11"/>
          <p:cNvSpPr>
            <a:spLocks noGrp="1"/>
          </p:cNvSpPr>
          <p:nvPr>
            <p:ph type="body" sz="quarter" idx="26"/>
          </p:nvPr>
        </p:nvSpPr>
        <p:spPr bwMode="gray">
          <a:xfrm>
            <a:off x="6158814" y="1931193"/>
            <a:ext cx="2732875"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21" name="Straight Connector 20"/>
          <p:cNvCxnSpPr/>
          <p:nvPr userDrawn="1"/>
        </p:nvCxnSpPr>
        <p:spPr bwMode="gray">
          <a:xfrm>
            <a:off x="6158814" y="2238495"/>
            <a:ext cx="2732875"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22" name="Content Placeholder 3"/>
          <p:cNvSpPr>
            <a:spLocks noGrp="1"/>
          </p:cNvSpPr>
          <p:nvPr>
            <p:ph sz="quarter" idx="27"/>
          </p:nvPr>
        </p:nvSpPr>
        <p:spPr bwMode="gray">
          <a:xfrm>
            <a:off x="6158814" y="2317638"/>
            <a:ext cx="2732875" cy="2950978"/>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0" name="Text Placeholder 17"/>
          <p:cNvSpPr>
            <a:spLocks noGrp="1"/>
          </p:cNvSpPr>
          <p:nvPr>
            <p:ph type="body" sz="quarter" idx="28"/>
          </p:nvPr>
        </p:nvSpPr>
        <p:spPr bwMode="gray">
          <a:xfrm>
            <a:off x="247097" y="5452639"/>
            <a:ext cx="8643600" cy="460800"/>
          </a:xfrm>
          <a:solidFill>
            <a:schemeClr val="accent3"/>
          </a:solidFill>
        </p:spPr>
        <p:txBody>
          <a:bodyPr anchor="ctr"/>
          <a:lstStyle>
            <a:lvl1pPr marL="7939" indent="0" algn="ctr">
              <a:spcBef>
                <a:spcPts val="0"/>
              </a:spcBef>
              <a:buFont typeface="Arial" panose="020B0604020202020204" pitchFamily="34" charset="0"/>
              <a:buNone/>
              <a:defRPr sz="1600" b="1">
                <a:solidFill>
                  <a:schemeClr val="bg1"/>
                </a:solidFill>
              </a:defRPr>
            </a:lvl1pPr>
            <a:lvl2pPr marL="7939" indent="0" algn="ctr">
              <a:spcBef>
                <a:spcPts val="0"/>
              </a:spcBef>
              <a:buNone/>
              <a:defRPr sz="1600" b="1">
                <a:solidFill>
                  <a:schemeClr val="bg1"/>
                </a:solidFill>
              </a:defRPr>
            </a:lvl2pPr>
            <a:lvl3pPr marL="7939" indent="0" algn="ctr">
              <a:spcBef>
                <a:spcPts val="0"/>
              </a:spcBef>
              <a:buNone/>
              <a:defRPr sz="1600" b="1">
                <a:solidFill>
                  <a:schemeClr val="bg1"/>
                </a:solidFill>
              </a:defRPr>
            </a:lvl3pPr>
            <a:lvl4pPr marL="7939" indent="0" algn="ctr">
              <a:spcBef>
                <a:spcPts val="0"/>
              </a:spcBef>
              <a:buNone/>
              <a:defRPr sz="1600" b="1">
                <a:solidFill>
                  <a:schemeClr val="bg1"/>
                </a:solidFill>
              </a:defRPr>
            </a:lvl4pPr>
            <a:lvl5pPr marL="7939" indent="0" algn="ctr">
              <a:spcBef>
                <a:spcPts val="0"/>
              </a:spcBef>
              <a:buNone/>
              <a:defRPr sz="1600" b="1">
                <a:solidFill>
                  <a:schemeClr val="bg1"/>
                </a:solidFill>
              </a:defRPr>
            </a:lvl5pPr>
            <a:lvl6pPr marL="7939" indent="0" algn="ctr">
              <a:spcBef>
                <a:spcPts val="0"/>
              </a:spcBef>
              <a:buNone/>
              <a:defRPr sz="1600" b="1">
                <a:solidFill>
                  <a:schemeClr val="bg1"/>
                </a:solidFill>
              </a:defRPr>
            </a:lvl6pPr>
            <a:lvl7pPr marL="7939" indent="0" algn="ctr">
              <a:spcBef>
                <a:spcPts val="0"/>
              </a:spcBef>
              <a:buNone/>
              <a:defRPr sz="1600" b="1">
                <a:solidFill>
                  <a:schemeClr val="bg1"/>
                </a:solidFill>
              </a:defRPr>
            </a:lvl7pPr>
            <a:lvl8pPr marL="7939" indent="0" algn="ctr">
              <a:spcBef>
                <a:spcPts val="0"/>
              </a:spcBef>
              <a:buNone/>
              <a:defRPr sz="1600" b="1">
                <a:solidFill>
                  <a:schemeClr val="bg1"/>
                </a:solidFill>
              </a:defRPr>
            </a:lvl8pPr>
            <a:lvl9pPr marL="7939" indent="0" algn="ctr">
              <a:spcBef>
                <a:spcPts val="0"/>
              </a:spcBef>
              <a:buNone/>
              <a:defRPr sz="1600" b="1">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3" name="Subtitle 2"/>
          <p:cNvSpPr>
            <a:spLocks noGrp="1"/>
          </p:cNvSpPr>
          <p:nvPr>
            <p:ph type="subTitle" idx="13"/>
          </p:nvPr>
        </p:nvSpPr>
        <p:spPr bwMode="gray">
          <a:xfrm>
            <a:off x="246938"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sp>
        <p:nvSpPr>
          <p:cNvPr id="19" name="Gleichschenkliges Dreieck 46"/>
          <p:cNvSpPr/>
          <p:nvPr userDrawn="1"/>
        </p:nvSpPr>
        <p:spPr bwMode="gray">
          <a:xfrm rot="5400000">
            <a:off x="4612223" y="3780765"/>
            <a:ext cx="2876184" cy="93708"/>
          </a:xfrm>
          <a:prstGeom prst="triangl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sz="1349" dirty="0">
              <a:latin typeface="ABBvoice" panose="020D0603020503020204" pitchFamily="34" charset="0"/>
              <a:ea typeface="ABBvoice" panose="020D0603020503020204" pitchFamily="34" charset="0"/>
              <a:cs typeface="ABBvoice" panose="020D0603020503020204" pitchFamily="34" charset="0"/>
            </a:endParaRPr>
          </a:p>
        </p:txBody>
      </p:sp>
      <p:sp>
        <p:nvSpPr>
          <p:cNvPr id="24" name="Gleichschenkliges Dreieck 46"/>
          <p:cNvSpPr/>
          <p:nvPr userDrawn="1"/>
        </p:nvSpPr>
        <p:spPr bwMode="gray">
          <a:xfrm rot="5400000">
            <a:off x="1655534" y="3783673"/>
            <a:ext cx="2876183" cy="93708"/>
          </a:xfrm>
          <a:prstGeom prst="triangl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sz="1349" dirty="0">
              <a:latin typeface="ABBvoice" panose="020D0603020503020204" pitchFamily="34" charset="0"/>
              <a:ea typeface="ABBvoice" panose="020D0603020503020204" pitchFamily="34" charset="0"/>
              <a:cs typeface="ABBvoice" panose="020D0603020503020204" pitchFamily="34" charset="0"/>
            </a:endParaRPr>
          </a:p>
        </p:txBody>
      </p:sp>
    </p:spTree>
    <p:extLst>
      <p:ext uri="{BB962C8B-B14F-4D97-AF65-F5344CB8AC3E}">
        <p14:creationId xmlns:p14="http://schemas.microsoft.com/office/powerpoint/2010/main" val="1030063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4: Title (3) &amp; Content (6)">
    <p:spTree>
      <p:nvGrpSpPr>
        <p:cNvPr id="1" name=""/>
        <p:cNvGrpSpPr/>
        <p:nvPr/>
      </p:nvGrpSpPr>
      <p:grpSpPr>
        <a:xfrm>
          <a:off x="0" y="0"/>
          <a:ext cx="0" cy="0"/>
          <a:chOff x="0" y="0"/>
          <a:chExt cx="0" cy="0"/>
        </a:xfrm>
      </p:grpSpPr>
      <p:sp>
        <p:nvSpPr>
          <p:cNvPr id="28" name="Content Placeholder 3"/>
          <p:cNvSpPr>
            <a:spLocks noGrp="1"/>
          </p:cNvSpPr>
          <p:nvPr>
            <p:ph sz="quarter" idx="28"/>
          </p:nvPr>
        </p:nvSpPr>
        <p:spPr bwMode="gray">
          <a:xfrm>
            <a:off x="247610" y="2317753"/>
            <a:ext cx="2732875" cy="1692493"/>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9" name="Content Placeholder 3"/>
          <p:cNvSpPr>
            <a:spLocks noGrp="1"/>
          </p:cNvSpPr>
          <p:nvPr>
            <p:ph sz="quarter" idx="29"/>
          </p:nvPr>
        </p:nvSpPr>
        <p:spPr bwMode="gray">
          <a:xfrm>
            <a:off x="3204403" y="2317752"/>
            <a:ext cx="2732875" cy="1692493"/>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0" name="Content Placeholder 3"/>
          <p:cNvSpPr>
            <a:spLocks noGrp="1"/>
          </p:cNvSpPr>
          <p:nvPr>
            <p:ph sz="quarter" idx="30"/>
          </p:nvPr>
        </p:nvSpPr>
        <p:spPr bwMode="gray">
          <a:xfrm>
            <a:off x="6158814" y="2317752"/>
            <a:ext cx="2732875" cy="1692493"/>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3"/>
          <p:cNvSpPr>
            <a:spLocks noGrp="1"/>
          </p:cNvSpPr>
          <p:nvPr>
            <p:ph sz="quarter" idx="23"/>
          </p:nvPr>
        </p:nvSpPr>
        <p:spPr bwMode="gray">
          <a:xfrm>
            <a:off x="247610" y="4239660"/>
            <a:ext cx="2732875" cy="1673783"/>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quarter" idx="25"/>
          </p:nvPr>
        </p:nvSpPr>
        <p:spPr bwMode="gray">
          <a:xfrm>
            <a:off x="3204403" y="4239660"/>
            <a:ext cx="2732875" cy="1673783"/>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Content Placeholder 3"/>
          <p:cNvSpPr>
            <a:spLocks noGrp="1"/>
          </p:cNvSpPr>
          <p:nvPr>
            <p:ph sz="quarter" idx="27"/>
          </p:nvPr>
        </p:nvSpPr>
        <p:spPr bwMode="gray">
          <a:xfrm>
            <a:off x="6158814" y="4239660"/>
            <a:ext cx="2732875" cy="1673783"/>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bwMode="gray"/>
        <p:txBody>
          <a:bodyPr/>
          <a:lstStyle/>
          <a:p>
            <a:r>
              <a:rPr lang="en-US"/>
              <a:t>Click to edit Master title style</a:t>
            </a:r>
            <a:endParaRPr lang="en-US" dirty="0"/>
          </a:p>
        </p:txBody>
      </p:sp>
      <p:sp>
        <p:nvSpPr>
          <p:cNvPr id="3" name="Footer Placeholder 2"/>
          <p:cNvSpPr>
            <a:spLocks noGrp="1"/>
          </p:cNvSpPr>
          <p:nvPr>
            <p:ph type="ftr" sz="quarter" idx="10"/>
          </p:nvPr>
        </p:nvSpPr>
        <p:spPr bwMode="gray"/>
        <p:txBody>
          <a:bodyPr/>
          <a:lstStyle/>
          <a:p>
            <a:pPr lvl="8"/>
            <a:endParaRPr lang="en-US" dirty="0"/>
          </a:p>
        </p:txBody>
      </p:sp>
      <p:sp>
        <p:nvSpPr>
          <p:cNvPr id="4" name="Date Placeholder 3"/>
          <p:cNvSpPr>
            <a:spLocks noGrp="1"/>
          </p:cNvSpPr>
          <p:nvPr>
            <p:ph type="dt" sz="half" idx="11"/>
          </p:nvPr>
        </p:nvSpPr>
        <p:spPr bwMode="gray"/>
        <p:txBody>
          <a:bodyPr/>
          <a:lstStyle/>
          <a:p>
            <a:fld id="{FB49FC10-E749-4C4C-8DA8-5C5C82B618BE}" type="datetime4">
              <a:rPr lang="en-US" smtClean="0"/>
              <a:t>June 9, 2021</a:t>
            </a:fld>
            <a:endParaRPr lang="en-US" dirty="0"/>
          </a:p>
        </p:txBody>
      </p:sp>
      <p:sp>
        <p:nvSpPr>
          <p:cNvPr id="5" name="Slide Number Placeholder 4"/>
          <p:cNvSpPr>
            <a:spLocks noGrp="1"/>
          </p:cNvSpPr>
          <p:nvPr>
            <p:ph type="sldNum" sz="quarter" idx="12"/>
          </p:nvPr>
        </p:nvSpPr>
        <p:spPr bwMode="gray"/>
        <p:txBody>
          <a:bodyPr/>
          <a:lstStyle/>
          <a:p>
            <a:r>
              <a:rPr lang="en-US" dirty="0"/>
              <a:t>Slide </a:t>
            </a:r>
            <a:fld id="{619F89D8-7AE3-494A-97F3-03D680869632}" type="slidenum">
              <a:rPr lang="en-US" smtClean="0"/>
              <a:pPr/>
              <a:t>‹#›</a:t>
            </a:fld>
            <a:endParaRPr lang="en-US" dirty="0"/>
          </a:p>
        </p:txBody>
      </p:sp>
      <p:sp>
        <p:nvSpPr>
          <p:cNvPr id="9" name="Text Placeholder 11"/>
          <p:cNvSpPr>
            <a:spLocks noGrp="1"/>
          </p:cNvSpPr>
          <p:nvPr>
            <p:ph type="body" sz="quarter" idx="16"/>
          </p:nvPr>
        </p:nvSpPr>
        <p:spPr bwMode="gray">
          <a:xfrm>
            <a:off x="247610" y="1931193"/>
            <a:ext cx="2732875"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p:cNvCxnSpPr/>
          <p:nvPr userDrawn="1"/>
        </p:nvCxnSpPr>
        <p:spPr bwMode="gray">
          <a:xfrm>
            <a:off x="247610" y="2238606"/>
            <a:ext cx="2732875"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14" name="Text Placeholder 11"/>
          <p:cNvSpPr>
            <a:spLocks noGrp="1"/>
          </p:cNvSpPr>
          <p:nvPr>
            <p:ph type="body" sz="quarter" idx="24"/>
          </p:nvPr>
        </p:nvSpPr>
        <p:spPr bwMode="gray">
          <a:xfrm>
            <a:off x="3204403" y="1931193"/>
            <a:ext cx="2732875"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Straight Connector 14"/>
          <p:cNvCxnSpPr/>
          <p:nvPr userDrawn="1"/>
        </p:nvCxnSpPr>
        <p:spPr bwMode="gray">
          <a:xfrm>
            <a:off x="3204403" y="2238606"/>
            <a:ext cx="2732875"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20" name="Text Placeholder 11"/>
          <p:cNvSpPr>
            <a:spLocks noGrp="1"/>
          </p:cNvSpPr>
          <p:nvPr>
            <p:ph type="body" sz="quarter" idx="26"/>
          </p:nvPr>
        </p:nvSpPr>
        <p:spPr bwMode="gray">
          <a:xfrm>
            <a:off x="6158814" y="1931193"/>
            <a:ext cx="2732875"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21" name="Straight Connector 20"/>
          <p:cNvCxnSpPr/>
          <p:nvPr userDrawn="1"/>
        </p:nvCxnSpPr>
        <p:spPr bwMode="gray">
          <a:xfrm>
            <a:off x="6158814" y="2238606"/>
            <a:ext cx="2732875"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23" name="Subtitle 2"/>
          <p:cNvSpPr>
            <a:spLocks noGrp="1"/>
          </p:cNvSpPr>
          <p:nvPr>
            <p:ph type="subTitle" idx="13"/>
          </p:nvPr>
        </p:nvSpPr>
        <p:spPr bwMode="gray">
          <a:xfrm>
            <a:off x="246937"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spTree>
    <p:extLst>
      <p:ext uri="{BB962C8B-B14F-4D97-AF65-F5344CB8AC3E}">
        <p14:creationId xmlns:p14="http://schemas.microsoft.com/office/powerpoint/2010/main" val="435174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5: Title (3) &amp; Content (6) &amp; Box">
    <p:spTree>
      <p:nvGrpSpPr>
        <p:cNvPr id="1" name=""/>
        <p:cNvGrpSpPr/>
        <p:nvPr/>
      </p:nvGrpSpPr>
      <p:grpSpPr>
        <a:xfrm>
          <a:off x="0" y="0"/>
          <a:ext cx="0" cy="0"/>
          <a:chOff x="0" y="0"/>
          <a:chExt cx="0" cy="0"/>
        </a:xfrm>
      </p:grpSpPr>
      <p:sp>
        <p:nvSpPr>
          <p:cNvPr id="28" name="Content Placeholder 3"/>
          <p:cNvSpPr>
            <a:spLocks noGrp="1"/>
          </p:cNvSpPr>
          <p:nvPr>
            <p:ph sz="quarter" idx="28"/>
          </p:nvPr>
        </p:nvSpPr>
        <p:spPr bwMode="gray">
          <a:xfrm>
            <a:off x="247610" y="2317752"/>
            <a:ext cx="2732875" cy="1692493"/>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9" name="Content Placeholder 3"/>
          <p:cNvSpPr>
            <a:spLocks noGrp="1"/>
          </p:cNvSpPr>
          <p:nvPr>
            <p:ph sz="quarter" idx="29"/>
          </p:nvPr>
        </p:nvSpPr>
        <p:spPr bwMode="gray">
          <a:xfrm>
            <a:off x="3204403" y="2317752"/>
            <a:ext cx="2732875" cy="1692493"/>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0" name="Content Placeholder 3"/>
          <p:cNvSpPr>
            <a:spLocks noGrp="1"/>
          </p:cNvSpPr>
          <p:nvPr>
            <p:ph sz="quarter" idx="30"/>
          </p:nvPr>
        </p:nvSpPr>
        <p:spPr bwMode="gray">
          <a:xfrm>
            <a:off x="6158814" y="2317752"/>
            <a:ext cx="2732875" cy="1692493"/>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3"/>
          <p:cNvSpPr>
            <a:spLocks noGrp="1"/>
          </p:cNvSpPr>
          <p:nvPr>
            <p:ph sz="quarter" idx="23"/>
          </p:nvPr>
        </p:nvSpPr>
        <p:spPr bwMode="gray">
          <a:xfrm>
            <a:off x="247610" y="4239660"/>
            <a:ext cx="2732875" cy="1028959"/>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quarter" idx="25"/>
          </p:nvPr>
        </p:nvSpPr>
        <p:spPr bwMode="gray">
          <a:xfrm>
            <a:off x="3204403" y="4239660"/>
            <a:ext cx="2732875" cy="1028959"/>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Content Placeholder 3"/>
          <p:cNvSpPr>
            <a:spLocks noGrp="1"/>
          </p:cNvSpPr>
          <p:nvPr>
            <p:ph sz="quarter" idx="27"/>
          </p:nvPr>
        </p:nvSpPr>
        <p:spPr bwMode="gray">
          <a:xfrm>
            <a:off x="6158814" y="4239660"/>
            <a:ext cx="2732875" cy="1028959"/>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bwMode="gray"/>
        <p:txBody>
          <a:bodyPr/>
          <a:lstStyle/>
          <a:p>
            <a:r>
              <a:rPr lang="en-US"/>
              <a:t>Click to edit Master title style</a:t>
            </a:r>
            <a:endParaRPr lang="en-US" dirty="0"/>
          </a:p>
        </p:txBody>
      </p:sp>
      <p:sp>
        <p:nvSpPr>
          <p:cNvPr id="3" name="Footer Placeholder 2"/>
          <p:cNvSpPr>
            <a:spLocks noGrp="1"/>
          </p:cNvSpPr>
          <p:nvPr>
            <p:ph type="ftr" sz="quarter" idx="10"/>
          </p:nvPr>
        </p:nvSpPr>
        <p:spPr bwMode="gray"/>
        <p:txBody>
          <a:bodyPr/>
          <a:lstStyle/>
          <a:p>
            <a:pPr lvl="8"/>
            <a:endParaRPr lang="en-US" dirty="0"/>
          </a:p>
        </p:txBody>
      </p:sp>
      <p:sp>
        <p:nvSpPr>
          <p:cNvPr id="4" name="Date Placeholder 3"/>
          <p:cNvSpPr>
            <a:spLocks noGrp="1"/>
          </p:cNvSpPr>
          <p:nvPr>
            <p:ph type="dt" sz="half" idx="11"/>
          </p:nvPr>
        </p:nvSpPr>
        <p:spPr bwMode="gray"/>
        <p:txBody>
          <a:bodyPr/>
          <a:lstStyle/>
          <a:p>
            <a:fld id="{A15E654D-F1FE-47BD-AEB4-A952F2E268AF}" type="datetime4">
              <a:rPr lang="en-US" smtClean="0"/>
              <a:t>June 9, 2021</a:t>
            </a:fld>
            <a:endParaRPr lang="en-US" dirty="0"/>
          </a:p>
        </p:txBody>
      </p:sp>
      <p:sp>
        <p:nvSpPr>
          <p:cNvPr id="5" name="Slide Number Placeholder 4"/>
          <p:cNvSpPr>
            <a:spLocks noGrp="1"/>
          </p:cNvSpPr>
          <p:nvPr>
            <p:ph type="sldNum" sz="quarter" idx="12"/>
          </p:nvPr>
        </p:nvSpPr>
        <p:spPr bwMode="gray"/>
        <p:txBody>
          <a:bodyPr/>
          <a:lstStyle/>
          <a:p>
            <a:r>
              <a:rPr lang="en-US" dirty="0"/>
              <a:t>Slide </a:t>
            </a:r>
            <a:fld id="{619F89D8-7AE3-494A-97F3-03D680869632}" type="slidenum">
              <a:rPr lang="en-US" smtClean="0"/>
              <a:pPr/>
              <a:t>‹#›</a:t>
            </a:fld>
            <a:endParaRPr lang="en-US" dirty="0"/>
          </a:p>
        </p:txBody>
      </p:sp>
      <p:sp>
        <p:nvSpPr>
          <p:cNvPr id="9" name="Text Placeholder 11"/>
          <p:cNvSpPr>
            <a:spLocks noGrp="1"/>
          </p:cNvSpPr>
          <p:nvPr>
            <p:ph type="body" sz="quarter" idx="16"/>
          </p:nvPr>
        </p:nvSpPr>
        <p:spPr bwMode="gray">
          <a:xfrm>
            <a:off x="247610" y="1931191"/>
            <a:ext cx="2732875"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p:cNvCxnSpPr/>
          <p:nvPr userDrawn="1"/>
        </p:nvCxnSpPr>
        <p:spPr bwMode="gray">
          <a:xfrm>
            <a:off x="247610" y="2238606"/>
            <a:ext cx="2732875"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14" name="Text Placeholder 11"/>
          <p:cNvSpPr>
            <a:spLocks noGrp="1"/>
          </p:cNvSpPr>
          <p:nvPr>
            <p:ph type="body" sz="quarter" idx="24"/>
          </p:nvPr>
        </p:nvSpPr>
        <p:spPr bwMode="gray">
          <a:xfrm>
            <a:off x="3204403" y="1931191"/>
            <a:ext cx="2732875"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5" name="Straight Connector 14"/>
          <p:cNvCxnSpPr/>
          <p:nvPr userDrawn="1"/>
        </p:nvCxnSpPr>
        <p:spPr bwMode="gray">
          <a:xfrm>
            <a:off x="3204403" y="2238606"/>
            <a:ext cx="2732875"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20" name="Text Placeholder 11"/>
          <p:cNvSpPr>
            <a:spLocks noGrp="1"/>
          </p:cNvSpPr>
          <p:nvPr>
            <p:ph type="body" sz="quarter" idx="26"/>
          </p:nvPr>
        </p:nvSpPr>
        <p:spPr bwMode="gray">
          <a:xfrm>
            <a:off x="6158814" y="1931191"/>
            <a:ext cx="2732875"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21" name="Straight Connector 20"/>
          <p:cNvCxnSpPr/>
          <p:nvPr userDrawn="1"/>
        </p:nvCxnSpPr>
        <p:spPr bwMode="gray">
          <a:xfrm>
            <a:off x="6158814" y="2238606"/>
            <a:ext cx="2732875"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25" name="Text Placeholder 17"/>
          <p:cNvSpPr>
            <a:spLocks noGrp="1"/>
          </p:cNvSpPr>
          <p:nvPr>
            <p:ph type="body" sz="quarter" idx="31"/>
          </p:nvPr>
        </p:nvSpPr>
        <p:spPr bwMode="gray">
          <a:xfrm>
            <a:off x="247611" y="5452639"/>
            <a:ext cx="8643600" cy="460800"/>
          </a:xfrm>
          <a:solidFill>
            <a:schemeClr val="accent3"/>
          </a:solidFill>
        </p:spPr>
        <p:txBody>
          <a:bodyPr anchor="ctr"/>
          <a:lstStyle>
            <a:lvl1pPr marL="7939" indent="0" algn="ctr">
              <a:spcBef>
                <a:spcPts val="0"/>
              </a:spcBef>
              <a:buFont typeface="Arial" panose="020B0604020202020204" pitchFamily="34" charset="0"/>
              <a:buNone/>
              <a:defRPr sz="1600" b="1">
                <a:solidFill>
                  <a:schemeClr val="bg1"/>
                </a:solidFill>
              </a:defRPr>
            </a:lvl1pPr>
            <a:lvl2pPr marL="7939" indent="0" algn="ctr">
              <a:spcBef>
                <a:spcPts val="0"/>
              </a:spcBef>
              <a:buNone/>
              <a:defRPr sz="1600" b="1">
                <a:solidFill>
                  <a:schemeClr val="bg1"/>
                </a:solidFill>
              </a:defRPr>
            </a:lvl2pPr>
            <a:lvl3pPr marL="7939" indent="0" algn="ctr">
              <a:spcBef>
                <a:spcPts val="0"/>
              </a:spcBef>
              <a:buNone/>
              <a:defRPr sz="1600" b="1">
                <a:solidFill>
                  <a:schemeClr val="bg1"/>
                </a:solidFill>
              </a:defRPr>
            </a:lvl3pPr>
            <a:lvl4pPr marL="7939" indent="0" algn="ctr">
              <a:spcBef>
                <a:spcPts val="0"/>
              </a:spcBef>
              <a:buNone/>
              <a:defRPr sz="1600" b="1">
                <a:solidFill>
                  <a:schemeClr val="bg1"/>
                </a:solidFill>
              </a:defRPr>
            </a:lvl4pPr>
            <a:lvl5pPr marL="7939" indent="0" algn="ctr">
              <a:spcBef>
                <a:spcPts val="0"/>
              </a:spcBef>
              <a:buNone/>
              <a:defRPr sz="1600" b="1">
                <a:solidFill>
                  <a:schemeClr val="bg1"/>
                </a:solidFill>
              </a:defRPr>
            </a:lvl5pPr>
            <a:lvl6pPr marL="7939" indent="0" algn="ctr">
              <a:spcBef>
                <a:spcPts val="0"/>
              </a:spcBef>
              <a:buNone/>
              <a:defRPr sz="1600" b="1">
                <a:solidFill>
                  <a:schemeClr val="bg1"/>
                </a:solidFill>
              </a:defRPr>
            </a:lvl6pPr>
            <a:lvl7pPr marL="7939" indent="0" algn="ctr">
              <a:spcBef>
                <a:spcPts val="0"/>
              </a:spcBef>
              <a:buNone/>
              <a:defRPr sz="1600" b="1">
                <a:solidFill>
                  <a:schemeClr val="bg1"/>
                </a:solidFill>
              </a:defRPr>
            </a:lvl7pPr>
            <a:lvl8pPr marL="7939" indent="0" algn="ctr">
              <a:spcBef>
                <a:spcPts val="0"/>
              </a:spcBef>
              <a:buNone/>
              <a:defRPr sz="1600" b="1">
                <a:solidFill>
                  <a:schemeClr val="bg1"/>
                </a:solidFill>
              </a:defRPr>
            </a:lvl8pPr>
            <a:lvl9pPr marL="7939" indent="0" algn="ctr">
              <a:spcBef>
                <a:spcPts val="0"/>
              </a:spcBef>
              <a:buNone/>
              <a:defRPr sz="1600" b="1">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4" name="Subtitle 2"/>
          <p:cNvSpPr>
            <a:spLocks noGrp="1"/>
          </p:cNvSpPr>
          <p:nvPr>
            <p:ph type="subTitle" idx="13"/>
          </p:nvPr>
        </p:nvSpPr>
        <p:spPr bwMode="gray">
          <a:xfrm>
            <a:off x="246937"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spTree>
    <p:extLst>
      <p:ext uri="{BB962C8B-B14F-4D97-AF65-F5344CB8AC3E}">
        <p14:creationId xmlns:p14="http://schemas.microsoft.com/office/powerpoint/2010/main" val="3727038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6: Content (5)">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endParaRPr lang="en-US" dirty="0"/>
          </a:p>
        </p:txBody>
      </p:sp>
      <p:sp>
        <p:nvSpPr>
          <p:cNvPr id="3" name="Footer Placeholder 2"/>
          <p:cNvSpPr>
            <a:spLocks noGrp="1"/>
          </p:cNvSpPr>
          <p:nvPr>
            <p:ph type="ftr" sz="quarter" idx="10"/>
          </p:nvPr>
        </p:nvSpPr>
        <p:spPr bwMode="gray"/>
        <p:txBody>
          <a:bodyPr/>
          <a:lstStyle/>
          <a:p>
            <a:pPr lvl="8"/>
            <a:endParaRPr lang="en-US" dirty="0"/>
          </a:p>
        </p:txBody>
      </p:sp>
      <p:sp>
        <p:nvSpPr>
          <p:cNvPr id="4" name="Date Placeholder 3"/>
          <p:cNvSpPr>
            <a:spLocks noGrp="1"/>
          </p:cNvSpPr>
          <p:nvPr>
            <p:ph type="dt" sz="half" idx="11"/>
          </p:nvPr>
        </p:nvSpPr>
        <p:spPr bwMode="gray"/>
        <p:txBody>
          <a:bodyPr/>
          <a:lstStyle/>
          <a:p>
            <a:fld id="{8F8FF341-9601-47A6-A4C1-F2885A66BAA5}" type="datetime4">
              <a:rPr lang="en-US" smtClean="0"/>
              <a:t>June 9, 2021</a:t>
            </a:fld>
            <a:endParaRPr lang="en-US" dirty="0"/>
          </a:p>
        </p:txBody>
      </p:sp>
      <p:sp>
        <p:nvSpPr>
          <p:cNvPr id="5" name="Slide Number Placeholder 4"/>
          <p:cNvSpPr>
            <a:spLocks noGrp="1"/>
          </p:cNvSpPr>
          <p:nvPr>
            <p:ph type="sldNum" sz="quarter" idx="12"/>
          </p:nvPr>
        </p:nvSpPr>
        <p:spPr bwMode="gray"/>
        <p:txBody>
          <a:bodyPr/>
          <a:lstStyle/>
          <a:p>
            <a:r>
              <a:rPr lang="en-US" dirty="0"/>
              <a:t>Slide </a:t>
            </a:r>
            <a:fld id="{619F89D8-7AE3-494A-97F3-03D680869632}" type="slidenum">
              <a:rPr lang="en-US" smtClean="0"/>
              <a:pPr/>
              <a:t>‹#›</a:t>
            </a:fld>
            <a:endParaRPr lang="en-US" dirty="0"/>
          </a:p>
        </p:txBody>
      </p:sp>
      <p:sp>
        <p:nvSpPr>
          <p:cNvPr id="11" name="Content Placeholder 3"/>
          <p:cNvSpPr>
            <a:spLocks noGrp="1"/>
          </p:cNvSpPr>
          <p:nvPr>
            <p:ph sz="quarter" idx="20"/>
          </p:nvPr>
        </p:nvSpPr>
        <p:spPr bwMode="gray">
          <a:xfrm>
            <a:off x="246938" y="3989616"/>
            <a:ext cx="1992107" cy="1922496"/>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3"/>
          <p:cNvSpPr>
            <a:spLocks noGrp="1"/>
          </p:cNvSpPr>
          <p:nvPr>
            <p:ph sz="quarter" idx="19"/>
          </p:nvPr>
        </p:nvSpPr>
        <p:spPr bwMode="gray">
          <a:xfrm>
            <a:off x="246929" y="1931194"/>
            <a:ext cx="1991756" cy="1922496"/>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Subtitle 2"/>
          <p:cNvSpPr>
            <a:spLocks noGrp="1"/>
          </p:cNvSpPr>
          <p:nvPr>
            <p:ph type="subTitle" idx="13"/>
          </p:nvPr>
        </p:nvSpPr>
        <p:spPr bwMode="gray">
          <a:xfrm>
            <a:off x="246938"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cxnSp>
        <p:nvCxnSpPr>
          <p:cNvPr id="21" name="Straight Connector 20"/>
          <p:cNvCxnSpPr/>
          <p:nvPr userDrawn="1"/>
        </p:nvCxnSpPr>
        <p:spPr bwMode="gray">
          <a:xfrm>
            <a:off x="2354982" y="1931194"/>
            <a:ext cx="0" cy="3980918"/>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16" name="Content Placeholder 3"/>
          <p:cNvSpPr>
            <a:spLocks noGrp="1"/>
          </p:cNvSpPr>
          <p:nvPr>
            <p:ph sz="quarter" idx="21"/>
          </p:nvPr>
        </p:nvSpPr>
        <p:spPr bwMode="gray">
          <a:xfrm>
            <a:off x="2468898" y="1931194"/>
            <a:ext cx="4207793" cy="3980918"/>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8" name="Straight Connector 17"/>
          <p:cNvCxnSpPr/>
          <p:nvPr userDrawn="1"/>
        </p:nvCxnSpPr>
        <p:spPr bwMode="gray">
          <a:xfrm>
            <a:off x="6788312" y="1931194"/>
            <a:ext cx="0" cy="3980918"/>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19" name="Content Placeholder 3"/>
          <p:cNvSpPr>
            <a:spLocks noGrp="1"/>
          </p:cNvSpPr>
          <p:nvPr>
            <p:ph sz="quarter" idx="22"/>
          </p:nvPr>
        </p:nvSpPr>
        <p:spPr bwMode="gray">
          <a:xfrm>
            <a:off x="6899582" y="3989616"/>
            <a:ext cx="1992107" cy="1922496"/>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Content Placeholder 3"/>
          <p:cNvSpPr>
            <a:spLocks noGrp="1"/>
          </p:cNvSpPr>
          <p:nvPr>
            <p:ph sz="quarter" idx="23"/>
          </p:nvPr>
        </p:nvSpPr>
        <p:spPr bwMode="gray">
          <a:xfrm>
            <a:off x="6899933" y="1931194"/>
            <a:ext cx="1991756" cy="1922496"/>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3607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7: Title (4) &amp; Content (4)">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endParaRPr lang="en-US" dirty="0"/>
          </a:p>
        </p:txBody>
      </p:sp>
      <p:sp>
        <p:nvSpPr>
          <p:cNvPr id="3" name="Footer Placeholder 2"/>
          <p:cNvSpPr>
            <a:spLocks noGrp="1"/>
          </p:cNvSpPr>
          <p:nvPr>
            <p:ph type="ftr" sz="quarter" idx="10"/>
          </p:nvPr>
        </p:nvSpPr>
        <p:spPr bwMode="gray"/>
        <p:txBody>
          <a:bodyPr/>
          <a:lstStyle/>
          <a:p>
            <a:pPr lvl="8"/>
            <a:endParaRPr lang="en-US" dirty="0"/>
          </a:p>
        </p:txBody>
      </p:sp>
      <p:sp>
        <p:nvSpPr>
          <p:cNvPr id="4" name="Date Placeholder 3"/>
          <p:cNvSpPr>
            <a:spLocks noGrp="1"/>
          </p:cNvSpPr>
          <p:nvPr>
            <p:ph type="dt" sz="half" idx="11"/>
          </p:nvPr>
        </p:nvSpPr>
        <p:spPr bwMode="gray"/>
        <p:txBody>
          <a:bodyPr/>
          <a:lstStyle/>
          <a:p>
            <a:fld id="{479F5AED-CDE6-4CF9-A19E-ACD3A4FD6C29}" type="datetime4">
              <a:rPr lang="en-US" smtClean="0"/>
              <a:t>June 9, 2021</a:t>
            </a:fld>
            <a:endParaRPr lang="en-US" dirty="0"/>
          </a:p>
        </p:txBody>
      </p:sp>
      <p:sp>
        <p:nvSpPr>
          <p:cNvPr id="5" name="Slide Number Placeholder 4"/>
          <p:cNvSpPr>
            <a:spLocks noGrp="1"/>
          </p:cNvSpPr>
          <p:nvPr>
            <p:ph type="sldNum" sz="quarter" idx="12"/>
          </p:nvPr>
        </p:nvSpPr>
        <p:spPr bwMode="gray"/>
        <p:txBody>
          <a:bodyPr/>
          <a:lstStyle/>
          <a:p>
            <a:r>
              <a:rPr lang="en-US" dirty="0"/>
              <a:t>Slide </a:t>
            </a:r>
            <a:fld id="{619F89D8-7AE3-494A-97F3-03D680869632}" type="slidenum">
              <a:rPr lang="en-US" smtClean="0"/>
              <a:pPr/>
              <a:t>‹#›</a:t>
            </a:fld>
            <a:endParaRPr lang="en-US" dirty="0"/>
          </a:p>
        </p:txBody>
      </p:sp>
      <p:sp>
        <p:nvSpPr>
          <p:cNvPr id="9" name="Text Placeholder 11"/>
          <p:cNvSpPr>
            <a:spLocks noGrp="1"/>
          </p:cNvSpPr>
          <p:nvPr>
            <p:ph type="body" sz="quarter" idx="16"/>
          </p:nvPr>
        </p:nvSpPr>
        <p:spPr bwMode="gray">
          <a:xfrm>
            <a:off x="247610" y="1931193"/>
            <a:ext cx="1992946"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3"/>
          <p:cNvSpPr>
            <a:spLocks noGrp="1"/>
          </p:cNvSpPr>
          <p:nvPr>
            <p:ph sz="quarter" idx="23"/>
          </p:nvPr>
        </p:nvSpPr>
        <p:spPr bwMode="gray">
          <a:xfrm>
            <a:off x="247610" y="2317638"/>
            <a:ext cx="1992946" cy="3594474"/>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11"/>
          <p:cNvSpPr>
            <a:spLocks noGrp="1"/>
          </p:cNvSpPr>
          <p:nvPr>
            <p:ph type="body" sz="quarter" idx="24"/>
          </p:nvPr>
        </p:nvSpPr>
        <p:spPr bwMode="gray">
          <a:xfrm>
            <a:off x="2466242" y="1931193"/>
            <a:ext cx="1992946"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quarter" idx="25"/>
          </p:nvPr>
        </p:nvSpPr>
        <p:spPr bwMode="gray">
          <a:xfrm>
            <a:off x="2466242" y="2317638"/>
            <a:ext cx="1992946" cy="3594474"/>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Text Placeholder 11"/>
          <p:cNvSpPr>
            <a:spLocks noGrp="1"/>
          </p:cNvSpPr>
          <p:nvPr>
            <p:ph type="body" sz="quarter" idx="26"/>
          </p:nvPr>
        </p:nvSpPr>
        <p:spPr bwMode="gray">
          <a:xfrm>
            <a:off x="4682493" y="1931193"/>
            <a:ext cx="1992946"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Content Placeholder 3"/>
          <p:cNvSpPr>
            <a:spLocks noGrp="1"/>
          </p:cNvSpPr>
          <p:nvPr>
            <p:ph sz="quarter" idx="27"/>
          </p:nvPr>
        </p:nvSpPr>
        <p:spPr bwMode="gray">
          <a:xfrm>
            <a:off x="4682493" y="2317638"/>
            <a:ext cx="1992946" cy="3594474"/>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8" name="Straight Connector 17"/>
          <p:cNvCxnSpPr/>
          <p:nvPr userDrawn="1"/>
        </p:nvCxnSpPr>
        <p:spPr bwMode="gray">
          <a:xfrm>
            <a:off x="247610" y="2238495"/>
            <a:ext cx="1992946"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19" name="Straight Connector 18"/>
          <p:cNvCxnSpPr/>
          <p:nvPr userDrawn="1"/>
        </p:nvCxnSpPr>
        <p:spPr bwMode="gray">
          <a:xfrm>
            <a:off x="2466242" y="2238495"/>
            <a:ext cx="1992946"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23" name="Straight Connector 22"/>
          <p:cNvCxnSpPr/>
          <p:nvPr userDrawn="1"/>
        </p:nvCxnSpPr>
        <p:spPr bwMode="gray">
          <a:xfrm>
            <a:off x="4682493" y="2238495"/>
            <a:ext cx="1992946"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24" name="Straight Connector 23"/>
          <p:cNvCxnSpPr/>
          <p:nvPr userDrawn="1"/>
        </p:nvCxnSpPr>
        <p:spPr bwMode="gray">
          <a:xfrm>
            <a:off x="6898743" y="2238495"/>
            <a:ext cx="1992946"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26" name="Text Placeholder 11"/>
          <p:cNvSpPr>
            <a:spLocks noGrp="1"/>
          </p:cNvSpPr>
          <p:nvPr>
            <p:ph type="body" sz="quarter" idx="28"/>
          </p:nvPr>
        </p:nvSpPr>
        <p:spPr bwMode="gray">
          <a:xfrm>
            <a:off x="6898743" y="1931193"/>
            <a:ext cx="1992946"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9" name="Content Placeholder 3"/>
          <p:cNvSpPr>
            <a:spLocks noGrp="1"/>
          </p:cNvSpPr>
          <p:nvPr>
            <p:ph sz="quarter" idx="29"/>
          </p:nvPr>
        </p:nvSpPr>
        <p:spPr bwMode="gray">
          <a:xfrm>
            <a:off x="6898743" y="2317638"/>
            <a:ext cx="1992946" cy="3594474"/>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1" name="Subtitle 2"/>
          <p:cNvSpPr>
            <a:spLocks noGrp="1"/>
          </p:cNvSpPr>
          <p:nvPr>
            <p:ph type="subTitle" idx="13"/>
          </p:nvPr>
        </p:nvSpPr>
        <p:spPr bwMode="gray">
          <a:xfrm>
            <a:off x="246937"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cxnSp>
        <p:nvCxnSpPr>
          <p:cNvPr id="41" name="Straight Connector 40"/>
          <p:cNvCxnSpPr/>
          <p:nvPr userDrawn="1"/>
        </p:nvCxnSpPr>
        <p:spPr bwMode="gray">
          <a:xfrm>
            <a:off x="2354590" y="2388843"/>
            <a:ext cx="0" cy="3523271"/>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42" name="Straight Connector 41"/>
          <p:cNvCxnSpPr/>
          <p:nvPr userDrawn="1"/>
        </p:nvCxnSpPr>
        <p:spPr bwMode="gray">
          <a:xfrm>
            <a:off x="6787091" y="2388843"/>
            <a:ext cx="0" cy="3523271"/>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43" name="Straight Connector 42"/>
          <p:cNvCxnSpPr/>
          <p:nvPr userDrawn="1"/>
        </p:nvCxnSpPr>
        <p:spPr bwMode="gray">
          <a:xfrm>
            <a:off x="4570841" y="2388843"/>
            <a:ext cx="0" cy="3523271"/>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4286481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8: Title (4) &amp; Content (4) &amp; Box">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endParaRPr lang="en-US" dirty="0"/>
          </a:p>
        </p:txBody>
      </p:sp>
      <p:sp>
        <p:nvSpPr>
          <p:cNvPr id="9" name="Text Placeholder 11"/>
          <p:cNvSpPr>
            <a:spLocks noGrp="1"/>
          </p:cNvSpPr>
          <p:nvPr>
            <p:ph type="body" sz="quarter" idx="16"/>
          </p:nvPr>
        </p:nvSpPr>
        <p:spPr bwMode="gray">
          <a:xfrm>
            <a:off x="247610" y="1931193"/>
            <a:ext cx="1992946"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3"/>
          <p:cNvSpPr>
            <a:spLocks noGrp="1"/>
          </p:cNvSpPr>
          <p:nvPr>
            <p:ph sz="quarter" idx="23"/>
          </p:nvPr>
        </p:nvSpPr>
        <p:spPr bwMode="gray">
          <a:xfrm>
            <a:off x="247610" y="2317753"/>
            <a:ext cx="1992946" cy="2950867"/>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11"/>
          <p:cNvSpPr>
            <a:spLocks noGrp="1"/>
          </p:cNvSpPr>
          <p:nvPr>
            <p:ph type="body" sz="quarter" idx="24"/>
          </p:nvPr>
        </p:nvSpPr>
        <p:spPr bwMode="gray">
          <a:xfrm>
            <a:off x="2466242" y="1931193"/>
            <a:ext cx="1992946"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quarter" idx="25"/>
          </p:nvPr>
        </p:nvSpPr>
        <p:spPr bwMode="gray">
          <a:xfrm>
            <a:off x="2466242" y="2317753"/>
            <a:ext cx="1992946" cy="2950867"/>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Text Placeholder 11"/>
          <p:cNvSpPr>
            <a:spLocks noGrp="1"/>
          </p:cNvSpPr>
          <p:nvPr>
            <p:ph type="body" sz="quarter" idx="26"/>
          </p:nvPr>
        </p:nvSpPr>
        <p:spPr bwMode="gray">
          <a:xfrm>
            <a:off x="4682493" y="1931193"/>
            <a:ext cx="1992946"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Content Placeholder 3"/>
          <p:cNvSpPr>
            <a:spLocks noGrp="1"/>
          </p:cNvSpPr>
          <p:nvPr>
            <p:ph sz="quarter" idx="27"/>
          </p:nvPr>
        </p:nvSpPr>
        <p:spPr bwMode="gray">
          <a:xfrm>
            <a:off x="4682493" y="2317753"/>
            <a:ext cx="1992946" cy="2950867"/>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8" name="Straight Connector 17"/>
          <p:cNvCxnSpPr/>
          <p:nvPr userDrawn="1"/>
        </p:nvCxnSpPr>
        <p:spPr bwMode="gray">
          <a:xfrm>
            <a:off x="247610" y="2238606"/>
            <a:ext cx="1992946"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19" name="Straight Connector 18"/>
          <p:cNvCxnSpPr/>
          <p:nvPr userDrawn="1"/>
        </p:nvCxnSpPr>
        <p:spPr bwMode="gray">
          <a:xfrm>
            <a:off x="2466242" y="2238606"/>
            <a:ext cx="1992946"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23" name="Straight Connector 22"/>
          <p:cNvCxnSpPr/>
          <p:nvPr userDrawn="1"/>
        </p:nvCxnSpPr>
        <p:spPr bwMode="gray">
          <a:xfrm>
            <a:off x="4682493" y="2238606"/>
            <a:ext cx="1992946"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24" name="Straight Connector 23"/>
          <p:cNvCxnSpPr/>
          <p:nvPr userDrawn="1"/>
        </p:nvCxnSpPr>
        <p:spPr bwMode="gray">
          <a:xfrm>
            <a:off x="6898743" y="2238606"/>
            <a:ext cx="1992946"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26" name="Text Placeholder 11"/>
          <p:cNvSpPr>
            <a:spLocks noGrp="1"/>
          </p:cNvSpPr>
          <p:nvPr>
            <p:ph type="body" sz="quarter" idx="28"/>
          </p:nvPr>
        </p:nvSpPr>
        <p:spPr bwMode="gray">
          <a:xfrm>
            <a:off x="6898743" y="1931193"/>
            <a:ext cx="1992946"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9" name="Content Placeholder 3"/>
          <p:cNvSpPr>
            <a:spLocks noGrp="1"/>
          </p:cNvSpPr>
          <p:nvPr>
            <p:ph sz="quarter" idx="29"/>
          </p:nvPr>
        </p:nvSpPr>
        <p:spPr bwMode="gray">
          <a:xfrm>
            <a:off x="6898743" y="2317753"/>
            <a:ext cx="1992946" cy="2950867"/>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4" name="Text Placeholder 17"/>
          <p:cNvSpPr>
            <a:spLocks noGrp="1"/>
          </p:cNvSpPr>
          <p:nvPr>
            <p:ph type="body" sz="quarter" idx="30"/>
          </p:nvPr>
        </p:nvSpPr>
        <p:spPr bwMode="gray">
          <a:xfrm>
            <a:off x="246936" y="5452639"/>
            <a:ext cx="8643600" cy="460800"/>
          </a:xfrm>
          <a:solidFill>
            <a:schemeClr val="accent3"/>
          </a:solidFill>
        </p:spPr>
        <p:txBody>
          <a:bodyPr anchor="ctr"/>
          <a:lstStyle>
            <a:lvl1pPr marL="7939" indent="0" algn="ctr">
              <a:spcBef>
                <a:spcPts val="0"/>
              </a:spcBef>
              <a:buFont typeface="Arial" panose="020B0604020202020204" pitchFamily="34" charset="0"/>
              <a:buNone/>
              <a:defRPr sz="1600" b="1">
                <a:solidFill>
                  <a:schemeClr val="bg1"/>
                </a:solidFill>
              </a:defRPr>
            </a:lvl1pPr>
            <a:lvl2pPr marL="7939" indent="0" algn="ctr">
              <a:spcBef>
                <a:spcPts val="0"/>
              </a:spcBef>
              <a:buNone/>
              <a:defRPr sz="1600" b="1">
                <a:solidFill>
                  <a:schemeClr val="bg1"/>
                </a:solidFill>
              </a:defRPr>
            </a:lvl2pPr>
            <a:lvl3pPr marL="7939" indent="0" algn="ctr">
              <a:spcBef>
                <a:spcPts val="0"/>
              </a:spcBef>
              <a:buNone/>
              <a:defRPr sz="1600" b="1">
                <a:solidFill>
                  <a:schemeClr val="bg1"/>
                </a:solidFill>
              </a:defRPr>
            </a:lvl3pPr>
            <a:lvl4pPr marL="7939" indent="0" algn="ctr">
              <a:spcBef>
                <a:spcPts val="0"/>
              </a:spcBef>
              <a:buNone/>
              <a:defRPr sz="1600" b="1">
                <a:solidFill>
                  <a:schemeClr val="bg1"/>
                </a:solidFill>
              </a:defRPr>
            </a:lvl4pPr>
            <a:lvl5pPr marL="7939" indent="0" algn="ctr">
              <a:spcBef>
                <a:spcPts val="0"/>
              </a:spcBef>
              <a:buNone/>
              <a:defRPr sz="1600" b="1">
                <a:solidFill>
                  <a:schemeClr val="bg1"/>
                </a:solidFill>
              </a:defRPr>
            </a:lvl5pPr>
            <a:lvl6pPr marL="7939" indent="0" algn="ctr">
              <a:spcBef>
                <a:spcPts val="0"/>
              </a:spcBef>
              <a:buNone/>
              <a:defRPr sz="1600" b="1">
                <a:solidFill>
                  <a:schemeClr val="bg1"/>
                </a:solidFill>
              </a:defRPr>
            </a:lvl6pPr>
            <a:lvl7pPr marL="7939" indent="0" algn="ctr">
              <a:spcBef>
                <a:spcPts val="0"/>
              </a:spcBef>
              <a:buNone/>
              <a:defRPr sz="1600" b="1">
                <a:solidFill>
                  <a:schemeClr val="bg1"/>
                </a:solidFill>
              </a:defRPr>
            </a:lvl7pPr>
            <a:lvl8pPr marL="7939" indent="0" algn="ctr">
              <a:spcBef>
                <a:spcPts val="0"/>
              </a:spcBef>
              <a:buNone/>
              <a:defRPr sz="1600" b="1">
                <a:solidFill>
                  <a:schemeClr val="bg1"/>
                </a:solidFill>
              </a:defRPr>
            </a:lvl8pPr>
            <a:lvl9pPr marL="7939" indent="0" algn="ctr">
              <a:spcBef>
                <a:spcPts val="0"/>
              </a:spcBef>
              <a:buNone/>
              <a:defRPr sz="1600" b="1">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31"/>
          </p:nvPr>
        </p:nvSpPr>
        <p:spPr bwMode="gray"/>
        <p:txBody>
          <a:bodyPr/>
          <a:lstStyle/>
          <a:p>
            <a:fld id="{DF793CCD-C37B-40CA-9C03-8963978AEAF0}" type="datetime4">
              <a:rPr lang="en-US" smtClean="0"/>
              <a:t>June 9, 2021</a:t>
            </a:fld>
            <a:endParaRPr lang="en-US" dirty="0"/>
          </a:p>
        </p:txBody>
      </p:sp>
      <p:sp>
        <p:nvSpPr>
          <p:cNvPr id="8" name="Footer Placeholder 7"/>
          <p:cNvSpPr>
            <a:spLocks noGrp="1"/>
          </p:cNvSpPr>
          <p:nvPr>
            <p:ph type="ftr" sz="quarter" idx="32"/>
          </p:nvPr>
        </p:nvSpPr>
        <p:spPr bwMode="gray"/>
        <p:txBody>
          <a:bodyPr/>
          <a:lstStyle/>
          <a:p>
            <a:pPr lvl="8"/>
            <a:endParaRPr lang="en-US" dirty="0"/>
          </a:p>
        </p:txBody>
      </p:sp>
      <p:sp>
        <p:nvSpPr>
          <p:cNvPr id="10" name="Slide Number Placeholder 9"/>
          <p:cNvSpPr>
            <a:spLocks noGrp="1"/>
          </p:cNvSpPr>
          <p:nvPr>
            <p:ph type="sldNum" sz="quarter" idx="33"/>
          </p:nvPr>
        </p:nvSpPr>
        <p:spPr bwMode="gray"/>
        <p:txBody>
          <a:bodyPr/>
          <a:lstStyle/>
          <a:p>
            <a:r>
              <a:rPr lang="en-US" dirty="0"/>
              <a:t>Slide </a:t>
            </a:r>
            <a:fld id="{619F89D8-7AE3-494A-97F3-03D680869632}" type="slidenum">
              <a:rPr lang="en-US" smtClean="0"/>
              <a:pPr/>
              <a:t>‹#›</a:t>
            </a:fld>
            <a:endParaRPr lang="en-US" dirty="0"/>
          </a:p>
        </p:txBody>
      </p:sp>
      <p:sp>
        <p:nvSpPr>
          <p:cNvPr id="31" name="Subtitle 2"/>
          <p:cNvSpPr>
            <a:spLocks noGrp="1"/>
          </p:cNvSpPr>
          <p:nvPr>
            <p:ph type="subTitle" idx="13"/>
          </p:nvPr>
        </p:nvSpPr>
        <p:spPr bwMode="gray">
          <a:xfrm>
            <a:off x="246938"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cxnSp>
        <p:nvCxnSpPr>
          <p:cNvPr id="42" name="Straight Connector 41"/>
          <p:cNvCxnSpPr/>
          <p:nvPr userDrawn="1"/>
        </p:nvCxnSpPr>
        <p:spPr bwMode="gray">
          <a:xfrm>
            <a:off x="2354590" y="2388955"/>
            <a:ext cx="0" cy="2879665"/>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43" name="Straight Connector 42"/>
          <p:cNvCxnSpPr/>
          <p:nvPr userDrawn="1"/>
        </p:nvCxnSpPr>
        <p:spPr bwMode="gray">
          <a:xfrm>
            <a:off x="6787091" y="2388955"/>
            <a:ext cx="0" cy="2879665"/>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44" name="Straight Connector 43"/>
          <p:cNvCxnSpPr/>
          <p:nvPr userDrawn="1"/>
        </p:nvCxnSpPr>
        <p:spPr bwMode="gray">
          <a:xfrm>
            <a:off x="4570841" y="2388955"/>
            <a:ext cx="0" cy="2879665"/>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555734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9: Content (3) 2">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endParaRPr lang="en-US" dirty="0"/>
          </a:p>
        </p:txBody>
      </p:sp>
      <p:sp>
        <p:nvSpPr>
          <p:cNvPr id="3" name="Footer Placeholder 2"/>
          <p:cNvSpPr>
            <a:spLocks noGrp="1"/>
          </p:cNvSpPr>
          <p:nvPr>
            <p:ph type="ftr" sz="quarter" idx="10"/>
          </p:nvPr>
        </p:nvSpPr>
        <p:spPr bwMode="gray"/>
        <p:txBody>
          <a:bodyPr/>
          <a:lstStyle/>
          <a:p>
            <a:pPr lvl="8"/>
            <a:endParaRPr lang="en-US" dirty="0"/>
          </a:p>
        </p:txBody>
      </p:sp>
      <p:sp>
        <p:nvSpPr>
          <p:cNvPr id="4" name="Date Placeholder 3"/>
          <p:cNvSpPr>
            <a:spLocks noGrp="1"/>
          </p:cNvSpPr>
          <p:nvPr>
            <p:ph type="dt" sz="half" idx="11"/>
          </p:nvPr>
        </p:nvSpPr>
        <p:spPr bwMode="gray"/>
        <p:txBody>
          <a:bodyPr/>
          <a:lstStyle/>
          <a:p>
            <a:fld id="{8F8FF341-9601-47A6-A4C1-F2885A66BAA5}" type="datetime4">
              <a:rPr lang="en-US" smtClean="0"/>
              <a:t>June 9, 2021</a:t>
            </a:fld>
            <a:endParaRPr lang="en-US" dirty="0"/>
          </a:p>
        </p:txBody>
      </p:sp>
      <p:sp>
        <p:nvSpPr>
          <p:cNvPr id="5" name="Slide Number Placeholder 4"/>
          <p:cNvSpPr>
            <a:spLocks noGrp="1"/>
          </p:cNvSpPr>
          <p:nvPr>
            <p:ph type="sldNum" sz="quarter" idx="12"/>
          </p:nvPr>
        </p:nvSpPr>
        <p:spPr bwMode="gray"/>
        <p:txBody>
          <a:bodyPr/>
          <a:lstStyle/>
          <a:p>
            <a:r>
              <a:rPr lang="en-US" dirty="0"/>
              <a:t>Slide </a:t>
            </a:r>
            <a:fld id="{619F89D8-7AE3-494A-97F3-03D680869632}" type="slidenum">
              <a:rPr lang="en-US" smtClean="0"/>
              <a:pPr/>
              <a:t>‹#›</a:t>
            </a:fld>
            <a:endParaRPr lang="en-US" dirty="0"/>
          </a:p>
        </p:txBody>
      </p:sp>
      <p:sp>
        <p:nvSpPr>
          <p:cNvPr id="11" name="Content Placeholder 3"/>
          <p:cNvSpPr>
            <a:spLocks noGrp="1"/>
          </p:cNvSpPr>
          <p:nvPr>
            <p:ph sz="quarter" idx="20"/>
          </p:nvPr>
        </p:nvSpPr>
        <p:spPr bwMode="gray">
          <a:xfrm>
            <a:off x="4688317" y="1931198"/>
            <a:ext cx="4203372" cy="1853869"/>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3"/>
          <p:cNvSpPr>
            <a:spLocks noGrp="1"/>
          </p:cNvSpPr>
          <p:nvPr>
            <p:ph sz="quarter" idx="19"/>
          </p:nvPr>
        </p:nvSpPr>
        <p:spPr bwMode="gray">
          <a:xfrm>
            <a:off x="247611" y="1931198"/>
            <a:ext cx="4202632" cy="1853869"/>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Subtitle 2"/>
          <p:cNvSpPr>
            <a:spLocks noGrp="1"/>
          </p:cNvSpPr>
          <p:nvPr>
            <p:ph type="subTitle" idx="13"/>
          </p:nvPr>
        </p:nvSpPr>
        <p:spPr bwMode="gray">
          <a:xfrm>
            <a:off x="246937"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cxnSp>
        <p:nvCxnSpPr>
          <p:cNvPr id="21" name="Straight Connector 20"/>
          <p:cNvCxnSpPr/>
          <p:nvPr userDrawn="1"/>
        </p:nvCxnSpPr>
        <p:spPr bwMode="gray">
          <a:xfrm>
            <a:off x="4572793" y="1931198"/>
            <a:ext cx="0" cy="1853869"/>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16" name="Content Placeholder 3"/>
          <p:cNvSpPr>
            <a:spLocks noGrp="1"/>
          </p:cNvSpPr>
          <p:nvPr>
            <p:ph sz="quarter" idx="21"/>
          </p:nvPr>
        </p:nvSpPr>
        <p:spPr bwMode="gray">
          <a:xfrm>
            <a:off x="246937" y="4064036"/>
            <a:ext cx="8643600" cy="1848076"/>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3" name="Straight Connector 12"/>
          <p:cNvCxnSpPr/>
          <p:nvPr userDrawn="1"/>
        </p:nvCxnSpPr>
        <p:spPr bwMode="gray">
          <a:xfrm>
            <a:off x="247611" y="3922317"/>
            <a:ext cx="8643600"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3642096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0: Content (4)">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endParaRPr lang="en-US" dirty="0"/>
          </a:p>
        </p:txBody>
      </p:sp>
      <p:sp>
        <p:nvSpPr>
          <p:cNvPr id="3" name="Footer Placeholder 2"/>
          <p:cNvSpPr>
            <a:spLocks noGrp="1"/>
          </p:cNvSpPr>
          <p:nvPr>
            <p:ph type="ftr" sz="quarter" idx="10"/>
          </p:nvPr>
        </p:nvSpPr>
        <p:spPr bwMode="gray"/>
        <p:txBody>
          <a:bodyPr/>
          <a:lstStyle/>
          <a:p>
            <a:pPr lvl="8"/>
            <a:endParaRPr lang="en-US" dirty="0"/>
          </a:p>
        </p:txBody>
      </p:sp>
      <p:sp>
        <p:nvSpPr>
          <p:cNvPr id="4" name="Date Placeholder 3"/>
          <p:cNvSpPr>
            <a:spLocks noGrp="1"/>
          </p:cNvSpPr>
          <p:nvPr>
            <p:ph type="dt" sz="half" idx="11"/>
          </p:nvPr>
        </p:nvSpPr>
        <p:spPr bwMode="gray"/>
        <p:txBody>
          <a:bodyPr/>
          <a:lstStyle/>
          <a:p>
            <a:fld id="{8F8FF341-9601-47A6-A4C1-F2885A66BAA5}" type="datetime4">
              <a:rPr lang="en-US" smtClean="0"/>
              <a:t>June 9, 2021</a:t>
            </a:fld>
            <a:endParaRPr lang="en-US" dirty="0"/>
          </a:p>
        </p:txBody>
      </p:sp>
      <p:sp>
        <p:nvSpPr>
          <p:cNvPr id="5" name="Slide Number Placeholder 4"/>
          <p:cNvSpPr>
            <a:spLocks noGrp="1"/>
          </p:cNvSpPr>
          <p:nvPr>
            <p:ph type="sldNum" sz="quarter" idx="12"/>
          </p:nvPr>
        </p:nvSpPr>
        <p:spPr bwMode="gray"/>
        <p:txBody>
          <a:bodyPr/>
          <a:lstStyle/>
          <a:p>
            <a:r>
              <a:rPr lang="en-US" dirty="0"/>
              <a:t>Slide </a:t>
            </a:r>
            <a:fld id="{619F89D8-7AE3-494A-97F3-03D680869632}" type="slidenum">
              <a:rPr lang="en-US" smtClean="0"/>
              <a:pPr/>
              <a:t>‹#›</a:t>
            </a:fld>
            <a:endParaRPr lang="en-US" dirty="0"/>
          </a:p>
        </p:txBody>
      </p:sp>
      <p:sp>
        <p:nvSpPr>
          <p:cNvPr id="11" name="Content Placeholder 3"/>
          <p:cNvSpPr>
            <a:spLocks noGrp="1"/>
          </p:cNvSpPr>
          <p:nvPr>
            <p:ph sz="quarter" idx="20"/>
          </p:nvPr>
        </p:nvSpPr>
        <p:spPr bwMode="gray">
          <a:xfrm>
            <a:off x="3195543" y="1931198"/>
            <a:ext cx="2732875" cy="1853869"/>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3"/>
          <p:cNvSpPr>
            <a:spLocks noGrp="1"/>
          </p:cNvSpPr>
          <p:nvPr>
            <p:ph sz="quarter" idx="19"/>
          </p:nvPr>
        </p:nvSpPr>
        <p:spPr bwMode="gray">
          <a:xfrm>
            <a:off x="247610" y="1931198"/>
            <a:ext cx="2732875" cy="1853869"/>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Subtitle 2"/>
          <p:cNvSpPr>
            <a:spLocks noGrp="1"/>
          </p:cNvSpPr>
          <p:nvPr>
            <p:ph type="subTitle" idx="13"/>
          </p:nvPr>
        </p:nvSpPr>
        <p:spPr bwMode="gray">
          <a:xfrm>
            <a:off x="247611"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cxnSp>
        <p:nvCxnSpPr>
          <p:cNvPr id="21" name="Straight Connector 20"/>
          <p:cNvCxnSpPr/>
          <p:nvPr userDrawn="1"/>
        </p:nvCxnSpPr>
        <p:spPr bwMode="gray">
          <a:xfrm>
            <a:off x="3089205" y="1931198"/>
            <a:ext cx="0" cy="1853869"/>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16" name="Content Placeholder 3"/>
          <p:cNvSpPr>
            <a:spLocks noGrp="1"/>
          </p:cNvSpPr>
          <p:nvPr>
            <p:ph sz="quarter" idx="21"/>
          </p:nvPr>
        </p:nvSpPr>
        <p:spPr bwMode="gray">
          <a:xfrm>
            <a:off x="246937" y="4064036"/>
            <a:ext cx="8643600" cy="1848076"/>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3" name="Straight Connector 12"/>
          <p:cNvCxnSpPr/>
          <p:nvPr userDrawn="1"/>
        </p:nvCxnSpPr>
        <p:spPr bwMode="gray">
          <a:xfrm>
            <a:off x="247610" y="3922317"/>
            <a:ext cx="8643600"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23" name="Straight Connector 22"/>
          <p:cNvCxnSpPr/>
          <p:nvPr userDrawn="1"/>
        </p:nvCxnSpPr>
        <p:spPr bwMode="gray">
          <a:xfrm>
            <a:off x="6043616" y="1931198"/>
            <a:ext cx="0" cy="1853869"/>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24" name="Content Placeholder 3"/>
          <p:cNvSpPr>
            <a:spLocks noGrp="1"/>
          </p:cNvSpPr>
          <p:nvPr>
            <p:ph sz="quarter" idx="22"/>
          </p:nvPr>
        </p:nvSpPr>
        <p:spPr bwMode="gray">
          <a:xfrm>
            <a:off x="6158814" y="1931198"/>
            <a:ext cx="2732875" cy="1853869"/>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41787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5: Divider">
    <p:spTree>
      <p:nvGrpSpPr>
        <p:cNvPr id="1" name=""/>
        <p:cNvGrpSpPr/>
        <p:nvPr/>
      </p:nvGrpSpPr>
      <p:grpSpPr>
        <a:xfrm>
          <a:off x="0" y="0"/>
          <a:ext cx="0" cy="0"/>
          <a:chOff x="0" y="0"/>
          <a:chExt cx="0" cy="0"/>
        </a:xfrm>
      </p:grpSpPr>
      <p:pic>
        <p:nvPicPr>
          <p:cNvPr id="6" name="Picture 6"/>
          <p:cNvPicPr>
            <a:picLocks noChangeAspect="1"/>
          </p:cNvPicPr>
          <p:nvPr userDrawn="1"/>
        </p:nvPicPr>
        <p:blipFill rotWithShape="1">
          <a:blip r:embed="rId2"/>
          <a:srcRect l="8043" r="16987" b="6897"/>
          <a:stretch/>
        </p:blipFill>
        <p:spPr bwMode="gray">
          <a:xfrm>
            <a:off x="1" y="0"/>
            <a:ext cx="9145587" cy="6858000"/>
          </a:xfrm>
          <a:prstGeom prst="rect">
            <a:avLst/>
          </a:prstGeom>
        </p:spPr>
      </p:pic>
      <p:sp>
        <p:nvSpPr>
          <p:cNvPr id="12" name="Rectangle 11">
            <a:extLst>
              <a:ext uri="{FF2B5EF4-FFF2-40B4-BE49-F238E27FC236}">
                <a16:creationId xmlns:a16="http://schemas.microsoft.com/office/drawing/2014/main" id="{C7A788F3-F03B-4CE3-A53A-92B7BA552450}"/>
              </a:ext>
            </a:extLst>
          </p:cNvPr>
          <p:cNvSpPr/>
          <p:nvPr userDrawn="1"/>
        </p:nvSpPr>
        <p:spPr bwMode="gray">
          <a:xfrm>
            <a:off x="244800" y="414450"/>
            <a:ext cx="413300" cy="158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de-DE" sz="3200" b="1" dirty="0">
                <a:solidFill>
                  <a:schemeClr val="bg1"/>
                </a:solidFill>
              </a:rPr>
              <a:t>—</a:t>
            </a:r>
            <a:endParaRPr lang="en-US" sz="3200" b="1" dirty="0" err="1">
              <a:solidFill>
                <a:schemeClr val="bg1"/>
              </a:solidFill>
            </a:endParaRPr>
          </a:p>
        </p:txBody>
      </p:sp>
      <p:sp>
        <p:nvSpPr>
          <p:cNvPr id="7" name="Title 1">
            <a:extLst>
              <a:ext uri="{FF2B5EF4-FFF2-40B4-BE49-F238E27FC236}">
                <a16:creationId xmlns:a16="http://schemas.microsoft.com/office/drawing/2014/main" id="{147ECAEF-EF27-4B97-8283-B8C3CAA683C2}"/>
              </a:ext>
            </a:extLst>
          </p:cNvPr>
          <p:cNvSpPr>
            <a:spLocks noGrp="1"/>
          </p:cNvSpPr>
          <p:nvPr>
            <p:ph type="ctrTitle"/>
          </p:nvPr>
        </p:nvSpPr>
        <p:spPr bwMode="gray">
          <a:xfrm>
            <a:off x="334799" y="721799"/>
            <a:ext cx="8558375" cy="504001"/>
          </a:xfrm>
        </p:spPr>
        <p:txBody>
          <a:bodyPr lIns="0" tIns="0" rIns="0" bIns="0" anchor="b"/>
          <a:lstStyle>
            <a:lvl1pPr>
              <a:defRPr sz="3200">
                <a:solidFill>
                  <a:schemeClr val="bg1"/>
                </a:solidFill>
              </a:defRPr>
            </a:lvl1pPr>
          </a:lstStyle>
          <a:p>
            <a:r>
              <a:rPr lang="en-US"/>
              <a:t>Click to edit Master title style</a:t>
            </a:r>
            <a:endParaRPr lang="en-US" dirty="0"/>
          </a:p>
        </p:txBody>
      </p:sp>
      <p:sp>
        <p:nvSpPr>
          <p:cNvPr id="9" name="Subtitle 2">
            <a:extLst>
              <a:ext uri="{FF2B5EF4-FFF2-40B4-BE49-F238E27FC236}">
                <a16:creationId xmlns:a16="http://schemas.microsoft.com/office/drawing/2014/main" id="{33BAF7E7-A591-4964-BC0F-013E7B433EF3}"/>
              </a:ext>
            </a:extLst>
          </p:cNvPr>
          <p:cNvSpPr>
            <a:spLocks noGrp="1"/>
          </p:cNvSpPr>
          <p:nvPr>
            <p:ph type="subTitle" idx="1"/>
          </p:nvPr>
        </p:nvSpPr>
        <p:spPr bwMode="gray">
          <a:xfrm>
            <a:off x="334800" y="1267747"/>
            <a:ext cx="8558374" cy="360865"/>
          </a:xfrm>
        </p:spPr>
        <p:txBody>
          <a:bodyPr lIns="0" tIns="0" rIns="0" bIns="0"/>
          <a:lstStyle>
            <a:lvl1pPr marL="0" indent="0" algn="l">
              <a:buNone/>
              <a:defRPr sz="2000">
                <a:solidFill>
                  <a:schemeClr val="bg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spTree>
    <p:extLst>
      <p:ext uri="{BB962C8B-B14F-4D97-AF65-F5344CB8AC3E}">
        <p14:creationId xmlns:p14="http://schemas.microsoft.com/office/powerpoint/2010/main" val="830332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1: Content (8)">
    <p:spTree>
      <p:nvGrpSpPr>
        <p:cNvPr id="1" name=""/>
        <p:cNvGrpSpPr/>
        <p:nvPr/>
      </p:nvGrpSpPr>
      <p:grpSpPr>
        <a:xfrm>
          <a:off x="0" y="0"/>
          <a:ext cx="0" cy="0"/>
          <a:chOff x="0" y="0"/>
          <a:chExt cx="0" cy="0"/>
        </a:xfrm>
      </p:grpSpPr>
      <p:sp>
        <p:nvSpPr>
          <p:cNvPr id="11" name="Content Placeholder 3"/>
          <p:cNvSpPr>
            <a:spLocks noGrp="1"/>
          </p:cNvSpPr>
          <p:nvPr>
            <p:ph sz="quarter" idx="20"/>
          </p:nvPr>
        </p:nvSpPr>
        <p:spPr bwMode="gray">
          <a:xfrm>
            <a:off x="247610" y="1932098"/>
            <a:ext cx="1992946" cy="1897200"/>
          </a:xfrm>
        </p:spPr>
        <p:txBody>
          <a:bodyPr lIns="0" tIns="0" rIns="0" bIns="0" anchor="ctr"/>
          <a:lstStyle>
            <a:lvl1pPr algn="ctr">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8" name="Straight Connector 17"/>
          <p:cNvCxnSpPr/>
          <p:nvPr userDrawn="1"/>
        </p:nvCxnSpPr>
        <p:spPr bwMode="gray">
          <a:xfrm>
            <a:off x="247610" y="3925094"/>
            <a:ext cx="8643600"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19" name="Content Placeholder 3"/>
          <p:cNvSpPr>
            <a:spLocks noGrp="1"/>
          </p:cNvSpPr>
          <p:nvPr>
            <p:ph sz="quarter" idx="21"/>
          </p:nvPr>
        </p:nvSpPr>
        <p:spPr bwMode="gray">
          <a:xfrm>
            <a:off x="2466242" y="1932849"/>
            <a:ext cx="1992946" cy="1897200"/>
          </a:xfrm>
        </p:spPr>
        <p:txBody>
          <a:bodyPr lIns="0" tIns="0" rIns="0" bIns="0" anchor="ctr"/>
          <a:lstStyle>
            <a:lvl1pPr algn="ctr">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Content Placeholder 3"/>
          <p:cNvSpPr>
            <a:spLocks noGrp="1"/>
          </p:cNvSpPr>
          <p:nvPr>
            <p:ph sz="quarter" idx="22"/>
          </p:nvPr>
        </p:nvSpPr>
        <p:spPr bwMode="gray">
          <a:xfrm>
            <a:off x="247610" y="4016596"/>
            <a:ext cx="1992946" cy="1897200"/>
          </a:xfrm>
        </p:spPr>
        <p:txBody>
          <a:bodyPr lIns="0" tIns="0" rIns="0" bIns="0" anchor="ctr"/>
          <a:lstStyle>
            <a:lvl1pPr algn="ctr">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Content Placeholder 3"/>
          <p:cNvSpPr>
            <a:spLocks noGrp="1"/>
          </p:cNvSpPr>
          <p:nvPr>
            <p:ph sz="quarter" idx="23"/>
          </p:nvPr>
        </p:nvSpPr>
        <p:spPr bwMode="gray">
          <a:xfrm>
            <a:off x="2466242" y="4017347"/>
            <a:ext cx="1992946" cy="1897200"/>
          </a:xfrm>
        </p:spPr>
        <p:txBody>
          <a:bodyPr lIns="0" tIns="0" rIns="0" bIns="0" anchor="ctr"/>
          <a:lstStyle>
            <a:lvl1pPr algn="ctr">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p:cNvSpPr>
            <a:spLocks noGrp="1"/>
          </p:cNvSpPr>
          <p:nvPr>
            <p:ph type="dt" sz="half" idx="24"/>
          </p:nvPr>
        </p:nvSpPr>
        <p:spPr bwMode="gray"/>
        <p:txBody>
          <a:bodyPr/>
          <a:lstStyle/>
          <a:p>
            <a:fld id="{32E27045-0511-42A6-9AC3-A3212EB42885}" type="datetime4">
              <a:rPr lang="en-US" smtClean="0"/>
              <a:t>June 9, 2021</a:t>
            </a:fld>
            <a:endParaRPr lang="en-US" dirty="0"/>
          </a:p>
        </p:txBody>
      </p:sp>
      <p:sp>
        <p:nvSpPr>
          <p:cNvPr id="4" name="Footer Placeholder 3"/>
          <p:cNvSpPr>
            <a:spLocks noGrp="1"/>
          </p:cNvSpPr>
          <p:nvPr>
            <p:ph type="ftr" sz="quarter" idx="25"/>
          </p:nvPr>
        </p:nvSpPr>
        <p:spPr bwMode="gray"/>
        <p:txBody>
          <a:bodyPr/>
          <a:lstStyle/>
          <a:p>
            <a:pPr lvl="8"/>
            <a:endParaRPr lang="en-US" dirty="0"/>
          </a:p>
        </p:txBody>
      </p:sp>
      <p:sp>
        <p:nvSpPr>
          <p:cNvPr id="5" name="Slide Number Placeholder 4"/>
          <p:cNvSpPr>
            <a:spLocks noGrp="1"/>
          </p:cNvSpPr>
          <p:nvPr>
            <p:ph type="sldNum" sz="quarter" idx="26"/>
          </p:nvPr>
        </p:nvSpPr>
        <p:spPr bwMode="gray"/>
        <p:txBody>
          <a:bodyPr/>
          <a:lstStyle/>
          <a:p>
            <a:r>
              <a:rPr lang="en-US" dirty="0"/>
              <a:t>Slide </a:t>
            </a:r>
            <a:fld id="{619F89D8-7AE3-494A-97F3-03D680869632}" type="slidenum">
              <a:rPr lang="en-US" smtClean="0"/>
              <a:pPr/>
              <a:t>‹#›</a:t>
            </a:fld>
            <a:endParaRPr lang="en-US" dirty="0"/>
          </a:p>
        </p:txBody>
      </p:sp>
      <p:sp>
        <p:nvSpPr>
          <p:cNvPr id="15" name="Subtitle 2"/>
          <p:cNvSpPr>
            <a:spLocks noGrp="1"/>
          </p:cNvSpPr>
          <p:nvPr>
            <p:ph type="subTitle" idx="13"/>
          </p:nvPr>
        </p:nvSpPr>
        <p:spPr bwMode="gray">
          <a:xfrm>
            <a:off x="246938"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sp>
        <p:nvSpPr>
          <p:cNvPr id="24" name="Content Placeholder 3"/>
          <p:cNvSpPr>
            <a:spLocks noGrp="1"/>
          </p:cNvSpPr>
          <p:nvPr>
            <p:ph sz="quarter" idx="27"/>
          </p:nvPr>
        </p:nvSpPr>
        <p:spPr bwMode="gray">
          <a:xfrm>
            <a:off x="4682493" y="1932098"/>
            <a:ext cx="1992946" cy="1897200"/>
          </a:xfrm>
        </p:spPr>
        <p:txBody>
          <a:bodyPr lIns="0" tIns="0" rIns="0" bIns="0" anchor="ctr"/>
          <a:lstStyle>
            <a:lvl1pPr algn="ctr">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5" name="Content Placeholder 3"/>
          <p:cNvSpPr>
            <a:spLocks noGrp="1"/>
          </p:cNvSpPr>
          <p:nvPr>
            <p:ph sz="quarter" idx="28"/>
          </p:nvPr>
        </p:nvSpPr>
        <p:spPr bwMode="gray">
          <a:xfrm>
            <a:off x="6898743" y="1932849"/>
            <a:ext cx="1992946" cy="1897200"/>
          </a:xfrm>
        </p:spPr>
        <p:txBody>
          <a:bodyPr lIns="0" tIns="0" rIns="0" bIns="0" anchor="ctr"/>
          <a:lstStyle>
            <a:lvl1pPr algn="ctr">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6" name="Content Placeholder 3"/>
          <p:cNvSpPr>
            <a:spLocks noGrp="1"/>
          </p:cNvSpPr>
          <p:nvPr>
            <p:ph sz="quarter" idx="29"/>
          </p:nvPr>
        </p:nvSpPr>
        <p:spPr bwMode="gray">
          <a:xfrm>
            <a:off x="4682493" y="4016596"/>
            <a:ext cx="1992946" cy="1897200"/>
          </a:xfrm>
        </p:spPr>
        <p:txBody>
          <a:bodyPr lIns="0" tIns="0" rIns="0" bIns="0" anchor="ctr"/>
          <a:lstStyle>
            <a:lvl1pPr algn="ctr">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7" name="Content Placeholder 3"/>
          <p:cNvSpPr>
            <a:spLocks noGrp="1"/>
          </p:cNvSpPr>
          <p:nvPr>
            <p:ph sz="quarter" idx="30"/>
          </p:nvPr>
        </p:nvSpPr>
        <p:spPr bwMode="gray">
          <a:xfrm>
            <a:off x="6898743" y="4017347"/>
            <a:ext cx="1992946" cy="1897200"/>
          </a:xfrm>
        </p:spPr>
        <p:txBody>
          <a:bodyPr lIns="0" tIns="0" rIns="0" bIns="0" anchor="ctr"/>
          <a:lstStyle>
            <a:lvl1pPr algn="ctr">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5"/>
          <p:cNvSpPr>
            <a:spLocks noGrp="1"/>
          </p:cNvSpPr>
          <p:nvPr>
            <p:ph type="title"/>
          </p:nvPr>
        </p:nvSpPr>
        <p:spPr bwMode="gray"/>
        <p:txBody>
          <a:bodyPr/>
          <a:lstStyle/>
          <a:p>
            <a:r>
              <a:rPr lang="en-US"/>
              <a:t>Click to edit Master title style</a:t>
            </a:r>
          </a:p>
        </p:txBody>
      </p:sp>
    </p:spTree>
    <p:extLst>
      <p:ext uri="{BB962C8B-B14F-4D97-AF65-F5344CB8AC3E}">
        <p14:creationId xmlns:p14="http://schemas.microsoft.com/office/powerpoint/2010/main" val="376559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2: Title (4) &amp; Content (4)">
    <p:spTree>
      <p:nvGrpSpPr>
        <p:cNvPr id="1" name=""/>
        <p:cNvGrpSpPr/>
        <p:nvPr/>
      </p:nvGrpSpPr>
      <p:grpSpPr>
        <a:xfrm>
          <a:off x="0" y="0"/>
          <a:ext cx="0" cy="0"/>
          <a:chOff x="0" y="0"/>
          <a:chExt cx="0" cy="0"/>
        </a:xfrm>
      </p:grpSpPr>
      <p:sp>
        <p:nvSpPr>
          <p:cNvPr id="12" name="Text Placeholder 11"/>
          <p:cNvSpPr>
            <a:spLocks noGrp="1"/>
          </p:cNvSpPr>
          <p:nvPr>
            <p:ph type="body" sz="quarter" idx="16"/>
          </p:nvPr>
        </p:nvSpPr>
        <p:spPr bwMode="gray">
          <a:xfrm>
            <a:off x="247610" y="1931193"/>
            <a:ext cx="4204630"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11"/>
          <p:cNvSpPr>
            <a:spLocks noGrp="1"/>
          </p:cNvSpPr>
          <p:nvPr>
            <p:ph type="body" sz="quarter" idx="17"/>
          </p:nvPr>
        </p:nvSpPr>
        <p:spPr bwMode="gray">
          <a:xfrm>
            <a:off x="247610" y="4045107"/>
            <a:ext cx="4204630"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3" name="Text Placeholder 11"/>
          <p:cNvSpPr>
            <a:spLocks noGrp="1"/>
          </p:cNvSpPr>
          <p:nvPr>
            <p:ph type="body" sz="quarter" idx="18"/>
          </p:nvPr>
        </p:nvSpPr>
        <p:spPr bwMode="gray">
          <a:xfrm>
            <a:off x="4686848" y="1931193"/>
            <a:ext cx="4204630"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5" name="Content Placeholder 15"/>
          <p:cNvSpPr>
            <a:spLocks noGrp="1"/>
          </p:cNvSpPr>
          <p:nvPr>
            <p:ph sz="quarter" idx="20"/>
          </p:nvPr>
        </p:nvSpPr>
        <p:spPr bwMode="gray">
          <a:xfrm>
            <a:off x="247610" y="4432236"/>
            <a:ext cx="4204630" cy="1484195"/>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15"/>
          <p:cNvSpPr>
            <a:spLocks noGrp="1"/>
          </p:cNvSpPr>
          <p:nvPr>
            <p:ph sz="quarter" idx="19"/>
          </p:nvPr>
        </p:nvSpPr>
        <p:spPr bwMode="gray">
          <a:xfrm>
            <a:off x="247610" y="2317638"/>
            <a:ext cx="4204630" cy="1484876"/>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ußzeilenplatzhalter 2"/>
          <p:cNvSpPr>
            <a:spLocks noGrp="1"/>
          </p:cNvSpPr>
          <p:nvPr>
            <p:ph type="ftr" sz="quarter" idx="10"/>
          </p:nvPr>
        </p:nvSpPr>
        <p:spPr bwMode="gray"/>
        <p:txBody>
          <a:bodyPr/>
          <a:lstStyle/>
          <a:p>
            <a:pPr lvl="8"/>
            <a:endParaRPr lang="en-US" dirty="0"/>
          </a:p>
        </p:txBody>
      </p:sp>
      <p:sp>
        <p:nvSpPr>
          <p:cNvPr id="4" name="Datumsplatzhalter 3"/>
          <p:cNvSpPr>
            <a:spLocks noGrp="1"/>
          </p:cNvSpPr>
          <p:nvPr>
            <p:ph type="dt" sz="half" idx="11"/>
          </p:nvPr>
        </p:nvSpPr>
        <p:spPr bwMode="gray"/>
        <p:txBody>
          <a:bodyPr/>
          <a:lstStyle/>
          <a:p>
            <a:fld id="{86C11801-1BEF-46D9-879F-590C601D8597}" type="datetime4">
              <a:rPr lang="en-US" smtClean="0"/>
              <a:t>June 9, 2021</a:t>
            </a:fld>
            <a:endParaRPr lang="en-US" dirty="0"/>
          </a:p>
        </p:txBody>
      </p:sp>
      <p:sp>
        <p:nvSpPr>
          <p:cNvPr id="5" name="Foliennummernplatzhalter 4"/>
          <p:cNvSpPr>
            <a:spLocks noGrp="1"/>
          </p:cNvSpPr>
          <p:nvPr>
            <p:ph type="sldNum" sz="quarter" idx="12"/>
          </p:nvPr>
        </p:nvSpPr>
        <p:spPr bwMode="gray"/>
        <p:txBody>
          <a:bodyPr/>
          <a:lstStyle/>
          <a:p>
            <a:r>
              <a:rPr lang="en-US" dirty="0"/>
              <a:t>Slide </a:t>
            </a:r>
            <a:fld id="{619F89D8-7AE3-494A-97F3-03D680869632}" type="slidenum">
              <a:rPr lang="en-US" smtClean="0"/>
              <a:pPr/>
              <a:t>‹#›</a:t>
            </a:fld>
            <a:endParaRPr lang="en-US" dirty="0"/>
          </a:p>
        </p:txBody>
      </p:sp>
      <p:cxnSp>
        <p:nvCxnSpPr>
          <p:cNvPr id="7" name="Straight Connector 10"/>
          <p:cNvCxnSpPr/>
          <p:nvPr userDrawn="1"/>
        </p:nvCxnSpPr>
        <p:spPr bwMode="gray">
          <a:xfrm>
            <a:off x="247610" y="2239175"/>
            <a:ext cx="4204630"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11" name="Straight Connector 9"/>
          <p:cNvCxnSpPr/>
          <p:nvPr userDrawn="1"/>
        </p:nvCxnSpPr>
        <p:spPr bwMode="gray">
          <a:xfrm>
            <a:off x="247610" y="4348008"/>
            <a:ext cx="4204630"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14" name="Straight Connector 14"/>
          <p:cNvCxnSpPr/>
          <p:nvPr userDrawn="1"/>
        </p:nvCxnSpPr>
        <p:spPr bwMode="gray">
          <a:xfrm>
            <a:off x="4686848" y="2239175"/>
            <a:ext cx="4204630"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28" name="Content Placeholder 15"/>
          <p:cNvSpPr>
            <a:spLocks noGrp="1"/>
          </p:cNvSpPr>
          <p:nvPr>
            <p:ph sz="quarter" idx="21"/>
          </p:nvPr>
        </p:nvSpPr>
        <p:spPr bwMode="gray">
          <a:xfrm>
            <a:off x="4686848" y="2317642"/>
            <a:ext cx="4204630" cy="1481057"/>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5"/>
          <p:cNvSpPr>
            <a:spLocks noGrp="1"/>
          </p:cNvSpPr>
          <p:nvPr>
            <p:ph type="title"/>
          </p:nvPr>
        </p:nvSpPr>
        <p:spPr bwMode="gray"/>
        <p:txBody>
          <a:bodyPr/>
          <a:lstStyle/>
          <a:p>
            <a:r>
              <a:rPr lang="en-US"/>
              <a:t>Click to edit Master title style</a:t>
            </a:r>
            <a:endParaRPr lang="en-US" dirty="0"/>
          </a:p>
        </p:txBody>
      </p:sp>
      <p:sp>
        <p:nvSpPr>
          <p:cNvPr id="18" name="Subtitle 2"/>
          <p:cNvSpPr>
            <a:spLocks noGrp="1"/>
          </p:cNvSpPr>
          <p:nvPr>
            <p:ph type="subTitle" idx="13"/>
          </p:nvPr>
        </p:nvSpPr>
        <p:spPr bwMode="gray">
          <a:xfrm>
            <a:off x="246939"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cxnSp>
        <p:nvCxnSpPr>
          <p:cNvPr id="32" name="Straight Connector 31"/>
          <p:cNvCxnSpPr/>
          <p:nvPr userDrawn="1"/>
        </p:nvCxnSpPr>
        <p:spPr bwMode="gray">
          <a:xfrm>
            <a:off x="4572793" y="2388843"/>
            <a:ext cx="0" cy="3523271"/>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17" name="Text Placeholder 11"/>
          <p:cNvSpPr>
            <a:spLocks noGrp="1"/>
          </p:cNvSpPr>
          <p:nvPr>
            <p:ph type="body" sz="quarter" idx="22"/>
          </p:nvPr>
        </p:nvSpPr>
        <p:spPr bwMode="gray">
          <a:xfrm>
            <a:off x="4686848" y="4043972"/>
            <a:ext cx="4204630"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9" name="Straight Connector 14"/>
          <p:cNvCxnSpPr/>
          <p:nvPr userDrawn="1"/>
        </p:nvCxnSpPr>
        <p:spPr bwMode="gray">
          <a:xfrm>
            <a:off x="4686848" y="4351954"/>
            <a:ext cx="4204630"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20" name="Content Placeholder 15"/>
          <p:cNvSpPr>
            <a:spLocks noGrp="1"/>
          </p:cNvSpPr>
          <p:nvPr>
            <p:ph sz="quarter" idx="23"/>
          </p:nvPr>
        </p:nvSpPr>
        <p:spPr bwMode="gray">
          <a:xfrm>
            <a:off x="4686848" y="4430421"/>
            <a:ext cx="4204630" cy="1481057"/>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96212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3: Content (4)">
    <p:spTree>
      <p:nvGrpSpPr>
        <p:cNvPr id="1" name=""/>
        <p:cNvGrpSpPr/>
        <p:nvPr/>
      </p:nvGrpSpPr>
      <p:grpSpPr>
        <a:xfrm>
          <a:off x="0" y="0"/>
          <a:ext cx="0" cy="0"/>
          <a:chOff x="0" y="0"/>
          <a:chExt cx="0" cy="0"/>
        </a:xfrm>
      </p:grpSpPr>
      <p:sp>
        <p:nvSpPr>
          <p:cNvPr id="11" name="Content Placeholder 3"/>
          <p:cNvSpPr>
            <a:spLocks noGrp="1"/>
          </p:cNvSpPr>
          <p:nvPr>
            <p:ph sz="quarter" idx="20"/>
          </p:nvPr>
        </p:nvSpPr>
        <p:spPr bwMode="gray">
          <a:xfrm>
            <a:off x="247611" y="1931195"/>
            <a:ext cx="4215280" cy="1853868"/>
          </a:xfrm>
        </p:spPr>
        <p:txBody>
          <a:bodyPr lIns="0" tIns="0" rIns="0" bIns="0" anchor="ctr"/>
          <a:lstStyle>
            <a:lvl1pPr algn="ctr">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4" name="Straight Connector 13"/>
          <p:cNvCxnSpPr/>
          <p:nvPr userDrawn="1"/>
        </p:nvCxnSpPr>
        <p:spPr bwMode="gray">
          <a:xfrm>
            <a:off x="4572793" y="1931195"/>
            <a:ext cx="0" cy="3982244"/>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18" name="Straight Connector 17"/>
          <p:cNvCxnSpPr/>
          <p:nvPr userDrawn="1"/>
        </p:nvCxnSpPr>
        <p:spPr bwMode="gray">
          <a:xfrm>
            <a:off x="247611" y="3922317"/>
            <a:ext cx="8643600"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19" name="Content Placeholder 3"/>
          <p:cNvSpPr>
            <a:spLocks noGrp="1"/>
          </p:cNvSpPr>
          <p:nvPr>
            <p:ph sz="quarter" idx="21"/>
          </p:nvPr>
        </p:nvSpPr>
        <p:spPr bwMode="gray">
          <a:xfrm>
            <a:off x="4676409" y="1931195"/>
            <a:ext cx="4215280" cy="1853868"/>
          </a:xfrm>
        </p:spPr>
        <p:txBody>
          <a:bodyPr lIns="0" tIns="0" rIns="0" bIns="0" anchor="ctr"/>
          <a:lstStyle>
            <a:lvl1pPr algn="ctr">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Content Placeholder 3"/>
          <p:cNvSpPr>
            <a:spLocks noGrp="1"/>
          </p:cNvSpPr>
          <p:nvPr>
            <p:ph sz="quarter" idx="22"/>
          </p:nvPr>
        </p:nvSpPr>
        <p:spPr bwMode="gray">
          <a:xfrm>
            <a:off x="247611" y="4059571"/>
            <a:ext cx="4215280" cy="1853868"/>
          </a:xfrm>
        </p:spPr>
        <p:txBody>
          <a:bodyPr lIns="0" tIns="0" rIns="0" bIns="0" anchor="ctr"/>
          <a:lstStyle>
            <a:lvl1pPr algn="ctr">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Content Placeholder 3"/>
          <p:cNvSpPr>
            <a:spLocks noGrp="1"/>
          </p:cNvSpPr>
          <p:nvPr>
            <p:ph sz="quarter" idx="23"/>
          </p:nvPr>
        </p:nvSpPr>
        <p:spPr bwMode="gray">
          <a:xfrm>
            <a:off x="4676409" y="4059571"/>
            <a:ext cx="4215280" cy="1853868"/>
          </a:xfrm>
        </p:spPr>
        <p:txBody>
          <a:bodyPr lIns="0" tIns="0" rIns="0" bIns="0" anchor="ctr"/>
          <a:lstStyle>
            <a:lvl1pPr algn="ctr">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p:cNvSpPr>
            <a:spLocks noGrp="1"/>
          </p:cNvSpPr>
          <p:nvPr>
            <p:ph type="dt" sz="half" idx="24"/>
          </p:nvPr>
        </p:nvSpPr>
        <p:spPr bwMode="gray"/>
        <p:txBody>
          <a:bodyPr/>
          <a:lstStyle/>
          <a:p>
            <a:fld id="{32E27045-0511-42A6-9AC3-A3212EB42885}" type="datetime4">
              <a:rPr lang="en-US" smtClean="0"/>
              <a:t>June 9, 2021</a:t>
            </a:fld>
            <a:endParaRPr lang="en-US" dirty="0"/>
          </a:p>
        </p:txBody>
      </p:sp>
      <p:sp>
        <p:nvSpPr>
          <p:cNvPr id="4" name="Footer Placeholder 3"/>
          <p:cNvSpPr>
            <a:spLocks noGrp="1"/>
          </p:cNvSpPr>
          <p:nvPr>
            <p:ph type="ftr" sz="quarter" idx="25"/>
          </p:nvPr>
        </p:nvSpPr>
        <p:spPr bwMode="gray"/>
        <p:txBody>
          <a:bodyPr/>
          <a:lstStyle/>
          <a:p>
            <a:pPr lvl="8"/>
            <a:endParaRPr lang="en-US" dirty="0"/>
          </a:p>
        </p:txBody>
      </p:sp>
      <p:sp>
        <p:nvSpPr>
          <p:cNvPr id="5" name="Slide Number Placeholder 4"/>
          <p:cNvSpPr>
            <a:spLocks noGrp="1"/>
          </p:cNvSpPr>
          <p:nvPr>
            <p:ph type="sldNum" sz="quarter" idx="26"/>
          </p:nvPr>
        </p:nvSpPr>
        <p:spPr bwMode="gray"/>
        <p:txBody>
          <a:bodyPr/>
          <a:lstStyle/>
          <a:p>
            <a:r>
              <a:rPr lang="en-US" dirty="0"/>
              <a:t>Slide </a:t>
            </a:r>
            <a:fld id="{619F89D8-7AE3-494A-97F3-03D680869632}" type="slidenum">
              <a:rPr lang="en-US" smtClean="0"/>
              <a:pPr/>
              <a:t>‹#›</a:t>
            </a:fld>
            <a:endParaRPr lang="en-US" dirty="0"/>
          </a:p>
        </p:txBody>
      </p:sp>
      <p:sp>
        <p:nvSpPr>
          <p:cNvPr id="15" name="Subtitle 2"/>
          <p:cNvSpPr>
            <a:spLocks noGrp="1"/>
          </p:cNvSpPr>
          <p:nvPr>
            <p:ph type="subTitle" idx="13"/>
          </p:nvPr>
        </p:nvSpPr>
        <p:spPr bwMode="gray">
          <a:xfrm>
            <a:off x="247611"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sp>
        <p:nvSpPr>
          <p:cNvPr id="6" name="Title 5"/>
          <p:cNvSpPr>
            <a:spLocks noGrp="1"/>
          </p:cNvSpPr>
          <p:nvPr>
            <p:ph type="title"/>
          </p:nvPr>
        </p:nvSpPr>
        <p:spPr bwMode="gray"/>
        <p:txBody>
          <a:bodyPr/>
          <a:lstStyle/>
          <a:p>
            <a:r>
              <a:rPr lang="en-US"/>
              <a:t>Click to edit Master title style</a:t>
            </a:r>
            <a:endParaRPr lang="en-US" dirty="0"/>
          </a:p>
        </p:txBody>
      </p:sp>
    </p:spTree>
    <p:extLst>
      <p:ext uri="{BB962C8B-B14F-4D97-AF65-F5344CB8AC3E}">
        <p14:creationId xmlns:p14="http://schemas.microsoft.com/office/powerpoint/2010/main" val="1077524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4: Content (4) &amp; Box">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endParaRPr lang="en-US" dirty="0"/>
          </a:p>
        </p:txBody>
      </p:sp>
      <p:sp>
        <p:nvSpPr>
          <p:cNvPr id="11" name="Content Placeholder 3"/>
          <p:cNvSpPr>
            <a:spLocks noGrp="1"/>
          </p:cNvSpPr>
          <p:nvPr>
            <p:ph sz="quarter" idx="20"/>
          </p:nvPr>
        </p:nvSpPr>
        <p:spPr bwMode="gray">
          <a:xfrm>
            <a:off x="247611" y="1931199"/>
            <a:ext cx="4216619" cy="1530893"/>
          </a:xfrm>
        </p:spPr>
        <p:txBody>
          <a:bodyPr lIns="0" tIns="0" rIns="0" bIns="0" anchor="ctr"/>
          <a:lstStyle>
            <a:lvl1pPr algn="ctr">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Content Placeholder 3"/>
          <p:cNvSpPr>
            <a:spLocks noGrp="1"/>
          </p:cNvSpPr>
          <p:nvPr>
            <p:ph sz="quarter" idx="21"/>
          </p:nvPr>
        </p:nvSpPr>
        <p:spPr bwMode="gray">
          <a:xfrm>
            <a:off x="4675070" y="1931199"/>
            <a:ext cx="4216619" cy="1530893"/>
          </a:xfrm>
        </p:spPr>
        <p:txBody>
          <a:bodyPr lIns="0" tIns="0" rIns="0" bIns="0" anchor="ctr"/>
          <a:lstStyle>
            <a:lvl1pPr algn="ctr">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Content Placeholder 3"/>
          <p:cNvSpPr>
            <a:spLocks noGrp="1"/>
          </p:cNvSpPr>
          <p:nvPr>
            <p:ph sz="quarter" idx="22"/>
          </p:nvPr>
        </p:nvSpPr>
        <p:spPr bwMode="gray">
          <a:xfrm>
            <a:off x="247611" y="3737726"/>
            <a:ext cx="4216619" cy="1530893"/>
          </a:xfrm>
        </p:spPr>
        <p:txBody>
          <a:bodyPr lIns="0" tIns="0" rIns="0" bIns="0" anchor="ctr"/>
          <a:lstStyle>
            <a:lvl1pPr algn="ctr">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Content Placeholder 3"/>
          <p:cNvSpPr>
            <a:spLocks noGrp="1"/>
          </p:cNvSpPr>
          <p:nvPr>
            <p:ph sz="quarter" idx="23"/>
          </p:nvPr>
        </p:nvSpPr>
        <p:spPr bwMode="gray">
          <a:xfrm>
            <a:off x="4675070" y="3737726"/>
            <a:ext cx="4216619" cy="1530893"/>
          </a:xfrm>
        </p:spPr>
        <p:txBody>
          <a:bodyPr lIns="0" tIns="0" rIns="0" bIns="0" anchor="ctr"/>
          <a:lstStyle>
            <a:lvl1pPr algn="ctr">
              <a:defRPr/>
            </a:lvl1pPr>
            <a:lvl2pPr algn="ctr">
              <a:defRPr/>
            </a:lvl2pPr>
            <a:lvl3pPr algn="ctr">
              <a:defRPr/>
            </a:lvl3pPr>
            <a:lvl4pPr algn="ctr">
              <a:defRPr/>
            </a:lvl4pPr>
            <a:lvl5pPr algn="ctr">
              <a:defRPr/>
            </a:lvl5pPr>
            <a:lvl6pPr algn="ctr">
              <a:defRPr/>
            </a:lvl6pPr>
            <a:lvl7pPr algn="ctr">
              <a:defRPr/>
            </a:lvl7pPr>
            <a:lvl8pPr algn="ctr">
              <a:defRPr/>
            </a:lvl8pPr>
            <a:lvl9pPr algn="ct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11"/>
          <p:cNvSpPr>
            <a:spLocks noGrp="1"/>
          </p:cNvSpPr>
          <p:nvPr>
            <p:ph type="body" sz="quarter" idx="24"/>
          </p:nvPr>
        </p:nvSpPr>
        <p:spPr bwMode="gray">
          <a:xfrm>
            <a:off x="246936" y="5452639"/>
            <a:ext cx="8643600" cy="460800"/>
          </a:xfrm>
          <a:solidFill>
            <a:schemeClr val="accent3"/>
          </a:solidFill>
        </p:spPr>
        <p:txBody>
          <a:bodyPr lIns="0" tIns="0" rIns="0" anchor="ctr"/>
          <a:lstStyle>
            <a:lvl1pPr marL="0" indent="0" algn="ctr">
              <a:spcBef>
                <a:spcPts val="0"/>
              </a:spcBef>
              <a:buFont typeface="Arial" panose="020B0604020202020204" pitchFamily="34" charset="0"/>
              <a:buNone/>
              <a:defRPr sz="1600" b="1">
                <a:solidFill>
                  <a:schemeClr val="bg1"/>
                </a:solidFill>
              </a:defRPr>
            </a:lvl1pPr>
            <a:lvl2pPr marL="0" indent="0" algn="ctr">
              <a:spcBef>
                <a:spcPts val="0"/>
              </a:spcBef>
              <a:buNone/>
              <a:defRPr sz="1600" b="1">
                <a:solidFill>
                  <a:schemeClr val="bg1"/>
                </a:solidFill>
              </a:defRPr>
            </a:lvl2pPr>
            <a:lvl3pPr marL="0" indent="0" algn="ctr">
              <a:spcBef>
                <a:spcPts val="0"/>
              </a:spcBef>
              <a:buNone/>
              <a:defRPr sz="1600" b="1">
                <a:solidFill>
                  <a:schemeClr val="bg1"/>
                </a:solidFill>
              </a:defRPr>
            </a:lvl3pPr>
            <a:lvl4pPr marL="0" indent="0" algn="ctr">
              <a:spcBef>
                <a:spcPts val="0"/>
              </a:spcBef>
              <a:buNone/>
              <a:defRPr sz="1600" b="1">
                <a:solidFill>
                  <a:schemeClr val="bg1"/>
                </a:solidFill>
              </a:defRPr>
            </a:lvl4pPr>
            <a:lvl5pPr marL="0" indent="0" algn="ctr">
              <a:spcBef>
                <a:spcPts val="0"/>
              </a:spcBef>
              <a:buNone/>
              <a:defRPr sz="1600" b="1">
                <a:solidFill>
                  <a:schemeClr val="bg1"/>
                </a:solidFill>
              </a:defRPr>
            </a:lvl5pPr>
            <a:lvl6pPr marL="0" indent="0" algn="ctr">
              <a:spcBef>
                <a:spcPts val="0"/>
              </a:spcBef>
              <a:buNone/>
              <a:defRPr sz="1600" b="1">
                <a:solidFill>
                  <a:schemeClr val="bg1"/>
                </a:solidFill>
              </a:defRPr>
            </a:lvl6pPr>
            <a:lvl7pPr marL="0" indent="0" algn="ctr">
              <a:spcBef>
                <a:spcPts val="0"/>
              </a:spcBef>
              <a:buNone/>
              <a:defRPr sz="1600" b="1">
                <a:solidFill>
                  <a:schemeClr val="bg1"/>
                </a:solidFill>
              </a:defRPr>
            </a:lvl7pPr>
            <a:lvl8pPr marL="0" indent="0" algn="ctr">
              <a:spcBef>
                <a:spcPts val="0"/>
              </a:spcBef>
              <a:buNone/>
              <a:defRPr sz="1600" b="1">
                <a:solidFill>
                  <a:schemeClr val="bg1"/>
                </a:solidFill>
              </a:defRPr>
            </a:lvl8pPr>
            <a:lvl9pPr marL="0" indent="0" algn="ctr">
              <a:spcBef>
                <a:spcPts val="0"/>
              </a:spcBef>
              <a:buNone/>
              <a:defRPr sz="1600" b="1">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23" name="Straight Connector 22"/>
          <p:cNvCxnSpPr/>
          <p:nvPr userDrawn="1"/>
        </p:nvCxnSpPr>
        <p:spPr bwMode="gray">
          <a:xfrm>
            <a:off x="247611" y="3599905"/>
            <a:ext cx="8643600"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3" name="Date Placeholder 2"/>
          <p:cNvSpPr>
            <a:spLocks noGrp="1"/>
          </p:cNvSpPr>
          <p:nvPr>
            <p:ph type="dt" sz="half" idx="25"/>
          </p:nvPr>
        </p:nvSpPr>
        <p:spPr bwMode="gray"/>
        <p:txBody>
          <a:bodyPr/>
          <a:lstStyle/>
          <a:p>
            <a:fld id="{6E7D5807-0F83-4687-8EA8-403E998DE912}" type="datetime4">
              <a:rPr lang="en-US" smtClean="0"/>
              <a:t>June 9, 2021</a:t>
            </a:fld>
            <a:endParaRPr lang="en-US" dirty="0"/>
          </a:p>
        </p:txBody>
      </p:sp>
      <p:sp>
        <p:nvSpPr>
          <p:cNvPr id="4" name="Footer Placeholder 3"/>
          <p:cNvSpPr>
            <a:spLocks noGrp="1"/>
          </p:cNvSpPr>
          <p:nvPr>
            <p:ph type="ftr" sz="quarter" idx="26"/>
          </p:nvPr>
        </p:nvSpPr>
        <p:spPr bwMode="gray"/>
        <p:txBody>
          <a:bodyPr/>
          <a:lstStyle/>
          <a:p>
            <a:pPr lvl="8"/>
            <a:endParaRPr lang="en-US" dirty="0"/>
          </a:p>
        </p:txBody>
      </p:sp>
      <p:sp>
        <p:nvSpPr>
          <p:cNvPr id="5" name="Slide Number Placeholder 4"/>
          <p:cNvSpPr>
            <a:spLocks noGrp="1"/>
          </p:cNvSpPr>
          <p:nvPr>
            <p:ph type="sldNum" sz="quarter" idx="27"/>
          </p:nvPr>
        </p:nvSpPr>
        <p:spPr bwMode="gray"/>
        <p:txBody>
          <a:bodyPr/>
          <a:lstStyle/>
          <a:p>
            <a:r>
              <a:rPr lang="en-US" dirty="0"/>
              <a:t>Slide </a:t>
            </a:r>
            <a:fld id="{619F89D8-7AE3-494A-97F3-03D680869632}" type="slidenum">
              <a:rPr lang="en-US" smtClean="0"/>
              <a:pPr/>
              <a:t>‹#›</a:t>
            </a:fld>
            <a:endParaRPr lang="en-US" dirty="0"/>
          </a:p>
        </p:txBody>
      </p:sp>
      <p:cxnSp>
        <p:nvCxnSpPr>
          <p:cNvPr id="14" name="Straight Connector 13"/>
          <p:cNvCxnSpPr/>
          <p:nvPr userDrawn="1"/>
        </p:nvCxnSpPr>
        <p:spPr bwMode="gray">
          <a:xfrm>
            <a:off x="4572793" y="1931195"/>
            <a:ext cx="0" cy="333742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15" name="Subtitle 2"/>
          <p:cNvSpPr>
            <a:spLocks noGrp="1"/>
          </p:cNvSpPr>
          <p:nvPr>
            <p:ph type="subTitle" idx="13"/>
          </p:nvPr>
        </p:nvSpPr>
        <p:spPr bwMode="gray">
          <a:xfrm>
            <a:off x="246936"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spTree>
    <p:extLst>
      <p:ext uri="{BB962C8B-B14F-4D97-AF65-F5344CB8AC3E}">
        <p14:creationId xmlns:p14="http://schemas.microsoft.com/office/powerpoint/2010/main" val="1093834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5: Title (2) &amp; Content (3)">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endParaRPr lang="en-US" dirty="0"/>
          </a:p>
        </p:txBody>
      </p:sp>
      <p:sp>
        <p:nvSpPr>
          <p:cNvPr id="12" name="Content Placeholder 3"/>
          <p:cNvSpPr>
            <a:spLocks noGrp="1"/>
          </p:cNvSpPr>
          <p:nvPr>
            <p:ph sz="quarter" idx="20"/>
          </p:nvPr>
        </p:nvSpPr>
        <p:spPr bwMode="gray">
          <a:xfrm>
            <a:off x="1915288" y="1931196"/>
            <a:ext cx="4022193" cy="1919320"/>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3"/>
          <p:cNvSpPr>
            <a:spLocks noGrp="1"/>
          </p:cNvSpPr>
          <p:nvPr>
            <p:ph sz="quarter" idx="21"/>
          </p:nvPr>
        </p:nvSpPr>
        <p:spPr bwMode="gray">
          <a:xfrm>
            <a:off x="1915288" y="3993324"/>
            <a:ext cx="4022193" cy="1919320"/>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3" name="Straight Connector 12"/>
          <p:cNvCxnSpPr/>
          <p:nvPr userDrawn="1"/>
        </p:nvCxnSpPr>
        <p:spPr bwMode="gray">
          <a:xfrm>
            <a:off x="1914181" y="3921919"/>
            <a:ext cx="4020998"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35" name="Content Placeholder 3"/>
          <p:cNvSpPr>
            <a:spLocks noGrp="1"/>
          </p:cNvSpPr>
          <p:nvPr userDrawn="1">
            <p:ph sz="quarter" idx="23"/>
          </p:nvPr>
        </p:nvSpPr>
        <p:spPr bwMode="gray">
          <a:xfrm>
            <a:off x="247099" y="1931196"/>
            <a:ext cx="1439350" cy="1919320"/>
          </a:xfrm>
        </p:spPr>
        <p:txBody>
          <a:bodyPr lIns="0" tIns="0" rIns="0" bIns="0" anchor="ctr"/>
          <a:lstStyle>
            <a:lvl1pPr marL="0" indent="0" algn="l">
              <a:buFont typeface="Arial" panose="020B0604020202020204" pitchFamily="34" charset="0"/>
              <a:buNone/>
              <a:defRPr b="1">
                <a:solidFill>
                  <a:schemeClr val="tx2"/>
                </a:solidFill>
              </a:defRPr>
            </a:lvl1pPr>
            <a:lvl2pPr marL="0" indent="0" algn="l">
              <a:buNone/>
              <a:defRPr b="1">
                <a:solidFill>
                  <a:schemeClr val="tx2"/>
                </a:solidFill>
              </a:defRPr>
            </a:lvl2pPr>
            <a:lvl3pPr marL="0" indent="0" algn="l">
              <a:buNone/>
              <a:defRPr b="1">
                <a:solidFill>
                  <a:schemeClr val="tx2"/>
                </a:solidFill>
              </a:defRPr>
            </a:lvl3pPr>
            <a:lvl4pPr marL="0" indent="0" algn="l">
              <a:buNone/>
              <a:defRPr b="1">
                <a:solidFill>
                  <a:schemeClr val="tx2"/>
                </a:solidFill>
              </a:defRPr>
            </a:lvl4pPr>
            <a:lvl5pPr marL="0" indent="0" algn="l">
              <a:buNone/>
              <a:defRPr b="1">
                <a:solidFill>
                  <a:schemeClr val="tx2"/>
                </a:solidFill>
              </a:defRPr>
            </a:lvl5pPr>
            <a:lvl6pPr marL="0" indent="0" algn="l">
              <a:buNone/>
              <a:defRPr b="1">
                <a:solidFill>
                  <a:schemeClr val="tx2"/>
                </a:solidFill>
              </a:defRPr>
            </a:lvl6pPr>
            <a:lvl7pPr marL="0" indent="0" algn="l">
              <a:buNone/>
              <a:defRPr b="1">
                <a:solidFill>
                  <a:schemeClr val="tx2"/>
                </a:solidFill>
              </a:defRPr>
            </a:lvl7pPr>
            <a:lvl8pPr marL="0" indent="0" algn="l">
              <a:buNone/>
              <a:defRPr b="1">
                <a:solidFill>
                  <a:schemeClr val="tx2"/>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6" name="Content Placeholder 3"/>
          <p:cNvSpPr>
            <a:spLocks noGrp="1"/>
          </p:cNvSpPr>
          <p:nvPr userDrawn="1">
            <p:ph sz="quarter" idx="24"/>
          </p:nvPr>
        </p:nvSpPr>
        <p:spPr bwMode="gray">
          <a:xfrm>
            <a:off x="247099" y="3993324"/>
            <a:ext cx="1439350" cy="1919320"/>
          </a:xfrm>
        </p:spPr>
        <p:txBody>
          <a:bodyPr lIns="0" tIns="0" rIns="0" bIns="0" anchor="ctr"/>
          <a:lstStyle>
            <a:lvl1pPr marL="0" indent="0" algn="l">
              <a:buFont typeface="Arial" panose="020B0604020202020204" pitchFamily="34" charset="0"/>
              <a:buNone/>
              <a:defRPr b="1">
                <a:solidFill>
                  <a:schemeClr val="tx2"/>
                </a:solidFill>
              </a:defRPr>
            </a:lvl1pPr>
            <a:lvl2pPr marL="0" indent="0" algn="l">
              <a:buNone/>
              <a:defRPr b="1">
                <a:solidFill>
                  <a:schemeClr val="tx2"/>
                </a:solidFill>
              </a:defRPr>
            </a:lvl2pPr>
            <a:lvl3pPr marL="0" indent="0" algn="l">
              <a:buNone/>
              <a:defRPr b="1">
                <a:solidFill>
                  <a:schemeClr val="tx2"/>
                </a:solidFill>
              </a:defRPr>
            </a:lvl3pPr>
            <a:lvl4pPr marL="0" indent="0" algn="l">
              <a:buNone/>
              <a:defRPr b="1">
                <a:solidFill>
                  <a:schemeClr val="tx2"/>
                </a:solidFill>
              </a:defRPr>
            </a:lvl4pPr>
            <a:lvl5pPr marL="0" indent="0" algn="l">
              <a:buNone/>
              <a:defRPr b="1">
                <a:solidFill>
                  <a:schemeClr val="tx2"/>
                </a:solidFill>
              </a:defRPr>
            </a:lvl5pPr>
            <a:lvl6pPr marL="0" indent="0" algn="l">
              <a:buNone/>
              <a:defRPr b="1">
                <a:solidFill>
                  <a:schemeClr val="tx2"/>
                </a:solidFill>
              </a:defRPr>
            </a:lvl6pPr>
            <a:lvl7pPr marL="0" indent="0" algn="l">
              <a:buNone/>
              <a:defRPr b="1">
                <a:solidFill>
                  <a:schemeClr val="tx2"/>
                </a:solidFill>
              </a:defRPr>
            </a:lvl7pPr>
            <a:lvl8pPr marL="0" indent="0" algn="l">
              <a:buNone/>
              <a:defRPr b="1">
                <a:solidFill>
                  <a:schemeClr val="tx2"/>
                </a:solidFill>
              </a:defRPr>
            </a:lvl8pPr>
            <a:lvl9pPr marL="0" indent="0" algn="l">
              <a:buNone/>
              <a:defRPr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p:cNvSpPr>
            <a:spLocks noGrp="1"/>
          </p:cNvSpPr>
          <p:nvPr userDrawn="1">
            <p:ph type="dt" sz="half" idx="26"/>
          </p:nvPr>
        </p:nvSpPr>
        <p:spPr bwMode="gray"/>
        <p:txBody>
          <a:bodyPr/>
          <a:lstStyle/>
          <a:p>
            <a:fld id="{D7448BAD-718D-41D5-B039-249ED06F3A4A}" type="datetime4">
              <a:rPr lang="en-US" smtClean="0"/>
              <a:t>June 9, 2021</a:t>
            </a:fld>
            <a:endParaRPr lang="en-US" dirty="0"/>
          </a:p>
        </p:txBody>
      </p:sp>
      <p:sp>
        <p:nvSpPr>
          <p:cNvPr id="4" name="Footer Placeholder 3"/>
          <p:cNvSpPr>
            <a:spLocks noGrp="1"/>
          </p:cNvSpPr>
          <p:nvPr userDrawn="1">
            <p:ph type="ftr" sz="quarter" idx="27"/>
          </p:nvPr>
        </p:nvSpPr>
        <p:spPr bwMode="gray"/>
        <p:txBody>
          <a:bodyPr/>
          <a:lstStyle/>
          <a:p>
            <a:pPr lvl="8"/>
            <a:endParaRPr lang="en-US" dirty="0"/>
          </a:p>
        </p:txBody>
      </p:sp>
      <p:sp>
        <p:nvSpPr>
          <p:cNvPr id="5" name="Slide Number Placeholder 4"/>
          <p:cNvSpPr>
            <a:spLocks noGrp="1"/>
          </p:cNvSpPr>
          <p:nvPr userDrawn="1">
            <p:ph type="sldNum" sz="quarter" idx="28"/>
          </p:nvPr>
        </p:nvSpPr>
        <p:spPr bwMode="gray"/>
        <p:txBody>
          <a:bodyPr/>
          <a:lstStyle/>
          <a:p>
            <a:r>
              <a:rPr lang="en-US" dirty="0"/>
              <a:t>Slide </a:t>
            </a:r>
            <a:fld id="{619F89D8-7AE3-494A-97F3-03D680869632}" type="slidenum">
              <a:rPr lang="en-US" smtClean="0"/>
              <a:pPr/>
              <a:t>‹#›</a:t>
            </a:fld>
            <a:endParaRPr lang="en-US" dirty="0"/>
          </a:p>
        </p:txBody>
      </p:sp>
      <p:sp>
        <p:nvSpPr>
          <p:cNvPr id="16" name="Subtitle 2"/>
          <p:cNvSpPr>
            <a:spLocks noGrp="1"/>
          </p:cNvSpPr>
          <p:nvPr userDrawn="1">
            <p:ph type="subTitle" idx="13"/>
          </p:nvPr>
        </p:nvSpPr>
        <p:spPr bwMode="gray">
          <a:xfrm>
            <a:off x="246936"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sp>
        <p:nvSpPr>
          <p:cNvPr id="21" name="Content Placeholder 3"/>
          <p:cNvSpPr>
            <a:spLocks noGrp="1"/>
          </p:cNvSpPr>
          <p:nvPr>
            <p:ph sz="quarter" idx="29"/>
          </p:nvPr>
        </p:nvSpPr>
        <p:spPr bwMode="gray">
          <a:xfrm>
            <a:off x="6164952" y="1931196"/>
            <a:ext cx="2726540" cy="3981448"/>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09095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6: Title (3) &amp; Content (4)">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endParaRPr lang="en-US" dirty="0"/>
          </a:p>
        </p:txBody>
      </p:sp>
      <p:sp>
        <p:nvSpPr>
          <p:cNvPr id="12" name="Content Placeholder 3"/>
          <p:cNvSpPr>
            <a:spLocks noGrp="1"/>
          </p:cNvSpPr>
          <p:nvPr>
            <p:ph sz="quarter" idx="20"/>
          </p:nvPr>
        </p:nvSpPr>
        <p:spPr bwMode="gray">
          <a:xfrm>
            <a:off x="1915288" y="1931196"/>
            <a:ext cx="4022193" cy="1231942"/>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3"/>
          <p:cNvSpPr>
            <a:spLocks noGrp="1"/>
          </p:cNvSpPr>
          <p:nvPr>
            <p:ph sz="quarter" idx="21"/>
          </p:nvPr>
        </p:nvSpPr>
        <p:spPr bwMode="gray">
          <a:xfrm>
            <a:off x="1915288" y="3305949"/>
            <a:ext cx="4022193" cy="1231942"/>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Content Placeholder 3"/>
          <p:cNvSpPr>
            <a:spLocks noGrp="1"/>
          </p:cNvSpPr>
          <p:nvPr>
            <p:ph sz="quarter" idx="22"/>
          </p:nvPr>
        </p:nvSpPr>
        <p:spPr bwMode="gray">
          <a:xfrm>
            <a:off x="1915288" y="4680702"/>
            <a:ext cx="4022193" cy="1231942"/>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3" name="Straight Connector 12"/>
          <p:cNvCxnSpPr/>
          <p:nvPr userDrawn="1"/>
        </p:nvCxnSpPr>
        <p:spPr bwMode="gray">
          <a:xfrm>
            <a:off x="1916482" y="3235138"/>
            <a:ext cx="4020998"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20" name="Straight Connector 19"/>
          <p:cNvCxnSpPr/>
          <p:nvPr userDrawn="1"/>
        </p:nvCxnSpPr>
        <p:spPr bwMode="gray">
          <a:xfrm>
            <a:off x="1916482" y="4611082"/>
            <a:ext cx="4020998"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35" name="Content Placeholder 3"/>
          <p:cNvSpPr>
            <a:spLocks noGrp="1"/>
          </p:cNvSpPr>
          <p:nvPr userDrawn="1">
            <p:ph sz="quarter" idx="23"/>
          </p:nvPr>
        </p:nvSpPr>
        <p:spPr bwMode="gray">
          <a:xfrm>
            <a:off x="246938" y="1931196"/>
            <a:ext cx="1438497" cy="1231942"/>
          </a:xfrm>
        </p:spPr>
        <p:txBody>
          <a:bodyPr lIns="0" tIns="0" rIns="0" bIns="0" anchor="ctr"/>
          <a:lstStyle>
            <a:lvl1pPr marL="0" indent="0" algn="l">
              <a:buFont typeface="Arial" panose="020B0604020202020204" pitchFamily="34" charset="0"/>
              <a:buNone/>
              <a:defRPr b="1">
                <a:solidFill>
                  <a:schemeClr val="tx2"/>
                </a:solidFill>
              </a:defRPr>
            </a:lvl1pPr>
            <a:lvl2pPr marL="0" indent="0" algn="l">
              <a:buNone/>
              <a:defRPr b="1">
                <a:solidFill>
                  <a:schemeClr val="tx2"/>
                </a:solidFill>
              </a:defRPr>
            </a:lvl2pPr>
            <a:lvl3pPr marL="0" indent="0" algn="l">
              <a:buNone/>
              <a:defRPr b="1">
                <a:solidFill>
                  <a:schemeClr val="tx2"/>
                </a:solidFill>
              </a:defRPr>
            </a:lvl3pPr>
            <a:lvl4pPr marL="0" indent="0" algn="l">
              <a:buNone/>
              <a:defRPr b="1">
                <a:solidFill>
                  <a:schemeClr val="tx2"/>
                </a:solidFill>
              </a:defRPr>
            </a:lvl4pPr>
            <a:lvl5pPr marL="0" indent="0" algn="l">
              <a:buNone/>
              <a:defRPr b="1">
                <a:solidFill>
                  <a:schemeClr val="tx2"/>
                </a:solidFill>
              </a:defRPr>
            </a:lvl5pPr>
            <a:lvl6pPr marL="0" indent="0" algn="l">
              <a:buNone/>
              <a:defRPr b="1">
                <a:solidFill>
                  <a:schemeClr val="tx2"/>
                </a:solidFill>
              </a:defRPr>
            </a:lvl6pPr>
            <a:lvl7pPr marL="0" indent="0" algn="l">
              <a:buNone/>
              <a:defRPr b="1">
                <a:solidFill>
                  <a:schemeClr val="tx2"/>
                </a:solidFill>
              </a:defRPr>
            </a:lvl7pPr>
            <a:lvl8pPr marL="0" indent="0" algn="l">
              <a:buNone/>
              <a:defRPr b="1">
                <a:solidFill>
                  <a:schemeClr val="tx2"/>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6" name="Content Placeholder 3"/>
          <p:cNvSpPr>
            <a:spLocks noGrp="1"/>
          </p:cNvSpPr>
          <p:nvPr userDrawn="1">
            <p:ph sz="quarter" idx="24"/>
          </p:nvPr>
        </p:nvSpPr>
        <p:spPr bwMode="gray">
          <a:xfrm>
            <a:off x="246938" y="3305949"/>
            <a:ext cx="1438497" cy="1231942"/>
          </a:xfrm>
        </p:spPr>
        <p:txBody>
          <a:bodyPr lIns="0" tIns="0" rIns="0" bIns="0" anchor="ctr"/>
          <a:lstStyle>
            <a:lvl1pPr marL="0" indent="0" algn="l">
              <a:buFont typeface="Arial" panose="020B0604020202020204" pitchFamily="34" charset="0"/>
              <a:buNone/>
              <a:defRPr b="1">
                <a:solidFill>
                  <a:schemeClr val="tx2"/>
                </a:solidFill>
              </a:defRPr>
            </a:lvl1pPr>
            <a:lvl2pPr marL="0" indent="0" algn="l">
              <a:buNone/>
              <a:defRPr b="1">
                <a:solidFill>
                  <a:schemeClr val="tx2"/>
                </a:solidFill>
              </a:defRPr>
            </a:lvl2pPr>
            <a:lvl3pPr marL="0" indent="0" algn="l">
              <a:buNone/>
              <a:defRPr b="1">
                <a:solidFill>
                  <a:schemeClr val="tx2"/>
                </a:solidFill>
              </a:defRPr>
            </a:lvl3pPr>
            <a:lvl4pPr marL="0" indent="0" algn="l">
              <a:buNone/>
              <a:defRPr b="1">
                <a:solidFill>
                  <a:schemeClr val="tx2"/>
                </a:solidFill>
              </a:defRPr>
            </a:lvl4pPr>
            <a:lvl5pPr marL="0" indent="0" algn="l">
              <a:buNone/>
              <a:defRPr b="1">
                <a:solidFill>
                  <a:schemeClr val="tx2"/>
                </a:solidFill>
              </a:defRPr>
            </a:lvl5pPr>
            <a:lvl6pPr marL="0" indent="0" algn="l">
              <a:buNone/>
              <a:defRPr b="1">
                <a:solidFill>
                  <a:schemeClr val="tx2"/>
                </a:solidFill>
              </a:defRPr>
            </a:lvl6pPr>
            <a:lvl7pPr marL="0" indent="0" algn="l">
              <a:buNone/>
              <a:defRPr b="1">
                <a:solidFill>
                  <a:schemeClr val="tx2"/>
                </a:solidFill>
              </a:defRPr>
            </a:lvl7pPr>
            <a:lvl8pPr marL="0" indent="0" algn="l">
              <a:buNone/>
              <a:defRPr b="1">
                <a:solidFill>
                  <a:schemeClr val="tx2"/>
                </a:solidFill>
              </a:defRPr>
            </a:lvl8pPr>
            <a:lvl9pPr marL="0" indent="0" algn="l">
              <a:buNone/>
              <a:defRPr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7" name="Content Placeholder 3"/>
          <p:cNvSpPr>
            <a:spLocks noGrp="1"/>
          </p:cNvSpPr>
          <p:nvPr userDrawn="1">
            <p:ph sz="quarter" idx="25"/>
          </p:nvPr>
        </p:nvSpPr>
        <p:spPr bwMode="gray">
          <a:xfrm>
            <a:off x="246938" y="4680702"/>
            <a:ext cx="1438497" cy="1231942"/>
          </a:xfrm>
        </p:spPr>
        <p:txBody>
          <a:bodyPr lIns="0" tIns="0" rIns="0" bIns="0" anchor="ctr"/>
          <a:lstStyle>
            <a:lvl1pPr marL="0" indent="0">
              <a:buFont typeface="Arial" panose="020B0604020202020204" pitchFamily="34" charset="0"/>
              <a:buNone/>
              <a:defRPr b="1">
                <a:solidFill>
                  <a:schemeClr val="tx2"/>
                </a:solidFill>
              </a:defRPr>
            </a:lvl1pPr>
            <a:lvl2pPr marL="0" indent="0">
              <a:buNone/>
              <a:defRPr b="1">
                <a:solidFill>
                  <a:schemeClr val="tx2"/>
                </a:solidFill>
              </a:defRPr>
            </a:lvl2pPr>
            <a:lvl3pPr marL="0" indent="0">
              <a:buNone/>
              <a:defRPr b="1">
                <a:solidFill>
                  <a:schemeClr val="tx2"/>
                </a:solidFill>
              </a:defRPr>
            </a:lvl3pPr>
            <a:lvl4pPr marL="0" indent="0">
              <a:buNone/>
              <a:defRPr b="1">
                <a:solidFill>
                  <a:schemeClr val="tx2"/>
                </a:solidFill>
              </a:defRPr>
            </a:lvl4pPr>
            <a:lvl5pPr marL="0" indent="0">
              <a:buNone/>
              <a:defRPr b="1">
                <a:solidFill>
                  <a:schemeClr val="tx2"/>
                </a:solidFill>
              </a:defRPr>
            </a:lvl5pPr>
            <a:lvl6pPr marL="0" indent="0">
              <a:buNone/>
              <a:defRPr b="1">
                <a:solidFill>
                  <a:schemeClr val="tx2"/>
                </a:solidFill>
              </a:defRPr>
            </a:lvl6pPr>
            <a:lvl7pPr marL="0" indent="0">
              <a:buNone/>
              <a:defRPr b="1">
                <a:solidFill>
                  <a:schemeClr val="tx2"/>
                </a:solidFill>
              </a:defRPr>
            </a:lvl7pPr>
            <a:lvl8pPr marL="0" indent="0">
              <a:buNone/>
              <a:defRPr b="1">
                <a:solidFill>
                  <a:schemeClr val="tx2"/>
                </a:solidFill>
              </a:defRPr>
            </a:lvl8pPr>
            <a:lvl9pPr marL="0" indent="0">
              <a:buNone/>
              <a:defRPr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p:cNvSpPr>
            <a:spLocks noGrp="1"/>
          </p:cNvSpPr>
          <p:nvPr userDrawn="1">
            <p:ph type="dt" sz="half" idx="26"/>
          </p:nvPr>
        </p:nvSpPr>
        <p:spPr bwMode="gray"/>
        <p:txBody>
          <a:bodyPr/>
          <a:lstStyle/>
          <a:p>
            <a:fld id="{D7448BAD-718D-41D5-B039-249ED06F3A4A}" type="datetime4">
              <a:rPr lang="en-US" smtClean="0"/>
              <a:t>June 9, 2021</a:t>
            </a:fld>
            <a:endParaRPr lang="en-US" dirty="0"/>
          </a:p>
        </p:txBody>
      </p:sp>
      <p:sp>
        <p:nvSpPr>
          <p:cNvPr id="4" name="Footer Placeholder 3"/>
          <p:cNvSpPr>
            <a:spLocks noGrp="1"/>
          </p:cNvSpPr>
          <p:nvPr userDrawn="1">
            <p:ph type="ftr" sz="quarter" idx="27"/>
          </p:nvPr>
        </p:nvSpPr>
        <p:spPr bwMode="gray"/>
        <p:txBody>
          <a:bodyPr/>
          <a:lstStyle/>
          <a:p>
            <a:pPr lvl="8"/>
            <a:endParaRPr lang="en-US" dirty="0"/>
          </a:p>
        </p:txBody>
      </p:sp>
      <p:sp>
        <p:nvSpPr>
          <p:cNvPr id="5" name="Slide Number Placeholder 4"/>
          <p:cNvSpPr>
            <a:spLocks noGrp="1"/>
          </p:cNvSpPr>
          <p:nvPr userDrawn="1">
            <p:ph type="sldNum" sz="quarter" idx="28"/>
          </p:nvPr>
        </p:nvSpPr>
        <p:spPr bwMode="gray"/>
        <p:txBody>
          <a:bodyPr/>
          <a:lstStyle/>
          <a:p>
            <a:r>
              <a:rPr lang="en-US" dirty="0"/>
              <a:t>Slide </a:t>
            </a:r>
            <a:fld id="{619F89D8-7AE3-494A-97F3-03D680869632}" type="slidenum">
              <a:rPr lang="en-US" smtClean="0"/>
              <a:pPr/>
              <a:t>‹#›</a:t>
            </a:fld>
            <a:endParaRPr lang="en-US" dirty="0"/>
          </a:p>
        </p:txBody>
      </p:sp>
      <p:sp>
        <p:nvSpPr>
          <p:cNvPr id="16" name="Subtitle 2"/>
          <p:cNvSpPr>
            <a:spLocks noGrp="1"/>
          </p:cNvSpPr>
          <p:nvPr userDrawn="1">
            <p:ph type="subTitle" idx="13"/>
          </p:nvPr>
        </p:nvSpPr>
        <p:spPr bwMode="gray">
          <a:xfrm>
            <a:off x="246937"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sp>
        <p:nvSpPr>
          <p:cNvPr id="21" name="Content Placeholder 3"/>
          <p:cNvSpPr>
            <a:spLocks noGrp="1"/>
          </p:cNvSpPr>
          <p:nvPr>
            <p:ph sz="quarter" idx="29"/>
          </p:nvPr>
        </p:nvSpPr>
        <p:spPr bwMode="gray">
          <a:xfrm>
            <a:off x="6164952" y="1931196"/>
            <a:ext cx="2726540" cy="3981448"/>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22968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7: Title (3) &amp; Content (3) 4">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endParaRPr lang="en-US" dirty="0"/>
          </a:p>
        </p:txBody>
      </p:sp>
      <p:sp>
        <p:nvSpPr>
          <p:cNvPr id="12" name="Content Placeholder 3"/>
          <p:cNvSpPr>
            <a:spLocks noGrp="1"/>
          </p:cNvSpPr>
          <p:nvPr>
            <p:ph sz="quarter" idx="20"/>
          </p:nvPr>
        </p:nvSpPr>
        <p:spPr bwMode="gray">
          <a:xfrm>
            <a:off x="1915287" y="1931196"/>
            <a:ext cx="6976205" cy="1231942"/>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3" name="Straight Connector 12"/>
          <p:cNvCxnSpPr/>
          <p:nvPr userDrawn="1"/>
        </p:nvCxnSpPr>
        <p:spPr bwMode="gray">
          <a:xfrm>
            <a:off x="1916181" y="3235138"/>
            <a:ext cx="6975311"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17" name="Content Placeholder 3"/>
          <p:cNvSpPr>
            <a:spLocks noGrp="1"/>
          </p:cNvSpPr>
          <p:nvPr>
            <p:ph sz="quarter" idx="21"/>
          </p:nvPr>
        </p:nvSpPr>
        <p:spPr bwMode="gray">
          <a:xfrm>
            <a:off x="1915287" y="3305949"/>
            <a:ext cx="6976205" cy="1231942"/>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Content Placeholder 3"/>
          <p:cNvSpPr>
            <a:spLocks noGrp="1"/>
          </p:cNvSpPr>
          <p:nvPr>
            <p:ph sz="quarter" idx="22"/>
          </p:nvPr>
        </p:nvSpPr>
        <p:spPr bwMode="gray">
          <a:xfrm>
            <a:off x="1915287" y="4680702"/>
            <a:ext cx="6976205" cy="1231942"/>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20" name="Straight Connector 19"/>
          <p:cNvCxnSpPr/>
          <p:nvPr userDrawn="1"/>
        </p:nvCxnSpPr>
        <p:spPr bwMode="gray">
          <a:xfrm>
            <a:off x="1916181" y="4611082"/>
            <a:ext cx="6975311"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35" name="Content Placeholder 3"/>
          <p:cNvSpPr>
            <a:spLocks noGrp="1"/>
          </p:cNvSpPr>
          <p:nvPr>
            <p:ph sz="quarter" idx="23"/>
          </p:nvPr>
        </p:nvSpPr>
        <p:spPr bwMode="gray">
          <a:xfrm>
            <a:off x="247610" y="1931196"/>
            <a:ext cx="1437824" cy="1231942"/>
          </a:xfrm>
        </p:spPr>
        <p:txBody>
          <a:bodyPr lIns="0" tIns="0" rIns="0" bIns="0" anchor="ctr"/>
          <a:lstStyle>
            <a:lvl1pPr marL="0" indent="0" algn="l">
              <a:buFont typeface="Arial" panose="020B0604020202020204" pitchFamily="34" charset="0"/>
              <a:buNone/>
              <a:defRPr b="1">
                <a:solidFill>
                  <a:schemeClr val="tx2"/>
                </a:solidFill>
              </a:defRPr>
            </a:lvl1pPr>
            <a:lvl2pPr marL="0" indent="0" algn="l">
              <a:buNone/>
              <a:defRPr b="1">
                <a:solidFill>
                  <a:schemeClr val="tx2"/>
                </a:solidFill>
              </a:defRPr>
            </a:lvl2pPr>
            <a:lvl3pPr marL="0" indent="0" algn="l">
              <a:buNone/>
              <a:defRPr b="1">
                <a:solidFill>
                  <a:schemeClr val="tx2"/>
                </a:solidFill>
              </a:defRPr>
            </a:lvl3pPr>
            <a:lvl4pPr marL="0" indent="0" algn="l">
              <a:buNone/>
              <a:defRPr b="1">
                <a:solidFill>
                  <a:schemeClr val="tx2"/>
                </a:solidFill>
              </a:defRPr>
            </a:lvl4pPr>
            <a:lvl5pPr marL="0" indent="0" algn="l">
              <a:buNone/>
              <a:defRPr b="1">
                <a:solidFill>
                  <a:schemeClr val="tx2"/>
                </a:solidFill>
              </a:defRPr>
            </a:lvl5pPr>
            <a:lvl6pPr marL="0" indent="0" algn="l">
              <a:buNone/>
              <a:defRPr b="1">
                <a:solidFill>
                  <a:schemeClr val="tx2"/>
                </a:solidFill>
              </a:defRPr>
            </a:lvl6pPr>
            <a:lvl7pPr marL="0" indent="0" algn="l">
              <a:buNone/>
              <a:defRPr b="1">
                <a:solidFill>
                  <a:schemeClr val="tx2"/>
                </a:solidFill>
              </a:defRPr>
            </a:lvl7pPr>
            <a:lvl8pPr marL="0" indent="0" algn="l">
              <a:buNone/>
              <a:defRPr b="1">
                <a:solidFill>
                  <a:schemeClr val="tx2"/>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6" name="Content Placeholder 3"/>
          <p:cNvSpPr>
            <a:spLocks noGrp="1"/>
          </p:cNvSpPr>
          <p:nvPr>
            <p:ph sz="quarter" idx="24"/>
          </p:nvPr>
        </p:nvSpPr>
        <p:spPr bwMode="gray">
          <a:xfrm>
            <a:off x="247610" y="3305949"/>
            <a:ext cx="1437824" cy="1231942"/>
          </a:xfrm>
        </p:spPr>
        <p:txBody>
          <a:bodyPr lIns="0" tIns="0" rIns="0" bIns="0" anchor="ctr"/>
          <a:lstStyle>
            <a:lvl1pPr marL="0" indent="0" algn="l">
              <a:buFont typeface="Arial" panose="020B0604020202020204" pitchFamily="34" charset="0"/>
              <a:buNone/>
              <a:defRPr b="1">
                <a:solidFill>
                  <a:schemeClr val="tx2"/>
                </a:solidFill>
              </a:defRPr>
            </a:lvl1pPr>
            <a:lvl2pPr marL="0" indent="0" algn="l">
              <a:buNone/>
              <a:defRPr b="1">
                <a:solidFill>
                  <a:schemeClr val="tx2"/>
                </a:solidFill>
              </a:defRPr>
            </a:lvl2pPr>
            <a:lvl3pPr marL="0" indent="0" algn="l">
              <a:buNone/>
              <a:defRPr b="1">
                <a:solidFill>
                  <a:schemeClr val="tx2"/>
                </a:solidFill>
              </a:defRPr>
            </a:lvl3pPr>
            <a:lvl4pPr marL="0" indent="0" algn="l">
              <a:buNone/>
              <a:defRPr b="1">
                <a:solidFill>
                  <a:schemeClr val="tx2"/>
                </a:solidFill>
              </a:defRPr>
            </a:lvl4pPr>
            <a:lvl5pPr marL="0" indent="0" algn="l">
              <a:buNone/>
              <a:defRPr b="1">
                <a:solidFill>
                  <a:schemeClr val="tx2"/>
                </a:solidFill>
              </a:defRPr>
            </a:lvl5pPr>
            <a:lvl6pPr marL="0" indent="0" algn="l">
              <a:buNone/>
              <a:defRPr b="1">
                <a:solidFill>
                  <a:schemeClr val="tx2"/>
                </a:solidFill>
              </a:defRPr>
            </a:lvl6pPr>
            <a:lvl7pPr marL="0" indent="0" algn="l">
              <a:buNone/>
              <a:defRPr b="1">
                <a:solidFill>
                  <a:schemeClr val="tx2"/>
                </a:solidFill>
              </a:defRPr>
            </a:lvl7pPr>
            <a:lvl8pPr marL="0" indent="0" algn="l">
              <a:buNone/>
              <a:defRPr b="1">
                <a:solidFill>
                  <a:schemeClr val="tx2"/>
                </a:solidFill>
              </a:defRPr>
            </a:lvl8pPr>
            <a:lvl9pPr marL="0" indent="0" algn="l">
              <a:buNone/>
              <a:defRPr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7" name="Content Placeholder 3"/>
          <p:cNvSpPr>
            <a:spLocks noGrp="1"/>
          </p:cNvSpPr>
          <p:nvPr>
            <p:ph sz="quarter" idx="25"/>
          </p:nvPr>
        </p:nvSpPr>
        <p:spPr bwMode="gray">
          <a:xfrm>
            <a:off x="247610" y="4680702"/>
            <a:ext cx="1437824" cy="1231942"/>
          </a:xfrm>
        </p:spPr>
        <p:txBody>
          <a:bodyPr lIns="0" tIns="0" rIns="0" bIns="0" anchor="ctr"/>
          <a:lstStyle>
            <a:lvl1pPr marL="0" indent="0">
              <a:buFont typeface="Arial" panose="020B0604020202020204" pitchFamily="34" charset="0"/>
              <a:buNone/>
              <a:defRPr b="1">
                <a:solidFill>
                  <a:schemeClr val="tx2"/>
                </a:solidFill>
              </a:defRPr>
            </a:lvl1pPr>
            <a:lvl2pPr marL="0" indent="0">
              <a:buNone/>
              <a:defRPr b="1">
                <a:solidFill>
                  <a:schemeClr val="tx2"/>
                </a:solidFill>
              </a:defRPr>
            </a:lvl2pPr>
            <a:lvl3pPr marL="0" indent="0">
              <a:buNone/>
              <a:defRPr b="1">
                <a:solidFill>
                  <a:schemeClr val="tx2"/>
                </a:solidFill>
              </a:defRPr>
            </a:lvl3pPr>
            <a:lvl4pPr marL="0" indent="0">
              <a:buNone/>
              <a:defRPr b="1">
                <a:solidFill>
                  <a:schemeClr val="tx2"/>
                </a:solidFill>
              </a:defRPr>
            </a:lvl4pPr>
            <a:lvl5pPr marL="0" indent="0">
              <a:buNone/>
              <a:defRPr b="1">
                <a:solidFill>
                  <a:schemeClr val="tx2"/>
                </a:solidFill>
              </a:defRPr>
            </a:lvl5pPr>
            <a:lvl6pPr marL="0" indent="0">
              <a:buNone/>
              <a:defRPr b="1">
                <a:solidFill>
                  <a:schemeClr val="tx2"/>
                </a:solidFill>
              </a:defRPr>
            </a:lvl6pPr>
            <a:lvl7pPr marL="0" indent="0">
              <a:buNone/>
              <a:defRPr b="1">
                <a:solidFill>
                  <a:schemeClr val="tx2"/>
                </a:solidFill>
              </a:defRPr>
            </a:lvl7pPr>
            <a:lvl8pPr marL="0" indent="0">
              <a:buNone/>
              <a:defRPr b="1">
                <a:solidFill>
                  <a:schemeClr val="tx2"/>
                </a:solidFill>
              </a:defRPr>
            </a:lvl8pPr>
            <a:lvl9pPr marL="0" indent="0">
              <a:buNone/>
              <a:defRPr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p:cNvSpPr>
            <a:spLocks noGrp="1"/>
          </p:cNvSpPr>
          <p:nvPr>
            <p:ph type="dt" sz="half" idx="26"/>
          </p:nvPr>
        </p:nvSpPr>
        <p:spPr bwMode="gray"/>
        <p:txBody>
          <a:bodyPr/>
          <a:lstStyle/>
          <a:p>
            <a:fld id="{D7448BAD-718D-41D5-B039-249ED06F3A4A}" type="datetime4">
              <a:rPr lang="en-US" smtClean="0"/>
              <a:t>June 9, 2021</a:t>
            </a:fld>
            <a:endParaRPr lang="en-US" dirty="0"/>
          </a:p>
        </p:txBody>
      </p:sp>
      <p:sp>
        <p:nvSpPr>
          <p:cNvPr id="4" name="Footer Placeholder 3"/>
          <p:cNvSpPr>
            <a:spLocks noGrp="1"/>
          </p:cNvSpPr>
          <p:nvPr>
            <p:ph type="ftr" sz="quarter" idx="27"/>
          </p:nvPr>
        </p:nvSpPr>
        <p:spPr bwMode="gray"/>
        <p:txBody>
          <a:bodyPr/>
          <a:lstStyle/>
          <a:p>
            <a:pPr lvl="8"/>
            <a:endParaRPr lang="en-US" dirty="0"/>
          </a:p>
        </p:txBody>
      </p:sp>
      <p:sp>
        <p:nvSpPr>
          <p:cNvPr id="5" name="Slide Number Placeholder 4"/>
          <p:cNvSpPr>
            <a:spLocks noGrp="1"/>
          </p:cNvSpPr>
          <p:nvPr>
            <p:ph type="sldNum" sz="quarter" idx="28"/>
          </p:nvPr>
        </p:nvSpPr>
        <p:spPr bwMode="gray"/>
        <p:txBody>
          <a:bodyPr/>
          <a:lstStyle/>
          <a:p>
            <a:r>
              <a:rPr lang="en-US" dirty="0"/>
              <a:t>Slide </a:t>
            </a:r>
            <a:fld id="{619F89D8-7AE3-494A-97F3-03D680869632}" type="slidenum">
              <a:rPr lang="en-US" smtClean="0"/>
              <a:pPr/>
              <a:t>‹#›</a:t>
            </a:fld>
            <a:endParaRPr lang="en-US" dirty="0"/>
          </a:p>
        </p:txBody>
      </p:sp>
      <p:sp>
        <p:nvSpPr>
          <p:cNvPr id="16" name="Subtitle 2"/>
          <p:cNvSpPr>
            <a:spLocks noGrp="1"/>
          </p:cNvSpPr>
          <p:nvPr>
            <p:ph type="subTitle" idx="13"/>
          </p:nvPr>
        </p:nvSpPr>
        <p:spPr bwMode="gray">
          <a:xfrm>
            <a:off x="246938"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spTree>
    <p:extLst>
      <p:ext uri="{BB962C8B-B14F-4D97-AF65-F5344CB8AC3E}">
        <p14:creationId xmlns:p14="http://schemas.microsoft.com/office/powerpoint/2010/main" val="324756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8: Title (3) &amp; Content (3) &amp; Box 4">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endParaRPr lang="en-US" dirty="0"/>
          </a:p>
        </p:txBody>
      </p:sp>
      <p:sp>
        <p:nvSpPr>
          <p:cNvPr id="12" name="Content Placeholder 3"/>
          <p:cNvSpPr>
            <a:spLocks noGrp="1"/>
          </p:cNvSpPr>
          <p:nvPr>
            <p:ph sz="quarter" idx="20"/>
          </p:nvPr>
        </p:nvSpPr>
        <p:spPr bwMode="gray">
          <a:xfrm>
            <a:off x="1915287" y="1931196"/>
            <a:ext cx="6976205" cy="1016472"/>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3" name="Straight Connector 12"/>
          <p:cNvCxnSpPr/>
          <p:nvPr userDrawn="1"/>
        </p:nvCxnSpPr>
        <p:spPr bwMode="gray">
          <a:xfrm>
            <a:off x="1916181" y="3019668"/>
            <a:ext cx="6975311"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17" name="Content Placeholder 3"/>
          <p:cNvSpPr>
            <a:spLocks noGrp="1"/>
          </p:cNvSpPr>
          <p:nvPr>
            <p:ph sz="quarter" idx="21"/>
          </p:nvPr>
        </p:nvSpPr>
        <p:spPr bwMode="gray">
          <a:xfrm>
            <a:off x="1915287" y="3091669"/>
            <a:ext cx="6976205" cy="1016472"/>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Content Placeholder 3"/>
          <p:cNvSpPr>
            <a:spLocks noGrp="1"/>
          </p:cNvSpPr>
          <p:nvPr>
            <p:ph sz="quarter" idx="22"/>
          </p:nvPr>
        </p:nvSpPr>
        <p:spPr bwMode="gray">
          <a:xfrm>
            <a:off x="1915287" y="4252143"/>
            <a:ext cx="6976205" cy="1016472"/>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20" name="Straight Connector 19"/>
          <p:cNvCxnSpPr/>
          <p:nvPr userDrawn="1"/>
        </p:nvCxnSpPr>
        <p:spPr bwMode="gray">
          <a:xfrm>
            <a:off x="1916181" y="4180142"/>
            <a:ext cx="6975311"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35" name="Content Placeholder 3"/>
          <p:cNvSpPr>
            <a:spLocks noGrp="1"/>
          </p:cNvSpPr>
          <p:nvPr>
            <p:ph sz="quarter" idx="23"/>
          </p:nvPr>
        </p:nvSpPr>
        <p:spPr bwMode="gray">
          <a:xfrm>
            <a:off x="247610" y="1931196"/>
            <a:ext cx="1437824" cy="1016472"/>
          </a:xfrm>
        </p:spPr>
        <p:txBody>
          <a:bodyPr lIns="0" tIns="0" rIns="0" bIns="0" anchor="ctr"/>
          <a:lstStyle>
            <a:lvl1pPr marL="0" indent="0" algn="l">
              <a:buFont typeface="Arial" panose="020B0604020202020204" pitchFamily="34" charset="0"/>
              <a:buNone/>
              <a:defRPr b="1">
                <a:solidFill>
                  <a:schemeClr val="tx2"/>
                </a:solidFill>
              </a:defRPr>
            </a:lvl1pPr>
            <a:lvl2pPr marL="0" indent="0" algn="l">
              <a:buNone/>
              <a:defRPr b="1">
                <a:solidFill>
                  <a:schemeClr val="tx2"/>
                </a:solidFill>
              </a:defRPr>
            </a:lvl2pPr>
            <a:lvl3pPr marL="0" indent="0" algn="l">
              <a:buNone/>
              <a:defRPr b="1">
                <a:solidFill>
                  <a:schemeClr val="tx2"/>
                </a:solidFill>
              </a:defRPr>
            </a:lvl3pPr>
            <a:lvl4pPr marL="0" indent="0" algn="l">
              <a:buNone/>
              <a:defRPr b="1">
                <a:solidFill>
                  <a:schemeClr val="tx2"/>
                </a:solidFill>
              </a:defRPr>
            </a:lvl4pPr>
            <a:lvl5pPr marL="0" indent="0" algn="l">
              <a:buNone/>
              <a:defRPr b="1">
                <a:solidFill>
                  <a:schemeClr val="tx2"/>
                </a:solidFill>
              </a:defRPr>
            </a:lvl5pPr>
            <a:lvl6pPr marL="0" indent="0" algn="l">
              <a:buNone/>
              <a:defRPr b="1">
                <a:solidFill>
                  <a:schemeClr val="tx2"/>
                </a:solidFill>
              </a:defRPr>
            </a:lvl6pPr>
            <a:lvl7pPr marL="0" indent="0" algn="l">
              <a:buNone/>
              <a:defRPr b="1">
                <a:solidFill>
                  <a:schemeClr val="tx2"/>
                </a:solidFill>
              </a:defRPr>
            </a:lvl7pPr>
            <a:lvl8pPr marL="0" indent="0" algn="l">
              <a:buNone/>
              <a:defRPr b="1">
                <a:solidFill>
                  <a:schemeClr val="tx2"/>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6" name="Content Placeholder 3"/>
          <p:cNvSpPr>
            <a:spLocks noGrp="1"/>
          </p:cNvSpPr>
          <p:nvPr>
            <p:ph sz="quarter" idx="24"/>
          </p:nvPr>
        </p:nvSpPr>
        <p:spPr bwMode="gray">
          <a:xfrm>
            <a:off x="247610" y="3091669"/>
            <a:ext cx="1437824" cy="1016472"/>
          </a:xfrm>
        </p:spPr>
        <p:txBody>
          <a:bodyPr lIns="0" tIns="0" rIns="0" bIns="0" anchor="ctr"/>
          <a:lstStyle>
            <a:lvl1pPr marL="0" indent="0" algn="l">
              <a:buFont typeface="Arial" panose="020B0604020202020204" pitchFamily="34" charset="0"/>
              <a:buNone/>
              <a:defRPr b="1">
                <a:solidFill>
                  <a:schemeClr val="tx2"/>
                </a:solidFill>
              </a:defRPr>
            </a:lvl1pPr>
            <a:lvl2pPr marL="0" indent="0" algn="l">
              <a:buNone/>
              <a:defRPr b="1">
                <a:solidFill>
                  <a:schemeClr val="tx2"/>
                </a:solidFill>
              </a:defRPr>
            </a:lvl2pPr>
            <a:lvl3pPr marL="0" indent="0" algn="l">
              <a:buNone/>
              <a:defRPr b="1">
                <a:solidFill>
                  <a:schemeClr val="tx2"/>
                </a:solidFill>
              </a:defRPr>
            </a:lvl3pPr>
            <a:lvl4pPr marL="0" indent="0" algn="l">
              <a:buNone/>
              <a:defRPr b="1">
                <a:solidFill>
                  <a:schemeClr val="tx2"/>
                </a:solidFill>
              </a:defRPr>
            </a:lvl4pPr>
            <a:lvl5pPr marL="0" indent="0" algn="l">
              <a:buNone/>
              <a:defRPr b="1">
                <a:solidFill>
                  <a:schemeClr val="tx2"/>
                </a:solidFill>
              </a:defRPr>
            </a:lvl5pPr>
            <a:lvl6pPr marL="0" indent="0" algn="l">
              <a:buNone/>
              <a:defRPr b="1">
                <a:solidFill>
                  <a:schemeClr val="tx2"/>
                </a:solidFill>
              </a:defRPr>
            </a:lvl6pPr>
            <a:lvl7pPr marL="0" indent="0" algn="l">
              <a:buNone/>
              <a:defRPr b="1">
                <a:solidFill>
                  <a:schemeClr val="tx2"/>
                </a:solidFill>
              </a:defRPr>
            </a:lvl7pPr>
            <a:lvl8pPr marL="0" indent="0" algn="l">
              <a:buNone/>
              <a:defRPr b="1">
                <a:solidFill>
                  <a:schemeClr val="tx2"/>
                </a:solidFill>
              </a:defRPr>
            </a:lvl8pPr>
            <a:lvl9pPr marL="0" indent="0" algn="l">
              <a:buNone/>
              <a:defRPr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7" name="Content Placeholder 3"/>
          <p:cNvSpPr>
            <a:spLocks noGrp="1"/>
          </p:cNvSpPr>
          <p:nvPr>
            <p:ph sz="quarter" idx="25"/>
          </p:nvPr>
        </p:nvSpPr>
        <p:spPr bwMode="gray">
          <a:xfrm>
            <a:off x="247610" y="4252143"/>
            <a:ext cx="1437824" cy="1016472"/>
          </a:xfrm>
        </p:spPr>
        <p:txBody>
          <a:bodyPr lIns="0" tIns="0" rIns="0" bIns="0" anchor="ctr"/>
          <a:lstStyle>
            <a:lvl1pPr marL="0" indent="0">
              <a:buFont typeface="Arial" panose="020B0604020202020204" pitchFamily="34" charset="0"/>
              <a:buNone/>
              <a:defRPr b="1">
                <a:solidFill>
                  <a:schemeClr val="tx2"/>
                </a:solidFill>
              </a:defRPr>
            </a:lvl1pPr>
            <a:lvl2pPr marL="0" indent="0">
              <a:buNone/>
              <a:defRPr b="1">
                <a:solidFill>
                  <a:schemeClr val="tx2"/>
                </a:solidFill>
              </a:defRPr>
            </a:lvl2pPr>
            <a:lvl3pPr marL="0" indent="0">
              <a:buNone/>
              <a:defRPr b="1">
                <a:solidFill>
                  <a:schemeClr val="tx2"/>
                </a:solidFill>
              </a:defRPr>
            </a:lvl3pPr>
            <a:lvl4pPr marL="0" indent="0">
              <a:buNone/>
              <a:defRPr b="1">
                <a:solidFill>
                  <a:schemeClr val="tx2"/>
                </a:solidFill>
              </a:defRPr>
            </a:lvl4pPr>
            <a:lvl5pPr marL="0" indent="0">
              <a:buNone/>
              <a:defRPr b="1">
                <a:solidFill>
                  <a:schemeClr val="tx2"/>
                </a:solidFill>
              </a:defRPr>
            </a:lvl5pPr>
            <a:lvl6pPr marL="0" indent="0">
              <a:buNone/>
              <a:defRPr b="1">
                <a:solidFill>
                  <a:schemeClr val="tx2"/>
                </a:solidFill>
              </a:defRPr>
            </a:lvl6pPr>
            <a:lvl7pPr marL="0" indent="0">
              <a:buNone/>
              <a:defRPr b="1">
                <a:solidFill>
                  <a:schemeClr val="tx2"/>
                </a:solidFill>
              </a:defRPr>
            </a:lvl7pPr>
            <a:lvl8pPr marL="0" indent="0">
              <a:buNone/>
              <a:defRPr b="1">
                <a:solidFill>
                  <a:schemeClr val="tx2"/>
                </a:solidFill>
              </a:defRPr>
            </a:lvl8pPr>
            <a:lvl9pPr marL="0" indent="0">
              <a:buNone/>
              <a:defRPr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0" name="Text Placeholder 11"/>
          <p:cNvSpPr>
            <a:spLocks noGrp="1"/>
          </p:cNvSpPr>
          <p:nvPr>
            <p:ph type="body" sz="quarter" idx="26"/>
          </p:nvPr>
        </p:nvSpPr>
        <p:spPr bwMode="gray">
          <a:xfrm>
            <a:off x="246937" y="5452639"/>
            <a:ext cx="8643600" cy="460800"/>
          </a:xfrm>
          <a:solidFill>
            <a:schemeClr val="accent3"/>
          </a:solidFill>
        </p:spPr>
        <p:txBody>
          <a:bodyPr lIns="0" tIns="0" rIns="0" anchor="ctr"/>
          <a:lstStyle>
            <a:lvl1pPr marL="0" indent="0" algn="ctr">
              <a:spcBef>
                <a:spcPts val="0"/>
              </a:spcBef>
              <a:buFont typeface="Arial" panose="020B0604020202020204" pitchFamily="34" charset="0"/>
              <a:buNone/>
              <a:defRPr sz="1600" b="1">
                <a:solidFill>
                  <a:schemeClr val="bg1"/>
                </a:solidFill>
              </a:defRPr>
            </a:lvl1pPr>
            <a:lvl2pPr marL="0" indent="0" algn="ctr">
              <a:spcBef>
                <a:spcPts val="0"/>
              </a:spcBef>
              <a:buNone/>
              <a:defRPr sz="1600" b="1">
                <a:solidFill>
                  <a:schemeClr val="bg1"/>
                </a:solidFill>
              </a:defRPr>
            </a:lvl2pPr>
            <a:lvl3pPr marL="0" indent="0" algn="ctr">
              <a:spcBef>
                <a:spcPts val="0"/>
              </a:spcBef>
              <a:buNone/>
              <a:defRPr sz="1600" b="1">
                <a:solidFill>
                  <a:schemeClr val="bg1"/>
                </a:solidFill>
              </a:defRPr>
            </a:lvl3pPr>
            <a:lvl4pPr marL="0" indent="0" algn="ctr">
              <a:spcBef>
                <a:spcPts val="0"/>
              </a:spcBef>
              <a:buNone/>
              <a:defRPr sz="1600" b="1">
                <a:solidFill>
                  <a:schemeClr val="bg1"/>
                </a:solidFill>
              </a:defRPr>
            </a:lvl4pPr>
            <a:lvl5pPr marL="0" indent="0" algn="ctr">
              <a:spcBef>
                <a:spcPts val="0"/>
              </a:spcBef>
              <a:buNone/>
              <a:defRPr sz="1600" b="1">
                <a:solidFill>
                  <a:schemeClr val="bg1"/>
                </a:solidFill>
              </a:defRPr>
            </a:lvl5pPr>
            <a:lvl6pPr marL="0" indent="0" algn="ctr">
              <a:spcBef>
                <a:spcPts val="0"/>
              </a:spcBef>
              <a:buNone/>
              <a:defRPr sz="1600" b="1">
                <a:solidFill>
                  <a:schemeClr val="bg1"/>
                </a:solidFill>
              </a:defRPr>
            </a:lvl6pPr>
            <a:lvl7pPr marL="0" indent="0" algn="ctr">
              <a:spcBef>
                <a:spcPts val="0"/>
              </a:spcBef>
              <a:buNone/>
              <a:defRPr sz="1600" b="1">
                <a:solidFill>
                  <a:schemeClr val="bg1"/>
                </a:solidFill>
              </a:defRPr>
            </a:lvl7pPr>
            <a:lvl8pPr marL="0" indent="0" algn="ctr">
              <a:spcBef>
                <a:spcPts val="0"/>
              </a:spcBef>
              <a:buNone/>
              <a:defRPr sz="1600" b="1">
                <a:solidFill>
                  <a:schemeClr val="bg1"/>
                </a:solidFill>
              </a:defRPr>
            </a:lvl8pPr>
            <a:lvl9pPr marL="0" indent="0" algn="ctr">
              <a:spcBef>
                <a:spcPts val="0"/>
              </a:spcBef>
              <a:buNone/>
              <a:defRPr sz="1600" b="1">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p:cNvSpPr>
            <a:spLocks noGrp="1"/>
          </p:cNvSpPr>
          <p:nvPr>
            <p:ph type="dt" sz="half" idx="27"/>
          </p:nvPr>
        </p:nvSpPr>
        <p:spPr bwMode="gray"/>
        <p:txBody>
          <a:bodyPr/>
          <a:lstStyle/>
          <a:p>
            <a:fld id="{AFC62351-A650-4DF6-986F-78B25B039145}" type="datetime4">
              <a:rPr lang="en-US" smtClean="0"/>
              <a:t>June 9, 2021</a:t>
            </a:fld>
            <a:endParaRPr lang="en-US" dirty="0"/>
          </a:p>
        </p:txBody>
      </p:sp>
      <p:sp>
        <p:nvSpPr>
          <p:cNvPr id="4" name="Footer Placeholder 3"/>
          <p:cNvSpPr>
            <a:spLocks noGrp="1"/>
          </p:cNvSpPr>
          <p:nvPr>
            <p:ph type="ftr" sz="quarter" idx="28"/>
          </p:nvPr>
        </p:nvSpPr>
        <p:spPr bwMode="gray"/>
        <p:txBody>
          <a:bodyPr/>
          <a:lstStyle/>
          <a:p>
            <a:pPr lvl="8"/>
            <a:endParaRPr lang="en-US" dirty="0"/>
          </a:p>
        </p:txBody>
      </p:sp>
      <p:sp>
        <p:nvSpPr>
          <p:cNvPr id="5" name="Slide Number Placeholder 4"/>
          <p:cNvSpPr>
            <a:spLocks noGrp="1"/>
          </p:cNvSpPr>
          <p:nvPr>
            <p:ph type="sldNum" sz="quarter" idx="29"/>
          </p:nvPr>
        </p:nvSpPr>
        <p:spPr bwMode="gray"/>
        <p:txBody>
          <a:bodyPr/>
          <a:lstStyle/>
          <a:p>
            <a:r>
              <a:rPr lang="en-US" dirty="0"/>
              <a:t>Slide </a:t>
            </a:r>
            <a:fld id="{619F89D8-7AE3-494A-97F3-03D680869632}" type="slidenum">
              <a:rPr lang="en-US" smtClean="0"/>
              <a:pPr/>
              <a:t>‹#›</a:t>
            </a:fld>
            <a:endParaRPr lang="en-US" dirty="0"/>
          </a:p>
        </p:txBody>
      </p:sp>
      <p:sp>
        <p:nvSpPr>
          <p:cNvPr id="21" name="Subtitle 2"/>
          <p:cNvSpPr>
            <a:spLocks noGrp="1"/>
          </p:cNvSpPr>
          <p:nvPr>
            <p:ph type="subTitle" idx="13"/>
          </p:nvPr>
        </p:nvSpPr>
        <p:spPr bwMode="gray">
          <a:xfrm>
            <a:off x="247611"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spTree>
    <p:extLst>
      <p:ext uri="{BB962C8B-B14F-4D97-AF65-F5344CB8AC3E}">
        <p14:creationId xmlns:p14="http://schemas.microsoft.com/office/powerpoint/2010/main" val="2004856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49: Title (4) &amp; Content (4) &amp; Box / Numbers">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endParaRPr lang="en-US" dirty="0"/>
          </a:p>
        </p:txBody>
      </p:sp>
      <p:sp>
        <p:nvSpPr>
          <p:cNvPr id="11" name="Content Placeholder 3"/>
          <p:cNvSpPr>
            <a:spLocks noGrp="1"/>
          </p:cNvSpPr>
          <p:nvPr>
            <p:ph sz="quarter" idx="20"/>
          </p:nvPr>
        </p:nvSpPr>
        <p:spPr bwMode="gray">
          <a:xfrm>
            <a:off x="2209331" y="1931199"/>
            <a:ext cx="6682161" cy="726353"/>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3"/>
          <p:cNvSpPr>
            <a:spLocks noGrp="1"/>
          </p:cNvSpPr>
          <p:nvPr>
            <p:ph sz="quarter" idx="21"/>
          </p:nvPr>
        </p:nvSpPr>
        <p:spPr bwMode="gray">
          <a:xfrm>
            <a:off x="2209331" y="2801555"/>
            <a:ext cx="6682161" cy="726353"/>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22"/>
          </p:nvPr>
        </p:nvSpPr>
        <p:spPr bwMode="gray">
          <a:xfrm>
            <a:off x="2209331" y="3671911"/>
            <a:ext cx="6682161" cy="726353"/>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11"/>
          <p:cNvSpPr>
            <a:spLocks noGrp="1"/>
          </p:cNvSpPr>
          <p:nvPr>
            <p:ph type="body" sz="quarter" idx="26"/>
          </p:nvPr>
        </p:nvSpPr>
        <p:spPr bwMode="gray">
          <a:xfrm>
            <a:off x="246938" y="5452639"/>
            <a:ext cx="8643600" cy="460800"/>
          </a:xfrm>
          <a:solidFill>
            <a:schemeClr val="accent3"/>
          </a:solidFill>
        </p:spPr>
        <p:txBody>
          <a:bodyPr lIns="0" tIns="0" rIns="0" anchor="ctr"/>
          <a:lstStyle>
            <a:lvl1pPr marL="0" indent="0" algn="ctr">
              <a:spcBef>
                <a:spcPts val="0"/>
              </a:spcBef>
              <a:buFont typeface="Arial" panose="020B0604020202020204" pitchFamily="34" charset="0"/>
              <a:buNone/>
              <a:defRPr sz="1600" b="1">
                <a:solidFill>
                  <a:schemeClr val="bg1"/>
                </a:solidFill>
              </a:defRPr>
            </a:lvl1pPr>
            <a:lvl2pPr marL="0" indent="0" algn="ctr">
              <a:spcBef>
                <a:spcPts val="0"/>
              </a:spcBef>
              <a:buNone/>
              <a:defRPr sz="1600" b="1">
                <a:solidFill>
                  <a:schemeClr val="bg1"/>
                </a:solidFill>
              </a:defRPr>
            </a:lvl2pPr>
            <a:lvl3pPr marL="0" indent="0" algn="ctr">
              <a:spcBef>
                <a:spcPts val="0"/>
              </a:spcBef>
              <a:buNone/>
              <a:defRPr sz="1600" b="1">
                <a:solidFill>
                  <a:schemeClr val="bg1"/>
                </a:solidFill>
              </a:defRPr>
            </a:lvl3pPr>
            <a:lvl4pPr marL="0" indent="0" algn="ctr">
              <a:spcBef>
                <a:spcPts val="0"/>
              </a:spcBef>
              <a:buNone/>
              <a:defRPr sz="1600" b="1">
                <a:solidFill>
                  <a:schemeClr val="bg1"/>
                </a:solidFill>
              </a:defRPr>
            </a:lvl4pPr>
            <a:lvl5pPr marL="0" indent="0" algn="ctr">
              <a:spcBef>
                <a:spcPts val="0"/>
              </a:spcBef>
              <a:buNone/>
              <a:defRPr sz="1600" b="1">
                <a:solidFill>
                  <a:schemeClr val="bg1"/>
                </a:solidFill>
              </a:defRPr>
            </a:lvl5pPr>
            <a:lvl6pPr marL="0" indent="0" algn="ctr">
              <a:spcBef>
                <a:spcPts val="0"/>
              </a:spcBef>
              <a:buNone/>
              <a:defRPr sz="1600" b="1">
                <a:solidFill>
                  <a:schemeClr val="bg1"/>
                </a:solidFill>
              </a:defRPr>
            </a:lvl6pPr>
            <a:lvl7pPr marL="0" indent="0" algn="ctr">
              <a:spcBef>
                <a:spcPts val="0"/>
              </a:spcBef>
              <a:buNone/>
              <a:defRPr sz="1600" b="1">
                <a:solidFill>
                  <a:schemeClr val="bg1"/>
                </a:solidFill>
              </a:defRPr>
            </a:lvl7pPr>
            <a:lvl8pPr marL="0" indent="0" algn="ctr">
              <a:spcBef>
                <a:spcPts val="0"/>
              </a:spcBef>
              <a:buNone/>
              <a:defRPr sz="1600" b="1">
                <a:solidFill>
                  <a:schemeClr val="bg1"/>
                </a:solidFill>
              </a:defRPr>
            </a:lvl8pPr>
            <a:lvl9pPr marL="0" indent="0" algn="ctr">
              <a:spcBef>
                <a:spcPts val="0"/>
              </a:spcBef>
              <a:buNone/>
              <a:defRPr sz="1600" b="1">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Content Placeholder 3"/>
          <p:cNvSpPr>
            <a:spLocks noGrp="1"/>
          </p:cNvSpPr>
          <p:nvPr>
            <p:ph sz="quarter" idx="27"/>
          </p:nvPr>
        </p:nvSpPr>
        <p:spPr bwMode="gray">
          <a:xfrm>
            <a:off x="247099" y="1931199"/>
            <a:ext cx="1152109" cy="726353"/>
          </a:xfrm>
        </p:spPr>
        <p:txBody>
          <a:bodyPr lIns="0" tIns="0" rIns="0" bIns="0" anchor="ctr"/>
          <a:lstStyle>
            <a:lvl1pPr marL="1588" indent="0">
              <a:buFont typeface="Arial" panose="020B0604020202020204" pitchFamily="34" charset="0"/>
              <a:buNone/>
              <a:defRPr b="1">
                <a:solidFill>
                  <a:schemeClr val="tx2"/>
                </a:solidFill>
              </a:defRPr>
            </a:lvl1pPr>
            <a:lvl2pPr marL="1588" indent="0">
              <a:buNone/>
              <a:defRPr b="1">
                <a:solidFill>
                  <a:schemeClr val="tx2"/>
                </a:solidFill>
              </a:defRPr>
            </a:lvl2pPr>
            <a:lvl3pPr marL="1588" indent="0">
              <a:buNone/>
              <a:defRPr b="1">
                <a:solidFill>
                  <a:schemeClr val="tx2"/>
                </a:solidFill>
              </a:defRPr>
            </a:lvl3pPr>
            <a:lvl4pPr marL="1588" indent="0">
              <a:buNone/>
              <a:defRPr b="1">
                <a:solidFill>
                  <a:schemeClr val="tx2"/>
                </a:solidFill>
              </a:defRPr>
            </a:lvl4pPr>
            <a:lvl5pPr marL="1588" indent="0">
              <a:buNone/>
              <a:defRPr b="1">
                <a:solidFill>
                  <a:schemeClr val="tx2"/>
                </a:solidFill>
              </a:defRPr>
            </a:lvl5pPr>
            <a:lvl6pPr marL="1588" indent="0">
              <a:buNone/>
              <a:defRPr b="1">
                <a:solidFill>
                  <a:schemeClr val="tx2"/>
                </a:solidFill>
              </a:defRPr>
            </a:lvl6pPr>
            <a:lvl7pPr marL="1588" indent="0">
              <a:buNone/>
              <a:defRPr b="1">
                <a:solidFill>
                  <a:schemeClr val="tx2"/>
                </a:solidFill>
              </a:defRPr>
            </a:lvl7pPr>
            <a:lvl8pPr marL="1588" indent="0">
              <a:buNone/>
              <a:defRPr b="1">
                <a:solidFill>
                  <a:schemeClr val="tx2"/>
                </a:solidFill>
              </a:defRPr>
            </a:lvl8pPr>
            <a:lvl9pPr marL="1588" indent="0">
              <a:buNone/>
              <a:defRPr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5" name="Content Placeholder 3"/>
          <p:cNvSpPr>
            <a:spLocks noGrp="1"/>
          </p:cNvSpPr>
          <p:nvPr>
            <p:ph sz="quarter" idx="28"/>
          </p:nvPr>
        </p:nvSpPr>
        <p:spPr bwMode="gray">
          <a:xfrm>
            <a:off x="247099" y="2801555"/>
            <a:ext cx="1152109" cy="726353"/>
          </a:xfrm>
        </p:spPr>
        <p:txBody>
          <a:bodyPr lIns="0" tIns="0" rIns="0" bIns="0" anchor="ctr"/>
          <a:lstStyle>
            <a:lvl1pPr marL="1588" indent="0">
              <a:buFont typeface="Arial" panose="020B0604020202020204" pitchFamily="34" charset="0"/>
              <a:buNone/>
              <a:defRPr b="1">
                <a:solidFill>
                  <a:schemeClr val="tx2"/>
                </a:solidFill>
              </a:defRPr>
            </a:lvl1pPr>
            <a:lvl2pPr marL="1588" indent="0">
              <a:buNone/>
              <a:defRPr b="1">
                <a:solidFill>
                  <a:schemeClr val="tx2"/>
                </a:solidFill>
              </a:defRPr>
            </a:lvl2pPr>
            <a:lvl3pPr marL="1588" indent="0">
              <a:buNone/>
              <a:defRPr b="1">
                <a:solidFill>
                  <a:schemeClr val="tx2"/>
                </a:solidFill>
              </a:defRPr>
            </a:lvl3pPr>
            <a:lvl4pPr marL="1588" indent="0">
              <a:buNone/>
              <a:defRPr b="1">
                <a:solidFill>
                  <a:schemeClr val="tx2"/>
                </a:solidFill>
              </a:defRPr>
            </a:lvl4pPr>
            <a:lvl5pPr marL="1588" indent="0">
              <a:buNone/>
              <a:defRPr b="1">
                <a:solidFill>
                  <a:schemeClr val="tx2"/>
                </a:solidFill>
              </a:defRPr>
            </a:lvl5pPr>
            <a:lvl6pPr marL="1588" indent="0">
              <a:buNone/>
              <a:defRPr b="1">
                <a:solidFill>
                  <a:schemeClr val="tx2"/>
                </a:solidFill>
              </a:defRPr>
            </a:lvl6pPr>
            <a:lvl7pPr marL="1588" indent="0">
              <a:buNone/>
              <a:defRPr b="1">
                <a:solidFill>
                  <a:schemeClr val="tx2"/>
                </a:solidFill>
              </a:defRPr>
            </a:lvl7pPr>
            <a:lvl8pPr marL="1588" indent="0">
              <a:buNone/>
              <a:defRPr b="1">
                <a:solidFill>
                  <a:schemeClr val="tx2"/>
                </a:solidFill>
              </a:defRPr>
            </a:lvl8pPr>
            <a:lvl9pPr marL="1588" indent="0">
              <a:buNone/>
              <a:defRPr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6" name="Content Placeholder 3"/>
          <p:cNvSpPr>
            <a:spLocks noGrp="1"/>
          </p:cNvSpPr>
          <p:nvPr>
            <p:ph sz="quarter" idx="29"/>
          </p:nvPr>
        </p:nvSpPr>
        <p:spPr bwMode="gray">
          <a:xfrm>
            <a:off x="247099" y="3671911"/>
            <a:ext cx="1152109" cy="726353"/>
          </a:xfrm>
        </p:spPr>
        <p:txBody>
          <a:bodyPr lIns="0" tIns="0" rIns="0" bIns="0" anchor="ctr"/>
          <a:lstStyle>
            <a:lvl1pPr marL="1588" indent="0">
              <a:buFont typeface="Arial" panose="020B0604020202020204" pitchFamily="34" charset="0"/>
              <a:buNone/>
              <a:defRPr b="1">
                <a:solidFill>
                  <a:schemeClr val="tx2"/>
                </a:solidFill>
              </a:defRPr>
            </a:lvl1pPr>
            <a:lvl2pPr marL="1588" indent="0">
              <a:buNone/>
              <a:defRPr b="1">
                <a:solidFill>
                  <a:schemeClr val="tx2"/>
                </a:solidFill>
              </a:defRPr>
            </a:lvl2pPr>
            <a:lvl3pPr marL="1588" indent="0">
              <a:buNone/>
              <a:defRPr b="1">
                <a:solidFill>
                  <a:schemeClr val="tx2"/>
                </a:solidFill>
              </a:defRPr>
            </a:lvl3pPr>
            <a:lvl4pPr marL="1588" indent="0">
              <a:buNone/>
              <a:defRPr b="1">
                <a:solidFill>
                  <a:schemeClr val="tx2"/>
                </a:solidFill>
              </a:defRPr>
            </a:lvl4pPr>
            <a:lvl5pPr marL="1588" indent="0">
              <a:buNone/>
              <a:defRPr b="1">
                <a:solidFill>
                  <a:schemeClr val="tx2"/>
                </a:solidFill>
              </a:defRPr>
            </a:lvl5pPr>
            <a:lvl6pPr marL="1588" indent="0">
              <a:buNone/>
              <a:defRPr b="1">
                <a:solidFill>
                  <a:schemeClr val="tx2"/>
                </a:solidFill>
              </a:defRPr>
            </a:lvl6pPr>
            <a:lvl7pPr marL="1588" indent="0">
              <a:buNone/>
              <a:defRPr b="1">
                <a:solidFill>
                  <a:schemeClr val="tx2"/>
                </a:solidFill>
              </a:defRPr>
            </a:lvl7pPr>
            <a:lvl8pPr marL="1588" indent="0">
              <a:buNone/>
              <a:defRPr b="1">
                <a:solidFill>
                  <a:schemeClr val="tx2"/>
                </a:solidFill>
              </a:defRPr>
            </a:lvl8pPr>
            <a:lvl9pPr marL="1588" indent="0">
              <a:buNone/>
              <a:defRPr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7" name="Content Placeholder 3"/>
          <p:cNvSpPr>
            <a:spLocks noGrp="1"/>
          </p:cNvSpPr>
          <p:nvPr>
            <p:ph sz="quarter" idx="30"/>
          </p:nvPr>
        </p:nvSpPr>
        <p:spPr bwMode="gray">
          <a:xfrm>
            <a:off x="2209331" y="4542266"/>
            <a:ext cx="6682161" cy="726353"/>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8" name="Content Placeholder 3"/>
          <p:cNvSpPr>
            <a:spLocks noGrp="1"/>
          </p:cNvSpPr>
          <p:nvPr>
            <p:ph sz="quarter" idx="31"/>
          </p:nvPr>
        </p:nvSpPr>
        <p:spPr bwMode="gray">
          <a:xfrm>
            <a:off x="247099" y="4542266"/>
            <a:ext cx="1152109" cy="726353"/>
          </a:xfrm>
        </p:spPr>
        <p:txBody>
          <a:bodyPr lIns="0" tIns="0" rIns="0" bIns="0" anchor="ctr"/>
          <a:lstStyle>
            <a:lvl1pPr marL="1588" indent="0">
              <a:buFont typeface="Arial" panose="020B0604020202020204" pitchFamily="34" charset="0"/>
              <a:buNone/>
              <a:defRPr b="1">
                <a:solidFill>
                  <a:schemeClr val="tx2"/>
                </a:solidFill>
              </a:defRPr>
            </a:lvl1pPr>
            <a:lvl2pPr marL="1588" indent="0">
              <a:buNone/>
              <a:defRPr b="1">
                <a:solidFill>
                  <a:schemeClr val="tx2"/>
                </a:solidFill>
              </a:defRPr>
            </a:lvl2pPr>
            <a:lvl3pPr marL="1588" indent="0">
              <a:buNone/>
              <a:defRPr b="1">
                <a:solidFill>
                  <a:schemeClr val="tx2"/>
                </a:solidFill>
              </a:defRPr>
            </a:lvl3pPr>
            <a:lvl4pPr marL="1588" indent="0">
              <a:buNone/>
              <a:defRPr b="1">
                <a:solidFill>
                  <a:schemeClr val="tx2"/>
                </a:solidFill>
              </a:defRPr>
            </a:lvl4pPr>
            <a:lvl5pPr marL="1588" indent="0">
              <a:buNone/>
              <a:defRPr b="1">
                <a:solidFill>
                  <a:schemeClr val="tx2"/>
                </a:solidFill>
              </a:defRPr>
            </a:lvl5pPr>
            <a:lvl6pPr marL="1588" indent="0">
              <a:buNone/>
              <a:defRPr b="1">
                <a:solidFill>
                  <a:schemeClr val="tx2"/>
                </a:solidFill>
              </a:defRPr>
            </a:lvl6pPr>
            <a:lvl7pPr marL="1588" indent="0">
              <a:buNone/>
              <a:defRPr b="1">
                <a:solidFill>
                  <a:schemeClr val="tx2"/>
                </a:solidFill>
              </a:defRPr>
            </a:lvl7pPr>
            <a:lvl8pPr marL="1588" indent="0">
              <a:buNone/>
              <a:defRPr b="1">
                <a:solidFill>
                  <a:schemeClr val="tx2"/>
                </a:solidFill>
              </a:defRPr>
            </a:lvl8pPr>
            <a:lvl9pPr marL="1588" indent="0">
              <a:buNone/>
              <a:defRPr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39" name="Straight Connector 13"/>
          <p:cNvCxnSpPr/>
          <p:nvPr userDrawn="1"/>
        </p:nvCxnSpPr>
        <p:spPr bwMode="gray">
          <a:xfrm>
            <a:off x="1499936" y="2800986"/>
            <a:ext cx="0" cy="727200"/>
          </a:xfrm>
          <a:prstGeom prst="lin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40" name="Straight Connector 14"/>
          <p:cNvCxnSpPr/>
          <p:nvPr userDrawn="1"/>
        </p:nvCxnSpPr>
        <p:spPr bwMode="gray">
          <a:xfrm>
            <a:off x="1334522" y="3164586"/>
            <a:ext cx="165717" cy="0"/>
          </a:xfrm>
          <a:prstGeom prst="lin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41" name="Straight Connector 13"/>
          <p:cNvCxnSpPr/>
          <p:nvPr userDrawn="1"/>
        </p:nvCxnSpPr>
        <p:spPr bwMode="gray">
          <a:xfrm>
            <a:off x="1499936" y="4542262"/>
            <a:ext cx="0" cy="727200"/>
          </a:xfrm>
          <a:prstGeom prst="lin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42" name="Straight Connector 14"/>
          <p:cNvCxnSpPr/>
          <p:nvPr userDrawn="1"/>
        </p:nvCxnSpPr>
        <p:spPr bwMode="gray">
          <a:xfrm>
            <a:off x="1334097" y="4905862"/>
            <a:ext cx="165717" cy="0"/>
          </a:xfrm>
          <a:prstGeom prst="lin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45" name="Straight Connector 13"/>
          <p:cNvCxnSpPr/>
          <p:nvPr userDrawn="1"/>
        </p:nvCxnSpPr>
        <p:spPr bwMode="gray">
          <a:xfrm>
            <a:off x="1499936" y="1930348"/>
            <a:ext cx="0" cy="727200"/>
          </a:xfrm>
          <a:prstGeom prst="lin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46" name="Straight Connector 14"/>
          <p:cNvCxnSpPr/>
          <p:nvPr userDrawn="1"/>
        </p:nvCxnSpPr>
        <p:spPr bwMode="gray">
          <a:xfrm>
            <a:off x="1334858" y="2293948"/>
            <a:ext cx="165717" cy="0"/>
          </a:xfrm>
          <a:prstGeom prst="lin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48" name="Straight Connector 13"/>
          <p:cNvCxnSpPr/>
          <p:nvPr userDrawn="1"/>
        </p:nvCxnSpPr>
        <p:spPr bwMode="gray">
          <a:xfrm>
            <a:off x="1499936" y="3671624"/>
            <a:ext cx="0" cy="727200"/>
          </a:xfrm>
          <a:prstGeom prst="lin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49" name="Straight Connector 14"/>
          <p:cNvCxnSpPr/>
          <p:nvPr userDrawn="1"/>
        </p:nvCxnSpPr>
        <p:spPr bwMode="gray">
          <a:xfrm>
            <a:off x="1334097" y="4035224"/>
            <a:ext cx="165717" cy="0"/>
          </a:xfrm>
          <a:prstGeom prst="line">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51" name="Straight Connector 50"/>
          <p:cNvCxnSpPr/>
          <p:nvPr userDrawn="1"/>
        </p:nvCxnSpPr>
        <p:spPr bwMode="gray">
          <a:xfrm>
            <a:off x="1554590" y="2729549"/>
            <a:ext cx="7336902"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52" name="Straight Connector 51"/>
          <p:cNvCxnSpPr/>
          <p:nvPr userDrawn="1"/>
        </p:nvCxnSpPr>
        <p:spPr bwMode="gray">
          <a:xfrm>
            <a:off x="1554590" y="3599904"/>
            <a:ext cx="7336902"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53" name="Straight Connector 52"/>
          <p:cNvCxnSpPr/>
          <p:nvPr userDrawn="1"/>
        </p:nvCxnSpPr>
        <p:spPr bwMode="gray">
          <a:xfrm>
            <a:off x="1554590" y="4470259"/>
            <a:ext cx="7336902"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4" name="Date Placeholder 3"/>
          <p:cNvSpPr>
            <a:spLocks noGrp="1"/>
          </p:cNvSpPr>
          <p:nvPr userDrawn="1">
            <p:ph type="dt" sz="half" idx="32"/>
          </p:nvPr>
        </p:nvSpPr>
        <p:spPr bwMode="gray"/>
        <p:txBody>
          <a:bodyPr/>
          <a:lstStyle/>
          <a:p>
            <a:fld id="{ED4418A7-E8E0-42C3-AC0C-9BF91949BA0B}" type="datetime4">
              <a:rPr lang="en-US" smtClean="0"/>
              <a:t>June 9, 2021</a:t>
            </a:fld>
            <a:endParaRPr lang="en-US" dirty="0"/>
          </a:p>
        </p:txBody>
      </p:sp>
      <p:sp>
        <p:nvSpPr>
          <p:cNvPr id="5" name="Footer Placeholder 4"/>
          <p:cNvSpPr>
            <a:spLocks noGrp="1"/>
          </p:cNvSpPr>
          <p:nvPr userDrawn="1">
            <p:ph type="ftr" sz="quarter" idx="33"/>
          </p:nvPr>
        </p:nvSpPr>
        <p:spPr bwMode="gray"/>
        <p:txBody>
          <a:bodyPr/>
          <a:lstStyle/>
          <a:p>
            <a:pPr lvl="8"/>
            <a:endParaRPr lang="en-US" dirty="0"/>
          </a:p>
        </p:txBody>
      </p:sp>
      <p:sp>
        <p:nvSpPr>
          <p:cNvPr id="6" name="Slide Number Placeholder 5"/>
          <p:cNvSpPr>
            <a:spLocks noGrp="1"/>
          </p:cNvSpPr>
          <p:nvPr userDrawn="1">
            <p:ph type="sldNum" sz="quarter" idx="34"/>
          </p:nvPr>
        </p:nvSpPr>
        <p:spPr bwMode="gray"/>
        <p:txBody>
          <a:bodyPr/>
          <a:lstStyle/>
          <a:p>
            <a:r>
              <a:rPr lang="en-US" dirty="0"/>
              <a:t>Slide </a:t>
            </a:r>
            <a:fld id="{619F89D8-7AE3-494A-97F3-03D680869632}" type="slidenum">
              <a:rPr lang="en-US" smtClean="0"/>
              <a:pPr/>
              <a:t>‹#›</a:t>
            </a:fld>
            <a:endParaRPr lang="en-US" dirty="0"/>
          </a:p>
        </p:txBody>
      </p:sp>
      <p:sp>
        <p:nvSpPr>
          <p:cNvPr id="34" name="Subtitle 2"/>
          <p:cNvSpPr>
            <a:spLocks noGrp="1"/>
          </p:cNvSpPr>
          <p:nvPr userDrawn="1">
            <p:ph type="subTitle" idx="13"/>
          </p:nvPr>
        </p:nvSpPr>
        <p:spPr bwMode="gray">
          <a:xfrm>
            <a:off x="246937"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sp>
        <p:nvSpPr>
          <p:cNvPr id="7" name="Symbol zastępczy zawartości 6"/>
          <p:cNvSpPr>
            <a:spLocks noGrp="1"/>
          </p:cNvSpPr>
          <p:nvPr>
            <p:ph sz="quarter" idx="35" hasCustomPrompt="1"/>
          </p:nvPr>
        </p:nvSpPr>
        <p:spPr>
          <a:xfrm>
            <a:off x="1662034" y="2101348"/>
            <a:ext cx="385200" cy="385200"/>
          </a:xfrm>
          <a:prstGeom prst="ellipse">
            <a:avLst/>
          </a:prstGeom>
          <a:solidFill>
            <a:schemeClr val="tx2"/>
          </a:solidFill>
        </p:spPr>
        <p:txBody>
          <a:bodyPr anchor="ctr" anchorCtr="0"/>
          <a:lstStyle>
            <a:lvl1pPr algn="ctr">
              <a:spcBef>
                <a:spcPts val="0"/>
              </a:spcBef>
              <a:defRPr sz="2000" b="1">
                <a:solidFill>
                  <a:schemeClr val="bg1"/>
                </a:solidFill>
              </a:defRPr>
            </a:lvl1pPr>
          </a:lstStyle>
          <a:p>
            <a:pPr lvl="0"/>
            <a:r>
              <a:rPr lang="pl-PL" dirty="0"/>
              <a:t>1</a:t>
            </a:r>
            <a:endParaRPr lang="en-US" dirty="0"/>
          </a:p>
        </p:txBody>
      </p:sp>
      <p:sp>
        <p:nvSpPr>
          <p:cNvPr id="54" name="Symbol zastępczy zawartości 6"/>
          <p:cNvSpPr>
            <a:spLocks noGrp="1"/>
          </p:cNvSpPr>
          <p:nvPr>
            <p:ph sz="quarter" idx="36" hasCustomPrompt="1"/>
          </p:nvPr>
        </p:nvSpPr>
        <p:spPr>
          <a:xfrm>
            <a:off x="1662034" y="2972779"/>
            <a:ext cx="385200" cy="385200"/>
          </a:xfrm>
          <a:prstGeom prst="ellipse">
            <a:avLst/>
          </a:prstGeom>
          <a:solidFill>
            <a:schemeClr val="tx2"/>
          </a:solidFill>
        </p:spPr>
        <p:txBody>
          <a:bodyPr anchor="ctr" anchorCtr="0"/>
          <a:lstStyle>
            <a:lvl1pPr algn="ctr">
              <a:spcBef>
                <a:spcPts val="0"/>
              </a:spcBef>
              <a:defRPr sz="2000" b="1">
                <a:solidFill>
                  <a:schemeClr val="bg1"/>
                </a:solidFill>
              </a:defRPr>
            </a:lvl1pPr>
          </a:lstStyle>
          <a:p>
            <a:pPr lvl="0"/>
            <a:r>
              <a:rPr lang="pl-PL" dirty="0"/>
              <a:t>2</a:t>
            </a:r>
            <a:endParaRPr lang="en-US" dirty="0"/>
          </a:p>
        </p:txBody>
      </p:sp>
      <p:sp>
        <p:nvSpPr>
          <p:cNvPr id="55" name="Symbol zastępczy zawartości 6"/>
          <p:cNvSpPr>
            <a:spLocks noGrp="1"/>
          </p:cNvSpPr>
          <p:nvPr>
            <p:ph sz="quarter" idx="37" hasCustomPrompt="1"/>
          </p:nvPr>
        </p:nvSpPr>
        <p:spPr>
          <a:xfrm>
            <a:off x="1662625" y="3841840"/>
            <a:ext cx="385200" cy="385200"/>
          </a:xfrm>
          <a:prstGeom prst="ellipse">
            <a:avLst/>
          </a:prstGeom>
          <a:solidFill>
            <a:schemeClr val="tx2"/>
          </a:solidFill>
        </p:spPr>
        <p:txBody>
          <a:bodyPr anchor="ctr" anchorCtr="0"/>
          <a:lstStyle>
            <a:lvl1pPr algn="ctr">
              <a:spcBef>
                <a:spcPts val="0"/>
              </a:spcBef>
              <a:defRPr sz="2000" b="1">
                <a:solidFill>
                  <a:schemeClr val="bg1"/>
                </a:solidFill>
              </a:defRPr>
            </a:lvl1pPr>
          </a:lstStyle>
          <a:p>
            <a:pPr lvl="0"/>
            <a:r>
              <a:rPr lang="pl-PL" dirty="0"/>
              <a:t>3</a:t>
            </a:r>
            <a:endParaRPr lang="en-US" dirty="0"/>
          </a:p>
        </p:txBody>
      </p:sp>
      <p:sp>
        <p:nvSpPr>
          <p:cNvPr id="56" name="Symbol zastępczy zawartości 6"/>
          <p:cNvSpPr>
            <a:spLocks noGrp="1"/>
          </p:cNvSpPr>
          <p:nvPr>
            <p:ph sz="quarter" idx="38" hasCustomPrompt="1"/>
          </p:nvPr>
        </p:nvSpPr>
        <p:spPr>
          <a:xfrm>
            <a:off x="1661911" y="4709671"/>
            <a:ext cx="385200" cy="385200"/>
          </a:xfrm>
          <a:prstGeom prst="ellipse">
            <a:avLst/>
          </a:prstGeom>
          <a:solidFill>
            <a:schemeClr val="tx2"/>
          </a:solidFill>
        </p:spPr>
        <p:txBody>
          <a:bodyPr anchor="ctr" anchorCtr="0"/>
          <a:lstStyle>
            <a:lvl1pPr algn="ctr">
              <a:spcBef>
                <a:spcPts val="0"/>
              </a:spcBef>
              <a:defRPr sz="2000" b="1">
                <a:solidFill>
                  <a:schemeClr val="bg1"/>
                </a:solidFill>
              </a:defRPr>
            </a:lvl1pPr>
          </a:lstStyle>
          <a:p>
            <a:pPr lvl="0"/>
            <a:r>
              <a:rPr lang="pl-PL" dirty="0"/>
              <a:t>4</a:t>
            </a:r>
            <a:endParaRPr lang="en-US" dirty="0"/>
          </a:p>
        </p:txBody>
      </p:sp>
    </p:spTree>
    <p:extLst>
      <p:ext uri="{BB962C8B-B14F-4D97-AF65-F5344CB8AC3E}">
        <p14:creationId xmlns:p14="http://schemas.microsoft.com/office/powerpoint/2010/main" val="2132953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0: Matrix">
    <p:spTree>
      <p:nvGrpSpPr>
        <p:cNvPr id="1" name=""/>
        <p:cNvGrpSpPr/>
        <p:nvPr/>
      </p:nvGrpSpPr>
      <p:grpSpPr>
        <a:xfrm>
          <a:off x="0" y="0"/>
          <a:ext cx="0" cy="0"/>
          <a:chOff x="0" y="0"/>
          <a:chExt cx="0" cy="0"/>
        </a:xfrm>
      </p:grpSpPr>
      <p:sp>
        <p:nvSpPr>
          <p:cNvPr id="37" name="Text Placeholder 11"/>
          <p:cNvSpPr>
            <a:spLocks noGrp="1"/>
          </p:cNvSpPr>
          <p:nvPr>
            <p:ph type="body" sz="quarter" idx="26"/>
          </p:nvPr>
        </p:nvSpPr>
        <p:spPr bwMode="gray">
          <a:xfrm>
            <a:off x="1915287" y="1931194"/>
            <a:ext cx="2174698"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8" name="Text Placeholder 11"/>
          <p:cNvSpPr>
            <a:spLocks noGrp="1"/>
          </p:cNvSpPr>
          <p:nvPr>
            <p:ph type="body" sz="quarter" idx="27"/>
          </p:nvPr>
        </p:nvSpPr>
        <p:spPr bwMode="gray">
          <a:xfrm>
            <a:off x="4316960" y="1931194"/>
            <a:ext cx="2173877"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9" name="Text Placeholder 11"/>
          <p:cNvSpPr>
            <a:spLocks noGrp="1"/>
          </p:cNvSpPr>
          <p:nvPr>
            <p:ph type="body" sz="quarter" idx="28"/>
          </p:nvPr>
        </p:nvSpPr>
        <p:spPr bwMode="gray">
          <a:xfrm>
            <a:off x="6717812" y="1931194"/>
            <a:ext cx="2173877" cy="252000"/>
          </a:xfrm>
        </p:spPr>
        <p:txBody>
          <a:bodyPr lIns="0" tIns="0" rIns="0" anchor="t"/>
          <a:lstStyle>
            <a:lvl1pPr marL="0" indent="0">
              <a:spcBef>
                <a:spcPts val="0"/>
              </a:spcBef>
              <a:buFont typeface="Arial" panose="020B0604020202020204" pitchFamily="34" charset="0"/>
              <a:buNone/>
              <a:defRPr sz="1600" b="1">
                <a:solidFill>
                  <a:schemeClr val="tx2"/>
                </a:solidFill>
              </a:defRPr>
            </a:lvl1pPr>
            <a:lvl2pPr marL="0" indent="0">
              <a:spcBef>
                <a:spcPts val="0"/>
              </a:spcBef>
              <a:buNone/>
              <a:defRPr sz="1600" b="1">
                <a:solidFill>
                  <a:schemeClr val="tx2"/>
                </a:solidFill>
              </a:defRPr>
            </a:lvl2pPr>
            <a:lvl3pPr marL="0" indent="0">
              <a:spcBef>
                <a:spcPts val="0"/>
              </a:spcBef>
              <a:buNone/>
              <a:defRPr sz="1600" b="1">
                <a:solidFill>
                  <a:schemeClr val="tx2"/>
                </a:solidFill>
              </a:defRPr>
            </a:lvl3pPr>
            <a:lvl4pPr marL="0" indent="0">
              <a:spcBef>
                <a:spcPts val="0"/>
              </a:spcBef>
              <a:buNone/>
              <a:defRPr sz="1600" b="1">
                <a:solidFill>
                  <a:schemeClr val="tx2"/>
                </a:solidFill>
              </a:defRPr>
            </a:lvl4pPr>
            <a:lvl5pPr marL="0" indent="0">
              <a:spcBef>
                <a:spcPts val="0"/>
              </a:spcBef>
              <a:buNone/>
              <a:defRPr sz="1600" b="1">
                <a:solidFill>
                  <a:schemeClr val="tx2"/>
                </a:solidFill>
              </a:defRPr>
            </a:lvl5pPr>
            <a:lvl6pPr marL="0" indent="0">
              <a:spcBef>
                <a:spcPts val="0"/>
              </a:spcBef>
              <a:buNone/>
              <a:defRPr sz="1600" b="1">
                <a:solidFill>
                  <a:schemeClr val="tx2"/>
                </a:solidFill>
              </a:defRPr>
            </a:lvl6pPr>
            <a:lvl7pPr marL="0" indent="0">
              <a:spcBef>
                <a:spcPts val="0"/>
              </a:spcBef>
              <a:buNone/>
              <a:defRPr sz="1600" b="1">
                <a:solidFill>
                  <a:schemeClr val="tx2"/>
                </a:solidFill>
              </a:defRPr>
            </a:lvl7pPr>
            <a:lvl8pPr marL="0" indent="0">
              <a:spcBef>
                <a:spcPts val="0"/>
              </a:spcBef>
              <a:buNone/>
              <a:defRPr sz="1600" b="1">
                <a:solidFill>
                  <a:schemeClr val="tx2"/>
                </a:solidFill>
              </a:defRPr>
            </a:lvl8pPr>
            <a:lvl9pPr marL="0" indent="0">
              <a:spcBef>
                <a:spcPts val="0"/>
              </a:spcBef>
              <a:buNone/>
              <a:defRPr sz="1600"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bwMode="gray"/>
        <p:txBody>
          <a:bodyPr/>
          <a:lstStyle/>
          <a:p>
            <a:r>
              <a:rPr lang="en-US"/>
              <a:t>Click to edit Master title style</a:t>
            </a:r>
            <a:endParaRPr lang="en-US" dirty="0"/>
          </a:p>
        </p:txBody>
      </p:sp>
      <p:sp>
        <p:nvSpPr>
          <p:cNvPr id="11" name="Content Placeholder 3"/>
          <p:cNvSpPr>
            <a:spLocks noGrp="1"/>
          </p:cNvSpPr>
          <p:nvPr>
            <p:ph sz="quarter" idx="20"/>
          </p:nvPr>
        </p:nvSpPr>
        <p:spPr bwMode="gray">
          <a:xfrm>
            <a:off x="1915287" y="2317748"/>
            <a:ext cx="2178230" cy="1083600"/>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21"/>
          </p:nvPr>
        </p:nvSpPr>
        <p:spPr bwMode="gray">
          <a:xfrm>
            <a:off x="1915288" y="3573970"/>
            <a:ext cx="2178230" cy="1083600"/>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3"/>
          <p:cNvSpPr>
            <a:spLocks noGrp="1"/>
          </p:cNvSpPr>
          <p:nvPr>
            <p:ph sz="quarter" idx="22"/>
          </p:nvPr>
        </p:nvSpPr>
        <p:spPr bwMode="gray">
          <a:xfrm>
            <a:off x="1915288" y="4830194"/>
            <a:ext cx="2178230" cy="1083600"/>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quarter" idx="23"/>
          </p:nvPr>
        </p:nvSpPr>
        <p:spPr bwMode="gray">
          <a:xfrm>
            <a:off x="247610" y="1931196"/>
            <a:ext cx="1437824" cy="1231942"/>
          </a:xfrm>
        </p:spPr>
        <p:txBody>
          <a:bodyPr lIns="0" tIns="0" rIns="0" bIns="0" anchor="ctr"/>
          <a:lstStyle>
            <a:lvl1pPr marL="0" indent="0" algn="l">
              <a:buFont typeface="Arial" panose="020B0604020202020204" pitchFamily="34" charset="0"/>
              <a:buNone/>
              <a:defRPr b="1">
                <a:solidFill>
                  <a:schemeClr val="tx2"/>
                </a:solidFill>
              </a:defRPr>
            </a:lvl1pPr>
            <a:lvl2pPr marL="0" indent="0" algn="l">
              <a:buNone/>
              <a:defRPr b="1">
                <a:solidFill>
                  <a:schemeClr val="tx2"/>
                </a:solidFill>
              </a:defRPr>
            </a:lvl2pPr>
            <a:lvl3pPr marL="0" indent="0" algn="l">
              <a:buNone/>
              <a:defRPr b="1">
                <a:solidFill>
                  <a:schemeClr val="tx2"/>
                </a:solidFill>
              </a:defRPr>
            </a:lvl3pPr>
            <a:lvl4pPr marL="0" indent="0" algn="l">
              <a:buNone/>
              <a:defRPr b="1">
                <a:solidFill>
                  <a:schemeClr val="tx2"/>
                </a:solidFill>
              </a:defRPr>
            </a:lvl4pPr>
            <a:lvl5pPr marL="0" indent="0" algn="l">
              <a:buNone/>
              <a:defRPr b="1">
                <a:solidFill>
                  <a:schemeClr val="tx2"/>
                </a:solidFill>
              </a:defRPr>
            </a:lvl5pPr>
            <a:lvl6pPr marL="0" indent="0" algn="l">
              <a:buNone/>
              <a:defRPr b="1">
                <a:solidFill>
                  <a:schemeClr val="tx2"/>
                </a:solidFill>
              </a:defRPr>
            </a:lvl6pPr>
            <a:lvl7pPr marL="0" indent="0" algn="l">
              <a:buNone/>
              <a:defRPr b="1">
                <a:solidFill>
                  <a:schemeClr val="tx2"/>
                </a:solidFill>
              </a:defRPr>
            </a:lvl7pPr>
            <a:lvl8pPr marL="0" indent="0" algn="l">
              <a:buNone/>
              <a:defRPr b="1">
                <a:solidFill>
                  <a:schemeClr val="tx2"/>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3"/>
          <p:cNvSpPr>
            <a:spLocks noGrp="1"/>
          </p:cNvSpPr>
          <p:nvPr>
            <p:ph sz="quarter" idx="24"/>
          </p:nvPr>
        </p:nvSpPr>
        <p:spPr bwMode="gray">
          <a:xfrm>
            <a:off x="247610" y="3305949"/>
            <a:ext cx="1437824" cy="1231942"/>
          </a:xfrm>
        </p:spPr>
        <p:txBody>
          <a:bodyPr lIns="0" tIns="0" rIns="0" bIns="0" anchor="ctr"/>
          <a:lstStyle>
            <a:lvl1pPr marL="0" indent="0" algn="l">
              <a:buFont typeface="Arial" panose="020B0604020202020204" pitchFamily="34" charset="0"/>
              <a:buNone/>
              <a:defRPr b="1">
                <a:solidFill>
                  <a:schemeClr val="tx2"/>
                </a:solidFill>
              </a:defRPr>
            </a:lvl1pPr>
            <a:lvl2pPr marL="0" indent="0" algn="l">
              <a:buNone/>
              <a:defRPr b="1">
                <a:solidFill>
                  <a:schemeClr val="tx2"/>
                </a:solidFill>
              </a:defRPr>
            </a:lvl2pPr>
            <a:lvl3pPr marL="0" indent="0" algn="l">
              <a:buNone/>
              <a:defRPr b="1">
                <a:solidFill>
                  <a:schemeClr val="tx2"/>
                </a:solidFill>
              </a:defRPr>
            </a:lvl3pPr>
            <a:lvl4pPr marL="0" indent="0" algn="l">
              <a:buNone/>
              <a:defRPr b="1">
                <a:solidFill>
                  <a:schemeClr val="tx2"/>
                </a:solidFill>
              </a:defRPr>
            </a:lvl4pPr>
            <a:lvl5pPr marL="0" indent="0" algn="l">
              <a:buNone/>
              <a:defRPr b="1">
                <a:solidFill>
                  <a:schemeClr val="tx2"/>
                </a:solidFill>
              </a:defRPr>
            </a:lvl5pPr>
            <a:lvl6pPr marL="0" indent="0" algn="l">
              <a:buNone/>
              <a:defRPr b="1">
                <a:solidFill>
                  <a:schemeClr val="tx2"/>
                </a:solidFill>
              </a:defRPr>
            </a:lvl6pPr>
            <a:lvl7pPr marL="0" indent="0" algn="l">
              <a:buNone/>
              <a:defRPr b="1">
                <a:solidFill>
                  <a:schemeClr val="tx2"/>
                </a:solidFill>
              </a:defRPr>
            </a:lvl7pPr>
            <a:lvl8pPr marL="0" indent="0" algn="l">
              <a:buNone/>
              <a:defRPr b="1">
                <a:solidFill>
                  <a:schemeClr val="tx2"/>
                </a:solidFill>
              </a:defRPr>
            </a:lvl8pPr>
            <a:lvl9pPr marL="0" indent="0" algn="l">
              <a:buNone/>
              <a:defRPr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Content Placeholder 3"/>
          <p:cNvSpPr>
            <a:spLocks noGrp="1"/>
          </p:cNvSpPr>
          <p:nvPr>
            <p:ph sz="quarter" idx="25"/>
          </p:nvPr>
        </p:nvSpPr>
        <p:spPr bwMode="gray">
          <a:xfrm>
            <a:off x="247610" y="4680702"/>
            <a:ext cx="1437824" cy="1231942"/>
          </a:xfrm>
        </p:spPr>
        <p:txBody>
          <a:bodyPr lIns="0" tIns="0" rIns="0" bIns="0" anchor="ctr"/>
          <a:lstStyle>
            <a:lvl1pPr marL="0" indent="0">
              <a:buFont typeface="Arial" panose="020B0604020202020204" pitchFamily="34" charset="0"/>
              <a:buNone/>
              <a:defRPr b="1">
                <a:solidFill>
                  <a:schemeClr val="tx2"/>
                </a:solidFill>
              </a:defRPr>
            </a:lvl1pPr>
            <a:lvl2pPr marL="0" indent="0">
              <a:buNone/>
              <a:defRPr b="1">
                <a:solidFill>
                  <a:schemeClr val="tx2"/>
                </a:solidFill>
              </a:defRPr>
            </a:lvl2pPr>
            <a:lvl3pPr marL="0" indent="0">
              <a:buNone/>
              <a:defRPr b="1">
                <a:solidFill>
                  <a:schemeClr val="tx2"/>
                </a:solidFill>
              </a:defRPr>
            </a:lvl3pPr>
            <a:lvl4pPr marL="0" indent="0">
              <a:buNone/>
              <a:defRPr b="1">
                <a:solidFill>
                  <a:schemeClr val="tx2"/>
                </a:solidFill>
              </a:defRPr>
            </a:lvl4pPr>
            <a:lvl5pPr marL="0" indent="0">
              <a:buNone/>
              <a:defRPr b="1">
                <a:solidFill>
                  <a:schemeClr val="tx2"/>
                </a:solidFill>
              </a:defRPr>
            </a:lvl5pPr>
            <a:lvl6pPr marL="0" indent="0">
              <a:buNone/>
              <a:defRPr b="1">
                <a:solidFill>
                  <a:schemeClr val="tx2"/>
                </a:solidFill>
              </a:defRPr>
            </a:lvl6pPr>
            <a:lvl7pPr marL="0" indent="0">
              <a:buNone/>
              <a:defRPr b="1">
                <a:solidFill>
                  <a:schemeClr val="tx2"/>
                </a:solidFill>
              </a:defRPr>
            </a:lvl7pPr>
            <a:lvl8pPr marL="0" indent="0">
              <a:buNone/>
              <a:defRPr b="1">
                <a:solidFill>
                  <a:schemeClr val="tx2"/>
                </a:solidFill>
              </a:defRPr>
            </a:lvl8pPr>
            <a:lvl9pPr marL="0" indent="0">
              <a:buNone/>
              <a:defRPr b="1">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28" name="Straight Connector 27"/>
          <p:cNvCxnSpPr/>
          <p:nvPr userDrawn="1"/>
        </p:nvCxnSpPr>
        <p:spPr bwMode="gray">
          <a:xfrm>
            <a:off x="1915287" y="2238607"/>
            <a:ext cx="2173877"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29" name="Straight Connector 28"/>
          <p:cNvCxnSpPr/>
          <p:nvPr userDrawn="1"/>
        </p:nvCxnSpPr>
        <p:spPr bwMode="gray">
          <a:xfrm>
            <a:off x="1913102" y="3487659"/>
            <a:ext cx="2173877"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30" name="Straight Connector 29"/>
          <p:cNvCxnSpPr/>
          <p:nvPr userDrawn="1"/>
        </p:nvCxnSpPr>
        <p:spPr bwMode="gray">
          <a:xfrm>
            <a:off x="1913102" y="4743881"/>
            <a:ext cx="2173877"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31" name="Straight Connector 30"/>
          <p:cNvCxnSpPr/>
          <p:nvPr userDrawn="1"/>
        </p:nvCxnSpPr>
        <p:spPr bwMode="gray">
          <a:xfrm>
            <a:off x="4316550" y="2238607"/>
            <a:ext cx="2173877"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32" name="Straight Connector 31"/>
          <p:cNvCxnSpPr/>
          <p:nvPr userDrawn="1"/>
        </p:nvCxnSpPr>
        <p:spPr bwMode="gray">
          <a:xfrm>
            <a:off x="4315457" y="3487659"/>
            <a:ext cx="2173877"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33" name="Straight Connector 32"/>
          <p:cNvCxnSpPr/>
          <p:nvPr userDrawn="1"/>
        </p:nvCxnSpPr>
        <p:spPr bwMode="gray">
          <a:xfrm>
            <a:off x="4315457" y="4743881"/>
            <a:ext cx="2173877"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34" name="Straight Connector 33"/>
          <p:cNvCxnSpPr/>
          <p:nvPr userDrawn="1"/>
        </p:nvCxnSpPr>
        <p:spPr bwMode="gray">
          <a:xfrm>
            <a:off x="6717812" y="2238607"/>
            <a:ext cx="2173877"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35" name="Straight Connector 34"/>
          <p:cNvCxnSpPr/>
          <p:nvPr userDrawn="1"/>
        </p:nvCxnSpPr>
        <p:spPr bwMode="gray">
          <a:xfrm>
            <a:off x="6717812" y="3487659"/>
            <a:ext cx="2173877"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36" name="Straight Connector 35"/>
          <p:cNvCxnSpPr/>
          <p:nvPr userDrawn="1"/>
        </p:nvCxnSpPr>
        <p:spPr bwMode="gray">
          <a:xfrm>
            <a:off x="6717812" y="4743881"/>
            <a:ext cx="2173877" cy="0"/>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43" name="Content Placeholder 3"/>
          <p:cNvSpPr>
            <a:spLocks noGrp="1"/>
          </p:cNvSpPr>
          <p:nvPr>
            <p:ph sz="quarter" idx="29"/>
          </p:nvPr>
        </p:nvSpPr>
        <p:spPr bwMode="gray">
          <a:xfrm>
            <a:off x="4318726" y="2317748"/>
            <a:ext cx="2173877" cy="1083600"/>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4" name="Content Placeholder 3"/>
          <p:cNvSpPr>
            <a:spLocks noGrp="1"/>
          </p:cNvSpPr>
          <p:nvPr>
            <p:ph sz="quarter" idx="30"/>
          </p:nvPr>
        </p:nvSpPr>
        <p:spPr bwMode="gray">
          <a:xfrm>
            <a:off x="4318727" y="3573970"/>
            <a:ext cx="2173877" cy="1083600"/>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5" name="Content Placeholder 3"/>
          <p:cNvSpPr>
            <a:spLocks noGrp="1"/>
          </p:cNvSpPr>
          <p:nvPr>
            <p:ph sz="quarter" idx="31"/>
          </p:nvPr>
        </p:nvSpPr>
        <p:spPr bwMode="gray">
          <a:xfrm>
            <a:off x="4318727" y="4830194"/>
            <a:ext cx="2173877" cy="1083600"/>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6" name="Content Placeholder 3"/>
          <p:cNvSpPr>
            <a:spLocks noGrp="1"/>
          </p:cNvSpPr>
          <p:nvPr>
            <p:ph sz="quarter" idx="32"/>
          </p:nvPr>
        </p:nvSpPr>
        <p:spPr bwMode="gray">
          <a:xfrm>
            <a:off x="6717812" y="2317748"/>
            <a:ext cx="2173877" cy="1083600"/>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7" name="Content Placeholder 3"/>
          <p:cNvSpPr>
            <a:spLocks noGrp="1"/>
          </p:cNvSpPr>
          <p:nvPr>
            <p:ph sz="quarter" idx="33"/>
          </p:nvPr>
        </p:nvSpPr>
        <p:spPr bwMode="gray">
          <a:xfrm>
            <a:off x="6717812" y="3573970"/>
            <a:ext cx="2173877" cy="1083600"/>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8" name="Content Placeholder 3"/>
          <p:cNvSpPr>
            <a:spLocks noGrp="1"/>
          </p:cNvSpPr>
          <p:nvPr>
            <p:ph sz="quarter" idx="34"/>
          </p:nvPr>
        </p:nvSpPr>
        <p:spPr bwMode="gray">
          <a:xfrm>
            <a:off x="6717812" y="4830194"/>
            <a:ext cx="2173877" cy="1083600"/>
          </a:xfrm>
        </p:spPr>
        <p:txBody>
          <a:bodyPr lIns="0" tIns="0" rIns="0" bIns="0"/>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p:cNvSpPr>
            <a:spLocks noGrp="1"/>
          </p:cNvSpPr>
          <p:nvPr>
            <p:ph type="dt" sz="half" idx="35"/>
          </p:nvPr>
        </p:nvSpPr>
        <p:spPr bwMode="gray"/>
        <p:txBody>
          <a:bodyPr/>
          <a:lstStyle/>
          <a:p>
            <a:fld id="{61D1DE91-E2DE-4375-B4FF-ECFCEDDDCBE0}" type="datetime4">
              <a:rPr lang="en-US" smtClean="0"/>
              <a:t>June 9, 2021</a:t>
            </a:fld>
            <a:endParaRPr lang="en-US" dirty="0"/>
          </a:p>
        </p:txBody>
      </p:sp>
      <p:sp>
        <p:nvSpPr>
          <p:cNvPr id="4" name="Footer Placeholder 3"/>
          <p:cNvSpPr>
            <a:spLocks noGrp="1"/>
          </p:cNvSpPr>
          <p:nvPr>
            <p:ph type="ftr" sz="quarter" idx="36"/>
          </p:nvPr>
        </p:nvSpPr>
        <p:spPr bwMode="gray"/>
        <p:txBody>
          <a:bodyPr/>
          <a:lstStyle/>
          <a:p>
            <a:pPr lvl="8"/>
            <a:endParaRPr lang="en-US" dirty="0"/>
          </a:p>
        </p:txBody>
      </p:sp>
      <p:sp>
        <p:nvSpPr>
          <p:cNvPr id="5" name="Slide Number Placeholder 4"/>
          <p:cNvSpPr>
            <a:spLocks noGrp="1"/>
          </p:cNvSpPr>
          <p:nvPr>
            <p:ph type="sldNum" sz="quarter" idx="37"/>
          </p:nvPr>
        </p:nvSpPr>
        <p:spPr bwMode="gray"/>
        <p:txBody>
          <a:bodyPr/>
          <a:lstStyle/>
          <a:p>
            <a:r>
              <a:rPr lang="en-US" dirty="0"/>
              <a:t>Slide </a:t>
            </a:r>
            <a:fld id="{619F89D8-7AE3-494A-97F3-03D680869632}" type="slidenum">
              <a:rPr lang="en-US" smtClean="0"/>
              <a:pPr/>
              <a:t>‹#›</a:t>
            </a:fld>
            <a:endParaRPr lang="en-US" dirty="0"/>
          </a:p>
        </p:txBody>
      </p:sp>
      <p:sp>
        <p:nvSpPr>
          <p:cNvPr id="41" name="Subtitle 2"/>
          <p:cNvSpPr>
            <a:spLocks noGrp="1"/>
          </p:cNvSpPr>
          <p:nvPr>
            <p:ph type="subTitle" idx="13"/>
          </p:nvPr>
        </p:nvSpPr>
        <p:spPr bwMode="gray">
          <a:xfrm>
            <a:off x="246937"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spTree>
    <p:extLst>
      <p:ext uri="{BB962C8B-B14F-4D97-AF65-F5344CB8AC3E}">
        <p14:creationId xmlns:p14="http://schemas.microsoft.com/office/powerpoint/2010/main" val="1644544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6: Divider 2">
    <p:spTree>
      <p:nvGrpSpPr>
        <p:cNvPr id="1" name=""/>
        <p:cNvGrpSpPr/>
        <p:nvPr/>
      </p:nvGrpSpPr>
      <p:grpSpPr>
        <a:xfrm>
          <a:off x="0" y="0"/>
          <a:ext cx="0" cy="0"/>
          <a:chOff x="0" y="0"/>
          <a:chExt cx="0" cy="0"/>
        </a:xfrm>
      </p:grpSpPr>
      <p:sp>
        <p:nvSpPr>
          <p:cNvPr id="9" name="Rectangle 8"/>
          <p:cNvSpPr/>
          <p:nvPr userDrawn="1"/>
        </p:nvSpPr>
        <p:spPr bwMode="gray">
          <a:xfrm>
            <a:off x="2" y="0"/>
            <a:ext cx="9145588" cy="6858000"/>
          </a:xfrm>
          <a:prstGeom prst="rect">
            <a:avLst/>
          </a:prstGeom>
          <a:solidFill>
            <a:srgbClr val="FF000F"/>
          </a:solidFill>
          <a:ln w="25400" cap="flat" cmpd="sng" algn="ctr">
            <a:noFill/>
            <a:prstDash val="solid"/>
          </a:ln>
          <a:effectLst/>
        </p:spPr>
        <p:txBody>
          <a:bodyPr lIns="72009" tIns="72009" rIns="72009" bIns="72009" rtlCol="0" anchor="ctr"/>
          <a:lstStyle/>
          <a:p>
            <a:pPr marL="0" marR="0" lvl="0" indent="0" algn="ctr" defTabSz="914491"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err="1">
              <a:ln>
                <a:noFill/>
              </a:ln>
              <a:solidFill>
                <a:srgbClr val="FFFFFF"/>
              </a:solidFill>
              <a:effectLst/>
              <a:uLnTx/>
              <a:uFillTx/>
              <a:latin typeface="ABBvoice" panose="020D0603020503020204" pitchFamily="34" charset="0"/>
              <a:ea typeface="ABBvoice" panose="020D0603020503020204" pitchFamily="34" charset="0"/>
              <a:cs typeface="ABBvoice" panose="020D0603020503020204" pitchFamily="34" charset="0"/>
            </a:endParaRPr>
          </a:p>
        </p:txBody>
      </p:sp>
      <p:sp>
        <p:nvSpPr>
          <p:cNvPr id="12" name="Rectangle 11">
            <a:extLst>
              <a:ext uri="{FF2B5EF4-FFF2-40B4-BE49-F238E27FC236}">
                <a16:creationId xmlns:a16="http://schemas.microsoft.com/office/drawing/2014/main" id="{66E74830-4434-43F8-A9D5-8532837E0C56}"/>
              </a:ext>
            </a:extLst>
          </p:cNvPr>
          <p:cNvSpPr/>
          <p:nvPr userDrawn="1"/>
        </p:nvSpPr>
        <p:spPr bwMode="gray">
          <a:xfrm>
            <a:off x="244800" y="414450"/>
            <a:ext cx="413300" cy="158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de-DE" sz="3200" b="1" dirty="0">
                <a:solidFill>
                  <a:schemeClr val="bg1"/>
                </a:solidFill>
              </a:rPr>
              <a:t>—</a:t>
            </a:r>
            <a:endParaRPr lang="en-US" sz="3200" b="1" dirty="0" err="1">
              <a:solidFill>
                <a:schemeClr val="bg1"/>
              </a:solidFill>
            </a:endParaRPr>
          </a:p>
        </p:txBody>
      </p:sp>
      <p:sp>
        <p:nvSpPr>
          <p:cNvPr id="6" name="Title 1">
            <a:extLst>
              <a:ext uri="{FF2B5EF4-FFF2-40B4-BE49-F238E27FC236}">
                <a16:creationId xmlns:a16="http://schemas.microsoft.com/office/drawing/2014/main" id="{2E32E205-D80C-4E0A-9E92-7833967F63E5}"/>
              </a:ext>
            </a:extLst>
          </p:cNvPr>
          <p:cNvSpPr>
            <a:spLocks noGrp="1"/>
          </p:cNvSpPr>
          <p:nvPr>
            <p:ph type="ctrTitle"/>
          </p:nvPr>
        </p:nvSpPr>
        <p:spPr bwMode="gray">
          <a:xfrm>
            <a:off x="334799" y="721799"/>
            <a:ext cx="8558375" cy="504001"/>
          </a:xfrm>
        </p:spPr>
        <p:txBody>
          <a:bodyPr lIns="0" tIns="0" rIns="0" bIns="0" anchor="b"/>
          <a:lstStyle>
            <a:lvl1pPr>
              <a:defRPr sz="3200">
                <a:solidFill>
                  <a:schemeClr val="bg1"/>
                </a:solidFill>
              </a:defRPr>
            </a:lvl1pPr>
          </a:lstStyle>
          <a:p>
            <a:r>
              <a:rPr lang="en-US"/>
              <a:t>Click to edit Master title style</a:t>
            </a:r>
            <a:endParaRPr lang="en-US" dirty="0"/>
          </a:p>
        </p:txBody>
      </p:sp>
      <p:sp>
        <p:nvSpPr>
          <p:cNvPr id="8" name="Subtitle 2">
            <a:extLst>
              <a:ext uri="{FF2B5EF4-FFF2-40B4-BE49-F238E27FC236}">
                <a16:creationId xmlns:a16="http://schemas.microsoft.com/office/drawing/2014/main" id="{7A4B8EDC-B74D-4AFA-B762-31A453C6490D}"/>
              </a:ext>
            </a:extLst>
          </p:cNvPr>
          <p:cNvSpPr>
            <a:spLocks noGrp="1"/>
          </p:cNvSpPr>
          <p:nvPr>
            <p:ph type="subTitle" idx="1"/>
          </p:nvPr>
        </p:nvSpPr>
        <p:spPr bwMode="gray">
          <a:xfrm>
            <a:off x="334800" y="1267747"/>
            <a:ext cx="8558374" cy="360865"/>
          </a:xfrm>
        </p:spPr>
        <p:txBody>
          <a:bodyPr lIns="0" tIns="0" rIns="0" bIns="0"/>
          <a:lstStyle>
            <a:lvl1pPr marL="0" indent="0" algn="l">
              <a:buNone/>
              <a:defRPr sz="2000">
                <a:solidFill>
                  <a:schemeClr val="bg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spTree>
    <p:extLst>
      <p:ext uri="{BB962C8B-B14F-4D97-AF65-F5344CB8AC3E}">
        <p14:creationId xmlns:p14="http://schemas.microsoft.com/office/powerpoint/2010/main" val="2701291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51: Process">
    <p:spTree>
      <p:nvGrpSpPr>
        <p:cNvPr id="1" name=""/>
        <p:cNvGrpSpPr/>
        <p:nvPr/>
      </p:nvGrpSpPr>
      <p:grpSpPr>
        <a:xfrm>
          <a:off x="0" y="0"/>
          <a:ext cx="0" cy="0"/>
          <a:chOff x="0" y="0"/>
          <a:chExt cx="0" cy="0"/>
        </a:xfrm>
      </p:grpSpPr>
      <p:sp>
        <p:nvSpPr>
          <p:cNvPr id="9" name="Text Placeholder 11"/>
          <p:cNvSpPr>
            <a:spLocks noGrp="1"/>
          </p:cNvSpPr>
          <p:nvPr>
            <p:ph type="body" sz="quarter" idx="16" hasCustomPrompt="1"/>
          </p:nvPr>
        </p:nvSpPr>
        <p:spPr bwMode="gray">
          <a:xfrm>
            <a:off x="247610" y="1931945"/>
            <a:ext cx="2732875" cy="360000"/>
          </a:xfrm>
          <a:prstGeom prst="homePlate">
            <a:avLst/>
          </a:prstGeom>
          <a:solidFill>
            <a:schemeClr val="accent4"/>
          </a:solidFill>
        </p:spPr>
        <p:txBody>
          <a:bodyPr lIns="28800" tIns="0" rIns="28800" anchor="ctr"/>
          <a:lstStyle>
            <a:lvl1pPr marL="0" indent="0" algn="ctr">
              <a:spcBef>
                <a:spcPts val="0"/>
              </a:spcBef>
              <a:buFont typeface="Arial" panose="020B0604020202020204" pitchFamily="34" charset="0"/>
              <a:buNone/>
              <a:defRPr sz="1600" b="0">
                <a:solidFill>
                  <a:schemeClr val="tx1"/>
                </a:solidFill>
              </a:defRPr>
            </a:lvl1pPr>
            <a:lvl2pPr marL="0" indent="0" algn="ctr">
              <a:spcBef>
                <a:spcPts val="0"/>
              </a:spcBef>
              <a:buNone/>
              <a:defRPr sz="1600" b="1">
                <a:solidFill>
                  <a:schemeClr val="tx1"/>
                </a:solidFill>
              </a:defRPr>
            </a:lvl2pPr>
            <a:lvl3pPr marL="0" indent="0" algn="ctr">
              <a:spcBef>
                <a:spcPts val="0"/>
              </a:spcBef>
              <a:buNone/>
              <a:defRPr sz="1600" b="1">
                <a:solidFill>
                  <a:schemeClr val="tx1"/>
                </a:solidFill>
              </a:defRPr>
            </a:lvl3pPr>
            <a:lvl4pPr marL="0" indent="0" algn="ctr">
              <a:spcBef>
                <a:spcPts val="0"/>
              </a:spcBef>
              <a:buNone/>
              <a:defRPr sz="1600" b="1">
                <a:solidFill>
                  <a:schemeClr val="tx1"/>
                </a:solidFill>
              </a:defRPr>
            </a:lvl4pPr>
            <a:lvl5pPr marL="0" indent="0" algn="ctr">
              <a:spcBef>
                <a:spcPts val="0"/>
              </a:spcBef>
              <a:buNone/>
              <a:defRPr sz="1600" b="1">
                <a:solidFill>
                  <a:schemeClr val="tx1"/>
                </a:solidFill>
              </a:defRPr>
            </a:lvl5pPr>
            <a:lvl6pPr marL="0" indent="0" algn="ctr">
              <a:spcBef>
                <a:spcPts val="0"/>
              </a:spcBef>
              <a:buNone/>
              <a:defRPr sz="1600" b="1">
                <a:solidFill>
                  <a:schemeClr val="bg1"/>
                </a:solidFill>
              </a:defRPr>
            </a:lvl6pPr>
            <a:lvl7pPr marL="0" indent="0" algn="ctr">
              <a:spcBef>
                <a:spcPts val="0"/>
              </a:spcBef>
              <a:buNone/>
              <a:defRPr sz="1600" b="1">
                <a:solidFill>
                  <a:schemeClr val="bg1"/>
                </a:solidFill>
              </a:defRPr>
            </a:lvl7pPr>
            <a:lvl8pPr marL="0" indent="0" algn="ctr">
              <a:spcBef>
                <a:spcPts val="0"/>
              </a:spcBef>
              <a:buNone/>
              <a:defRPr sz="1600" b="1">
                <a:solidFill>
                  <a:schemeClr val="bg1"/>
                </a:solidFill>
              </a:defRPr>
            </a:lvl8pPr>
            <a:lvl9pPr marL="0" indent="0" algn="ctr">
              <a:spcBef>
                <a:spcPts val="0"/>
              </a:spcBef>
              <a:buNone/>
              <a:defRPr sz="1600" b="1">
                <a:solidFill>
                  <a:schemeClr val="tx2"/>
                </a:solidFill>
              </a:defRPr>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1"/>
          <p:cNvSpPr>
            <a:spLocks noGrp="1"/>
          </p:cNvSpPr>
          <p:nvPr>
            <p:ph type="body" sz="quarter" idx="24" hasCustomPrompt="1"/>
          </p:nvPr>
        </p:nvSpPr>
        <p:spPr bwMode="gray">
          <a:xfrm>
            <a:off x="3204403" y="1931945"/>
            <a:ext cx="2732875" cy="360000"/>
          </a:xfrm>
          <a:prstGeom prst="chevron">
            <a:avLst/>
          </a:prstGeom>
          <a:solidFill>
            <a:schemeClr val="accent4"/>
          </a:solidFill>
        </p:spPr>
        <p:txBody>
          <a:bodyPr lIns="28800" tIns="0" rIns="28800" anchor="ctr"/>
          <a:lstStyle>
            <a:lvl1pPr marL="0" indent="0" algn="ctr">
              <a:spcBef>
                <a:spcPts val="0"/>
              </a:spcBef>
              <a:buFont typeface="Arial" panose="020B0604020202020204" pitchFamily="34" charset="0"/>
              <a:buNone/>
              <a:defRPr sz="1600" b="0">
                <a:solidFill>
                  <a:schemeClr val="tx1"/>
                </a:solidFill>
              </a:defRPr>
            </a:lvl1pPr>
            <a:lvl2pPr marL="0" indent="0" algn="ctr">
              <a:spcBef>
                <a:spcPts val="0"/>
              </a:spcBef>
              <a:buNone/>
              <a:defRPr sz="1600" b="1">
                <a:solidFill>
                  <a:schemeClr val="tx1"/>
                </a:solidFill>
              </a:defRPr>
            </a:lvl2pPr>
            <a:lvl3pPr marL="0" indent="0" algn="ctr">
              <a:spcBef>
                <a:spcPts val="0"/>
              </a:spcBef>
              <a:buNone/>
              <a:defRPr sz="1600" b="1">
                <a:solidFill>
                  <a:schemeClr val="tx1"/>
                </a:solidFill>
              </a:defRPr>
            </a:lvl3pPr>
            <a:lvl4pPr marL="0" indent="0" algn="ctr">
              <a:spcBef>
                <a:spcPts val="0"/>
              </a:spcBef>
              <a:buNone/>
              <a:defRPr sz="1600" b="1">
                <a:solidFill>
                  <a:schemeClr val="tx1"/>
                </a:solidFill>
              </a:defRPr>
            </a:lvl4pPr>
            <a:lvl5pPr marL="0" indent="0" algn="ctr">
              <a:spcBef>
                <a:spcPts val="0"/>
              </a:spcBef>
              <a:buNone/>
              <a:defRPr sz="1600" b="1">
                <a:solidFill>
                  <a:schemeClr val="tx1"/>
                </a:solidFill>
              </a:defRPr>
            </a:lvl5pPr>
            <a:lvl6pPr marL="0" indent="0" algn="ctr">
              <a:spcBef>
                <a:spcPts val="0"/>
              </a:spcBef>
              <a:buNone/>
              <a:defRPr sz="1600" b="1">
                <a:solidFill>
                  <a:schemeClr val="bg1"/>
                </a:solidFill>
              </a:defRPr>
            </a:lvl6pPr>
            <a:lvl7pPr marL="0" indent="0" algn="ctr">
              <a:spcBef>
                <a:spcPts val="0"/>
              </a:spcBef>
              <a:buNone/>
              <a:defRPr sz="1600" b="1">
                <a:solidFill>
                  <a:schemeClr val="bg1"/>
                </a:solidFill>
              </a:defRPr>
            </a:lvl7pPr>
            <a:lvl8pPr marL="0" indent="0" algn="ctr">
              <a:spcBef>
                <a:spcPts val="0"/>
              </a:spcBef>
              <a:buNone/>
              <a:defRPr sz="1600" b="1">
                <a:solidFill>
                  <a:schemeClr val="bg1"/>
                </a:solidFill>
              </a:defRPr>
            </a:lvl8pPr>
            <a:lvl9pPr marL="0" indent="0" algn="ctr">
              <a:spcBef>
                <a:spcPts val="0"/>
              </a:spcBef>
              <a:buNone/>
              <a:defRPr sz="1600" b="1">
                <a:solidFill>
                  <a:schemeClr val="bg1"/>
                </a:solidFill>
              </a:defRPr>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11"/>
          <p:cNvSpPr>
            <a:spLocks noGrp="1"/>
          </p:cNvSpPr>
          <p:nvPr>
            <p:ph type="body" sz="quarter" idx="26" hasCustomPrompt="1"/>
          </p:nvPr>
        </p:nvSpPr>
        <p:spPr bwMode="gray">
          <a:xfrm>
            <a:off x="6158814" y="1931945"/>
            <a:ext cx="2732875" cy="360000"/>
          </a:xfrm>
          <a:prstGeom prst="chevron">
            <a:avLst/>
          </a:prstGeom>
          <a:solidFill>
            <a:schemeClr val="accent4"/>
          </a:solidFill>
        </p:spPr>
        <p:txBody>
          <a:bodyPr lIns="28800" tIns="0" rIns="28800" anchor="ctr"/>
          <a:lstStyle>
            <a:lvl1pPr marL="0" indent="0" algn="ctr">
              <a:spcBef>
                <a:spcPts val="0"/>
              </a:spcBef>
              <a:buFont typeface="Arial" panose="020B0604020202020204" pitchFamily="34" charset="0"/>
              <a:buNone/>
              <a:defRPr sz="1600" b="0">
                <a:solidFill>
                  <a:schemeClr val="tx1"/>
                </a:solidFill>
              </a:defRPr>
            </a:lvl1pPr>
            <a:lvl2pPr marL="0" indent="0" algn="ctr">
              <a:spcBef>
                <a:spcPts val="0"/>
              </a:spcBef>
              <a:buNone/>
              <a:defRPr sz="1600" b="1">
                <a:solidFill>
                  <a:schemeClr val="tx1"/>
                </a:solidFill>
              </a:defRPr>
            </a:lvl2pPr>
            <a:lvl3pPr marL="0" indent="0" algn="ctr">
              <a:spcBef>
                <a:spcPts val="0"/>
              </a:spcBef>
              <a:buNone/>
              <a:defRPr sz="1600" b="1">
                <a:solidFill>
                  <a:schemeClr val="tx1"/>
                </a:solidFill>
              </a:defRPr>
            </a:lvl3pPr>
            <a:lvl4pPr marL="0" indent="0" algn="ctr">
              <a:spcBef>
                <a:spcPts val="0"/>
              </a:spcBef>
              <a:buNone/>
              <a:defRPr sz="1600" b="1">
                <a:solidFill>
                  <a:schemeClr val="tx1"/>
                </a:solidFill>
              </a:defRPr>
            </a:lvl4pPr>
            <a:lvl5pPr marL="0" indent="0" algn="ctr">
              <a:spcBef>
                <a:spcPts val="0"/>
              </a:spcBef>
              <a:buNone/>
              <a:defRPr sz="1600" b="1">
                <a:solidFill>
                  <a:schemeClr val="tx1"/>
                </a:solidFill>
              </a:defRPr>
            </a:lvl5pPr>
            <a:lvl6pPr marL="0" indent="0" algn="ctr">
              <a:spcBef>
                <a:spcPts val="0"/>
              </a:spcBef>
              <a:buNone/>
              <a:defRPr sz="1600" b="1">
                <a:solidFill>
                  <a:schemeClr val="bg1"/>
                </a:solidFill>
              </a:defRPr>
            </a:lvl6pPr>
            <a:lvl7pPr marL="0" indent="0" algn="ctr">
              <a:spcBef>
                <a:spcPts val="0"/>
              </a:spcBef>
              <a:buNone/>
              <a:defRPr sz="1600" b="1">
                <a:solidFill>
                  <a:schemeClr val="bg1"/>
                </a:solidFill>
              </a:defRPr>
            </a:lvl7pPr>
            <a:lvl8pPr marL="0" indent="0" algn="ctr">
              <a:spcBef>
                <a:spcPts val="0"/>
              </a:spcBef>
              <a:buNone/>
              <a:defRPr sz="1600" b="1">
                <a:solidFill>
                  <a:schemeClr val="bg1"/>
                </a:solidFill>
              </a:defRPr>
            </a:lvl8pPr>
            <a:lvl9pPr marL="0" indent="0" algn="ctr">
              <a:spcBef>
                <a:spcPts val="0"/>
              </a:spcBef>
              <a:buNone/>
              <a:defRPr sz="1600" b="1">
                <a:solidFill>
                  <a:schemeClr val="bg1"/>
                </a:solidFill>
              </a:defRPr>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Footer Placeholder 2"/>
          <p:cNvSpPr>
            <a:spLocks noGrp="1"/>
          </p:cNvSpPr>
          <p:nvPr>
            <p:ph type="ftr" sz="quarter" idx="10"/>
          </p:nvPr>
        </p:nvSpPr>
        <p:spPr bwMode="gray"/>
        <p:txBody>
          <a:bodyPr/>
          <a:lstStyle/>
          <a:p>
            <a:pPr lvl="8"/>
            <a:endParaRPr lang="en-US" dirty="0"/>
          </a:p>
        </p:txBody>
      </p:sp>
      <p:sp>
        <p:nvSpPr>
          <p:cNvPr id="4" name="Date Placeholder 3"/>
          <p:cNvSpPr>
            <a:spLocks noGrp="1"/>
          </p:cNvSpPr>
          <p:nvPr>
            <p:ph type="dt" sz="half" idx="11"/>
          </p:nvPr>
        </p:nvSpPr>
        <p:spPr bwMode="gray"/>
        <p:txBody>
          <a:bodyPr/>
          <a:lstStyle/>
          <a:p>
            <a:fld id="{00C3FEDD-2DA3-4289-9B1F-96211D1B5114}" type="datetime4">
              <a:rPr lang="en-US" smtClean="0"/>
              <a:t>June 9, 2021</a:t>
            </a:fld>
            <a:endParaRPr lang="en-US" dirty="0"/>
          </a:p>
        </p:txBody>
      </p:sp>
      <p:sp>
        <p:nvSpPr>
          <p:cNvPr id="5" name="Slide Number Placeholder 4"/>
          <p:cNvSpPr>
            <a:spLocks noGrp="1"/>
          </p:cNvSpPr>
          <p:nvPr>
            <p:ph type="sldNum" sz="quarter" idx="12"/>
          </p:nvPr>
        </p:nvSpPr>
        <p:spPr bwMode="gray"/>
        <p:txBody>
          <a:bodyPr/>
          <a:lstStyle/>
          <a:p>
            <a:r>
              <a:rPr lang="en-US" dirty="0"/>
              <a:t>Slide </a:t>
            </a:r>
            <a:fld id="{619F89D8-7AE3-494A-97F3-03D680869632}" type="slidenum">
              <a:rPr lang="en-US" smtClean="0"/>
              <a:pPr/>
              <a:t>‹#›</a:t>
            </a:fld>
            <a:endParaRPr lang="en-US" dirty="0"/>
          </a:p>
        </p:txBody>
      </p:sp>
      <p:sp>
        <p:nvSpPr>
          <p:cNvPr id="11" name="Content Placeholder 3"/>
          <p:cNvSpPr>
            <a:spLocks noGrp="1"/>
          </p:cNvSpPr>
          <p:nvPr>
            <p:ph sz="quarter" idx="23"/>
          </p:nvPr>
        </p:nvSpPr>
        <p:spPr bwMode="gray">
          <a:xfrm>
            <a:off x="247610" y="2402146"/>
            <a:ext cx="2732875" cy="3511294"/>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quarter" idx="25"/>
          </p:nvPr>
        </p:nvSpPr>
        <p:spPr bwMode="gray">
          <a:xfrm>
            <a:off x="3204403" y="2402146"/>
            <a:ext cx="2732875" cy="3511294"/>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Content Placeholder 3"/>
          <p:cNvSpPr>
            <a:spLocks noGrp="1"/>
          </p:cNvSpPr>
          <p:nvPr>
            <p:ph sz="quarter" idx="27"/>
          </p:nvPr>
        </p:nvSpPr>
        <p:spPr bwMode="gray">
          <a:xfrm>
            <a:off x="6158814" y="2402146"/>
            <a:ext cx="2732875" cy="3511294"/>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27" name="Straight Connector 26"/>
          <p:cNvCxnSpPr/>
          <p:nvPr userDrawn="1"/>
        </p:nvCxnSpPr>
        <p:spPr bwMode="gray">
          <a:xfrm>
            <a:off x="3093635" y="2473348"/>
            <a:ext cx="0" cy="3440092"/>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cxnSp>
        <p:nvCxnSpPr>
          <p:cNvPr id="28" name="Straight Connector 27"/>
          <p:cNvCxnSpPr/>
          <p:nvPr userDrawn="1"/>
        </p:nvCxnSpPr>
        <p:spPr bwMode="gray">
          <a:xfrm>
            <a:off x="6048047" y="2473348"/>
            <a:ext cx="0" cy="3440092"/>
          </a:xfrm>
          <a:prstGeom prst="line">
            <a:avLst/>
          </a:prstGeom>
          <a:ln w="12700">
            <a:solidFill>
              <a:schemeClr val="tx1"/>
            </a:solidFill>
          </a:ln>
        </p:spPr>
        <p:style>
          <a:lnRef idx="1">
            <a:schemeClr val="accent3"/>
          </a:lnRef>
          <a:fillRef idx="0">
            <a:schemeClr val="accent3"/>
          </a:fillRef>
          <a:effectRef idx="0">
            <a:schemeClr val="accent3"/>
          </a:effectRef>
          <a:fontRef idx="minor">
            <a:schemeClr val="tx1"/>
          </a:fontRef>
        </p:style>
      </p:cxnSp>
      <p:sp>
        <p:nvSpPr>
          <p:cNvPr id="17" name="Subtitle 2"/>
          <p:cNvSpPr>
            <a:spLocks noGrp="1"/>
          </p:cNvSpPr>
          <p:nvPr>
            <p:ph type="subTitle" idx="13"/>
          </p:nvPr>
        </p:nvSpPr>
        <p:spPr bwMode="gray">
          <a:xfrm>
            <a:off x="246937"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sp>
        <p:nvSpPr>
          <p:cNvPr id="6" name="Title 5"/>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929577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52: Image">
    <p:spTree>
      <p:nvGrpSpPr>
        <p:cNvPr id="1" name=""/>
        <p:cNvGrpSpPr/>
        <p:nvPr/>
      </p:nvGrpSpPr>
      <p:grpSpPr>
        <a:xfrm>
          <a:off x="0" y="0"/>
          <a:ext cx="0" cy="0"/>
          <a:chOff x="0" y="0"/>
          <a:chExt cx="0" cy="0"/>
        </a:xfrm>
      </p:grpSpPr>
      <p:sp>
        <p:nvSpPr>
          <p:cNvPr id="11" name="Picture Placeholder 10"/>
          <p:cNvSpPr>
            <a:spLocks noGrp="1"/>
          </p:cNvSpPr>
          <p:nvPr>
            <p:ph type="pic" sz="quarter" idx="17"/>
          </p:nvPr>
        </p:nvSpPr>
        <p:spPr bwMode="gray">
          <a:xfrm>
            <a:off x="2" y="0"/>
            <a:ext cx="9145588" cy="6858000"/>
          </a:xfrm>
          <a:custGeom>
            <a:avLst/>
            <a:gdLst>
              <a:gd name="connsiteX0" fmla="*/ 248442 w 9145588"/>
              <a:gd name="connsiteY0" fmla="*/ 531962 h 6858000"/>
              <a:gd name="connsiteX1" fmla="*/ 248442 w 9145588"/>
              <a:gd name="connsiteY1" fmla="*/ 560762 h 6858000"/>
              <a:gd name="connsiteX2" fmla="*/ 475242 w 9145588"/>
              <a:gd name="connsiteY2" fmla="*/ 560762 h 6858000"/>
              <a:gd name="connsiteX3" fmla="*/ 475242 w 9145588"/>
              <a:gd name="connsiteY3" fmla="*/ 531962 h 6858000"/>
              <a:gd name="connsiteX4" fmla="*/ 0 w 9145588"/>
              <a:gd name="connsiteY4" fmla="*/ 0 h 6858000"/>
              <a:gd name="connsiteX5" fmla="*/ 9145588 w 9145588"/>
              <a:gd name="connsiteY5" fmla="*/ 0 h 6858000"/>
              <a:gd name="connsiteX6" fmla="*/ 9145588 w 9145588"/>
              <a:gd name="connsiteY6" fmla="*/ 6858000 h 6858000"/>
              <a:gd name="connsiteX7" fmla="*/ 0 w 9145588"/>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5588" h="6858000">
                <a:moveTo>
                  <a:pt x="248442" y="531962"/>
                </a:moveTo>
                <a:lnTo>
                  <a:pt x="248442" y="560762"/>
                </a:lnTo>
                <a:lnTo>
                  <a:pt x="475242" y="560762"/>
                </a:lnTo>
                <a:lnTo>
                  <a:pt x="475242" y="531962"/>
                </a:lnTo>
                <a:close/>
                <a:moveTo>
                  <a:pt x="0" y="0"/>
                </a:moveTo>
                <a:lnTo>
                  <a:pt x="9145588" y="0"/>
                </a:lnTo>
                <a:lnTo>
                  <a:pt x="9145588" y="6858000"/>
                </a:lnTo>
                <a:lnTo>
                  <a:pt x="0" y="6858000"/>
                </a:lnTo>
                <a:close/>
              </a:path>
            </a:pathLst>
          </a:custGeom>
        </p:spPr>
        <p:txBody>
          <a:bodyPr wrap="square">
            <a:noAutofit/>
          </a:bodyPr>
          <a:lstStyle/>
          <a:p>
            <a:r>
              <a:rPr lang="en-US"/>
              <a:t>Click icon to add picture</a:t>
            </a:r>
            <a:endParaRPr lang="en-US" dirty="0"/>
          </a:p>
        </p:txBody>
      </p:sp>
      <p:sp>
        <p:nvSpPr>
          <p:cNvPr id="2" name="Title 1"/>
          <p:cNvSpPr>
            <a:spLocks noGrp="1"/>
          </p:cNvSpPr>
          <p:nvPr>
            <p:ph type="title"/>
          </p:nvPr>
        </p:nvSpPr>
        <p:spPr bwMode="gray">
          <a:xfrm>
            <a:off x="246937" y="622788"/>
            <a:ext cx="8643600" cy="396000"/>
          </a:xfrm>
        </p:spPr>
        <p:txBody>
          <a:bodyPr/>
          <a:lstStyle>
            <a:lvl1pPr>
              <a:defRPr sz="1800"/>
            </a:lvl1pPr>
          </a:lstStyle>
          <a:p>
            <a:r>
              <a:rPr lang="en-US"/>
              <a:t>Click to edit Master title style</a:t>
            </a:r>
            <a:endParaRPr lang="en-US" dirty="0"/>
          </a:p>
        </p:txBody>
      </p:sp>
      <p:sp>
        <p:nvSpPr>
          <p:cNvPr id="4" name="Date Placeholder 3"/>
          <p:cNvSpPr>
            <a:spLocks noGrp="1"/>
          </p:cNvSpPr>
          <p:nvPr>
            <p:ph type="dt" sz="half" idx="14"/>
          </p:nvPr>
        </p:nvSpPr>
        <p:spPr bwMode="gray"/>
        <p:txBody>
          <a:bodyPr/>
          <a:lstStyle>
            <a:lvl1pPr>
              <a:defRPr>
                <a:noFill/>
              </a:defRPr>
            </a:lvl1pPr>
            <a:lvl2pPr>
              <a:defRPr>
                <a:noFill/>
              </a:defRPr>
            </a:lvl2pPr>
            <a:lvl3pPr>
              <a:defRPr>
                <a:noFill/>
              </a:defRPr>
            </a:lvl3pPr>
            <a:lvl4pPr>
              <a:defRPr>
                <a:noFill/>
              </a:defRPr>
            </a:lvl4pPr>
            <a:lvl5pPr>
              <a:defRPr>
                <a:noFill/>
              </a:defRPr>
            </a:lvl5pPr>
            <a:lvl6pPr>
              <a:defRPr>
                <a:noFill/>
              </a:defRPr>
            </a:lvl6pPr>
            <a:lvl7pPr>
              <a:defRPr>
                <a:noFill/>
              </a:defRPr>
            </a:lvl7pPr>
            <a:lvl8pPr>
              <a:defRPr>
                <a:noFill/>
              </a:defRPr>
            </a:lvl8pPr>
            <a:lvl9pPr>
              <a:defRPr>
                <a:noFill/>
              </a:defRPr>
            </a:lvl9pPr>
          </a:lstStyle>
          <a:p>
            <a:fld id="{A1F808C0-290B-4263-8A52-B569B4875133}" type="datetime4">
              <a:rPr lang="en-US" smtClean="0"/>
              <a:pPr/>
              <a:t>June 9, 2021</a:t>
            </a:fld>
            <a:endParaRPr lang="en-US" dirty="0"/>
          </a:p>
        </p:txBody>
      </p:sp>
      <p:sp>
        <p:nvSpPr>
          <p:cNvPr id="5" name="Footer Placeholder 4"/>
          <p:cNvSpPr>
            <a:spLocks noGrp="1"/>
          </p:cNvSpPr>
          <p:nvPr>
            <p:ph type="ftr" sz="quarter" idx="15"/>
          </p:nvPr>
        </p:nvSpPr>
        <p:spPr bwMode="gray"/>
        <p:txBody>
          <a:bodyPr/>
          <a:lstStyle>
            <a:lvl1pPr>
              <a:defRPr>
                <a:noFill/>
              </a:defRPr>
            </a:lvl1pPr>
            <a:lvl2pPr>
              <a:defRPr>
                <a:noFill/>
              </a:defRPr>
            </a:lvl2pPr>
            <a:lvl3pPr>
              <a:defRPr>
                <a:noFill/>
              </a:defRPr>
            </a:lvl3pPr>
            <a:lvl4pPr>
              <a:defRPr>
                <a:noFill/>
              </a:defRPr>
            </a:lvl4pPr>
            <a:lvl5pPr>
              <a:defRPr>
                <a:noFill/>
              </a:defRPr>
            </a:lvl5pPr>
            <a:lvl6pPr>
              <a:defRPr>
                <a:noFill/>
              </a:defRPr>
            </a:lvl6pPr>
            <a:lvl7pPr>
              <a:defRPr>
                <a:noFill/>
              </a:defRPr>
            </a:lvl7pPr>
            <a:lvl8pPr>
              <a:defRPr>
                <a:noFill/>
              </a:defRPr>
            </a:lvl8pPr>
            <a:lvl9pPr>
              <a:defRPr>
                <a:noFill/>
              </a:defRPr>
            </a:lvl9pPr>
          </a:lstStyle>
          <a:p>
            <a:endParaRPr lang="en-US" dirty="0"/>
          </a:p>
        </p:txBody>
      </p:sp>
      <p:sp>
        <p:nvSpPr>
          <p:cNvPr id="6" name="Slide Number Placeholder 5"/>
          <p:cNvSpPr>
            <a:spLocks noGrp="1"/>
          </p:cNvSpPr>
          <p:nvPr>
            <p:ph type="sldNum" sz="quarter" idx="16"/>
          </p:nvPr>
        </p:nvSpPr>
        <p:spPr bwMode="gray"/>
        <p:txBody>
          <a:bodyPr/>
          <a:lstStyle>
            <a:lvl1pPr>
              <a:defRPr>
                <a:noFill/>
              </a:defRPr>
            </a:lvl1pPr>
            <a:lvl2pPr>
              <a:defRPr>
                <a:noFill/>
              </a:defRPr>
            </a:lvl2pPr>
            <a:lvl3pPr>
              <a:defRPr>
                <a:noFill/>
              </a:defRPr>
            </a:lvl3pPr>
            <a:lvl4pPr>
              <a:defRPr>
                <a:noFill/>
              </a:defRPr>
            </a:lvl4pPr>
            <a:lvl5pPr>
              <a:defRPr>
                <a:noFill/>
              </a:defRPr>
            </a:lvl5pPr>
            <a:lvl6pPr>
              <a:defRPr>
                <a:noFill/>
              </a:defRPr>
            </a:lvl6pPr>
            <a:lvl7pPr>
              <a:defRPr>
                <a:noFill/>
              </a:defRPr>
            </a:lvl7pPr>
            <a:lvl8pPr>
              <a:defRPr>
                <a:noFill/>
              </a:defRPr>
            </a:lvl8pPr>
            <a:lvl9pPr>
              <a:defRPr>
                <a:noFill/>
              </a:defRPr>
            </a:lvl9pPr>
          </a:lstStyle>
          <a:p>
            <a:r>
              <a:rPr lang="en-US" dirty="0"/>
              <a:t>Slide </a:t>
            </a:r>
            <a:fld id="{619F89D8-7AE3-494A-97F3-03D680869632}" type="slidenum">
              <a:rPr lang="en-US" smtClean="0"/>
              <a:pPr/>
              <a:t>‹#›</a:t>
            </a:fld>
            <a:endParaRPr lang="en-US" dirty="0"/>
          </a:p>
        </p:txBody>
      </p:sp>
      <p:sp>
        <p:nvSpPr>
          <p:cNvPr id="13" name="Rectangle 12"/>
          <p:cNvSpPr/>
          <p:nvPr userDrawn="1"/>
        </p:nvSpPr>
        <p:spPr bwMode="gray">
          <a:xfrm>
            <a:off x="155501" y="447781"/>
            <a:ext cx="413300" cy="158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de-DE" sz="1800" b="1" dirty="0">
                <a:solidFill>
                  <a:srgbClr val="FF0000"/>
                </a:solidFill>
              </a:rPr>
              <a:t>—</a:t>
            </a:r>
            <a:endParaRPr lang="en-US" sz="1800" b="1" dirty="0" err="1">
              <a:solidFill>
                <a:srgbClr val="FF0000"/>
              </a:solidFill>
            </a:endParaRPr>
          </a:p>
        </p:txBody>
      </p:sp>
    </p:spTree>
    <p:extLst>
      <p:ext uri="{BB962C8B-B14F-4D97-AF65-F5344CB8AC3E}">
        <p14:creationId xmlns:p14="http://schemas.microsoft.com/office/powerpoint/2010/main" val="351737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53: Title Only">
    <p:spTree>
      <p:nvGrpSpPr>
        <p:cNvPr id="1" name=""/>
        <p:cNvGrpSpPr/>
        <p:nvPr/>
      </p:nvGrpSpPr>
      <p:grpSpPr>
        <a:xfrm>
          <a:off x="0" y="0"/>
          <a:ext cx="0" cy="0"/>
          <a:chOff x="0" y="0"/>
          <a:chExt cx="0" cy="0"/>
        </a:xfrm>
      </p:grpSpPr>
      <p:sp>
        <p:nvSpPr>
          <p:cNvPr id="2" name="Title 1"/>
          <p:cNvSpPr>
            <a:spLocks noGrp="1"/>
          </p:cNvSpPr>
          <p:nvPr>
            <p:ph type="title"/>
          </p:nvPr>
        </p:nvSpPr>
        <p:spPr bwMode="gray"/>
        <p:txBody>
          <a:bodyPr/>
          <a:lstStyle/>
          <a:p>
            <a:r>
              <a:rPr lang="en-US"/>
              <a:t>Click to edit Master title style</a:t>
            </a:r>
            <a:endParaRPr lang="en-US" dirty="0"/>
          </a:p>
        </p:txBody>
      </p:sp>
      <p:sp>
        <p:nvSpPr>
          <p:cNvPr id="4" name="Date Placeholder 3"/>
          <p:cNvSpPr>
            <a:spLocks noGrp="1"/>
          </p:cNvSpPr>
          <p:nvPr>
            <p:ph type="dt" sz="half" idx="14"/>
          </p:nvPr>
        </p:nvSpPr>
        <p:spPr bwMode="gray"/>
        <p:txBody>
          <a:bodyPr/>
          <a:lstStyle/>
          <a:p>
            <a:fld id="{A1F808C0-290B-4263-8A52-B569B4875133}" type="datetime4">
              <a:rPr lang="en-US" smtClean="0"/>
              <a:t>June 9, 2021</a:t>
            </a:fld>
            <a:endParaRPr lang="en-US" dirty="0"/>
          </a:p>
        </p:txBody>
      </p:sp>
      <p:sp>
        <p:nvSpPr>
          <p:cNvPr id="5" name="Footer Placeholder 4"/>
          <p:cNvSpPr>
            <a:spLocks noGrp="1"/>
          </p:cNvSpPr>
          <p:nvPr>
            <p:ph type="ftr" sz="quarter" idx="15"/>
          </p:nvPr>
        </p:nvSpPr>
        <p:spPr bwMode="gray"/>
        <p:txBody>
          <a:bodyPr/>
          <a:lstStyle/>
          <a:p>
            <a:pPr lvl="8"/>
            <a:endParaRPr lang="en-US" dirty="0"/>
          </a:p>
        </p:txBody>
      </p:sp>
      <p:sp>
        <p:nvSpPr>
          <p:cNvPr id="6" name="Slide Number Placeholder 5"/>
          <p:cNvSpPr>
            <a:spLocks noGrp="1"/>
          </p:cNvSpPr>
          <p:nvPr>
            <p:ph type="sldNum" sz="quarter" idx="16"/>
          </p:nvPr>
        </p:nvSpPr>
        <p:spPr bwMode="gray"/>
        <p:txBody>
          <a:bodyPr/>
          <a:lstStyle/>
          <a:p>
            <a:r>
              <a:rPr lang="en-US" dirty="0"/>
              <a:t>Slide </a:t>
            </a:r>
            <a:fld id="{619F89D8-7AE3-494A-97F3-03D680869632}" type="slidenum">
              <a:rPr lang="en-US" smtClean="0"/>
              <a:pPr/>
              <a:t>‹#›</a:t>
            </a:fld>
            <a:endParaRPr lang="en-US" dirty="0"/>
          </a:p>
        </p:txBody>
      </p:sp>
      <p:sp>
        <p:nvSpPr>
          <p:cNvPr id="18" name="Subtitle 2"/>
          <p:cNvSpPr>
            <a:spLocks noGrp="1"/>
          </p:cNvSpPr>
          <p:nvPr>
            <p:ph type="subTitle" idx="13"/>
          </p:nvPr>
        </p:nvSpPr>
        <p:spPr bwMode="gray">
          <a:xfrm>
            <a:off x="246938"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spTree>
    <p:extLst>
      <p:ext uri="{BB962C8B-B14F-4D97-AF65-F5344CB8AC3E}">
        <p14:creationId xmlns:p14="http://schemas.microsoft.com/office/powerpoint/2010/main" val="3836464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54: Final Slid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bwMode="gray"/>
        <p:txBody>
          <a:bodyPr/>
          <a:lstStyle>
            <a:lvl1pPr>
              <a:defRPr>
                <a:noFill/>
              </a:defRPr>
            </a:lvl1pPr>
            <a:lvl2pPr>
              <a:defRPr>
                <a:noFill/>
              </a:defRPr>
            </a:lvl2pPr>
            <a:lvl3pPr>
              <a:defRPr>
                <a:noFill/>
              </a:defRPr>
            </a:lvl3pPr>
            <a:lvl4pPr>
              <a:defRPr>
                <a:noFill/>
              </a:defRPr>
            </a:lvl4pPr>
            <a:lvl5pPr>
              <a:defRPr>
                <a:noFill/>
              </a:defRPr>
            </a:lvl5pPr>
            <a:lvl6pPr>
              <a:defRPr>
                <a:noFill/>
              </a:defRPr>
            </a:lvl6pPr>
            <a:lvl7pPr>
              <a:defRPr>
                <a:noFill/>
              </a:defRPr>
            </a:lvl7pPr>
            <a:lvl8pPr>
              <a:defRPr>
                <a:noFill/>
              </a:defRPr>
            </a:lvl8pPr>
            <a:lvl9pPr>
              <a:defRPr>
                <a:noFill/>
              </a:defRPr>
            </a:lvl9pPr>
          </a:lstStyle>
          <a:p>
            <a:endParaRPr lang="en-US" dirty="0"/>
          </a:p>
        </p:txBody>
      </p:sp>
      <p:sp>
        <p:nvSpPr>
          <p:cNvPr id="4" name="Date Placeholder 3"/>
          <p:cNvSpPr>
            <a:spLocks noGrp="1"/>
          </p:cNvSpPr>
          <p:nvPr>
            <p:ph type="dt" sz="half" idx="11"/>
          </p:nvPr>
        </p:nvSpPr>
        <p:spPr bwMode="gray"/>
        <p:txBody>
          <a:bodyPr/>
          <a:lstStyle>
            <a:lvl1pPr>
              <a:defRPr>
                <a:noFill/>
              </a:defRPr>
            </a:lvl1pPr>
            <a:lvl2pPr>
              <a:defRPr>
                <a:noFill/>
              </a:defRPr>
            </a:lvl2pPr>
            <a:lvl3pPr>
              <a:defRPr>
                <a:noFill/>
              </a:defRPr>
            </a:lvl3pPr>
            <a:lvl4pPr>
              <a:defRPr>
                <a:noFill/>
              </a:defRPr>
            </a:lvl4pPr>
            <a:lvl5pPr>
              <a:defRPr>
                <a:noFill/>
              </a:defRPr>
            </a:lvl5pPr>
            <a:lvl6pPr>
              <a:defRPr>
                <a:noFill/>
              </a:defRPr>
            </a:lvl6pPr>
            <a:lvl7pPr>
              <a:defRPr>
                <a:noFill/>
              </a:defRPr>
            </a:lvl7pPr>
            <a:lvl8pPr>
              <a:defRPr>
                <a:noFill/>
              </a:defRPr>
            </a:lvl8pPr>
            <a:lvl9pPr>
              <a:defRPr>
                <a:noFill/>
              </a:defRPr>
            </a:lvl9pPr>
          </a:lstStyle>
          <a:p>
            <a:fld id="{70479A72-920A-415B-8469-E7772A79C549}" type="datetime4">
              <a:rPr lang="en-US" smtClean="0"/>
              <a:t>June 9, 2021</a:t>
            </a:fld>
            <a:endParaRPr lang="en-US" dirty="0"/>
          </a:p>
        </p:txBody>
      </p:sp>
      <p:sp>
        <p:nvSpPr>
          <p:cNvPr id="5" name="Slide Number Placeholder 4"/>
          <p:cNvSpPr>
            <a:spLocks noGrp="1"/>
          </p:cNvSpPr>
          <p:nvPr>
            <p:ph type="sldNum" sz="quarter" idx="12"/>
          </p:nvPr>
        </p:nvSpPr>
        <p:spPr bwMode="gray"/>
        <p:txBody>
          <a:bodyPr/>
          <a:lstStyle>
            <a:lvl1pPr>
              <a:defRPr>
                <a:noFill/>
              </a:defRPr>
            </a:lvl1pPr>
            <a:lvl2pPr>
              <a:defRPr>
                <a:noFill/>
              </a:defRPr>
            </a:lvl2pPr>
            <a:lvl3pPr>
              <a:defRPr>
                <a:noFill/>
              </a:defRPr>
            </a:lvl3pPr>
            <a:lvl4pPr>
              <a:defRPr>
                <a:noFill/>
              </a:defRPr>
            </a:lvl4pPr>
            <a:lvl5pPr>
              <a:defRPr>
                <a:noFill/>
              </a:defRPr>
            </a:lvl5pPr>
            <a:lvl6pPr>
              <a:defRPr>
                <a:noFill/>
              </a:defRPr>
            </a:lvl6pPr>
            <a:lvl7pPr>
              <a:defRPr>
                <a:noFill/>
              </a:defRPr>
            </a:lvl7pPr>
            <a:lvl8pPr>
              <a:defRPr>
                <a:noFill/>
              </a:defRPr>
            </a:lvl8pPr>
            <a:lvl9pPr>
              <a:defRPr>
                <a:noFill/>
              </a:defRPr>
            </a:lvl9pPr>
          </a:lstStyle>
          <a:p>
            <a:r>
              <a:rPr lang="en-US" dirty="0"/>
              <a:t>Slide </a:t>
            </a:r>
            <a:fld id="{619F89D8-7AE3-494A-97F3-03D680869632}" type="slidenum">
              <a:rPr lang="en-US" smtClean="0"/>
              <a:pPr/>
              <a:t>‹#›</a:t>
            </a:fld>
            <a:endParaRPr lang="en-US" dirty="0"/>
          </a:p>
        </p:txBody>
      </p:sp>
      <p:pic>
        <p:nvPicPr>
          <p:cNvPr id="6" name="Picture 19"/>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gray">
          <a:xfrm>
            <a:off x="2924406" y="2793573"/>
            <a:ext cx="3296776" cy="1264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4793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02_Cover - optional picture">
    <p:spTree>
      <p:nvGrpSpPr>
        <p:cNvPr id="1" name=""/>
        <p:cNvGrpSpPr/>
        <p:nvPr/>
      </p:nvGrpSpPr>
      <p:grpSpPr>
        <a:xfrm>
          <a:off x="0" y="0"/>
          <a:ext cx="0" cy="0"/>
          <a:chOff x="0" y="0"/>
          <a:chExt cx="0" cy="0"/>
        </a:xfrm>
      </p:grpSpPr>
      <p:sp>
        <p:nvSpPr>
          <p:cNvPr id="18" name="Text Placeholder 17"/>
          <p:cNvSpPr>
            <a:spLocks noGrp="1"/>
          </p:cNvSpPr>
          <p:nvPr>
            <p:ph type="body" sz="quarter" idx="13" hasCustomPrompt="1"/>
          </p:nvPr>
        </p:nvSpPr>
        <p:spPr bwMode="gray">
          <a:xfrm>
            <a:off x="277067" y="4705350"/>
            <a:ext cx="8584746" cy="147520"/>
          </a:xfrm>
        </p:spPr>
        <p:txBody>
          <a:bodyPr lIns="0" tIns="0" rIns="0" bIns="0" anchor="b"/>
          <a:lstStyle>
            <a:lvl1pPr marL="1588" indent="0">
              <a:buFont typeface="Arial" panose="020B0604020202020204" pitchFamily="34" charset="0"/>
              <a:buNone/>
              <a:defRPr sz="1000" cap="all" baseline="0"/>
            </a:lvl1pPr>
            <a:lvl2pPr marL="1588" indent="0">
              <a:buNone/>
              <a:defRPr sz="1000" cap="all" baseline="0"/>
            </a:lvl2pPr>
            <a:lvl3pPr marL="1588" indent="0">
              <a:buNone/>
              <a:defRPr sz="1000" cap="all" baseline="0"/>
            </a:lvl3pPr>
            <a:lvl4pPr marL="1588" indent="0">
              <a:buNone/>
              <a:defRPr sz="1000" cap="all" baseline="0"/>
            </a:lvl4pPr>
            <a:lvl5pPr marL="1588" indent="0">
              <a:buNone/>
              <a:defRPr sz="1000" cap="all" baseline="0"/>
            </a:lvl5pPr>
            <a:lvl6pPr marL="1588" indent="0">
              <a:buNone/>
              <a:defRPr sz="1000" cap="all" baseline="0"/>
            </a:lvl6pPr>
            <a:lvl7pPr marL="1588" indent="0">
              <a:buNone/>
              <a:defRPr sz="1000" cap="all" baseline="0"/>
            </a:lvl7pPr>
            <a:lvl8pPr marL="1588" indent="0">
              <a:buNone/>
              <a:defRPr sz="1000" cap="all" baseline="0"/>
            </a:lvl8pPr>
            <a:lvl9pPr marL="1588" indent="0">
              <a:buNone/>
              <a:defRPr sz="1000" cap="all" baseline="0"/>
            </a:lvl9pPr>
          </a:lstStyle>
          <a:p>
            <a:pPr lvl="0"/>
            <a:r>
              <a:rPr lang="en-US" dirty="0"/>
              <a:t>Click to edit Master text styles</a:t>
            </a:r>
          </a:p>
        </p:txBody>
      </p:sp>
      <p:sp>
        <p:nvSpPr>
          <p:cNvPr id="2" name="Title 1"/>
          <p:cNvSpPr>
            <a:spLocks noGrp="1"/>
          </p:cNvSpPr>
          <p:nvPr>
            <p:ph type="ctrTitle"/>
          </p:nvPr>
        </p:nvSpPr>
        <p:spPr bwMode="gray">
          <a:xfrm>
            <a:off x="277067" y="4850489"/>
            <a:ext cx="8584092" cy="592406"/>
          </a:xfrm>
        </p:spPr>
        <p:txBody>
          <a:bodyPr lIns="0" rIns="0"/>
          <a:lstStyle>
            <a:lvl1pPr>
              <a:defRPr sz="4000"/>
            </a:lvl1pPr>
          </a:lstStyle>
          <a:p>
            <a:r>
              <a:rPr lang="en-US" dirty="0"/>
              <a:t>Click to edit Master title style</a:t>
            </a: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64200" y="365752"/>
            <a:ext cx="896959" cy="350784"/>
          </a:xfrm>
          <a:prstGeom prst="rect">
            <a:avLst/>
          </a:prstGeom>
        </p:spPr>
      </p:pic>
      <p:sp>
        <p:nvSpPr>
          <p:cNvPr id="3" name="Subtitle 2"/>
          <p:cNvSpPr>
            <a:spLocks noGrp="1"/>
          </p:cNvSpPr>
          <p:nvPr>
            <p:ph type="subTitle" idx="1"/>
          </p:nvPr>
        </p:nvSpPr>
        <p:spPr bwMode="gray">
          <a:xfrm>
            <a:off x="277066" y="5459562"/>
            <a:ext cx="8584746" cy="287188"/>
          </a:xfrm>
        </p:spPr>
        <p:txBody>
          <a:bodyPr lIns="0" tIns="0" rIns="0" bIns="0"/>
          <a:lstStyle>
            <a:lvl1pPr marL="0" indent="0" algn="l">
              <a:buNone/>
              <a:defRPr sz="20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dirty="0"/>
              <a:t>Click to edit Master subtitle style</a:t>
            </a:r>
          </a:p>
        </p:txBody>
      </p:sp>
      <p:sp>
        <p:nvSpPr>
          <p:cNvPr id="20" name="Text Placeholder 19"/>
          <p:cNvSpPr>
            <a:spLocks noGrp="1"/>
          </p:cNvSpPr>
          <p:nvPr>
            <p:ph type="body" sz="quarter" idx="14" hasCustomPrompt="1"/>
          </p:nvPr>
        </p:nvSpPr>
        <p:spPr bwMode="gray">
          <a:xfrm>
            <a:off x="277067" y="5914754"/>
            <a:ext cx="8584092" cy="216000"/>
          </a:xfrm>
        </p:spPr>
        <p:txBody>
          <a:bodyPr lIns="0" tIns="0" rIns="0" bIns="0"/>
          <a:lstStyle>
            <a:lvl1pPr marL="0" indent="0">
              <a:buFont typeface="Arial" panose="020B0604020202020204" pitchFamily="34" charset="0"/>
              <a:buNone/>
              <a:defRPr/>
            </a:lvl1pPr>
            <a:lvl2pPr marL="0" indent="0">
              <a:buNone/>
              <a:defRPr/>
            </a:lvl2pPr>
            <a:lvl3pPr marL="0" indent="0">
              <a:buNone/>
              <a:defRPr/>
            </a:lvl3pPr>
            <a:lvl4pPr marL="0" indent="0">
              <a:buNone/>
              <a:defRPr/>
            </a:lvl4pPr>
            <a:lvl5pPr marL="0" indent="0">
              <a:buNone/>
              <a:defRPr/>
            </a:lvl5pPr>
            <a:lvl6pPr marL="0" indent="0">
              <a:buNone/>
              <a:defRPr/>
            </a:lvl6pPr>
            <a:lvl7pPr marL="0" indent="0">
              <a:buNone/>
              <a:defRPr/>
            </a:lvl7pPr>
            <a:lvl8pPr marL="0" indent="0">
              <a:buNone/>
              <a:defRPr/>
            </a:lvl8pPr>
            <a:lvl9pPr marL="0" indent="0">
              <a:buNone/>
              <a:defRPr/>
            </a:lvl9pPr>
          </a:lstStyle>
          <a:p>
            <a:pPr lvl="0"/>
            <a:r>
              <a:rPr lang="en-US" dirty="0"/>
              <a:t>Click to edit Master text styles</a:t>
            </a:r>
          </a:p>
          <a:p>
            <a:pPr lvl="1"/>
            <a:endParaRPr lang="en-US" dirty="0"/>
          </a:p>
        </p:txBody>
      </p:sp>
      <p:sp>
        <p:nvSpPr>
          <p:cNvPr id="4" name="Date Placeholder 3"/>
          <p:cNvSpPr>
            <a:spLocks noGrp="1"/>
          </p:cNvSpPr>
          <p:nvPr>
            <p:ph type="dt" sz="half" idx="10"/>
          </p:nvPr>
        </p:nvSpPr>
        <p:spPr bwMode="gray"/>
        <p:txBody>
          <a:bodyPr/>
          <a:lstStyle>
            <a:lvl1pPr>
              <a:defRPr>
                <a:noFill/>
              </a:defRPr>
            </a:lvl1pPr>
            <a:lvl2pPr>
              <a:defRPr>
                <a:noFill/>
              </a:defRPr>
            </a:lvl2pPr>
            <a:lvl3pPr>
              <a:defRPr>
                <a:noFill/>
              </a:defRPr>
            </a:lvl3pPr>
            <a:lvl4pPr>
              <a:defRPr>
                <a:noFill/>
              </a:defRPr>
            </a:lvl4pPr>
            <a:lvl5pPr>
              <a:defRPr>
                <a:noFill/>
              </a:defRPr>
            </a:lvl5pPr>
            <a:lvl6pPr>
              <a:defRPr>
                <a:noFill/>
              </a:defRPr>
            </a:lvl6pPr>
            <a:lvl7pPr>
              <a:defRPr>
                <a:noFill/>
              </a:defRPr>
            </a:lvl7pPr>
            <a:lvl8pPr>
              <a:defRPr>
                <a:noFill/>
              </a:defRPr>
            </a:lvl8pPr>
            <a:lvl9pPr>
              <a:defRPr>
                <a:noFill/>
              </a:defRPr>
            </a:lvl9pPr>
          </a:lstStyle>
          <a:p>
            <a:fld id="{B1F52310-953C-449A-A8F3-975B5D052E0C}" type="datetime4">
              <a:rPr lang="en-US" smtClean="0"/>
              <a:t>June 9, 2021</a:t>
            </a:fld>
            <a:endParaRPr lang="en-US" dirty="0"/>
          </a:p>
        </p:txBody>
      </p:sp>
      <p:sp>
        <p:nvSpPr>
          <p:cNvPr id="5" name="Footer Placeholder 4"/>
          <p:cNvSpPr>
            <a:spLocks noGrp="1"/>
          </p:cNvSpPr>
          <p:nvPr>
            <p:ph type="ftr" sz="quarter" idx="11"/>
          </p:nvPr>
        </p:nvSpPr>
        <p:spPr bwMode="gray"/>
        <p:txBody>
          <a:bodyPr/>
          <a:lstStyle>
            <a:lvl1pPr>
              <a:defRPr>
                <a:noFill/>
              </a:defRPr>
            </a:lvl1pPr>
            <a:lvl2pPr>
              <a:defRPr>
                <a:noFill/>
              </a:defRPr>
            </a:lvl2pPr>
            <a:lvl3pPr>
              <a:defRPr>
                <a:noFill/>
              </a:defRPr>
            </a:lvl3pPr>
            <a:lvl4pPr>
              <a:defRPr>
                <a:noFill/>
              </a:defRPr>
            </a:lvl4pPr>
            <a:lvl5pPr>
              <a:defRPr>
                <a:noFill/>
              </a:defRPr>
            </a:lvl5pPr>
            <a:lvl6pPr>
              <a:defRPr>
                <a:noFill/>
              </a:defRPr>
            </a:lvl6pPr>
            <a:lvl7pPr>
              <a:defRPr>
                <a:noFill/>
              </a:defRPr>
            </a:lvl7pPr>
            <a:lvl8pPr>
              <a:defRPr>
                <a:noFill/>
              </a:defRPr>
            </a:lvl8pPr>
            <a:lvl9pPr>
              <a:defRPr>
                <a:noFill/>
              </a:defRPr>
            </a:lvl9pPr>
          </a:lstStyle>
          <a:p>
            <a:endParaRPr lang="en-US" dirty="0"/>
          </a:p>
        </p:txBody>
      </p:sp>
      <p:sp>
        <p:nvSpPr>
          <p:cNvPr id="6" name="Slide Number Placeholder 5"/>
          <p:cNvSpPr>
            <a:spLocks noGrp="1"/>
          </p:cNvSpPr>
          <p:nvPr>
            <p:ph type="sldNum" sz="quarter" idx="12"/>
          </p:nvPr>
        </p:nvSpPr>
        <p:spPr bwMode="gray"/>
        <p:txBody>
          <a:bodyPr/>
          <a:lstStyle>
            <a:lvl1pPr>
              <a:defRPr>
                <a:noFill/>
              </a:defRPr>
            </a:lvl1pPr>
            <a:lvl2pPr>
              <a:defRPr>
                <a:noFill/>
              </a:defRPr>
            </a:lvl2pPr>
            <a:lvl3pPr>
              <a:defRPr>
                <a:noFill/>
              </a:defRPr>
            </a:lvl3pPr>
            <a:lvl4pPr>
              <a:defRPr>
                <a:noFill/>
              </a:defRPr>
            </a:lvl4pPr>
            <a:lvl5pPr>
              <a:defRPr>
                <a:noFill/>
              </a:defRPr>
            </a:lvl5pPr>
            <a:lvl6pPr>
              <a:defRPr>
                <a:noFill/>
              </a:defRPr>
            </a:lvl6pPr>
            <a:lvl7pPr>
              <a:defRPr>
                <a:noFill/>
              </a:defRPr>
            </a:lvl7pPr>
            <a:lvl8pPr>
              <a:defRPr>
                <a:noFill/>
              </a:defRPr>
            </a:lvl8pPr>
            <a:lvl9pPr>
              <a:defRPr>
                <a:noFill/>
              </a:defRPr>
            </a:lvl9pPr>
          </a:lstStyle>
          <a:p>
            <a:fld id="{619F89D8-7AE3-494A-97F3-03D680869632}" type="slidenum">
              <a:rPr lang="en-US" smtClean="0"/>
              <a:pPr/>
              <a:t>‹#›</a:t>
            </a:fld>
            <a:endParaRPr lang="en-US" dirty="0"/>
          </a:p>
        </p:txBody>
      </p:sp>
    </p:spTree>
    <p:extLst>
      <p:ext uri="{BB962C8B-B14F-4D97-AF65-F5344CB8AC3E}">
        <p14:creationId xmlns:p14="http://schemas.microsoft.com/office/powerpoint/2010/main" val="3100555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7: Divider 3">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8E48C0E-B2DC-4E96-8503-30A5CE0F71AB}"/>
              </a:ext>
            </a:extLst>
          </p:cNvPr>
          <p:cNvSpPr/>
          <p:nvPr userDrawn="1"/>
        </p:nvSpPr>
        <p:spPr bwMode="gray">
          <a:xfrm>
            <a:off x="244800" y="414450"/>
            <a:ext cx="413300" cy="158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de-DE" sz="3200" b="1" dirty="0">
                <a:solidFill>
                  <a:schemeClr val="bg2"/>
                </a:solidFill>
              </a:rPr>
              <a:t>—</a:t>
            </a:r>
            <a:endParaRPr lang="en-US" sz="3200" b="1" dirty="0" err="1">
              <a:solidFill>
                <a:schemeClr val="bg2"/>
              </a:solidFill>
            </a:endParaRPr>
          </a:p>
        </p:txBody>
      </p:sp>
      <p:sp>
        <p:nvSpPr>
          <p:cNvPr id="5" name="Title 1">
            <a:extLst>
              <a:ext uri="{FF2B5EF4-FFF2-40B4-BE49-F238E27FC236}">
                <a16:creationId xmlns:a16="http://schemas.microsoft.com/office/drawing/2014/main" id="{36D742EA-D5C9-48D8-81E1-280EB7259AA6}"/>
              </a:ext>
            </a:extLst>
          </p:cNvPr>
          <p:cNvSpPr>
            <a:spLocks noGrp="1"/>
          </p:cNvSpPr>
          <p:nvPr>
            <p:ph type="ctrTitle"/>
          </p:nvPr>
        </p:nvSpPr>
        <p:spPr bwMode="gray">
          <a:xfrm>
            <a:off x="334799" y="721799"/>
            <a:ext cx="8558375" cy="504001"/>
          </a:xfrm>
        </p:spPr>
        <p:txBody>
          <a:bodyPr lIns="0" tIns="0" rIns="0" bIns="0" anchor="b"/>
          <a:lstStyle>
            <a:lvl1pPr>
              <a:defRPr sz="3200">
                <a:solidFill>
                  <a:schemeClr val="tx1"/>
                </a:solidFill>
              </a:defRPr>
            </a:lvl1pPr>
          </a:lstStyle>
          <a:p>
            <a:r>
              <a:rPr lang="en-US"/>
              <a:t>Click to edit Master title style</a:t>
            </a:r>
            <a:endParaRPr lang="en-US" dirty="0"/>
          </a:p>
        </p:txBody>
      </p:sp>
      <p:sp>
        <p:nvSpPr>
          <p:cNvPr id="6" name="Subtitle 2">
            <a:extLst>
              <a:ext uri="{FF2B5EF4-FFF2-40B4-BE49-F238E27FC236}">
                <a16:creationId xmlns:a16="http://schemas.microsoft.com/office/drawing/2014/main" id="{6482AC24-42A4-409D-B027-A606B54ABBB0}"/>
              </a:ext>
            </a:extLst>
          </p:cNvPr>
          <p:cNvSpPr>
            <a:spLocks noGrp="1"/>
          </p:cNvSpPr>
          <p:nvPr>
            <p:ph type="subTitle" idx="1"/>
          </p:nvPr>
        </p:nvSpPr>
        <p:spPr bwMode="gray">
          <a:xfrm>
            <a:off x="334800" y="1267747"/>
            <a:ext cx="8558374" cy="360865"/>
          </a:xfrm>
        </p:spPr>
        <p:txBody>
          <a:bodyPr lIns="0" tIns="0" rIns="0" bIns="0"/>
          <a:lstStyle>
            <a:lvl1pPr marL="0" indent="0" algn="l">
              <a:buNone/>
              <a:defRPr sz="20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spTree>
    <p:extLst>
      <p:ext uri="{BB962C8B-B14F-4D97-AF65-F5344CB8AC3E}">
        <p14:creationId xmlns:p14="http://schemas.microsoft.com/office/powerpoint/2010/main" val="2870462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 Agenda">
    <p:spTree>
      <p:nvGrpSpPr>
        <p:cNvPr id="1" name=""/>
        <p:cNvGrpSpPr/>
        <p:nvPr/>
      </p:nvGrpSpPr>
      <p:grpSpPr>
        <a:xfrm>
          <a:off x="0" y="0"/>
          <a:ext cx="0" cy="0"/>
          <a:chOff x="0" y="0"/>
          <a:chExt cx="0" cy="0"/>
        </a:xfrm>
      </p:grpSpPr>
      <p:sp>
        <p:nvSpPr>
          <p:cNvPr id="4" name="Content Placeholder 3"/>
          <p:cNvSpPr>
            <a:spLocks noGrp="1"/>
          </p:cNvSpPr>
          <p:nvPr>
            <p:ph sz="quarter" idx="17"/>
          </p:nvPr>
        </p:nvSpPr>
        <p:spPr bwMode="gray">
          <a:xfrm>
            <a:off x="246938" y="1931197"/>
            <a:ext cx="8643600" cy="3980439"/>
          </a:xfrm>
        </p:spPr>
        <p:txBody>
          <a:bodyPr/>
          <a:lstStyle>
            <a:lvl1pPr>
              <a:spcBef>
                <a:spcPts val="900"/>
              </a:spcBef>
              <a:defRPr sz="2000"/>
            </a:lvl1pPr>
            <a:lvl2pPr marL="0" indent="0">
              <a:spcBef>
                <a:spcPts val="900"/>
              </a:spcBef>
              <a:buNone/>
              <a:defRPr sz="2000">
                <a:solidFill>
                  <a:schemeClr val="accent4"/>
                </a:solidFill>
              </a:defRPr>
            </a:lvl2pPr>
            <a:lvl3pPr marL="252025" indent="-252025">
              <a:spcBef>
                <a:spcPts val="900"/>
              </a:spcBef>
              <a:buClr>
                <a:schemeClr val="accent4"/>
              </a:buClr>
              <a:buFont typeface="Symbol" panose="05050102010706020507" pitchFamily="18" charset="2"/>
              <a:buChar char=""/>
              <a:defRPr sz="2000">
                <a:solidFill>
                  <a:schemeClr val="accent4"/>
                </a:solidFill>
              </a:defRPr>
            </a:lvl3pPr>
            <a:lvl4pPr marL="252025" indent="-252025">
              <a:spcBef>
                <a:spcPts val="900"/>
              </a:spcBef>
              <a:buClr>
                <a:schemeClr val="accent4"/>
              </a:buClr>
              <a:buFont typeface="Symbol" panose="05050102010706020507" pitchFamily="18" charset="2"/>
              <a:buChar char=""/>
              <a:defRPr sz="2000">
                <a:solidFill>
                  <a:schemeClr val="accent4"/>
                </a:solidFill>
              </a:defRPr>
            </a:lvl4pPr>
            <a:lvl5pPr marL="252025" indent="-252025">
              <a:spcBef>
                <a:spcPts val="900"/>
              </a:spcBef>
              <a:buClr>
                <a:schemeClr val="accent4"/>
              </a:buClr>
              <a:buFont typeface="Symbol" panose="05050102010706020507" pitchFamily="18" charset="2"/>
              <a:buChar char=""/>
              <a:defRPr sz="2000">
                <a:solidFill>
                  <a:schemeClr val="accent4"/>
                </a:solidFill>
              </a:defRPr>
            </a:lvl5pPr>
            <a:lvl6pPr marL="252025" indent="-252025">
              <a:spcBef>
                <a:spcPts val="900"/>
              </a:spcBef>
              <a:buClr>
                <a:schemeClr val="accent4"/>
              </a:buClr>
              <a:buFont typeface="Symbol" panose="05050102010706020507" pitchFamily="18" charset="2"/>
              <a:buChar char=""/>
              <a:defRPr sz="2000">
                <a:solidFill>
                  <a:schemeClr val="accent4"/>
                </a:solidFill>
              </a:defRPr>
            </a:lvl6pPr>
            <a:lvl7pPr marL="252025" indent="-252025">
              <a:spcBef>
                <a:spcPts val="900"/>
              </a:spcBef>
              <a:buClr>
                <a:schemeClr val="accent4"/>
              </a:buClr>
              <a:buFont typeface="Symbol" panose="05050102010706020507" pitchFamily="18" charset="2"/>
              <a:buChar char=""/>
              <a:defRPr sz="2000">
                <a:solidFill>
                  <a:schemeClr val="accent4"/>
                </a:solidFill>
              </a:defRPr>
            </a:lvl7pPr>
            <a:lvl8pPr marL="252025" indent="-252025">
              <a:spcBef>
                <a:spcPts val="900"/>
              </a:spcBef>
              <a:buClr>
                <a:schemeClr val="accent4"/>
              </a:buClr>
              <a:buFont typeface="Symbol" panose="05050102010706020507" pitchFamily="18" charset="2"/>
              <a:buChar char=""/>
              <a:defRPr sz="2000">
                <a:solidFill>
                  <a:schemeClr val="accent4"/>
                </a:solidFill>
              </a:defRPr>
            </a:lvl8pPr>
            <a:lvl9pPr marL="252025" indent="-252025">
              <a:spcBef>
                <a:spcPts val="900"/>
              </a:spcBef>
              <a:buClr>
                <a:schemeClr val="accent4"/>
              </a:buClr>
              <a:buFont typeface="Symbol" panose="05050102010706020507" pitchFamily="18" charset="2"/>
              <a:buChar char=""/>
              <a:defRPr sz="2000">
                <a:solidFill>
                  <a:schemeClr val="accent4"/>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p:cNvSpPr>
            <a:spLocks noGrp="1"/>
          </p:cNvSpPr>
          <p:nvPr>
            <p:ph type="dt" sz="half" idx="18"/>
          </p:nvPr>
        </p:nvSpPr>
        <p:spPr bwMode="gray"/>
        <p:txBody>
          <a:bodyPr/>
          <a:lstStyle/>
          <a:p>
            <a:fld id="{F7AFF65D-AAB4-46ED-A858-A6BA48891152}" type="datetime4">
              <a:rPr lang="en-US" smtClean="0"/>
              <a:t>June 9, 2021</a:t>
            </a:fld>
            <a:endParaRPr lang="en-US" dirty="0"/>
          </a:p>
        </p:txBody>
      </p:sp>
      <p:sp>
        <p:nvSpPr>
          <p:cNvPr id="5" name="Footer Placeholder 4"/>
          <p:cNvSpPr>
            <a:spLocks noGrp="1"/>
          </p:cNvSpPr>
          <p:nvPr>
            <p:ph type="ftr" sz="quarter" idx="19"/>
          </p:nvPr>
        </p:nvSpPr>
        <p:spPr bwMode="gray"/>
        <p:txBody>
          <a:bodyPr/>
          <a:lstStyle/>
          <a:p>
            <a:pPr lvl="8"/>
            <a:endParaRPr lang="en-US" dirty="0"/>
          </a:p>
        </p:txBody>
      </p:sp>
      <p:sp>
        <p:nvSpPr>
          <p:cNvPr id="6" name="Slide Number Placeholder 5"/>
          <p:cNvSpPr>
            <a:spLocks noGrp="1"/>
          </p:cNvSpPr>
          <p:nvPr>
            <p:ph type="sldNum" sz="quarter" idx="20"/>
          </p:nvPr>
        </p:nvSpPr>
        <p:spPr bwMode="gray"/>
        <p:txBody>
          <a:bodyPr/>
          <a:lstStyle/>
          <a:p>
            <a:r>
              <a:rPr lang="en-US" dirty="0"/>
              <a:t>Slide </a:t>
            </a:r>
            <a:fld id="{619F89D8-7AE3-494A-97F3-03D680869632}" type="slidenum">
              <a:rPr lang="en-US" smtClean="0"/>
              <a:pPr/>
              <a:t>‹#›</a:t>
            </a:fld>
            <a:endParaRPr lang="en-US" dirty="0"/>
          </a:p>
        </p:txBody>
      </p:sp>
      <p:sp>
        <p:nvSpPr>
          <p:cNvPr id="7" name="Title 6"/>
          <p:cNvSpPr>
            <a:spLocks noGrp="1"/>
          </p:cNvSpPr>
          <p:nvPr>
            <p:ph type="title"/>
          </p:nvPr>
        </p:nvSpPr>
        <p:spPr bwMode="gray"/>
        <p:txBody>
          <a:bodyPr/>
          <a:lstStyle/>
          <a:p>
            <a:r>
              <a:rPr lang="en-US"/>
              <a:t>Click to edit Master title style</a:t>
            </a:r>
            <a:endParaRPr lang="en-US" dirty="0"/>
          </a:p>
        </p:txBody>
      </p:sp>
    </p:spTree>
    <p:extLst>
      <p:ext uri="{BB962C8B-B14F-4D97-AF65-F5344CB8AC3E}">
        <p14:creationId xmlns:p14="http://schemas.microsoft.com/office/powerpoint/2010/main" val="3984770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 Content">
    <p:spTree>
      <p:nvGrpSpPr>
        <p:cNvPr id="1" name=""/>
        <p:cNvGrpSpPr/>
        <p:nvPr/>
      </p:nvGrpSpPr>
      <p:grpSpPr>
        <a:xfrm>
          <a:off x="0" y="0"/>
          <a:ext cx="0" cy="0"/>
          <a:chOff x="0" y="0"/>
          <a:chExt cx="0" cy="0"/>
        </a:xfrm>
      </p:grpSpPr>
      <p:sp>
        <p:nvSpPr>
          <p:cNvPr id="9" name="Content Placeholder 8"/>
          <p:cNvSpPr>
            <a:spLocks noGrp="1"/>
          </p:cNvSpPr>
          <p:nvPr>
            <p:ph sz="quarter" idx="21"/>
          </p:nvPr>
        </p:nvSpPr>
        <p:spPr bwMode="gray">
          <a:xfrm>
            <a:off x="246938" y="1931198"/>
            <a:ext cx="8643600" cy="39822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8"/>
          </p:nvPr>
        </p:nvSpPr>
        <p:spPr bwMode="gray"/>
        <p:txBody>
          <a:bodyPr/>
          <a:lstStyle/>
          <a:p>
            <a:fld id="{FFAB2352-921F-4DD8-A99A-A1474F6943FF}" type="datetime4">
              <a:rPr lang="en-US" smtClean="0"/>
              <a:t>June 9, 2021</a:t>
            </a:fld>
            <a:endParaRPr lang="en-US" dirty="0"/>
          </a:p>
        </p:txBody>
      </p:sp>
      <p:sp>
        <p:nvSpPr>
          <p:cNvPr id="6" name="Footer Placeholder 5"/>
          <p:cNvSpPr>
            <a:spLocks noGrp="1"/>
          </p:cNvSpPr>
          <p:nvPr>
            <p:ph type="ftr" sz="quarter" idx="19"/>
          </p:nvPr>
        </p:nvSpPr>
        <p:spPr bwMode="gray"/>
        <p:txBody>
          <a:bodyPr/>
          <a:lstStyle/>
          <a:p>
            <a:pPr lvl="8"/>
            <a:endParaRPr lang="en-US" dirty="0"/>
          </a:p>
        </p:txBody>
      </p:sp>
      <p:sp>
        <p:nvSpPr>
          <p:cNvPr id="11" name="Slide Number Placeholder 10"/>
          <p:cNvSpPr>
            <a:spLocks noGrp="1"/>
          </p:cNvSpPr>
          <p:nvPr>
            <p:ph type="sldNum" sz="quarter" idx="20"/>
          </p:nvPr>
        </p:nvSpPr>
        <p:spPr bwMode="gray"/>
        <p:txBody>
          <a:bodyPr/>
          <a:lstStyle/>
          <a:p>
            <a:r>
              <a:rPr lang="en-US" dirty="0"/>
              <a:t>Slide </a:t>
            </a:r>
            <a:fld id="{619F89D8-7AE3-494A-97F3-03D680869632}" type="slidenum">
              <a:rPr lang="en-US" smtClean="0"/>
              <a:pPr/>
              <a:t>‹#›</a:t>
            </a:fld>
            <a:endParaRPr lang="en-US" dirty="0"/>
          </a:p>
        </p:txBody>
      </p:sp>
      <p:sp>
        <p:nvSpPr>
          <p:cNvPr id="8" name="Subtitle 2"/>
          <p:cNvSpPr>
            <a:spLocks noGrp="1"/>
          </p:cNvSpPr>
          <p:nvPr>
            <p:ph type="subTitle" idx="13"/>
          </p:nvPr>
        </p:nvSpPr>
        <p:spPr bwMode="gray">
          <a:xfrm>
            <a:off x="247611"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8842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 Content &amp; Box">
    <p:spTree>
      <p:nvGrpSpPr>
        <p:cNvPr id="1" name=""/>
        <p:cNvGrpSpPr/>
        <p:nvPr/>
      </p:nvGrpSpPr>
      <p:grpSpPr>
        <a:xfrm>
          <a:off x="0" y="0"/>
          <a:ext cx="0" cy="0"/>
          <a:chOff x="0" y="0"/>
          <a:chExt cx="0" cy="0"/>
        </a:xfrm>
      </p:grpSpPr>
      <p:sp>
        <p:nvSpPr>
          <p:cNvPr id="9" name="Content Placeholder 8"/>
          <p:cNvSpPr>
            <a:spLocks noGrp="1"/>
          </p:cNvSpPr>
          <p:nvPr>
            <p:ph sz="quarter" idx="21"/>
          </p:nvPr>
        </p:nvSpPr>
        <p:spPr bwMode="gray">
          <a:xfrm>
            <a:off x="246938" y="1931195"/>
            <a:ext cx="8643600" cy="34309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8"/>
          </p:nvPr>
        </p:nvSpPr>
        <p:spPr bwMode="gray"/>
        <p:txBody>
          <a:bodyPr/>
          <a:lstStyle/>
          <a:p>
            <a:fld id="{FFAB2352-921F-4DD8-A99A-A1474F6943FF}" type="datetime4">
              <a:rPr lang="en-US" smtClean="0"/>
              <a:t>June 9, 2021</a:t>
            </a:fld>
            <a:endParaRPr lang="en-US" dirty="0"/>
          </a:p>
        </p:txBody>
      </p:sp>
      <p:sp>
        <p:nvSpPr>
          <p:cNvPr id="6" name="Footer Placeholder 5"/>
          <p:cNvSpPr>
            <a:spLocks noGrp="1"/>
          </p:cNvSpPr>
          <p:nvPr>
            <p:ph type="ftr" sz="quarter" idx="19"/>
          </p:nvPr>
        </p:nvSpPr>
        <p:spPr bwMode="gray"/>
        <p:txBody>
          <a:bodyPr/>
          <a:lstStyle/>
          <a:p>
            <a:pPr lvl="8"/>
            <a:endParaRPr lang="en-US" dirty="0"/>
          </a:p>
        </p:txBody>
      </p:sp>
      <p:sp>
        <p:nvSpPr>
          <p:cNvPr id="11" name="Slide Number Placeholder 10"/>
          <p:cNvSpPr>
            <a:spLocks noGrp="1"/>
          </p:cNvSpPr>
          <p:nvPr>
            <p:ph type="sldNum" sz="quarter" idx="20"/>
          </p:nvPr>
        </p:nvSpPr>
        <p:spPr bwMode="gray"/>
        <p:txBody>
          <a:bodyPr/>
          <a:lstStyle/>
          <a:p>
            <a:r>
              <a:rPr lang="en-US" dirty="0"/>
              <a:t>Slide </a:t>
            </a:r>
            <a:fld id="{619F89D8-7AE3-494A-97F3-03D680869632}" type="slidenum">
              <a:rPr lang="en-US" smtClean="0"/>
              <a:pPr/>
              <a:t>‹#›</a:t>
            </a:fld>
            <a:endParaRPr lang="en-US" dirty="0"/>
          </a:p>
        </p:txBody>
      </p:sp>
      <p:sp>
        <p:nvSpPr>
          <p:cNvPr id="8" name="Subtitle 2"/>
          <p:cNvSpPr>
            <a:spLocks noGrp="1"/>
          </p:cNvSpPr>
          <p:nvPr>
            <p:ph type="subTitle" idx="13"/>
          </p:nvPr>
        </p:nvSpPr>
        <p:spPr bwMode="gray">
          <a:xfrm>
            <a:off x="246934" y="1085213"/>
            <a:ext cx="8643600" cy="504000"/>
          </a:xfrm>
        </p:spPr>
        <p:txBody>
          <a:bodyPr lIns="0" tIns="0" rIns="0" bIns="0"/>
          <a:lstStyle>
            <a:lvl1pPr marL="0" indent="0" algn="l">
              <a:buNone/>
              <a:defRPr sz="1800">
                <a:solidFill>
                  <a:schemeClr val="tx1"/>
                </a:solidFill>
              </a:defRPr>
            </a:lvl1pPr>
            <a:lvl2pPr marL="0" indent="0" algn="l">
              <a:buNone/>
              <a:defRPr sz="2000">
                <a:solidFill>
                  <a:schemeClr val="tx1"/>
                </a:solidFill>
              </a:defRPr>
            </a:lvl2pPr>
            <a:lvl3pPr marL="0" indent="0" algn="l">
              <a:buNone/>
              <a:defRPr sz="2000">
                <a:solidFill>
                  <a:schemeClr val="tx1"/>
                </a:solidFill>
              </a:defRPr>
            </a:lvl3pPr>
            <a:lvl4pPr marL="0" indent="0" algn="l">
              <a:buNone/>
              <a:defRPr sz="2000">
                <a:solidFill>
                  <a:schemeClr val="tx1"/>
                </a:solidFill>
              </a:defRPr>
            </a:lvl4pPr>
            <a:lvl5pPr marL="0" indent="0" algn="l">
              <a:buNone/>
              <a:defRPr sz="2000">
                <a:solidFill>
                  <a:schemeClr val="tx1"/>
                </a:solidFill>
              </a:defRPr>
            </a:lvl5pPr>
            <a:lvl6pPr marL="0" indent="0" algn="l">
              <a:buNone/>
              <a:defRPr sz="2000">
                <a:solidFill>
                  <a:schemeClr val="tx1"/>
                </a:solidFill>
              </a:defRPr>
            </a:lvl6pPr>
            <a:lvl7pPr marL="0" indent="0" algn="l">
              <a:buNone/>
              <a:defRPr sz="2000">
                <a:solidFill>
                  <a:schemeClr val="tx1"/>
                </a:solidFill>
              </a:defRPr>
            </a:lvl7pPr>
            <a:lvl8pPr marL="0" indent="0" algn="l">
              <a:buNone/>
              <a:defRPr sz="2000">
                <a:solidFill>
                  <a:schemeClr val="tx1"/>
                </a:solidFill>
              </a:defRPr>
            </a:lvl8pPr>
            <a:lvl9pPr marL="0" indent="0" algn="l">
              <a:buNone/>
              <a:defRPr sz="2000">
                <a:solidFill>
                  <a:schemeClr val="tx1"/>
                </a:solidFill>
              </a:defRPr>
            </a:lvl9pPr>
          </a:lstStyle>
          <a:p>
            <a:pPr lvl="0"/>
            <a:r>
              <a:rPr lang="en-US"/>
              <a:t>Click to edit Master subtitle style</a:t>
            </a:r>
            <a:endParaRPr lang="en-US" dirty="0"/>
          </a:p>
        </p:txBody>
      </p:sp>
      <p:sp>
        <p:nvSpPr>
          <p:cNvPr id="10" name="Text Placeholder 7"/>
          <p:cNvSpPr>
            <a:spLocks noGrp="1"/>
          </p:cNvSpPr>
          <p:nvPr>
            <p:ph type="body" sz="quarter" idx="29"/>
          </p:nvPr>
        </p:nvSpPr>
        <p:spPr bwMode="gray">
          <a:xfrm>
            <a:off x="246934" y="5453067"/>
            <a:ext cx="8643600" cy="460375"/>
          </a:xfrm>
          <a:solidFill>
            <a:schemeClr val="accent3"/>
          </a:solidFill>
        </p:spPr>
        <p:txBody>
          <a:bodyPr anchor="ctr"/>
          <a:lstStyle>
            <a:lvl1pPr marL="0" indent="0" algn="ctr">
              <a:spcBef>
                <a:spcPts val="0"/>
              </a:spcBef>
              <a:buFont typeface="Arial" panose="020B0604020202020204" pitchFamily="34" charset="0"/>
              <a:buNone/>
              <a:defRPr sz="1600" b="1">
                <a:solidFill>
                  <a:schemeClr val="bg1"/>
                </a:solidFill>
              </a:defRPr>
            </a:lvl1pPr>
            <a:lvl2pPr marL="0" indent="0" algn="ctr">
              <a:spcBef>
                <a:spcPts val="0"/>
              </a:spcBef>
              <a:buNone/>
              <a:defRPr sz="1600" b="1">
                <a:solidFill>
                  <a:schemeClr val="bg1"/>
                </a:solidFill>
              </a:defRPr>
            </a:lvl2pPr>
            <a:lvl3pPr marL="0" indent="0" algn="ctr">
              <a:spcBef>
                <a:spcPts val="0"/>
              </a:spcBef>
              <a:buNone/>
              <a:defRPr sz="1600" b="1">
                <a:solidFill>
                  <a:schemeClr val="bg1"/>
                </a:solidFill>
              </a:defRPr>
            </a:lvl3pPr>
            <a:lvl4pPr marL="0" indent="0" algn="ctr">
              <a:spcBef>
                <a:spcPts val="0"/>
              </a:spcBef>
              <a:buNone/>
              <a:defRPr sz="1600" b="1">
                <a:solidFill>
                  <a:schemeClr val="bg1"/>
                </a:solidFill>
              </a:defRPr>
            </a:lvl4pPr>
            <a:lvl5pPr marL="0" indent="0" algn="ctr">
              <a:spcBef>
                <a:spcPts val="0"/>
              </a:spcBef>
              <a:buNone/>
              <a:defRPr sz="1600" b="1">
                <a:solidFill>
                  <a:schemeClr val="bg1"/>
                </a:solidFill>
              </a:defRPr>
            </a:lvl5pPr>
            <a:lvl6pPr marL="0" indent="0" algn="ctr">
              <a:spcBef>
                <a:spcPts val="0"/>
              </a:spcBef>
              <a:buNone/>
              <a:defRPr sz="1600" b="1">
                <a:solidFill>
                  <a:schemeClr val="bg1"/>
                </a:solidFill>
              </a:defRPr>
            </a:lvl6pPr>
            <a:lvl7pPr marL="0" indent="0" algn="ctr">
              <a:spcBef>
                <a:spcPts val="0"/>
              </a:spcBef>
              <a:buNone/>
              <a:defRPr sz="1600" b="1">
                <a:solidFill>
                  <a:schemeClr val="bg1"/>
                </a:solidFill>
              </a:defRPr>
            </a:lvl7pPr>
            <a:lvl8pPr marL="0" indent="0" algn="ctr">
              <a:spcBef>
                <a:spcPts val="0"/>
              </a:spcBef>
              <a:buNone/>
              <a:defRPr sz="1600" b="1">
                <a:solidFill>
                  <a:schemeClr val="bg1"/>
                </a:solidFill>
              </a:defRPr>
            </a:lvl8pPr>
            <a:lvl9pPr marL="0" indent="0" algn="ctr">
              <a:spcBef>
                <a:spcPts val="0"/>
              </a:spcBef>
              <a:buNone/>
              <a:defRPr sz="1600" b="1">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02066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image" Target="../media/image1.png"/><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247610" y="682313"/>
            <a:ext cx="8643600" cy="396000"/>
          </a:xfrm>
          <a:prstGeom prst="rect">
            <a:avLst/>
          </a:prstGeom>
        </p:spPr>
        <p:txBody>
          <a:bodyPr vert="horz" lIns="0" tIns="0" rIns="0" bIns="0" rtlCol="0" anchor="t">
            <a:noAutofit/>
          </a:bodyPr>
          <a:lstStyle/>
          <a:p>
            <a:r>
              <a:rPr lang="en-US"/>
              <a:t>Click to edit Master title style</a:t>
            </a:r>
            <a:endParaRPr lang="en-US" dirty="0"/>
          </a:p>
        </p:txBody>
      </p:sp>
      <p:sp>
        <p:nvSpPr>
          <p:cNvPr id="5" name="Footer Placeholder 4"/>
          <p:cNvSpPr>
            <a:spLocks noGrp="1"/>
          </p:cNvSpPr>
          <p:nvPr>
            <p:ph type="ftr" sz="quarter" idx="3"/>
          </p:nvPr>
        </p:nvSpPr>
        <p:spPr bwMode="gray">
          <a:xfrm>
            <a:off x="2416331" y="6298397"/>
            <a:ext cx="5609036" cy="500072"/>
          </a:xfrm>
          <a:prstGeom prst="rect">
            <a:avLst/>
          </a:prstGeom>
          <a:noFill/>
        </p:spPr>
        <p:txBody>
          <a:bodyPr vert="horz" lIns="0" tIns="0" rIns="0" bIns="0" rtlCol="0" anchor="ctr">
            <a:noAutofit/>
          </a:bodyPr>
          <a:lstStyle>
            <a:lvl1pPr algn="l" rtl="0">
              <a:defRPr sz="1000">
                <a:solidFill>
                  <a:schemeClr val="accent3"/>
                </a:solidFill>
              </a:defRPr>
            </a:lvl1pPr>
            <a:lvl2pPr marL="0" indent="0">
              <a:defRPr sz="1000">
                <a:solidFill>
                  <a:schemeClr val="accent3"/>
                </a:solidFill>
              </a:defRPr>
            </a:lvl2pPr>
            <a:lvl3pPr marL="0" indent="0">
              <a:defRPr sz="1000">
                <a:solidFill>
                  <a:schemeClr val="accent3"/>
                </a:solidFill>
              </a:defRPr>
            </a:lvl3pPr>
            <a:lvl4pPr marL="0" indent="0">
              <a:defRPr sz="1000">
                <a:solidFill>
                  <a:schemeClr val="accent3"/>
                </a:solidFill>
              </a:defRPr>
            </a:lvl4pPr>
            <a:lvl5pPr marL="0" indent="0">
              <a:defRPr sz="1000">
                <a:solidFill>
                  <a:schemeClr val="accent3"/>
                </a:solidFill>
              </a:defRPr>
            </a:lvl5pPr>
            <a:lvl6pPr marL="0" indent="0">
              <a:defRPr sz="1000">
                <a:solidFill>
                  <a:schemeClr val="accent3"/>
                </a:solidFill>
              </a:defRPr>
            </a:lvl6pPr>
            <a:lvl7pPr marL="0" indent="0">
              <a:defRPr sz="1000">
                <a:solidFill>
                  <a:schemeClr val="accent3"/>
                </a:solidFill>
              </a:defRPr>
            </a:lvl7pPr>
            <a:lvl8pPr marL="0" indent="0">
              <a:defRPr sz="1000">
                <a:solidFill>
                  <a:schemeClr val="accent3"/>
                </a:solidFill>
              </a:defRPr>
            </a:lvl8pPr>
            <a:lvl9pPr marL="0" indent="0">
              <a:defRPr sz="1000">
                <a:solidFill>
                  <a:schemeClr val="accent3"/>
                </a:solidFill>
              </a:defRPr>
            </a:lvl9pPr>
          </a:lstStyle>
          <a:p>
            <a:endParaRPr lang="de-DE" dirty="0"/>
          </a:p>
        </p:txBody>
      </p:sp>
      <p:sp>
        <p:nvSpPr>
          <p:cNvPr id="4" name="Date Placeholder 3"/>
          <p:cNvSpPr>
            <a:spLocks noGrp="1"/>
          </p:cNvSpPr>
          <p:nvPr>
            <p:ph type="dt" sz="half" idx="2"/>
          </p:nvPr>
        </p:nvSpPr>
        <p:spPr bwMode="gray">
          <a:xfrm>
            <a:off x="249318" y="6489341"/>
            <a:ext cx="1162800" cy="118192"/>
          </a:xfrm>
          <a:prstGeom prst="rect">
            <a:avLst/>
          </a:prstGeom>
        </p:spPr>
        <p:txBody>
          <a:bodyPr vert="horz" lIns="0" tIns="0" rIns="0" bIns="0" rtlCol="0" anchor="ctr">
            <a:noAutofit/>
          </a:bodyPr>
          <a:lstStyle>
            <a:lvl1pPr algn="l">
              <a:defRPr sz="1000">
                <a:solidFill>
                  <a:schemeClr val="accent3"/>
                </a:solidFill>
              </a:defRPr>
            </a:lvl1pPr>
            <a:lvl2pPr marL="0" indent="0">
              <a:defRPr sz="1000">
                <a:solidFill>
                  <a:schemeClr val="accent3"/>
                </a:solidFill>
              </a:defRPr>
            </a:lvl2pPr>
            <a:lvl3pPr marL="0" indent="0">
              <a:defRPr sz="1000">
                <a:solidFill>
                  <a:schemeClr val="accent3"/>
                </a:solidFill>
              </a:defRPr>
            </a:lvl3pPr>
            <a:lvl4pPr marL="0" indent="0">
              <a:defRPr sz="1000">
                <a:solidFill>
                  <a:schemeClr val="accent3"/>
                </a:solidFill>
              </a:defRPr>
            </a:lvl4pPr>
            <a:lvl5pPr marL="0" indent="0">
              <a:defRPr sz="1000">
                <a:solidFill>
                  <a:schemeClr val="accent3"/>
                </a:solidFill>
              </a:defRPr>
            </a:lvl5pPr>
            <a:lvl6pPr marL="0" indent="0">
              <a:defRPr sz="1000">
                <a:solidFill>
                  <a:schemeClr val="accent3"/>
                </a:solidFill>
              </a:defRPr>
            </a:lvl6pPr>
            <a:lvl7pPr marL="0" indent="0">
              <a:defRPr sz="1000">
                <a:solidFill>
                  <a:schemeClr val="accent3"/>
                </a:solidFill>
              </a:defRPr>
            </a:lvl7pPr>
            <a:lvl8pPr marL="0" indent="0">
              <a:defRPr sz="1000">
                <a:solidFill>
                  <a:schemeClr val="accent3"/>
                </a:solidFill>
              </a:defRPr>
            </a:lvl8pPr>
            <a:lvl9pPr marL="0" indent="0">
              <a:defRPr sz="1000">
                <a:solidFill>
                  <a:schemeClr val="accent3"/>
                </a:solidFill>
              </a:defRPr>
            </a:lvl9pPr>
          </a:lstStyle>
          <a:p>
            <a:fld id="{B2016A11-4950-4F3F-938B-45DEE5F72969}" type="datetime4">
              <a:rPr lang="en-US" smtClean="0"/>
              <a:pPr/>
              <a:t>June 9, 2021</a:t>
            </a:fld>
            <a:endParaRPr lang="en-US" dirty="0"/>
          </a:p>
        </p:txBody>
      </p:sp>
      <p:sp>
        <p:nvSpPr>
          <p:cNvPr id="3" name="Text Placeholder 2"/>
          <p:cNvSpPr>
            <a:spLocks noGrp="1"/>
          </p:cNvSpPr>
          <p:nvPr>
            <p:ph type="body" idx="1"/>
          </p:nvPr>
        </p:nvSpPr>
        <p:spPr bwMode="gray">
          <a:xfrm>
            <a:off x="247611" y="1931194"/>
            <a:ext cx="8643600" cy="3982177"/>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bwMode="gray">
          <a:xfrm>
            <a:off x="1714663" y="6488733"/>
            <a:ext cx="676800" cy="118800"/>
          </a:xfrm>
          <a:prstGeom prst="rect">
            <a:avLst/>
          </a:prstGeom>
        </p:spPr>
        <p:txBody>
          <a:bodyPr vert="horz" lIns="0" tIns="0" rIns="0" bIns="0" rtlCol="0" anchor="ctr">
            <a:noAutofit/>
          </a:bodyPr>
          <a:lstStyle>
            <a:lvl1pPr algn="l">
              <a:defRPr sz="1000">
                <a:solidFill>
                  <a:schemeClr val="accent3"/>
                </a:solidFill>
              </a:defRPr>
            </a:lvl1pPr>
            <a:lvl2pPr marL="0" indent="0">
              <a:defRPr sz="1000">
                <a:solidFill>
                  <a:schemeClr val="accent3"/>
                </a:solidFill>
              </a:defRPr>
            </a:lvl2pPr>
            <a:lvl3pPr marL="0" indent="0">
              <a:defRPr sz="1000">
                <a:solidFill>
                  <a:schemeClr val="accent3"/>
                </a:solidFill>
              </a:defRPr>
            </a:lvl3pPr>
            <a:lvl4pPr marL="0" indent="0">
              <a:defRPr sz="1000">
                <a:solidFill>
                  <a:schemeClr val="accent3"/>
                </a:solidFill>
              </a:defRPr>
            </a:lvl4pPr>
            <a:lvl5pPr marL="0" indent="0">
              <a:defRPr sz="1000">
                <a:solidFill>
                  <a:schemeClr val="accent3"/>
                </a:solidFill>
              </a:defRPr>
            </a:lvl5pPr>
            <a:lvl6pPr marL="0" indent="0">
              <a:defRPr sz="1000">
                <a:solidFill>
                  <a:schemeClr val="accent3"/>
                </a:solidFill>
              </a:defRPr>
            </a:lvl6pPr>
            <a:lvl7pPr marL="0" indent="0">
              <a:defRPr sz="1000">
                <a:solidFill>
                  <a:schemeClr val="accent3"/>
                </a:solidFill>
              </a:defRPr>
            </a:lvl7pPr>
            <a:lvl8pPr marL="0" indent="0">
              <a:defRPr sz="1000">
                <a:solidFill>
                  <a:schemeClr val="accent3"/>
                </a:solidFill>
              </a:defRPr>
            </a:lvl8pPr>
            <a:lvl9pPr marL="0" indent="0">
              <a:defRPr sz="1000">
                <a:solidFill>
                  <a:schemeClr val="accent3"/>
                </a:solidFill>
              </a:defRPr>
            </a:lvl9pPr>
          </a:lstStyle>
          <a:p>
            <a:r>
              <a:rPr lang="en-US" dirty="0"/>
              <a:t>Slide </a:t>
            </a:r>
            <a:fld id="{619F89D8-7AE3-494A-97F3-03D680869632}" type="slidenum">
              <a:rPr lang="en-US" smtClean="0"/>
              <a:pPr/>
              <a:t>‹#›</a:t>
            </a:fld>
            <a:endParaRPr lang="en-US" dirty="0"/>
          </a:p>
        </p:txBody>
      </p:sp>
      <p:cxnSp>
        <p:nvCxnSpPr>
          <p:cNvPr id="35" name="Straight Connector 34"/>
          <p:cNvCxnSpPr/>
          <p:nvPr/>
        </p:nvCxnSpPr>
        <p:spPr bwMode="gray">
          <a:xfrm>
            <a:off x="251727" y="6094413"/>
            <a:ext cx="8640000" cy="0"/>
          </a:xfrm>
          <a:prstGeom prst="line">
            <a:avLst/>
          </a:prstGeom>
          <a:ln w="12700">
            <a:solidFill>
              <a:schemeClr val="accent3"/>
            </a:solidFill>
          </a:ln>
        </p:spPr>
        <p:style>
          <a:lnRef idx="1">
            <a:schemeClr val="accent3"/>
          </a:lnRef>
          <a:fillRef idx="0">
            <a:schemeClr val="accent3"/>
          </a:fillRef>
          <a:effectRef idx="0">
            <a:schemeClr val="accent3"/>
          </a:effectRef>
          <a:fontRef idx="minor">
            <a:schemeClr val="tx1"/>
          </a:fontRef>
        </p:style>
      </p:cxnSp>
      <p:cxnSp>
        <p:nvCxnSpPr>
          <p:cNvPr id="73" name="Straight Connector 72"/>
          <p:cNvCxnSpPr/>
          <p:nvPr/>
        </p:nvCxnSpPr>
        <p:spPr bwMode="gray">
          <a:xfrm>
            <a:off x="1609403" y="6472544"/>
            <a:ext cx="0" cy="132461"/>
          </a:xfrm>
          <a:prstGeom prst="line">
            <a:avLst/>
          </a:prstGeom>
          <a:ln w="12700">
            <a:solidFill>
              <a:schemeClr val="accent3"/>
            </a:solidFill>
          </a:ln>
        </p:spPr>
        <p:style>
          <a:lnRef idx="1">
            <a:schemeClr val="accent3"/>
          </a:lnRef>
          <a:fillRef idx="0">
            <a:schemeClr val="accent3"/>
          </a:fillRef>
          <a:effectRef idx="0">
            <a:schemeClr val="accent3"/>
          </a:effectRef>
          <a:fontRef idx="minor">
            <a:schemeClr val="tx1"/>
          </a:fontRef>
        </p:style>
      </p:cxnSp>
      <p:sp>
        <p:nvSpPr>
          <p:cNvPr id="7" name="Rectangle 6"/>
          <p:cNvSpPr/>
          <p:nvPr userDrawn="1"/>
        </p:nvSpPr>
        <p:spPr bwMode="gray">
          <a:xfrm>
            <a:off x="155501" y="426352"/>
            <a:ext cx="413300" cy="1583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de-DE" sz="2400" b="1" dirty="0">
                <a:solidFill>
                  <a:schemeClr val="bg2"/>
                </a:solidFill>
              </a:rPr>
              <a:t>—</a:t>
            </a:r>
            <a:endParaRPr lang="en-US" sz="2400" b="1" dirty="0" err="1">
              <a:solidFill>
                <a:schemeClr val="bg2"/>
              </a:solidFill>
            </a:endParaRPr>
          </a:p>
        </p:txBody>
      </p:sp>
      <p:grpSp>
        <p:nvGrpSpPr>
          <p:cNvPr id="19" name="Group 67"/>
          <p:cNvGrpSpPr/>
          <p:nvPr userDrawn="1"/>
        </p:nvGrpSpPr>
        <p:grpSpPr bwMode="gray">
          <a:xfrm>
            <a:off x="250747" y="6327549"/>
            <a:ext cx="337946" cy="88364"/>
            <a:chOff x="61913" y="5218113"/>
            <a:chExt cx="3138487" cy="820737"/>
          </a:xfrm>
          <a:solidFill>
            <a:schemeClr val="accent3"/>
          </a:solidFill>
        </p:grpSpPr>
        <p:sp>
          <p:nvSpPr>
            <p:cNvPr id="20" name="Freeform 16"/>
            <p:cNvSpPr>
              <a:spLocks noEditPoints="1"/>
            </p:cNvSpPr>
            <p:nvPr userDrawn="1"/>
          </p:nvSpPr>
          <p:spPr bwMode="gray">
            <a:xfrm>
              <a:off x="61913" y="5218113"/>
              <a:ext cx="828675" cy="820737"/>
            </a:xfrm>
            <a:custGeom>
              <a:avLst/>
              <a:gdLst>
                <a:gd name="T0" fmla="*/ 111 w 221"/>
                <a:gd name="T1" fmla="*/ 219 h 219"/>
                <a:gd name="T2" fmla="*/ 53 w 221"/>
                <a:gd name="T3" fmla="*/ 203 h 219"/>
                <a:gd name="T4" fmla="*/ 14 w 221"/>
                <a:gd name="T5" fmla="*/ 163 h 219"/>
                <a:gd name="T6" fmla="*/ 0 w 221"/>
                <a:gd name="T7" fmla="*/ 109 h 219"/>
                <a:gd name="T8" fmla="*/ 15 w 221"/>
                <a:gd name="T9" fmla="*/ 53 h 219"/>
                <a:gd name="T10" fmla="*/ 56 w 221"/>
                <a:gd name="T11" fmla="*/ 14 h 219"/>
                <a:gd name="T12" fmla="*/ 111 w 221"/>
                <a:gd name="T13" fmla="*/ 0 h 219"/>
                <a:gd name="T14" fmla="*/ 168 w 221"/>
                <a:gd name="T15" fmla="*/ 15 h 219"/>
                <a:gd name="T16" fmla="*/ 207 w 221"/>
                <a:gd name="T17" fmla="*/ 55 h 219"/>
                <a:gd name="T18" fmla="*/ 221 w 221"/>
                <a:gd name="T19" fmla="*/ 109 h 219"/>
                <a:gd name="T20" fmla="*/ 206 w 221"/>
                <a:gd name="T21" fmla="*/ 166 h 219"/>
                <a:gd name="T22" fmla="*/ 165 w 221"/>
                <a:gd name="T23" fmla="*/ 205 h 219"/>
                <a:gd name="T24" fmla="*/ 111 w 221"/>
                <a:gd name="T25" fmla="*/ 219 h 219"/>
                <a:gd name="T26" fmla="*/ 111 w 221"/>
                <a:gd name="T27" fmla="*/ 190 h 219"/>
                <a:gd name="T28" fmla="*/ 153 w 221"/>
                <a:gd name="T29" fmla="*/ 180 h 219"/>
                <a:gd name="T30" fmla="*/ 181 w 221"/>
                <a:gd name="T31" fmla="*/ 151 h 219"/>
                <a:gd name="T32" fmla="*/ 191 w 221"/>
                <a:gd name="T33" fmla="*/ 109 h 219"/>
                <a:gd name="T34" fmla="*/ 180 w 221"/>
                <a:gd name="T35" fmla="*/ 67 h 219"/>
                <a:gd name="T36" fmla="*/ 151 w 221"/>
                <a:gd name="T37" fmla="*/ 38 h 219"/>
                <a:gd name="T38" fmla="*/ 111 w 221"/>
                <a:gd name="T39" fmla="*/ 28 h 219"/>
                <a:gd name="T40" fmla="*/ 68 w 221"/>
                <a:gd name="T41" fmla="*/ 39 h 219"/>
                <a:gd name="T42" fmla="*/ 40 w 221"/>
                <a:gd name="T43" fmla="*/ 68 h 219"/>
                <a:gd name="T44" fmla="*/ 31 w 221"/>
                <a:gd name="T45" fmla="*/ 109 h 219"/>
                <a:gd name="T46" fmla="*/ 41 w 221"/>
                <a:gd name="T47" fmla="*/ 152 h 219"/>
                <a:gd name="T48" fmla="*/ 70 w 221"/>
                <a:gd name="T49" fmla="*/ 180 h 219"/>
                <a:gd name="T50" fmla="*/ 111 w 221"/>
                <a:gd name="T51" fmla="*/ 190 h 219"/>
                <a:gd name="T52" fmla="*/ 115 w 221"/>
                <a:gd name="T53" fmla="*/ 50 h 219"/>
                <a:gd name="T54" fmla="*/ 139 w 221"/>
                <a:gd name="T55" fmla="*/ 54 h 219"/>
                <a:gd name="T56" fmla="*/ 156 w 221"/>
                <a:gd name="T57" fmla="*/ 63 h 219"/>
                <a:gd name="T58" fmla="*/ 145 w 221"/>
                <a:gd name="T59" fmla="*/ 85 h 219"/>
                <a:gd name="T60" fmla="*/ 117 w 221"/>
                <a:gd name="T61" fmla="*/ 76 h 219"/>
                <a:gd name="T62" fmla="*/ 93 w 221"/>
                <a:gd name="T63" fmla="*/ 85 h 219"/>
                <a:gd name="T64" fmla="*/ 84 w 221"/>
                <a:gd name="T65" fmla="*/ 110 h 219"/>
                <a:gd name="T66" fmla="*/ 93 w 221"/>
                <a:gd name="T67" fmla="*/ 134 h 219"/>
                <a:gd name="T68" fmla="*/ 117 w 221"/>
                <a:gd name="T69" fmla="*/ 143 h 219"/>
                <a:gd name="T70" fmla="*/ 146 w 221"/>
                <a:gd name="T71" fmla="*/ 132 h 219"/>
                <a:gd name="T72" fmla="*/ 158 w 221"/>
                <a:gd name="T73" fmla="*/ 153 h 219"/>
                <a:gd name="T74" fmla="*/ 140 w 221"/>
                <a:gd name="T75" fmla="*/ 165 h 219"/>
                <a:gd name="T76" fmla="*/ 115 w 221"/>
                <a:gd name="T77" fmla="*/ 169 h 219"/>
                <a:gd name="T78" fmla="*/ 71 w 221"/>
                <a:gd name="T79" fmla="*/ 153 h 219"/>
                <a:gd name="T80" fmla="*/ 54 w 221"/>
                <a:gd name="T81" fmla="*/ 111 h 219"/>
                <a:gd name="T82" fmla="*/ 71 w 221"/>
                <a:gd name="T83" fmla="*/ 67 h 219"/>
                <a:gd name="T84" fmla="*/ 115 w 221"/>
                <a:gd name="T85" fmla="*/ 5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1" h="219">
                  <a:moveTo>
                    <a:pt x="111" y="219"/>
                  </a:moveTo>
                  <a:cubicBezTo>
                    <a:pt x="89" y="219"/>
                    <a:pt x="70" y="214"/>
                    <a:pt x="53" y="203"/>
                  </a:cubicBezTo>
                  <a:cubicBezTo>
                    <a:pt x="36" y="193"/>
                    <a:pt x="23" y="180"/>
                    <a:pt x="14" y="163"/>
                  </a:cubicBezTo>
                  <a:cubicBezTo>
                    <a:pt x="4" y="147"/>
                    <a:pt x="0" y="129"/>
                    <a:pt x="0" y="109"/>
                  </a:cubicBezTo>
                  <a:cubicBezTo>
                    <a:pt x="0" y="88"/>
                    <a:pt x="5" y="70"/>
                    <a:pt x="15" y="53"/>
                  </a:cubicBezTo>
                  <a:cubicBezTo>
                    <a:pt x="25" y="36"/>
                    <a:pt x="39" y="23"/>
                    <a:pt x="56" y="14"/>
                  </a:cubicBezTo>
                  <a:cubicBezTo>
                    <a:pt x="73" y="5"/>
                    <a:pt x="91" y="0"/>
                    <a:pt x="111" y="0"/>
                  </a:cubicBezTo>
                  <a:cubicBezTo>
                    <a:pt x="132" y="0"/>
                    <a:pt x="151" y="5"/>
                    <a:pt x="168" y="15"/>
                  </a:cubicBezTo>
                  <a:cubicBezTo>
                    <a:pt x="185" y="26"/>
                    <a:pt x="198" y="39"/>
                    <a:pt x="207" y="55"/>
                  </a:cubicBezTo>
                  <a:cubicBezTo>
                    <a:pt x="217" y="72"/>
                    <a:pt x="221" y="90"/>
                    <a:pt x="221" y="109"/>
                  </a:cubicBezTo>
                  <a:cubicBezTo>
                    <a:pt x="221" y="130"/>
                    <a:pt x="216" y="149"/>
                    <a:pt x="206" y="166"/>
                  </a:cubicBezTo>
                  <a:cubicBezTo>
                    <a:pt x="196" y="183"/>
                    <a:pt x="182" y="196"/>
                    <a:pt x="165" y="205"/>
                  </a:cubicBezTo>
                  <a:cubicBezTo>
                    <a:pt x="149" y="214"/>
                    <a:pt x="130" y="219"/>
                    <a:pt x="111" y="219"/>
                  </a:cubicBezTo>
                  <a:close/>
                  <a:moveTo>
                    <a:pt x="111" y="190"/>
                  </a:moveTo>
                  <a:cubicBezTo>
                    <a:pt x="127" y="190"/>
                    <a:pt x="141" y="187"/>
                    <a:pt x="153" y="180"/>
                  </a:cubicBezTo>
                  <a:cubicBezTo>
                    <a:pt x="165" y="173"/>
                    <a:pt x="174" y="163"/>
                    <a:pt x="181" y="151"/>
                  </a:cubicBezTo>
                  <a:cubicBezTo>
                    <a:pt x="187" y="139"/>
                    <a:pt x="191" y="125"/>
                    <a:pt x="191" y="109"/>
                  </a:cubicBezTo>
                  <a:cubicBezTo>
                    <a:pt x="191" y="93"/>
                    <a:pt x="187" y="79"/>
                    <a:pt x="180" y="67"/>
                  </a:cubicBezTo>
                  <a:cubicBezTo>
                    <a:pt x="173" y="55"/>
                    <a:pt x="163" y="45"/>
                    <a:pt x="151" y="38"/>
                  </a:cubicBezTo>
                  <a:cubicBezTo>
                    <a:pt x="139" y="32"/>
                    <a:pt x="126" y="28"/>
                    <a:pt x="111" y="28"/>
                  </a:cubicBezTo>
                  <a:cubicBezTo>
                    <a:pt x="95" y="28"/>
                    <a:pt x="81" y="32"/>
                    <a:pt x="68" y="39"/>
                  </a:cubicBezTo>
                  <a:cubicBezTo>
                    <a:pt x="56" y="46"/>
                    <a:pt x="47" y="56"/>
                    <a:pt x="40" y="68"/>
                  </a:cubicBezTo>
                  <a:cubicBezTo>
                    <a:pt x="34" y="80"/>
                    <a:pt x="31" y="94"/>
                    <a:pt x="31" y="109"/>
                  </a:cubicBezTo>
                  <a:cubicBezTo>
                    <a:pt x="31" y="126"/>
                    <a:pt x="34" y="140"/>
                    <a:pt x="41" y="152"/>
                  </a:cubicBezTo>
                  <a:cubicBezTo>
                    <a:pt x="48" y="164"/>
                    <a:pt x="58" y="174"/>
                    <a:pt x="70" y="180"/>
                  </a:cubicBezTo>
                  <a:cubicBezTo>
                    <a:pt x="82" y="187"/>
                    <a:pt x="95" y="190"/>
                    <a:pt x="111" y="190"/>
                  </a:cubicBezTo>
                  <a:close/>
                  <a:moveTo>
                    <a:pt x="115" y="50"/>
                  </a:moveTo>
                  <a:cubicBezTo>
                    <a:pt x="124" y="50"/>
                    <a:pt x="131" y="51"/>
                    <a:pt x="139" y="54"/>
                  </a:cubicBezTo>
                  <a:cubicBezTo>
                    <a:pt x="146" y="56"/>
                    <a:pt x="152" y="59"/>
                    <a:pt x="156" y="63"/>
                  </a:cubicBezTo>
                  <a:cubicBezTo>
                    <a:pt x="145" y="85"/>
                    <a:pt x="145" y="85"/>
                    <a:pt x="145" y="85"/>
                  </a:cubicBezTo>
                  <a:cubicBezTo>
                    <a:pt x="137" y="79"/>
                    <a:pt x="128" y="76"/>
                    <a:pt x="117" y="76"/>
                  </a:cubicBezTo>
                  <a:cubicBezTo>
                    <a:pt x="107" y="76"/>
                    <a:pt x="99" y="79"/>
                    <a:pt x="93" y="85"/>
                  </a:cubicBezTo>
                  <a:cubicBezTo>
                    <a:pt x="87" y="91"/>
                    <a:pt x="84" y="100"/>
                    <a:pt x="84" y="110"/>
                  </a:cubicBezTo>
                  <a:cubicBezTo>
                    <a:pt x="84" y="120"/>
                    <a:pt x="87" y="128"/>
                    <a:pt x="93" y="134"/>
                  </a:cubicBezTo>
                  <a:cubicBezTo>
                    <a:pt x="99" y="140"/>
                    <a:pt x="107" y="143"/>
                    <a:pt x="117" y="143"/>
                  </a:cubicBezTo>
                  <a:cubicBezTo>
                    <a:pt x="129" y="143"/>
                    <a:pt x="138" y="139"/>
                    <a:pt x="146" y="132"/>
                  </a:cubicBezTo>
                  <a:cubicBezTo>
                    <a:pt x="158" y="153"/>
                    <a:pt x="158" y="153"/>
                    <a:pt x="158" y="153"/>
                  </a:cubicBezTo>
                  <a:cubicBezTo>
                    <a:pt x="153" y="158"/>
                    <a:pt x="147" y="162"/>
                    <a:pt x="140" y="165"/>
                  </a:cubicBezTo>
                  <a:cubicBezTo>
                    <a:pt x="132" y="168"/>
                    <a:pt x="124" y="169"/>
                    <a:pt x="115" y="169"/>
                  </a:cubicBezTo>
                  <a:cubicBezTo>
                    <a:pt x="97" y="169"/>
                    <a:pt x="82" y="164"/>
                    <a:pt x="71" y="153"/>
                  </a:cubicBezTo>
                  <a:cubicBezTo>
                    <a:pt x="60" y="142"/>
                    <a:pt x="54" y="128"/>
                    <a:pt x="54" y="111"/>
                  </a:cubicBezTo>
                  <a:cubicBezTo>
                    <a:pt x="54" y="93"/>
                    <a:pt x="60" y="78"/>
                    <a:pt x="71" y="67"/>
                  </a:cubicBezTo>
                  <a:cubicBezTo>
                    <a:pt x="82" y="56"/>
                    <a:pt x="97" y="50"/>
                    <a:pt x="115" y="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1" name="Freeform 17"/>
            <p:cNvSpPr>
              <a:spLocks noEditPoints="1"/>
            </p:cNvSpPr>
            <p:nvPr userDrawn="1"/>
          </p:nvSpPr>
          <p:spPr bwMode="gray">
            <a:xfrm>
              <a:off x="957263" y="5237163"/>
              <a:ext cx="773112" cy="782637"/>
            </a:xfrm>
            <a:custGeom>
              <a:avLst/>
              <a:gdLst>
                <a:gd name="T0" fmla="*/ 305 w 487"/>
                <a:gd name="T1" fmla="*/ 0 h 493"/>
                <a:gd name="T2" fmla="*/ 487 w 487"/>
                <a:gd name="T3" fmla="*/ 493 h 493"/>
                <a:gd name="T4" fmla="*/ 369 w 487"/>
                <a:gd name="T5" fmla="*/ 493 h 493"/>
                <a:gd name="T6" fmla="*/ 336 w 487"/>
                <a:gd name="T7" fmla="*/ 390 h 493"/>
                <a:gd name="T8" fmla="*/ 151 w 487"/>
                <a:gd name="T9" fmla="*/ 390 h 493"/>
                <a:gd name="T10" fmla="*/ 118 w 487"/>
                <a:gd name="T11" fmla="*/ 493 h 493"/>
                <a:gd name="T12" fmla="*/ 0 w 487"/>
                <a:gd name="T13" fmla="*/ 493 h 493"/>
                <a:gd name="T14" fmla="*/ 184 w 487"/>
                <a:gd name="T15" fmla="*/ 0 h 493"/>
                <a:gd name="T16" fmla="*/ 305 w 487"/>
                <a:gd name="T17" fmla="*/ 0 h 493"/>
                <a:gd name="T18" fmla="*/ 180 w 487"/>
                <a:gd name="T19" fmla="*/ 300 h 493"/>
                <a:gd name="T20" fmla="*/ 307 w 487"/>
                <a:gd name="T21" fmla="*/ 300 h 493"/>
                <a:gd name="T22" fmla="*/ 243 w 487"/>
                <a:gd name="T23" fmla="*/ 104 h 493"/>
                <a:gd name="T24" fmla="*/ 180 w 487"/>
                <a:gd name="T25" fmla="*/ 300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7" h="493">
                  <a:moveTo>
                    <a:pt x="305" y="0"/>
                  </a:moveTo>
                  <a:lnTo>
                    <a:pt x="487" y="493"/>
                  </a:lnTo>
                  <a:lnTo>
                    <a:pt x="369" y="493"/>
                  </a:lnTo>
                  <a:lnTo>
                    <a:pt x="336" y="390"/>
                  </a:lnTo>
                  <a:lnTo>
                    <a:pt x="151" y="390"/>
                  </a:lnTo>
                  <a:lnTo>
                    <a:pt x="118" y="493"/>
                  </a:lnTo>
                  <a:lnTo>
                    <a:pt x="0" y="493"/>
                  </a:lnTo>
                  <a:lnTo>
                    <a:pt x="184" y="0"/>
                  </a:lnTo>
                  <a:lnTo>
                    <a:pt x="305" y="0"/>
                  </a:lnTo>
                  <a:close/>
                  <a:moveTo>
                    <a:pt x="180" y="300"/>
                  </a:moveTo>
                  <a:lnTo>
                    <a:pt x="307" y="300"/>
                  </a:lnTo>
                  <a:lnTo>
                    <a:pt x="243" y="104"/>
                  </a:lnTo>
                  <a:lnTo>
                    <a:pt x="180" y="3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2" name="Freeform 18"/>
            <p:cNvSpPr>
              <a:spLocks noEditPoints="1"/>
            </p:cNvSpPr>
            <p:nvPr userDrawn="1"/>
          </p:nvSpPr>
          <p:spPr bwMode="gray">
            <a:xfrm>
              <a:off x="1819275" y="5237163"/>
              <a:ext cx="622300" cy="782637"/>
            </a:xfrm>
            <a:custGeom>
              <a:avLst/>
              <a:gdLst>
                <a:gd name="T0" fmla="*/ 0 w 166"/>
                <a:gd name="T1" fmla="*/ 0 h 209"/>
                <a:gd name="T2" fmla="*/ 82 w 166"/>
                <a:gd name="T3" fmla="*/ 0 h 209"/>
                <a:gd name="T4" fmla="*/ 132 w 166"/>
                <a:gd name="T5" fmla="*/ 15 h 209"/>
                <a:gd name="T6" fmla="*/ 150 w 166"/>
                <a:gd name="T7" fmla="*/ 53 h 209"/>
                <a:gd name="T8" fmla="*/ 128 w 166"/>
                <a:gd name="T9" fmla="*/ 94 h 209"/>
                <a:gd name="T10" fmla="*/ 166 w 166"/>
                <a:gd name="T11" fmla="*/ 146 h 209"/>
                <a:gd name="T12" fmla="*/ 146 w 166"/>
                <a:gd name="T13" fmla="*/ 192 h 209"/>
                <a:gd name="T14" fmla="*/ 86 w 166"/>
                <a:gd name="T15" fmla="*/ 209 h 209"/>
                <a:gd name="T16" fmla="*/ 0 w 166"/>
                <a:gd name="T17" fmla="*/ 209 h 209"/>
                <a:gd name="T18" fmla="*/ 0 w 166"/>
                <a:gd name="T19" fmla="*/ 0 h 209"/>
                <a:gd name="T20" fmla="*/ 78 w 166"/>
                <a:gd name="T21" fmla="*/ 81 h 209"/>
                <a:gd name="T22" fmla="*/ 99 w 166"/>
                <a:gd name="T23" fmla="*/ 75 h 209"/>
                <a:gd name="T24" fmla="*/ 106 w 166"/>
                <a:gd name="T25" fmla="*/ 59 h 209"/>
                <a:gd name="T26" fmla="*/ 99 w 166"/>
                <a:gd name="T27" fmla="*/ 42 h 209"/>
                <a:gd name="T28" fmla="*/ 79 w 166"/>
                <a:gd name="T29" fmla="*/ 37 h 209"/>
                <a:gd name="T30" fmla="*/ 46 w 166"/>
                <a:gd name="T31" fmla="*/ 37 h 209"/>
                <a:gd name="T32" fmla="*/ 46 w 166"/>
                <a:gd name="T33" fmla="*/ 81 h 209"/>
                <a:gd name="T34" fmla="*/ 78 w 166"/>
                <a:gd name="T35" fmla="*/ 81 h 209"/>
                <a:gd name="T36" fmla="*/ 84 w 166"/>
                <a:gd name="T37" fmla="*/ 172 h 209"/>
                <a:gd name="T38" fmla="*/ 111 w 166"/>
                <a:gd name="T39" fmla="*/ 165 h 209"/>
                <a:gd name="T40" fmla="*/ 120 w 166"/>
                <a:gd name="T41" fmla="*/ 145 h 209"/>
                <a:gd name="T42" fmla="*/ 111 w 166"/>
                <a:gd name="T43" fmla="*/ 124 h 209"/>
                <a:gd name="T44" fmla="*/ 85 w 166"/>
                <a:gd name="T45" fmla="*/ 117 h 209"/>
                <a:gd name="T46" fmla="*/ 46 w 166"/>
                <a:gd name="T47" fmla="*/ 117 h 209"/>
                <a:gd name="T48" fmla="*/ 46 w 166"/>
                <a:gd name="T49" fmla="*/ 172 h 209"/>
                <a:gd name="T50" fmla="*/ 84 w 166"/>
                <a:gd name="T51" fmla="*/ 172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6" h="209">
                  <a:moveTo>
                    <a:pt x="0" y="0"/>
                  </a:moveTo>
                  <a:cubicBezTo>
                    <a:pt x="82" y="0"/>
                    <a:pt x="82" y="0"/>
                    <a:pt x="82" y="0"/>
                  </a:cubicBezTo>
                  <a:cubicBezTo>
                    <a:pt x="103" y="0"/>
                    <a:pt x="119" y="5"/>
                    <a:pt x="132" y="15"/>
                  </a:cubicBezTo>
                  <a:cubicBezTo>
                    <a:pt x="144" y="24"/>
                    <a:pt x="150" y="37"/>
                    <a:pt x="150" y="53"/>
                  </a:cubicBezTo>
                  <a:cubicBezTo>
                    <a:pt x="150" y="71"/>
                    <a:pt x="143" y="84"/>
                    <a:pt x="128" y="94"/>
                  </a:cubicBezTo>
                  <a:cubicBezTo>
                    <a:pt x="154" y="103"/>
                    <a:pt x="166" y="120"/>
                    <a:pt x="166" y="146"/>
                  </a:cubicBezTo>
                  <a:cubicBezTo>
                    <a:pt x="166" y="166"/>
                    <a:pt x="160" y="182"/>
                    <a:pt x="146" y="192"/>
                  </a:cubicBezTo>
                  <a:cubicBezTo>
                    <a:pt x="132" y="203"/>
                    <a:pt x="112" y="209"/>
                    <a:pt x="86" y="209"/>
                  </a:cubicBezTo>
                  <a:cubicBezTo>
                    <a:pt x="0" y="209"/>
                    <a:pt x="0" y="209"/>
                    <a:pt x="0" y="209"/>
                  </a:cubicBezTo>
                  <a:lnTo>
                    <a:pt x="0" y="0"/>
                  </a:lnTo>
                  <a:close/>
                  <a:moveTo>
                    <a:pt x="78" y="81"/>
                  </a:moveTo>
                  <a:cubicBezTo>
                    <a:pt x="87" y="81"/>
                    <a:pt x="94" y="79"/>
                    <a:pt x="99" y="75"/>
                  </a:cubicBezTo>
                  <a:cubicBezTo>
                    <a:pt x="104" y="71"/>
                    <a:pt x="106" y="66"/>
                    <a:pt x="106" y="59"/>
                  </a:cubicBezTo>
                  <a:cubicBezTo>
                    <a:pt x="106" y="52"/>
                    <a:pt x="104" y="46"/>
                    <a:pt x="99" y="42"/>
                  </a:cubicBezTo>
                  <a:cubicBezTo>
                    <a:pt x="94" y="38"/>
                    <a:pt x="87" y="37"/>
                    <a:pt x="79" y="37"/>
                  </a:cubicBezTo>
                  <a:cubicBezTo>
                    <a:pt x="46" y="37"/>
                    <a:pt x="46" y="37"/>
                    <a:pt x="46" y="37"/>
                  </a:cubicBezTo>
                  <a:cubicBezTo>
                    <a:pt x="46" y="81"/>
                    <a:pt x="46" y="81"/>
                    <a:pt x="46" y="81"/>
                  </a:cubicBezTo>
                  <a:lnTo>
                    <a:pt x="78" y="81"/>
                  </a:lnTo>
                  <a:close/>
                  <a:moveTo>
                    <a:pt x="84" y="172"/>
                  </a:moveTo>
                  <a:cubicBezTo>
                    <a:pt x="96" y="172"/>
                    <a:pt x="105" y="169"/>
                    <a:pt x="111" y="165"/>
                  </a:cubicBezTo>
                  <a:cubicBezTo>
                    <a:pt x="117" y="160"/>
                    <a:pt x="120" y="154"/>
                    <a:pt x="120" y="145"/>
                  </a:cubicBezTo>
                  <a:cubicBezTo>
                    <a:pt x="120" y="136"/>
                    <a:pt x="117" y="129"/>
                    <a:pt x="111" y="124"/>
                  </a:cubicBezTo>
                  <a:cubicBezTo>
                    <a:pt x="105" y="119"/>
                    <a:pt x="96" y="117"/>
                    <a:pt x="85" y="117"/>
                  </a:cubicBezTo>
                  <a:cubicBezTo>
                    <a:pt x="46" y="117"/>
                    <a:pt x="46" y="117"/>
                    <a:pt x="46" y="117"/>
                  </a:cubicBezTo>
                  <a:cubicBezTo>
                    <a:pt x="46" y="172"/>
                    <a:pt x="46" y="172"/>
                    <a:pt x="46" y="172"/>
                  </a:cubicBezTo>
                  <a:lnTo>
                    <a:pt x="84" y="1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3" name="Freeform 19"/>
            <p:cNvSpPr>
              <a:spLocks noEditPoints="1"/>
            </p:cNvSpPr>
            <p:nvPr userDrawn="1"/>
          </p:nvSpPr>
          <p:spPr bwMode="gray">
            <a:xfrm>
              <a:off x="2573338" y="5237163"/>
              <a:ext cx="627062" cy="782637"/>
            </a:xfrm>
            <a:custGeom>
              <a:avLst/>
              <a:gdLst>
                <a:gd name="T0" fmla="*/ 0 w 167"/>
                <a:gd name="T1" fmla="*/ 0 h 209"/>
                <a:gd name="T2" fmla="*/ 82 w 167"/>
                <a:gd name="T3" fmla="*/ 0 h 209"/>
                <a:gd name="T4" fmla="*/ 132 w 167"/>
                <a:gd name="T5" fmla="*/ 15 h 209"/>
                <a:gd name="T6" fmla="*/ 150 w 167"/>
                <a:gd name="T7" fmla="*/ 53 h 209"/>
                <a:gd name="T8" fmla="*/ 128 w 167"/>
                <a:gd name="T9" fmla="*/ 94 h 209"/>
                <a:gd name="T10" fmla="*/ 167 w 167"/>
                <a:gd name="T11" fmla="*/ 146 h 209"/>
                <a:gd name="T12" fmla="*/ 146 w 167"/>
                <a:gd name="T13" fmla="*/ 192 h 209"/>
                <a:gd name="T14" fmla="*/ 86 w 167"/>
                <a:gd name="T15" fmla="*/ 209 h 209"/>
                <a:gd name="T16" fmla="*/ 0 w 167"/>
                <a:gd name="T17" fmla="*/ 209 h 209"/>
                <a:gd name="T18" fmla="*/ 0 w 167"/>
                <a:gd name="T19" fmla="*/ 0 h 209"/>
                <a:gd name="T20" fmla="*/ 79 w 167"/>
                <a:gd name="T21" fmla="*/ 81 h 209"/>
                <a:gd name="T22" fmla="*/ 99 w 167"/>
                <a:gd name="T23" fmla="*/ 75 h 209"/>
                <a:gd name="T24" fmla="*/ 106 w 167"/>
                <a:gd name="T25" fmla="*/ 59 h 209"/>
                <a:gd name="T26" fmla="*/ 99 w 167"/>
                <a:gd name="T27" fmla="*/ 42 h 209"/>
                <a:gd name="T28" fmla="*/ 79 w 167"/>
                <a:gd name="T29" fmla="*/ 37 h 209"/>
                <a:gd name="T30" fmla="*/ 46 w 167"/>
                <a:gd name="T31" fmla="*/ 37 h 209"/>
                <a:gd name="T32" fmla="*/ 46 w 167"/>
                <a:gd name="T33" fmla="*/ 81 h 209"/>
                <a:gd name="T34" fmla="*/ 79 w 167"/>
                <a:gd name="T35" fmla="*/ 81 h 209"/>
                <a:gd name="T36" fmla="*/ 84 w 167"/>
                <a:gd name="T37" fmla="*/ 172 h 209"/>
                <a:gd name="T38" fmla="*/ 111 w 167"/>
                <a:gd name="T39" fmla="*/ 165 h 209"/>
                <a:gd name="T40" fmla="*/ 121 w 167"/>
                <a:gd name="T41" fmla="*/ 145 h 209"/>
                <a:gd name="T42" fmla="*/ 111 w 167"/>
                <a:gd name="T43" fmla="*/ 124 h 209"/>
                <a:gd name="T44" fmla="*/ 85 w 167"/>
                <a:gd name="T45" fmla="*/ 117 h 209"/>
                <a:gd name="T46" fmla="*/ 46 w 167"/>
                <a:gd name="T47" fmla="*/ 117 h 209"/>
                <a:gd name="T48" fmla="*/ 46 w 167"/>
                <a:gd name="T49" fmla="*/ 172 h 209"/>
                <a:gd name="T50" fmla="*/ 84 w 167"/>
                <a:gd name="T51" fmla="*/ 172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67" h="209">
                  <a:moveTo>
                    <a:pt x="0" y="0"/>
                  </a:moveTo>
                  <a:cubicBezTo>
                    <a:pt x="82" y="0"/>
                    <a:pt x="82" y="0"/>
                    <a:pt x="82" y="0"/>
                  </a:cubicBezTo>
                  <a:cubicBezTo>
                    <a:pt x="103" y="0"/>
                    <a:pt x="120" y="5"/>
                    <a:pt x="132" y="15"/>
                  </a:cubicBezTo>
                  <a:cubicBezTo>
                    <a:pt x="144" y="24"/>
                    <a:pt x="150" y="37"/>
                    <a:pt x="150" y="53"/>
                  </a:cubicBezTo>
                  <a:cubicBezTo>
                    <a:pt x="150" y="71"/>
                    <a:pt x="143" y="84"/>
                    <a:pt x="128" y="94"/>
                  </a:cubicBezTo>
                  <a:cubicBezTo>
                    <a:pt x="154" y="103"/>
                    <a:pt x="167" y="120"/>
                    <a:pt x="167" y="146"/>
                  </a:cubicBezTo>
                  <a:cubicBezTo>
                    <a:pt x="167" y="166"/>
                    <a:pt x="160" y="182"/>
                    <a:pt x="146" y="192"/>
                  </a:cubicBezTo>
                  <a:cubicBezTo>
                    <a:pt x="132" y="203"/>
                    <a:pt x="112" y="209"/>
                    <a:pt x="86" y="209"/>
                  </a:cubicBezTo>
                  <a:cubicBezTo>
                    <a:pt x="0" y="209"/>
                    <a:pt x="0" y="209"/>
                    <a:pt x="0" y="209"/>
                  </a:cubicBezTo>
                  <a:lnTo>
                    <a:pt x="0" y="0"/>
                  </a:lnTo>
                  <a:close/>
                  <a:moveTo>
                    <a:pt x="79" y="81"/>
                  </a:moveTo>
                  <a:cubicBezTo>
                    <a:pt x="87" y="81"/>
                    <a:pt x="94" y="79"/>
                    <a:pt x="99" y="75"/>
                  </a:cubicBezTo>
                  <a:cubicBezTo>
                    <a:pt x="104" y="71"/>
                    <a:pt x="106" y="66"/>
                    <a:pt x="106" y="59"/>
                  </a:cubicBezTo>
                  <a:cubicBezTo>
                    <a:pt x="106" y="52"/>
                    <a:pt x="104" y="46"/>
                    <a:pt x="99" y="42"/>
                  </a:cubicBezTo>
                  <a:cubicBezTo>
                    <a:pt x="94" y="38"/>
                    <a:pt x="88" y="37"/>
                    <a:pt x="79" y="37"/>
                  </a:cubicBezTo>
                  <a:cubicBezTo>
                    <a:pt x="46" y="37"/>
                    <a:pt x="46" y="37"/>
                    <a:pt x="46" y="37"/>
                  </a:cubicBezTo>
                  <a:cubicBezTo>
                    <a:pt x="46" y="81"/>
                    <a:pt x="46" y="81"/>
                    <a:pt x="46" y="81"/>
                  </a:cubicBezTo>
                  <a:lnTo>
                    <a:pt x="79" y="81"/>
                  </a:lnTo>
                  <a:close/>
                  <a:moveTo>
                    <a:pt x="84" y="172"/>
                  </a:moveTo>
                  <a:cubicBezTo>
                    <a:pt x="96" y="172"/>
                    <a:pt x="105" y="169"/>
                    <a:pt x="111" y="165"/>
                  </a:cubicBezTo>
                  <a:cubicBezTo>
                    <a:pt x="118" y="160"/>
                    <a:pt x="121" y="154"/>
                    <a:pt x="121" y="145"/>
                  </a:cubicBezTo>
                  <a:cubicBezTo>
                    <a:pt x="121" y="136"/>
                    <a:pt x="117" y="129"/>
                    <a:pt x="111" y="124"/>
                  </a:cubicBezTo>
                  <a:cubicBezTo>
                    <a:pt x="105" y="119"/>
                    <a:pt x="96" y="117"/>
                    <a:pt x="85" y="117"/>
                  </a:cubicBezTo>
                  <a:cubicBezTo>
                    <a:pt x="46" y="117"/>
                    <a:pt x="46" y="117"/>
                    <a:pt x="46" y="117"/>
                  </a:cubicBezTo>
                  <a:cubicBezTo>
                    <a:pt x="46" y="172"/>
                    <a:pt x="46" y="172"/>
                    <a:pt x="46" y="172"/>
                  </a:cubicBezTo>
                  <a:lnTo>
                    <a:pt x="84" y="1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pic>
        <p:nvPicPr>
          <p:cNvPr id="16" name="Picture 19"/>
          <p:cNvPicPr>
            <a:picLocks noChangeAspect="1" noChangeArrowheads="1"/>
          </p:cNvPicPr>
          <p:nvPr userDrawn="1"/>
        </p:nvPicPr>
        <p:blipFill>
          <a:blip r:embed="rId56">
            <a:extLst>
              <a:ext uri="{28A0092B-C50C-407E-A947-70E740481C1C}">
                <a14:useLocalDpi xmlns:a14="http://schemas.microsoft.com/office/drawing/2010/main" val="0"/>
              </a:ext>
            </a:extLst>
          </a:blip>
          <a:srcRect/>
          <a:stretch>
            <a:fillRect/>
          </a:stretch>
        </p:blipFill>
        <p:spPr bwMode="gray">
          <a:xfrm>
            <a:off x="8382392" y="6393976"/>
            <a:ext cx="507600" cy="1946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2401632"/>
      </p:ext>
    </p:extLst>
  </p:cSld>
  <p:clrMap bg1="lt1" tx1="dk1" bg2="lt2" tx2="dk2" accent1="accent1" accent2="accent2" accent3="accent3" accent4="accent4" accent5="accent5" accent6="accent6" hlink="hlink" folHlink="folHlink"/>
  <p:sldLayoutIdLst>
    <p:sldLayoutId id="2147483654" r:id="rId1"/>
    <p:sldLayoutId id="2147483690" r:id="rId2"/>
    <p:sldLayoutId id="2147483655" r:id="rId3"/>
    <p:sldLayoutId id="2147483656" r:id="rId4"/>
    <p:sldLayoutId id="2147483657" r:id="rId5"/>
    <p:sldLayoutId id="2147483658" r:id="rId6"/>
    <p:sldLayoutId id="2147483653" r:id="rId7"/>
    <p:sldLayoutId id="2147483650" r:id="rId8"/>
    <p:sldLayoutId id="2147483691" r:id="rId9"/>
    <p:sldLayoutId id="2147483661" r:id="rId10"/>
    <p:sldLayoutId id="2147483696" r:id="rId11"/>
    <p:sldLayoutId id="2147483663" r:id="rId12"/>
    <p:sldLayoutId id="2147483662" r:id="rId13"/>
    <p:sldLayoutId id="2147483664" r:id="rId14"/>
    <p:sldLayoutId id="2147483692" r:id="rId15"/>
    <p:sldLayoutId id="2147483693" r:id="rId16"/>
    <p:sldLayoutId id="2147483665" r:id="rId17"/>
    <p:sldLayoutId id="2147483667" r:id="rId18"/>
    <p:sldLayoutId id="2147483668" r:id="rId19"/>
    <p:sldLayoutId id="2147483669" r:id="rId20"/>
    <p:sldLayoutId id="2147483670" r:id="rId21"/>
    <p:sldLayoutId id="2147483700" r:id="rId22"/>
    <p:sldLayoutId id="2147483659" r:id="rId23"/>
    <p:sldLayoutId id="2147483660" r:id="rId24"/>
    <p:sldLayoutId id="2147483694" r:id="rId25"/>
    <p:sldLayoutId id="2147483677" r:id="rId26"/>
    <p:sldLayoutId id="2147483679" r:id="rId27"/>
    <p:sldLayoutId id="2147483680" r:id="rId28"/>
    <p:sldLayoutId id="2147483666" r:id="rId29"/>
    <p:sldLayoutId id="2147483672" r:id="rId30"/>
    <p:sldLayoutId id="2147483673" r:id="rId31"/>
    <p:sldLayoutId id="2147483674" r:id="rId32"/>
    <p:sldLayoutId id="2147483675" r:id="rId33"/>
    <p:sldLayoutId id="2147483676" r:id="rId34"/>
    <p:sldLayoutId id="2147483701" r:id="rId35"/>
    <p:sldLayoutId id="2147483681" r:id="rId36"/>
    <p:sldLayoutId id="2147483682" r:id="rId37"/>
    <p:sldLayoutId id="2147483702" r:id="rId38"/>
    <p:sldLayoutId id="2147483703" r:id="rId39"/>
    <p:sldLayoutId id="2147483699" r:id="rId40"/>
    <p:sldLayoutId id="2147483695" r:id="rId41"/>
    <p:sldLayoutId id="2147483683" r:id="rId42"/>
    <p:sldLayoutId id="2147483684" r:id="rId43"/>
    <p:sldLayoutId id="2147483698" r:id="rId44"/>
    <p:sldLayoutId id="2147483697" r:id="rId45"/>
    <p:sldLayoutId id="2147483685" r:id="rId46"/>
    <p:sldLayoutId id="2147483686" r:id="rId47"/>
    <p:sldLayoutId id="2147483706" r:id="rId48"/>
    <p:sldLayoutId id="2147483688" r:id="rId49"/>
    <p:sldLayoutId id="2147483689" r:id="rId50"/>
    <p:sldLayoutId id="2147483705" r:id="rId51"/>
    <p:sldLayoutId id="2147483651" r:id="rId52"/>
    <p:sldLayoutId id="2147483652" r:id="rId53"/>
    <p:sldLayoutId id="2147483707" r:id="rId5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91" rtl="0" eaLnBrk="1" latinLnBrk="0" hangingPunct="1">
        <a:spcBef>
          <a:spcPct val="0"/>
        </a:spcBef>
        <a:buNone/>
        <a:defRPr sz="2400" b="1" kern="1200">
          <a:solidFill>
            <a:schemeClr val="tx1"/>
          </a:solidFill>
          <a:latin typeface="+mj-lt"/>
          <a:ea typeface="+mj-ea"/>
          <a:cs typeface="+mj-cs"/>
        </a:defRPr>
      </a:lvl1pPr>
    </p:titleStyle>
    <p:body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91" rtl="0" eaLnBrk="1" latinLnBrk="0" hangingPunct="1">
        <a:defRPr sz="1800" kern="1200">
          <a:solidFill>
            <a:schemeClr val="tx1"/>
          </a:solidFill>
          <a:latin typeface="+mn-lt"/>
          <a:ea typeface="+mn-ea"/>
          <a:cs typeface="+mn-cs"/>
        </a:defRPr>
      </a:lvl1pPr>
      <a:lvl2pPr marL="457246" algn="l" defTabSz="914491" rtl="0" eaLnBrk="1" latinLnBrk="0" hangingPunct="1">
        <a:defRPr sz="1800" kern="1200">
          <a:solidFill>
            <a:schemeClr val="tx1"/>
          </a:solidFill>
          <a:latin typeface="+mn-lt"/>
          <a:ea typeface="+mn-ea"/>
          <a:cs typeface="+mn-cs"/>
        </a:defRPr>
      </a:lvl2pPr>
      <a:lvl3pPr marL="914491" algn="l" defTabSz="914491" rtl="0" eaLnBrk="1" latinLnBrk="0" hangingPunct="1">
        <a:defRPr sz="1800" kern="1200">
          <a:solidFill>
            <a:schemeClr val="tx1"/>
          </a:solidFill>
          <a:latin typeface="+mn-lt"/>
          <a:ea typeface="+mn-ea"/>
          <a:cs typeface="+mn-cs"/>
        </a:defRPr>
      </a:lvl3pPr>
      <a:lvl4pPr marL="1371737" algn="l" defTabSz="914491" rtl="0" eaLnBrk="1" latinLnBrk="0" hangingPunct="1">
        <a:defRPr sz="1800" kern="1200">
          <a:solidFill>
            <a:schemeClr val="tx1"/>
          </a:solidFill>
          <a:latin typeface="+mn-lt"/>
          <a:ea typeface="+mn-ea"/>
          <a:cs typeface="+mn-cs"/>
        </a:defRPr>
      </a:lvl4pPr>
      <a:lvl5pPr marL="1828983" algn="l" defTabSz="914491" rtl="0" eaLnBrk="1" latinLnBrk="0" hangingPunct="1">
        <a:defRPr sz="1800" kern="1200">
          <a:solidFill>
            <a:schemeClr val="tx1"/>
          </a:solidFill>
          <a:latin typeface="+mn-lt"/>
          <a:ea typeface="+mn-ea"/>
          <a:cs typeface="+mn-cs"/>
        </a:defRPr>
      </a:lvl5pPr>
      <a:lvl6pPr marL="2286229" algn="l" defTabSz="914491" rtl="0" eaLnBrk="1" latinLnBrk="0" hangingPunct="1">
        <a:defRPr sz="1800" kern="1200">
          <a:solidFill>
            <a:schemeClr val="tx1"/>
          </a:solidFill>
          <a:latin typeface="+mn-lt"/>
          <a:ea typeface="+mn-ea"/>
          <a:cs typeface="+mn-cs"/>
        </a:defRPr>
      </a:lvl6pPr>
      <a:lvl7pPr marL="2743474" algn="l" defTabSz="914491" rtl="0" eaLnBrk="1" latinLnBrk="0" hangingPunct="1">
        <a:defRPr sz="1800" kern="1200">
          <a:solidFill>
            <a:schemeClr val="tx1"/>
          </a:solidFill>
          <a:latin typeface="+mn-lt"/>
          <a:ea typeface="+mn-ea"/>
          <a:cs typeface="+mn-cs"/>
        </a:defRPr>
      </a:lvl7pPr>
      <a:lvl8pPr marL="3200720" algn="l" defTabSz="914491" rtl="0" eaLnBrk="1" latinLnBrk="0" hangingPunct="1">
        <a:defRPr sz="1800" kern="1200">
          <a:solidFill>
            <a:schemeClr val="tx1"/>
          </a:solidFill>
          <a:latin typeface="+mn-lt"/>
          <a:ea typeface="+mn-ea"/>
          <a:cs typeface="+mn-cs"/>
        </a:defRPr>
      </a:lvl8pPr>
      <a:lvl9pPr marL="3657966" algn="l" defTabSz="914491"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218" userDrawn="1">
          <p15:clr>
            <a:srgbClr val="F26B43"/>
          </p15:clr>
        </p15:guide>
        <p15:guide id="2" pos="5602" userDrawn="1">
          <p15:clr>
            <a:srgbClr val="F26B43"/>
          </p15:clr>
        </p15:guide>
        <p15:guide id="3" pos="158" userDrawn="1">
          <p15:clr>
            <a:srgbClr val="F26B43"/>
          </p15:clr>
        </p15:guide>
        <p15:guide id="4" orient="horz" pos="3726" userDrawn="1">
          <p15:clr>
            <a:srgbClr val="F26B43"/>
          </p15:clr>
        </p15:guide>
        <p15:guide id="5" pos="2881" userDrawn="1">
          <p15:clr>
            <a:srgbClr val="F26B43"/>
          </p15:clr>
        </p15:guide>
        <p15:guide id="6" orient="horz" pos="247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54.xml"/><Relationship Id="rId4" Type="http://schemas.openxmlformats.org/officeDocument/2006/relationships/image" Target="../media/image5.emf"/></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5.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8.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5.xml"/><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8.xml"/><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5.xml"/><Relationship Id="rId6" Type="http://schemas.openxmlformats.org/officeDocument/2006/relationships/image" Target="../media/image7.png"/><Relationship Id="rId5" Type="http://schemas.openxmlformats.org/officeDocument/2006/relationships/image" Target="../media/image11.png"/><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8.xml"/><Relationship Id="rId5" Type="http://schemas.openxmlformats.org/officeDocument/2006/relationships/image" Target="../media/image51.png"/><Relationship Id="rId4" Type="http://schemas.openxmlformats.org/officeDocument/2006/relationships/image" Target="../media/image50.png"/></Relationships>
</file>

<file path=ppt/slides/_rels/slide3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search.abb.com/library/Download.aspx?DocumentID=9AKK107991A8329&amp;LanguageCode=en&amp;DocumentPartId=9AKK107991A8329_A&amp;Action=Launch" TargetMode="Externa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8.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9.emf"/><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21.emf"/><Relationship Id="rId4" Type="http://schemas.openxmlformats.org/officeDocument/2006/relationships/image" Target="../media/image20.emf"/></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4.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589" y="595"/>
            <a:ext cx="9142413" cy="6856810"/>
            <a:chOff x="0" y="0"/>
            <a:chExt cx="9144000" cy="6858000"/>
          </a:xfrm>
        </p:grpSpPr>
        <p:grpSp>
          <p:nvGrpSpPr>
            <p:cNvPr id="2" name="Group 1"/>
            <p:cNvGrpSpPr/>
            <p:nvPr/>
          </p:nvGrpSpPr>
          <p:grpSpPr>
            <a:xfrm>
              <a:off x="0" y="0"/>
              <a:ext cx="9144000" cy="6858000"/>
              <a:chOff x="0" y="0"/>
              <a:chExt cx="9144000" cy="6858000"/>
            </a:xfrm>
          </p:grpSpPr>
          <p:pic>
            <p:nvPicPr>
              <p:cNvPr id="10" name="Picture 9"/>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962817" y="365752"/>
                <a:ext cx="896803" cy="350784"/>
              </a:xfrm>
              <a:prstGeom prst="rect">
                <a:avLst/>
              </a:prstGeom>
            </p:spPr>
          </p:pic>
        </p:grpSp>
        <p:sp>
          <p:nvSpPr>
            <p:cNvPr id="12" name="Rectangle 11"/>
            <p:cNvSpPr/>
            <p:nvPr/>
          </p:nvSpPr>
          <p:spPr bwMode="gray">
            <a:xfrm>
              <a:off x="279400" y="524567"/>
              <a:ext cx="295200" cy="36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Title 5"/>
          <p:cNvSpPr>
            <a:spLocks noGrp="1"/>
          </p:cNvSpPr>
          <p:nvPr>
            <p:ph type="ctrTitle"/>
          </p:nvPr>
        </p:nvSpPr>
        <p:spPr bwMode="gray">
          <a:xfrm>
            <a:off x="266538" y="5035006"/>
            <a:ext cx="8582602" cy="592303"/>
          </a:xfrm>
        </p:spPr>
        <p:txBody>
          <a:bodyPr/>
          <a:lstStyle/>
          <a:p>
            <a:r>
              <a:rPr lang="it-IT" sz="3200" dirty="0">
                <a:latin typeface="ABBvoiceOffice" panose="020D0603020503020204" pitchFamily="34" charset="0"/>
                <a:ea typeface="ABBvoiceOffice" panose="020D0603020503020204" pitchFamily="34" charset="0"/>
                <a:cs typeface="ABBvoiceOffice" panose="020D0603020503020204" pitchFamily="34" charset="0"/>
              </a:rPr>
              <a:t>Accessories for </a:t>
            </a:r>
            <a:r>
              <a:rPr lang="it-IT" sz="3200" dirty="0" err="1">
                <a:latin typeface="ABBvoiceOffice" panose="020D0603020503020204" pitchFamily="34" charset="0"/>
                <a:ea typeface="ABBvoiceOffice" panose="020D0603020503020204" pitchFamily="34" charset="0"/>
                <a:cs typeface="ABBvoiceOffice" panose="020D0603020503020204" pitchFamily="34" charset="0"/>
              </a:rPr>
              <a:t>MCBs</a:t>
            </a:r>
            <a:r>
              <a:rPr lang="it-IT" sz="3200" dirty="0">
                <a:latin typeface="ABBvoiceOffice" panose="020D0603020503020204" pitchFamily="34" charset="0"/>
                <a:ea typeface="ABBvoiceOffice" panose="020D0603020503020204" pitchFamily="34" charset="0"/>
                <a:cs typeface="ABBvoiceOffice" panose="020D0603020503020204" pitchFamily="34" charset="0"/>
              </a:rPr>
              <a:t> and </a:t>
            </a:r>
            <a:r>
              <a:rPr lang="it-IT" sz="3200" dirty="0" err="1">
                <a:latin typeface="ABBvoiceOffice" panose="020D0603020503020204" pitchFamily="34" charset="0"/>
                <a:ea typeface="ABBvoiceOffice" panose="020D0603020503020204" pitchFamily="34" charset="0"/>
                <a:cs typeface="ABBvoiceOffice" panose="020D0603020503020204" pitchFamily="34" charset="0"/>
              </a:rPr>
              <a:t>RCDs</a:t>
            </a:r>
            <a:endParaRPr lang="en-GB" sz="3199" dirty="0">
              <a:latin typeface="ABBvoiceOffice" panose="020D0603020503020204" pitchFamily="34" charset="0"/>
              <a:ea typeface="ABBvoiceOffice" panose="020D0603020503020204" pitchFamily="34" charset="0"/>
              <a:cs typeface="ABBvoiceOffice" panose="020D0603020503020204" pitchFamily="34" charset="0"/>
            </a:endParaRPr>
          </a:p>
        </p:txBody>
      </p:sp>
      <p:sp>
        <p:nvSpPr>
          <p:cNvPr id="7" name="Subtitle 6"/>
          <p:cNvSpPr>
            <a:spLocks noGrp="1"/>
          </p:cNvSpPr>
          <p:nvPr>
            <p:ph type="subTitle" idx="1"/>
          </p:nvPr>
        </p:nvSpPr>
        <p:spPr bwMode="gray">
          <a:xfrm>
            <a:off x="277812" y="5538937"/>
            <a:ext cx="8583256" cy="287138"/>
          </a:xfrm>
        </p:spPr>
        <p:txBody>
          <a:bodyPr/>
          <a:lstStyle/>
          <a:p>
            <a:endParaRPr lang="pl-PL" dirty="0"/>
          </a:p>
        </p:txBody>
      </p:sp>
      <p:sp>
        <p:nvSpPr>
          <p:cNvPr id="9" name="Text Placeholder 8"/>
          <p:cNvSpPr>
            <a:spLocks noGrp="1"/>
          </p:cNvSpPr>
          <p:nvPr>
            <p:ph type="body" sz="quarter" idx="14"/>
          </p:nvPr>
        </p:nvSpPr>
        <p:spPr bwMode="gray">
          <a:xfrm>
            <a:off x="280939" y="5915278"/>
            <a:ext cx="8582602" cy="215963"/>
          </a:xfrm>
        </p:spPr>
        <p:txBody>
          <a:bodyPr/>
          <a:lstStyle/>
          <a:p>
            <a:r>
              <a:rPr lang="en-US" dirty="0"/>
              <a:t>ELSB GPG Energy Distribution, Global Product Management</a:t>
            </a:r>
          </a:p>
        </p:txBody>
      </p:sp>
      <p:sp>
        <p:nvSpPr>
          <p:cNvPr id="5" name="Text Placeholder 4">
            <a:extLst>
              <a:ext uri="{FF2B5EF4-FFF2-40B4-BE49-F238E27FC236}">
                <a16:creationId xmlns:a16="http://schemas.microsoft.com/office/drawing/2014/main" id="{E8F7E1DD-AC7A-4B56-BE63-4F942E294934}"/>
              </a:ext>
            </a:extLst>
          </p:cNvPr>
          <p:cNvSpPr>
            <a:spLocks noGrp="1"/>
          </p:cNvSpPr>
          <p:nvPr>
            <p:ph type="body" sz="quarter" idx="13"/>
          </p:nvPr>
        </p:nvSpPr>
        <p:spPr/>
        <p:txBody>
          <a:bodyPr/>
          <a:lstStyle/>
          <a:p>
            <a:endParaRPr lang="en-GB"/>
          </a:p>
        </p:txBody>
      </p:sp>
    </p:spTree>
    <p:extLst>
      <p:ext uri="{BB962C8B-B14F-4D97-AF65-F5344CB8AC3E}">
        <p14:creationId xmlns:p14="http://schemas.microsoft.com/office/powerpoint/2010/main" val="2322597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96905-FB81-49B2-B7DD-A1BE8ED7D741}"/>
              </a:ext>
            </a:extLst>
          </p:cNvPr>
          <p:cNvSpPr>
            <a:spLocks noGrp="1"/>
          </p:cNvSpPr>
          <p:nvPr>
            <p:ph type="title"/>
          </p:nvPr>
        </p:nvSpPr>
        <p:spPr/>
        <p:txBody>
          <a:bodyPr/>
          <a:lstStyle/>
          <a:p>
            <a:r>
              <a:rPr lang="it-IT" dirty="0"/>
              <a:t>Accessories Portfolio</a:t>
            </a:r>
            <a:endParaRPr lang="en-GB" b="0" dirty="0"/>
          </a:p>
        </p:txBody>
      </p:sp>
      <p:sp>
        <p:nvSpPr>
          <p:cNvPr id="5" name="Footer Placeholder 4">
            <a:extLst>
              <a:ext uri="{FF2B5EF4-FFF2-40B4-BE49-F238E27FC236}">
                <a16:creationId xmlns:a16="http://schemas.microsoft.com/office/drawing/2014/main" id="{C5B6E7B2-5568-473E-8D3C-E6405EA4FE44}"/>
              </a:ext>
            </a:extLst>
          </p:cNvPr>
          <p:cNvSpPr>
            <a:spLocks noGrp="1"/>
          </p:cNvSpPr>
          <p:nvPr>
            <p:ph type="ftr" sz="quarter" idx="10"/>
          </p:nvPr>
        </p:nvSpPr>
        <p:spPr/>
        <p:txBody>
          <a:bodyPr/>
          <a:lstStyle/>
          <a:p>
            <a:pPr lvl="8"/>
            <a:endParaRPr lang="en-US" dirty="0"/>
          </a:p>
        </p:txBody>
      </p:sp>
      <p:sp>
        <p:nvSpPr>
          <p:cNvPr id="4" name="Date Placeholder 3">
            <a:extLst>
              <a:ext uri="{FF2B5EF4-FFF2-40B4-BE49-F238E27FC236}">
                <a16:creationId xmlns:a16="http://schemas.microsoft.com/office/drawing/2014/main" id="{ABC143F8-09BE-4D62-ACDD-CC61D4E6A391}"/>
              </a:ext>
            </a:extLst>
          </p:cNvPr>
          <p:cNvSpPr>
            <a:spLocks noGrp="1"/>
          </p:cNvSpPr>
          <p:nvPr>
            <p:ph type="dt" sz="half" idx="11"/>
          </p:nvPr>
        </p:nvSpPr>
        <p:spPr/>
        <p:txBody>
          <a:bodyPr/>
          <a:lstStyle/>
          <a:p>
            <a:fld id="{FFAB2352-921F-4DD8-A99A-A1474F6943FF}" type="datetime4">
              <a:rPr lang="en-US" smtClean="0"/>
              <a:t>June 9, 2021</a:t>
            </a:fld>
            <a:endParaRPr lang="en-US" dirty="0"/>
          </a:p>
        </p:txBody>
      </p:sp>
      <p:sp>
        <p:nvSpPr>
          <p:cNvPr id="6" name="Slide Number Placeholder 5">
            <a:extLst>
              <a:ext uri="{FF2B5EF4-FFF2-40B4-BE49-F238E27FC236}">
                <a16:creationId xmlns:a16="http://schemas.microsoft.com/office/drawing/2014/main" id="{EFD01E9C-382D-4502-AED3-0FF3A8B4B1E3}"/>
              </a:ext>
            </a:extLst>
          </p:cNvPr>
          <p:cNvSpPr>
            <a:spLocks noGrp="1"/>
          </p:cNvSpPr>
          <p:nvPr>
            <p:ph type="sldNum" sz="quarter" idx="12"/>
          </p:nvPr>
        </p:nvSpPr>
        <p:spPr/>
        <p:txBody>
          <a:bodyPr/>
          <a:lstStyle/>
          <a:p>
            <a:r>
              <a:rPr lang="en-US"/>
              <a:t>Slide </a:t>
            </a:r>
            <a:fld id="{619F89D8-7AE3-494A-97F3-03D680869632}" type="slidenum">
              <a:rPr lang="en-US" smtClean="0"/>
              <a:pPr/>
              <a:t>10</a:t>
            </a:fld>
            <a:endParaRPr lang="en-US" dirty="0"/>
          </a:p>
        </p:txBody>
      </p:sp>
      <p:sp>
        <p:nvSpPr>
          <p:cNvPr id="9" name="Content Placeholder 8">
            <a:extLst>
              <a:ext uri="{FF2B5EF4-FFF2-40B4-BE49-F238E27FC236}">
                <a16:creationId xmlns:a16="http://schemas.microsoft.com/office/drawing/2014/main" id="{1FF46436-77AD-4C22-8576-662E8174468A}"/>
              </a:ext>
            </a:extLst>
          </p:cNvPr>
          <p:cNvSpPr>
            <a:spLocks noGrp="1"/>
          </p:cNvSpPr>
          <p:nvPr>
            <p:ph sz="quarter" idx="19"/>
          </p:nvPr>
        </p:nvSpPr>
        <p:spPr/>
        <p:txBody>
          <a:bodyPr/>
          <a:lstStyle/>
          <a:p>
            <a:pPr marL="285750" indent="-285750">
              <a:buFont typeface="Arial" panose="020B0604020202020204" pitchFamily="34" charset="0"/>
              <a:buChar char="•"/>
            </a:pPr>
            <a:r>
              <a:rPr lang="en-US" sz="1200"/>
              <a:t>A selector allows to choose between signal operation and auxiliary operation.</a:t>
            </a:r>
          </a:p>
          <a:p>
            <a:pPr marL="285750" indent="-285750">
              <a:buFont typeface="Arial" panose="020B0604020202020204" pitchFamily="34" charset="0"/>
              <a:buChar char="•"/>
            </a:pPr>
            <a:r>
              <a:rPr lang="it-IT" sz="1200"/>
              <a:t>Suitable for MCBs S 200/SN 201/RCDs F 200/DS 200/DS201-DS202C/ DS203NC/</a:t>
            </a:r>
            <a:r>
              <a:rPr lang="en-US" sz="1200"/>
              <a:t>DSE201 M/AFDD S-ARC1/Switch disconnectors SD 200 series.</a:t>
            </a:r>
          </a:p>
          <a:p>
            <a:pPr marL="285750" indent="-285750">
              <a:buFont typeface="Arial" panose="020B0604020202020204" pitchFamily="34" charset="0"/>
              <a:buChar char="•"/>
            </a:pPr>
            <a:r>
              <a:rPr lang="en-US" sz="1200"/>
              <a:t>Utilization category: </a:t>
            </a:r>
          </a:p>
          <a:p>
            <a:pPr marL="645786" lvl="2" indent="-285750"/>
            <a:r>
              <a:rPr lang="pt-BR" sz="1200"/>
              <a:t>AC14 1A/400V &amp; 2A/230V</a:t>
            </a:r>
          </a:p>
          <a:p>
            <a:pPr marL="645786" lvl="2" indent="-285750"/>
            <a:r>
              <a:rPr lang="pt-BR" sz="1200"/>
              <a:t>DC12 1A/220V &amp; 1,5A/110V</a:t>
            </a:r>
          </a:p>
          <a:p>
            <a:pPr marL="645786" lvl="2" indent="-285750"/>
            <a:r>
              <a:rPr lang="pt-BR" sz="1200"/>
              <a:t>DC13 2A/60V &amp; 4A/24V</a:t>
            </a:r>
          </a:p>
          <a:p>
            <a:pPr marL="285750" indent="-285750">
              <a:buFont typeface="Arial" panose="020B0604020202020204" pitchFamily="34" charset="0"/>
              <a:buChar char="•"/>
            </a:pPr>
            <a:r>
              <a:rPr lang="pt-BR" sz="1200"/>
              <a:t>Cross section of conductors: 0.75 – 2.5 mm</a:t>
            </a:r>
            <a:r>
              <a:rPr lang="pt-BR" sz="1200" baseline="30000"/>
              <a:t>2</a:t>
            </a:r>
          </a:p>
          <a:p>
            <a:pPr marL="285750" indent="-285750">
              <a:buFont typeface="Arial" panose="020B0604020202020204" pitchFamily="34" charset="0"/>
              <a:buChar char="•"/>
            </a:pPr>
            <a:r>
              <a:rPr lang="pt-BR" sz="1200"/>
              <a:t>Mechanical servicse life: 10</a:t>
            </a:r>
            <a:r>
              <a:rPr lang="pt-BR" sz="1200" baseline="30000"/>
              <a:t>.</a:t>
            </a:r>
            <a:r>
              <a:rPr lang="pt-BR" sz="1200"/>
              <a:t>000 operations</a:t>
            </a:r>
          </a:p>
          <a:p>
            <a:pPr marL="285750" indent="-285750">
              <a:buFont typeface="Arial" panose="020B0604020202020204" pitchFamily="34" charset="0"/>
              <a:buChar char="•"/>
            </a:pPr>
            <a:r>
              <a:rPr lang="pt-BR" sz="1200"/>
              <a:t>Dimensions: 85x69x8.8 mm</a:t>
            </a:r>
            <a:endParaRPr lang="en-US" sz="1200" dirty="0"/>
          </a:p>
        </p:txBody>
      </p:sp>
      <p:sp>
        <p:nvSpPr>
          <p:cNvPr id="30" name="Content Placeholder 1">
            <a:extLst>
              <a:ext uri="{FF2B5EF4-FFF2-40B4-BE49-F238E27FC236}">
                <a16:creationId xmlns:a16="http://schemas.microsoft.com/office/drawing/2014/main" id="{A2FA716D-95B6-489A-A4D2-742F98464EEF}"/>
              </a:ext>
            </a:extLst>
          </p:cNvPr>
          <p:cNvSpPr txBox="1">
            <a:spLocks/>
          </p:cNvSpPr>
          <p:nvPr/>
        </p:nvSpPr>
        <p:spPr bwMode="gray">
          <a:xfrm>
            <a:off x="3900477" y="4205483"/>
            <a:ext cx="253298" cy="163636"/>
          </a:xfrm>
          <a:prstGeom prst="rect">
            <a:avLst/>
          </a:prstGeom>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algn="just"/>
            <a:endParaRPr lang="en-GB" sz="800" dirty="0"/>
          </a:p>
        </p:txBody>
      </p:sp>
      <p:pic>
        <p:nvPicPr>
          <p:cNvPr id="11" name="Picture 10">
            <a:extLst>
              <a:ext uri="{FF2B5EF4-FFF2-40B4-BE49-F238E27FC236}">
                <a16:creationId xmlns:a16="http://schemas.microsoft.com/office/drawing/2014/main" id="{C0635ECF-FC9B-4FB5-8297-81F7EFE3C88F}"/>
              </a:ext>
            </a:extLst>
          </p:cNvPr>
          <p:cNvPicPr>
            <a:picLocks noChangeAspect="1"/>
          </p:cNvPicPr>
          <p:nvPr/>
        </p:nvPicPr>
        <p:blipFill>
          <a:blip r:embed="rId2"/>
          <a:stretch>
            <a:fillRect/>
          </a:stretch>
        </p:blipFill>
        <p:spPr>
          <a:xfrm>
            <a:off x="5903912" y="1931194"/>
            <a:ext cx="1771508" cy="3980918"/>
          </a:xfrm>
          <a:prstGeom prst="rect">
            <a:avLst/>
          </a:prstGeom>
          <a:noFill/>
        </p:spPr>
      </p:pic>
      <p:sp>
        <p:nvSpPr>
          <p:cNvPr id="13" name="Subtitle 12">
            <a:extLst>
              <a:ext uri="{FF2B5EF4-FFF2-40B4-BE49-F238E27FC236}">
                <a16:creationId xmlns:a16="http://schemas.microsoft.com/office/drawing/2014/main" id="{83818202-50B6-47CA-A394-EE83E2A96BF7}"/>
              </a:ext>
            </a:extLst>
          </p:cNvPr>
          <p:cNvSpPr>
            <a:spLocks noGrp="1"/>
          </p:cNvSpPr>
          <p:nvPr>
            <p:ph type="subTitle" idx="13"/>
          </p:nvPr>
        </p:nvSpPr>
        <p:spPr>
          <a:xfrm>
            <a:off x="246937" y="1085213"/>
            <a:ext cx="8643600" cy="504000"/>
          </a:xfrm>
        </p:spPr>
        <p:txBody>
          <a:bodyPr/>
          <a:lstStyle/>
          <a:p>
            <a:r>
              <a:rPr lang="it-IT" dirty="0" err="1"/>
              <a:t>Signalation</a:t>
            </a:r>
            <a:r>
              <a:rPr lang="it-IT" dirty="0"/>
              <a:t> – </a:t>
            </a:r>
            <a:r>
              <a:rPr lang="it-IT" dirty="0" err="1"/>
              <a:t>Signal</a:t>
            </a:r>
            <a:r>
              <a:rPr lang="it-IT" dirty="0"/>
              <a:t>/</a:t>
            </a:r>
            <a:r>
              <a:rPr lang="it-IT" dirty="0" err="1"/>
              <a:t>Auxiliary</a:t>
            </a:r>
            <a:r>
              <a:rPr lang="it-IT" dirty="0"/>
              <a:t> </a:t>
            </a:r>
            <a:r>
              <a:rPr lang="it-IT" dirty="0" err="1"/>
              <a:t>Contact</a:t>
            </a:r>
            <a:r>
              <a:rPr lang="it-IT" dirty="0"/>
              <a:t> S2C-S/H6R</a:t>
            </a:r>
          </a:p>
        </p:txBody>
      </p:sp>
    </p:spTree>
    <p:extLst>
      <p:ext uri="{BB962C8B-B14F-4D97-AF65-F5344CB8AC3E}">
        <p14:creationId xmlns:p14="http://schemas.microsoft.com/office/powerpoint/2010/main" val="314641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96905-FB81-49B2-B7DD-A1BE8ED7D741}"/>
              </a:ext>
            </a:extLst>
          </p:cNvPr>
          <p:cNvSpPr>
            <a:spLocks noGrp="1"/>
          </p:cNvSpPr>
          <p:nvPr>
            <p:ph type="title"/>
          </p:nvPr>
        </p:nvSpPr>
        <p:spPr/>
        <p:txBody>
          <a:bodyPr/>
          <a:lstStyle/>
          <a:p>
            <a:r>
              <a:rPr lang="it-IT" dirty="0"/>
              <a:t>Accessories Portfolio</a:t>
            </a:r>
            <a:endParaRPr lang="en-GB" b="0" dirty="0"/>
          </a:p>
        </p:txBody>
      </p:sp>
      <p:sp>
        <p:nvSpPr>
          <p:cNvPr id="5" name="Footer Placeholder 4">
            <a:extLst>
              <a:ext uri="{FF2B5EF4-FFF2-40B4-BE49-F238E27FC236}">
                <a16:creationId xmlns:a16="http://schemas.microsoft.com/office/drawing/2014/main" id="{C5B6E7B2-5568-473E-8D3C-E6405EA4FE44}"/>
              </a:ext>
            </a:extLst>
          </p:cNvPr>
          <p:cNvSpPr>
            <a:spLocks noGrp="1"/>
          </p:cNvSpPr>
          <p:nvPr>
            <p:ph type="ftr" sz="quarter" idx="10"/>
          </p:nvPr>
        </p:nvSpPr>
        <p:spPr/>
        <p:txBody>
          <a:bodyPr/>
          <a:lstStyle/>
          <a:p>
            <a:pPr lvl="8"/>
            <a:endParaRPr lang="en-US" dirty="0"/>
          </a:p>
        </p:txBody>
      </p:sp>
      <p:sp>
        <p:nvSpPr>
          <p:cNvPr id="4" name="Date Placeholder 3">
            <a:extLst>
              <a:ext uri="{FF2B5EF4-FFF2-40B4-BE49-F238E27FC236}">
                <a16:creationId xmlns:a16="http://schemas.microsoft.com/office/drawing/2014/main" id="{ABC143F8-09BE-4D62-ACDD-CC61D4E6A391}"/>
              </a:ext>
            </a:extLst>
          </p:cNvPr>
          <p:cNvSpPr>
            <a:spLocks noGrp="1"/>
          </p:cNvSpPr>
          <p:nvPr>
            <p:ph type="dt" sz="half" idx="11"/>
          </p:nvPr>
        </p:nvSpPr>
        <p:spPr/>
        <p:txBody>
          <a:bodyPr/>
          <a:lstStyle/>
          <a:p>
            <a:fld id="{FFAB2352-921F-4DD8-A99A-A1474F6943FF}" type="datetime4">
              <a:rPr lang="en-US" smtClean="0"/>
              <a:t>June 9, 2021</a:t>
            </a:fld>
            <a:endParaRPr lang="en-US" dirty="0"/>
          </a:p>
        </p:txBody>
      </p:sp>
      <p:sp>
        <p:nvSpPr>
          <p:cNvPr id="6" name="Slide Number Placeholder 5">
            <a:extLst>
              <a:ext uri="{FF2B5EF4-FFF2-40B4-BE49-F238E27FC236}">
                <a16:creationId xmlns:a16="http://schemas.microsoft.com/office/drawing/2014/main" id="{EFD01E9C-382D-4502-AED3-0FF3A8B4B1E3}"/>
              </a:ext>
            </a:extLst>
          </p:cNvPr>
          <p:cNvSpPr>
            <a:spLocks noGrp="1"/>
          </p:cNvSpPr>
          <p:nvPr>
            <p:ph type="sldNum" sz="quarter" idx="12"/>
          </p:nvPr>
        </p:nvSpPr>
        <p:spPr/>
        <p:txBody>
          <a:bodyPr/>
          <a:lstStyle/>
          <a:p>
            <a:r>
              <a:rPr lang="en-US"/>
              <a:t>Slide </a:t>
            </a:r>
            <a:fld id="{619F89D8-7AE3-494A-97F3-03D680869632}" type="slidenum">
              <a:rPr lang="en-US" smtClean="0"/>
              <a:pPr/>
              <a:t>11</a:t>
            </a:fld>
            <a:endParaRPr lang="en-US" dirty="0"/>
          </a:p>
        </p:txBody>
      </p:sp>
      <p:sp>
        <p:nvSpPr>
          <p:cNvPr id="30" name="Content Placeholder 1">
            <a:extLst>
              <a:ext uri="{FF2B5EF4-FFF2-40B4-BE49-F238E27FC236}">
                <a16:creationId xmlns:a16="http://schemas.microsoft.com/office/drawing/2014/main" id="{A2FA716D-95B6-489A-A4D2-742F98464EEF}"/>
              </a:ext>
            </a:extLst>
          </p:cNvPr>
          <p:cNvSpPr txBox="1">
            <a:spLocks/>
          </p:cNvSpPr>
          <p:nvPr/>
        </p:nvSpPr>
        <p:spPr bwMode="gray">
          <a:xfrm>
            <a:off x="3900477" y="4205483"/>
            <a:ext cx="253298" cy="163636"/>
          </a:xfrm>
          <a:prstGeom prst="rect">
            <a:avLst/>
          </a:prstGeom>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algn="just"/>
            <a:endParaRPr lang="en-GB" sz="800" dirty="0"/>
          </a:p>
        </p:txBody>
      </p:sp>
      <p:sp>
        <p:nvSpPr>
          <p:cNvPr id="14" name="Subtitle 12">
            <a:extLst>
              <a:ext uri="{FF2B5EF4-FFF2-40B4-BE49-F238E27FC236}">
                <a16:creationId xmlns:a16="http://schemas.microsoft.com/office/drawing/2014/main" id="{DCFC99A8-4D62-4310-A3A4-5D4D3F3E450E}"/>
              </a:ext>
            </a:extLst>
          </p:cNvPr>
          <p:cNvSpPr>
            <a:spLocks noGrp="1"/>
          </p:cNvSpPr>
          <p:nvPr>
            <p:ph type="subTitle" idx="13"/>
          </p:nvPr>
        </p:nvSpPr>
        <p:spPr>
          <a:xfrm>
            <a:off x="246937" y="1085213"/>
            <a:ext cx="8643600" cy="504000"/>
          </a:xfrm>
        </p:spPr>
        <p:txBody>
          <a:bodyPr/>
          <a:lstStyle/>
          <a:p>
            <a:r>
              <a:rPr lang="it-IT" dirty="0" err="1"/>
              <a:t>Signalation</a:t>
            </a:r>
            <a:r>
              <a:rPr lang="it-IT" dirty="0"/>
              <a:t> – </a:t>
            </a:r>
            <a:r>
              <a:rPr lang="it-IT" dirty="0" err="1"/>
              <a:t>Auxiliary</a:t>
            </a:r>
            <a:r>
              <a:rPr lang="it-IT" dirty="0"/>
              <a:t> </a:t>
            </a:r>
            <a:r>
              <a:rPr lang="it-IT" dirty="0" err="1"/>
              <a:t>Contact</a:t>
            </a:r>
            <a:r>
              <a:rPr lang="it-IT" dirty="0"/>
              <a:t> S2C-H6R &amp; S2C-HxxR</a:t>
            </a:r>
          </a:p>
        </p:txBody>
      </p:sp>
      <p:sp>
        <p:nvSpPr>
          <p:cNvPr id="16" name="Content Placeholder 8">
            <a:extLst>
              <a:ext uri="{FF2B5EF4-FFF2-40B4-BE49-F238E27FC236}">
                <a16:creationId xmlns:a16="http://schemas.microsoft.com/office/drawing/2014/main" id="{0E4969E3-5E83-4977-856C-EF23E5ECC82D}"/>
              </a:ext>
            </a:extLst>
          </p:cNvPr>
          <p:cNvSpPr txBox="1">
            <a:spLocks/>
          </p:cNvSpPr>
          <p:nvPr/>
        </p:nvSpPr>
        <p:spPr bwMode="gray">
          <a:xfrm>
            <a:off x="246939" y="1931194"/>
            <a:ext cx="4326650" cy="3980918"/>
          </a:xfrm>
          <a:prstGeom prst="rect">
            <a:avLst/>
          </a:prstGeom>
        </p:spPr>
        <p:txBody>
          <a:bodyPr vert="horz" lIns="0" tIns="0" rIns="0" bIns="0" rtlCol="0">
            <a:norm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marL="285750" indent="-285750">
              <a:lnSpc>
                <a:spcPct val="90000"/>
              </a:lnSpc>
              <a:buFont typeface="Arial" panose="020B0604020202020204" pitchFamily="34" charset="0"/>
              <a:buChar char="•"/>
            </a:pPr>
            <a:r>
              <a:rPr lang="it-IT" sz="1200" dirty="0" err="1"/>
              <a:t>Auxiliary</a:t>
            </a:r>
            <a:r>
              <a:rPr lang="it-IT" sz="1200" dirty="0"/>
              <a:t> </a:t>
            </a:r>
            <a:r>
              <a:rPr lang="it-IT" sz="1200" dirty="0" err="1"/>
              <a:t>contacts</a:t>
            </a:r>
            <a:r>
              <a:rPr lang="it-IT" sz="1200" dirty="0"/>
              <a:t> with 4 </a:t>
            </a:r>
            <a:r>
              <a:rPr lang="it-IT" sz="1200" dirty="0" err="1"/>
              <a:t>contact</a:t>
            </a:r>
            <a:r>
              <a:rPr lang="it-IT" sz="1200" dirty="0"/>
              <a:t> </a:t>
            </a:r>
            <a:r>
              <a:rPr lang="it-IT" sz="1200" dirty="0" err="1"/>
              <a:t>configurations</a:t>
            </a:r>
            <a:r>
              <a:rPr lang="it-IT" sz="1200" dirty="0"/>
              <a:t>.</a:t>
            </a:r>
          </a:p>
          <a:p>
            <a:pPr marL="285750" indent="-285750">
              <a:lnSpc>
                <a:spcPct val="90000"/>
              </a:lnSpc>
              <a:buFont typeface="Arial" panose="020B0604020202020204" pitchFamily="34" charset="0"/>
              <a:buChar char="•"/>
            </a:pPr>
            <a:r>
              <a:rPr lang="it-IT" sz="1200" dirty="0" err="1"/>
              <a:t>Suitable</a:t>
            </a:r>
            <a:r>
              <a:rPr lang="it-IT" sz="1200" dirty="0"/>
              <a:t> for </a:t>
            </a:r>
            <a:r>
              <a:rPr lang="en-US" sz="1200" dirty="0"/>
              <a:t>MCBs/RCDs/AFDD/Switch disconnectors SD200.</a:t>
            </a:r>
          </a:p>
          <a:p>
            <a:pPr marL="285750" indent="-285750">
              <a:lnSpc>
                <a:spcPct val="90000"/>
              </a:lnSpc>
              <a:buFont typeface="Arial" panose="020B0604020202020204" pitchFamily="34" charset="0"/>
              <a:buChar char="•"/>
            </a:pPr>
            <a:r>
              <a:rPr lang="en-US" sz="1200" dirty="0"/>
              <a:t>Utilization category: </a:t>
            </a:r>
          </a:p>
          <a:p>
            <a:pPr marL="465768" lvl="1" indent="-285750">
              <a:lnSpc>
                <a:spcPct val="90000"/>
              </a:lnSpc>
            </a:pPr>
            <a:r>
              <a:rPr lang="pt-BR" sz="1200" dirty="0"/>
              <a:t>AC14 1A/400V &amp; 2A/230V</a:t>
            </a:r>
          </a:p>
          <a:p>
            <a:pPr marL="465768" lvl="1" indent="-285750">
              <a:lnSpc>
                <a:spcPct val="90000"/>
              </a:lnSpc>
            </a:pPr>
            <a:r>
              <a:rPr lang="pt-BR" sz="1200" dirty="0"/>
              <a:t>DC12 1A/220V &amp; 1,5A/110V </a:t>
            </a:r>
            <a:endParaRPr lang="en-US" sz="1200" dirty="0"/>
          </a:p>
          <a:p>
            <a:pPr marL="285750" indent="-285750">
              <a:lnSpc>
                <a:spcPct val="90000"/>
              </a:lnSpc>
              <a:buFont typeface="Arial" panose="020B0604020202020204" pitchFamily="34" charset="0"/>
              <a:buChar char="•"/>
            </a:pPr>
            <a:r>
              <a:rPr lang="pt-BR" sz="1200" dirty="0"/>
              <a:t>Cross </a:t>
            </a:r>
            <a:r>
              <a:rPr lang="pt-BR" sz="1200" dirty="0" err="1"/>
              <a:t>section</a:t>
            </a:r>
            <a:r>
              <a:rPr lang="pt-BR" sz="1200" dirty="0"/>
              <a:t> </a:t>
            </a:r>
            <a:r>
              <a:rPr lang="pt-BR" sz="1200" dirty="0" err="1"/>
              <a:t>of</a:t>
            </a:r>
            <a:r>
              <a:rPr lang="pt-BR" sz="1200" dirty="0"/>
              <a:t> </a:t>
            </a:r>
            <a:r>
              <a:rPr lang="pt-BR" sz="1200" dirty="0" err="1"/>
              <a:t>conductors</a:t>
            </a:r>
            <a:r>
              <a:rPr lang="pt-BR" sz="1200" dirty="0"/>
              <a:t>: </a:t>
            </a:r>
          </a:p>
          <a:p>
            <a:pPr marL="465768" lvl="1" indent="-285750">
              <a:lnSpc>
                <a:spcPct val="90000"/>
              </a:lnSpc>
            </a:pPr>
            <a:r>
              <a:rPr lang="pt-BR" sz="1200" dirty="0"/>
              <a:t>0.75 – 2.5 mm</a:t>
            </a:r>
            <a:r>
              <a:rPr lang="pt-BR" sz="1200" baseline="30000" dirty="0"/>
              <a:t>2 </a:t>
            </a:r>
            <a:r>
              <a:rPr lang="pt-BR" sz="1200" dirty="0"/>
              <a:t>                                    </a:t>
            </a:r>
          </a:p>
          <a:p>
            <a:pPr marL="285750" indent="-285750">
              <a:lnSpc>
                <a:spcPct val="90000"/>
              </a:lnSpc>
              <a:buFont typeface="Arial" panose="020B0604020202020204" pitchFamily="34" charset="0"/>
              <a:buChar char="•"/>
            </a:pPr>
            <a:r>
              <a:rPr lang="pt-BR" sz="1200" dirty="0" err="1"/>
              <a:t>Mechanical</a:t>
            </a:r>
            <a:r>
              <a:rPr lang="pt-BR" sz="1200" dirty="0"/>
              <a:t> </a:t>
            </a:r>
            <a:r>
              <a:rPr lang="pt-BR" sz="1200" dirty="0" err="1"/>
              <a:t>servicse</a:t>
            </a:r>
            <a:r>
              <a:rPr lang="pt-BR" sz="1200" dirty="0"/>
              <a:t> </a:t>
            </a:r>
            <a:r>
              <a:rPr lang="pt-BR" sz="1200" dirty="0" err="1"/>
              <a:t>life</a:t>
            </a:r>
            <a:r>
              <a:rPr lang="pt-BR" sz="1200" dirty="0"/>
              <a:t>: 10</a:t>
            </a:r>
            <a:r>
              <a:rPr lang="pt-BR" sz="1200" baseline="30000" dirty="0"/>
              <a:t>.</a:t>
            </a:r>
            <a:r>
              <a:rPr lang="pt-BR" sz="1200" dirty="0"/>
              <a:t>000 </a:t>
            </a:r>
            <a:r>
              <a:rPr lang="pt-BR" sz="1200" dirty="0" err="1"/>
              <a:t>operations</a:t>
            </a:r>
            <a:endParaRPr lang="pt-BR" sz="1200" dirty="0"/>
          </a:p>
          <a:p>
            <a:pPr marL="285750" indent="-285750">
              <a:lnSpc>
                <a:spcPct val="90000"/>
              </a:lnSpc>
              <a:buFont typeface="Arial" panose="020B0604020202020204" pitchFamily="34" charset="0"/>
              <a:buChar char="•"/>
            </a:pPr>
            <a:r>
              <a:rPr lang="pt-BR" sz="1200" dirty="0" err="1"/>
              <a:t>Dimensions</a:t>
            </a:r>
            <a:r>
              <a:rPr lang="pt-BR" sz="1200" dirty="0"/>
              <a:t>: 85x69x8.8 mm</a:t>
            </a:r>
            <a:endParaRPr lang="en-US" sz="1200" dirty="0"/>
          </a:p>
          <a:p>
            <a:pPr lvl="2" indent="0">
              <a:lnSpc>
                <a:spcPct val="90000"/>
              </a:lnSpc>
              <a:buFont typeface="Arial" panose="020B0604020202020204" pitchFamily="34" charset="0"/>
              <a:buNone/>
            </a:pPr>
            <a:endParaRPr lang="it-IT" sz="1050" dirty="0"/>
          </a:p>
          <a:p>
            <a:pPr>
              <a:lnSpc>
                <a:spcPct val="90000"/>
              </a:lnSpc>
            </a:pPr>
            <a:endParaRPr lang="it-IT" sz="1050" dirty="0"/>
          </a:p>
        </p:txBody>
      </p:sp>
      <p:pic>
        <p:nvPicPr>
          <p:cNvPr id="8" name="Picture 7">
            <a:extLst>
              <a:ext uri="{FF2B5EF4-FFF2-40B4-BE49-F238E27FC236}">
                <a16:creationId xmlns:a16="http://schemas.microsoft.com/office/drawing/2014/main" id="{92870F4C-BB55-458A-A876-4C25B0437263}"/>
              </a:ext>
            </a:extLst>
          </p:cNvPr>
          <p:cNvPicPr>
            <a:picLocks noChangeAspect="1"/>
          </p:cNvPicPr>
          <p:nvPr/>
        </p:nvPicPr>
        <p:blipFill>
          <a:blip r:embed="rId2"/>
          <a:stretch>
            <a:fillRect/>
          </a:stretch>
        </p:blipFill>
        <p:spPr>
          <a:xfrm>
            <a:off x="5882962" y="1867108"/>
            <a:ext cx="2085013" cy="3981033"/>
          </a:xfrm>
          <a:prstGeom prst="rect">
            <a:avLst/>
          </a:prstGeom>
        </p:spPr>
      </p:pic>
    </p:spTree>
    <p:extLst>
      <p:ext uri="{BB962C8B-B14F-4D97-AF65-F5344CB8AC3E}">
        <p14:creationId xmlns:p14="http://schemas.microsoft.com/office/powerpoint/2010/main" val="4249372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96905-FB81-49B2-B7DD-A1BE8ED7D741}"/>
              </a:ext>
            </a:extLst>
          </p:cNvPr>
          <p:cNvSpPr>
            <a:spLocks noGrp="1"/>
          </p:cNvSpPr>
          <p:nvPr>
            <p:ph type="title"/>
          </p:nvPr>
        </p:nvSpPr>
        <p:spPr/>
        <p:txBody>
          <a:bodyPr/>
          <a:lstStyle/>
          <a:p>
            <a:r>
              <a:rPr lang="it-IT" dirty="0"/>
              <a:t>Accessories Portfolio</a:t>
            </a:r>
            <a:endParaRPr lang="en-GB" b="0" dirty="0"/>
          </a:p>
        </p:txBody>
      </p:sp>
      <p:sp>
        <p:nvSpPr>
          <p:cNvPr id="5" name="Footer Placeholder 4">
            <a:extLst>
              <a:ext uri="{FF2B5EF4-FFF2-40B4-BE49-F238E27FC236}">
                <a16:creationId xmlns:a16="http://schemas.microsoft.com/office/drawing/2014/main" id="{C5B6E7B2-5568-473E-8D3C-E6405EA4FE44}"/>
              </a:ext>
            </a:extLst>
          </p:cNvPr>
          <p:cNvSpPr>
            <a:spLocks noGrp="1"/>
          </p:cNvSpPr>
          <p:nvPr>
            <p:ph type="ftr" sz="quarter" idx="10"/>
          </p:nvPr>
        </p:nvSpPr>
        <p:spPr/>
        <p:txBody>
          <a:bodyPr/>
          <a:lstStyle/>
          <a:p>
            <a:pPr lvl="8"/>
            <a:endParaRPr lang="en-US" dirty="0"/>
          </a:p>
        </p:txBody>
      </p:sp>
      <p:sp>
        <p:nvSpPr>
          <p:cNvPr id="4" name="Date Placeholder 3">
            <a:extLst>
              <a:ext uri="{FF2B5EF4-FFF2-40B4-BE49-F238E27FC236}">
                <a16:creationId xmlns:a16="http://schemas.microsoft.com/office/drawing/2014/main" id="{ABC143F8-09BE-4D62-ACDD-CC61D4E6A391}"/>
              </a:ext>
            </a:extLst>
          </p:cNvPr>
          <p:cNvSpPr>
            <a:spLocks noGrp="1"/>
          </p:cNvSpPr>
          <p:nvPr>
            <p:ph type="dt" sz="half" idx="11"/>
          </p:nvPr>
        </p:nvSpPr>
        <p:spPr/>
        <p:txBody>
          <a:bodyPr/>
          <a:lstStyle/>
          <a:p>
            <a:fld id="{FFAB2352-921F-4DD8-A99A-A1474F6943FF}" type="datetime4">
              <a:rPr lang="en-US" smtClean="0"/>
              <a:t>June 9, 2021</a:t>
            </a:fld>
            <a:endParaRPr lang="en-US" dirty="0"/>
          </a:p>
        </p:txBody>
      </p:sp>
      <p:sp>
        <p:nvSpPr>
          <p:cNvPr id="6" name="Slide Number Placeholder 5">
            <a:extLst>
              <a:ext uri="{FF2B5EF4-FFF2-40B4-BE49-F238E27FC236}">
                <a16:creationId xmlns:a16="http://schemas.microsoft.com/office/drawing/2014/main" id="{EFD01E9C-382D-4502-AED3-0FF3A8B4B1E3}"/>
              </a:ext>
            </a:extLst>
          </p:cNvPr>
          <p:cNvSpPr>
            <a:spLocks noGrp="1"/>
          </p:cNvSpPr>
          <p:nvPr>
            <p:ph type="sldNum" sz="quarter" idx="12"/>
          </p:nvPr>
        </p:nvSpPr>
        <p:spPr/>
        <p:txBody>
          <a:bodyPr/>
          <a:lstStyle/>
          <a:p>
            <a:r>
              <a:rPr lang="en-US"/>
              <a:t>Slide </a:t>
            </a:r>
            <a:fld id="{619F89D8-7AE3-494A-97F3-03D680869632}" type="slidenum">
              <a:rPr lang="en-US" smtClean="0"/>
              <a:pPr/>
              <a:t>12</a:t>
            </a:fld>
            <a:endParaRPr lang="en-US" dirty="0"/>
          </a:p>
        </p:txBody>
      </p:sp>
      <p:sp>
        <p:nvSpPr>
          <p:cNvPr id="30" name="Content Placeholder 1">
            <a:extLst>
              <a:ext uri="{FF2B5EF4-FFF2-40B4-BE49-F238E27FC236}">
                <a16:creationId xmlns:a16="http://schemas.microsoft.com/office/drawing/2014/main" id="{A2FA716D-95B6-489A-A4D2-742F98464EEF}"/>
              </a:ext>
            </a:extLst>
          </p:cNvPr>
          <p:cNvSpPr txBox="1">
            <a:spLocks/>
          </p:cNvSpPr>
          <p:nvPr/>
        </p:nvSpPr>
        <p:spPr bwMode="gray">
          <a:xfrm>
            <a:off x="3900477" y="4205483"/>
            <a:ext cx="253298" cy="163636"/>
          </a:xfrm>
          <a:prstGeom prst="rect">
            <a:avLst/>
          </a:prstGeom>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algn="just"/>
            <a:endParaRPr lang="en-GB" sz="800" dirty="0"/>
          </a:p>
        </p:txBody>
      </p:sp>
      <p:sp>
        <p:nvSpPr>
          <p:cNvPr id="14" name="Subtitle 12">
            <a:extLst>
              <a:ext uri="{FF2B5EF4-FFF2-40B4-BE49-F238E27FC236}">
                <a16:creationId xmlns:a16="http://schemas.microsoft.com/office/drawing/2014/main" id="{DCFC99A8-4D62-4310-A3A4-5D4D3F3E450E}"/>
              </a:ext>
            </a:extLst>
          </p:cNvPr>
          <p:cNvSpPr>
            <a:spLocks noGrp="1"/>
          </p:cNvSpPr>
          <p:nvPr>
            <p:ph type="subTitle" idx="13"/>
          </p:nvPr>
        </p:nvSpPr>
        <p:spPr>
          <a:xfrm>
            <a:off x="246937" y="1085213"/>
            <a:ext cx="8643600" cy="504000"/>
          </a:xfrm>
        </p:spPr>
        <p:txBody>
          <a:bodyPr/>
          <a:lstStyle/>
          <a:p>
            <a:r>
              <a:rPr lang="it-IT" dirty="0" err="1"/>
              <a:t>Signalation</a:t>
            </a:r>
            <a:r>
              <a:rPr lang="it-IT" dirty="0"/>
              <a:t> – </a:t>
            </a:r>
            <a:r>
              <a:rPr lang="it-IT" dirty="0" err="1"/>
              <a:t>Auxiliary</a:t>
            </a:r>
            <a:r>
              <a:rPr lang="it-IT" dirty="0"/>
              <a:t> </a:t>
            </a:r>
            <a:r>
              <a:rPr lang="it-IT" dirty="0" err="1"/>
              <a:t>Contact</a:t>
            </a:r>
            <a:r>
              <a:rPr lang="it-IT" dirty="0"/>
              <a:t> S2C-HxxL</a:t>
            </a:r>
          </a:p>
        </p:txBody>
      </p:sp>
      <p:sp>
        <p:nvSpPr>
          <p:cNvPr id="16" name="Content Placeholder 8">
            <a:extLst>
              <a:ext uri="{FF2B5EF4-FFF2-40B4-BE49-F238E27FC236}">
                <a16:creationId xmlns:a16="http://schemas.microsoft.com/office/drawing/2014/main" id="{0E4969E3-5E83-4977-856C-EF23E5ECC82D}"/>
              </a:ext>
            </a:extLst>
          </p:cNvPr>
          <p:cNvSpPr txBox="1">
            <a:spLocks/>
          </p:cNvSpPr>
          <p:nvPr/>
        </p:nvSpPr>
        <p:spPr bwMode="gray">
          <a:xfrm>
            <a:off x="246939" y="1931194"/>
            <a:ext cx="4326650" cy="3980918"/>
          </a:xfrm>
          <a:prstGeom prst="rect">
            <a:avLst/>
          </a:prstGeom>
        </p:spPr>
        <p:txBody>
          <a:bodyPr vert="horz" lIns="0" tIns="0" rIns="0" bIns="0" rtlCol="0">
            <a:norm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lvl="2" indent="0">
              <a:lnSpc>
                <a:spcPct val="90000"/>
              </a:lnSpc>
              <a:buFont typeface="Arial" panose="020B0604020202020204" pitchFamily="34" charset="0"/>
              <a:buNone/>
            </a:pPr>
            <a:endParaRPr lang="it-IT" sz="1100" dirty="0"/>
          </a:p>
          <a:p>
            <a:pPr>
              <a:lnSpc>
                <a:spcPct val="90000"/>
              </a:lnSpc>
            </a:pPr>
            <a:endParaRPr lang="it-IT" sz="1100" dirty="0"/>
          </a:p>
        </p:txBody>
      </p:sp>
      <p:pic>
        <p:nvPicPr>
          <p:cNvPr id="2" name="Picture 1">
            <a:extLst>
              <a:ext uri="{FF2B5EF4-FFF2-40B4-BE49-F238E27FC236}">
                <a16:creationId xmlns:a16="http://schemas.microsoft.com/office/drawing/2014/main" id="{3FA67C7C-40D4-4158-B04B-23F113D2D314}"/>
              </a:ext>
            </a:extLst>
          </p:cNvPr>
          <p:cNvPicPr>
            <a:picLocks noChangeAspect="1"/>
          </p:cNvPicPr>
          <p:nvPr/>
        </p:nvPicPr>
        <p:blipFill rotWithShape="1">
          <a:blip r:embed="rId2"/>
          <a:srcRect t="7978" b="5523"/>
          <a:stretch/>
        </p:blipFill>
        <p:spPr>
          <a:xfrm>
            <a:off x="5725240" y="1933574"/>
            <a:ext cx="2487384" cy="3981451"/>
          </a:xfrm>
          <a:prstGeom prst="rect">
            <a:avLst/>
          </a:prstGeom>
        </p:spPr>
      </p:pic>
      <p:sp>
        <p:nvSpPr>
          <p:cNvPr id="11" name="Content Placeholder 8">
            <a:extLst>
              <a:ext uri="{FF2B5EF4-FFF2-40B4-BE49-F238E27FC236}">
                <a16:creationId xmlns:a16="http://schemas.microsoft.com/office/drawing/2014/main" id="{66FB12C7-48AE-4F87-BBB8-D013459EC6A4}"/>
              </a:ext>
            </a:extLst>
          </p:cNvPr>
          <p:cNvSpPr txBox="1">
            <a:spLocks/>
          </p:cNvSpPr>
          <p:nvPr/>
        </p:nvSpPr>
        <p:spPr bwMode="gray">
          <a:xfrm>
            <a:off x="246938" y="1931194"/>
            <a:ext cx="4221695" cy="3980918"/>
          </a:xfrm>
          <a:prstGeom prst="rect">
            <a:avLst/>
          </a:prstGeom>
        </p:spPr>
        <p:txBody>
          <a:bodyPr vert="horz" lIns="0" tIns="0" rIns="0" bIns="0" rtlCol="0">
            <a:norm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marL="285750" indent="-285750">
              <a:lnSpc>
                <a:spcPct val="90000"/>
              </a:lnSpc>
              <a:buFont typeface="Arial" panose="020B0604020202020204" pitchFamily="34" charset="0"/>
              <a:buChar char="•"/>
            </a:pPr>
            <a:r>
              <a:rPr lang="it-IT" sz="1200" dirty="0" err="1"/>
              <a:t>Auxiliary</a:t>
            </a:r>
            <a:r>
              <a:rPr lang="it-IT" sz="1200" dirty="0"/>
              <a:t> </a:t>
            </a:r>
            <a:r>
              <a:rPr lang="it-IT" sz="1200" dirty="0" err="1"/>
              <a:t>contacts</a:t>
            </a:r>
            <a:r>
              <a:rPr lang="it-IT" sz="1200" dirty="0"/>
              <a:t> with 3 </a:t>
            </a:r>
            <a:r>
              <a:rPr lang="it-IT" sz="1200" dirty="0" err="1"/>
              <a:t>contact</a:t>
            </a:r>
            <a:r>
              <a:rPr lang="it-IT" sz="1200" dirty="0"/>
              <a:t> </a:t>
            </a:r>
            <a:r>
              <a:rPr lang="it-IT" sz="1200" dirty="0" err="1"/>
              <a:t>configurations</a:t>
            </a:r>
            <a:r>
              <a:rPr lang="it-IT" sz="1200" dirty="0"/>
              <a:t>.</a:t>
            </a:r>
          </a:p>
          <a:p>
            <a:pPr marL="285750" indent="-285750">
              <a:lnSpc>
                <a:spcPct val="90000"/>
              </a:lnSpc>
              <a:buFont typeface="Arial" panose="020B0604020202020204" pitchFamily="34" charset="0"/>
              <a:buChar char="•"/>
            </a:pPr>
            <a:r>
              <a:rPr lang="it-IT" sz="1200" dirty="0"/>
              <a:t>S2C-HxxL,</a:t>
            </a:r>
            <a:r>
              <a:rPr lang="en-US" sz="1200" dirty="0"/>
              <a:t> especially when using a motor operating device, is a possibility to add a contact as the right side mounted ones do not fit </a:t>
            </a:r>
            <a:r>
              <a:rPr lang="it-IT" sz="1200" dirty="0" err="1"/>
              <a:t>within</a:t>
            </a:r>
            <a:r>
              <a:rPr lang="it-IT" sz="1200" dirty="0"/>
              <a:t> </a:t>
            </a:r>
            <a:r>
              <a:rPr lang="it-IT" sz="1200" dirty="0" err="1"/>
              <a:t>this</a:t>
            </a:r>
            <a:r>
              <a:rPr lang="it-IT" sz="1200" dirty="0"/>
              <a:t> </a:t>
            </a:r>
            <a:r>
              <a:rPr lang="it-IT" sz="1200" dirty="0" err="1"/>
              <a:t>combination</a:t>
            </a:r>
            <a:r>
              <a:rPr lang="it-IT" sz="1200" dirty="0"/>
              <a:t>.</a:t>
            </a:r>
          </a:p>
          <a:p>
            <a:pPr marL="285750" indent="-285750">
              <a:lnSpc>
                <a:spcPct val="90000"/>
              </a:lnSpc>
              <a:buFont typeface="Arial" panose="020B0604020202020204" pitchFamily="34" charset="0"/>
              <a:buChar char="•"/>
            </a:pPr>
            <a:r>
              <a:rPr lang="it-IT" sz="1200" dirty="0" err="1"/>
              <a:t>Suitable</a:t>
            </a:r>
            <a:r>
              <a:rPr lang="it-IT" sz="1200" dirty="0"/>
              <a:t> for </a:t>
            </a:r>
            <a:r>
              <a:rPr lang="en-US" sz="1200" dirty="0"/>
              <a:t>MCBs/RCDs/AFDD/Switch disconnectors SD200.</a:t>
            </a:r>
          </a:p>
          <a:p>
            <a:pPr marL="285750" indent="-285750">
              <a:lnSpc>
                <a:spcPct val="90000"/>
              </a:lnSpc>
              <a:buFont typeface="Arial" panose="020B0604020202020204" pitchFamily="34" charset="0"/>
              <a:buChar char="•"/>
            </a:pPr>
            <a:r>
              <a:rPr lang="en-US" sz="1200" dirty="0"/>
              <a:t>Utilization category: </a:t>
            </a:r>
          </a:p>
          <a:p>
            <a:pPr marL="465768" lvl="1" indent="-285750">
              <a:lnSpc>
                <a:spcPct val="90000"/>
              </a:lnSpc>
            </a:pPr>
            <a:r>
              <a:rPr lang="pt-BR" sz="1200" dirty="0"/>
              <a:t>AC14: 1A/400V &amp; 2A/230V </a:t>
            </a:r>
          </a:p>
          <a:p>
            <a:pPr marL="465768" lvl="1" indent="-285750">
              <a:lnSpc>
                <a:spcPct val="90000"/>
              </a:lnSpc>
            </a:pPr>
            <a:r>
              <a:rPr lang="pt-BR" sz="1200" dirty="0"/>
              <a:t>DC12/DC13: 1A/50V &amp; 2A/30V</a:t>
            </a:r>
          </a:p>
          <a:p>
            <a:pPr marL="465768" lvl="1" indent="-285750">
              <a:lnSpc>
                <a:spcPct val="90000"/>
              </a:lnSpc>
            </a:pPr>
            <a:r>
              <a:rPr lang="pt-BR" sz="1200" dirty="0"/>
              <a:t>DC13 2A/60V &amp; 4A/24V</a:t>
            </a:r>
          </a:p>
          <a:p>
            <a:pPr marL="285750" indent="-285750">
              <a:lnSpc>
                <a:spcPct val="90000"/>
              </a:lnSpc>
              <a:buFont typeface="Arial" panose="020B0604020202020204" pitchFamily="34" charset="0"/>
              <a:buChar char="•"/>
            </a:pPr>
            <a:r>
              <a:rPr lang="pt-BR" sz="1200" dirty="0"/>
              <a:t>Cross </a:t>
            </a:r>
            <a:r>
              <a:rPr lang="pt-BR" sz="1200" dirty="0" err="1"/>
              <a:t>section</a:t>
            </a:r>
            <a:r>
              <a:rPr lang="pt-BR" sz="1200" dirty="0"/>
              <a:t> </a:t>
            </a:r>
            <a:r>
              <a:rPr lang="pt-BR" sz="1200" dirty="0" err="1"/>
              <a:t>of</a:t>
            </a:r>
            <a:r>
              <a:rPr lang="pt-BR" sz="1200" dirty="0"/>
              <a:t> </a:t>
            </a:r>
            <a:r>
              <a:rPr lang="pt-BR" sz="1200" dirty="0" err="1"/>
              <a:t>conductors</a:t>
            </a:r>
            <a:r>
              <a:rPr lang="pt-BR" sz="1200" dirty="0"/>
              <a:t>: </a:t>
            </a:r>
          </a:p>
          <a:p>
            <a:pPr marL="465768" lvl="1" indent="-285750">
              <a:lnSpc>
                <a:spcPct val="90000"/>
              </a:lnSpc>
            </a:pPr>
            <a:r>
              <a:rPr lang="pt-BR" sz="1200" dirty="0"/>
              <a:t>0.75 – 2.5 mm</a:t>
            </a:r>
            <a:r>
              <a:rPr lang="pt-BR" sz="1200" baseline="30000" dirty="0"/>
              <a:t>2 </a:t>
            </a:r>
            <a:r>
              <a:rPr lang="pt-BR" sz="1200" dirty="0"/>
              <a:t>, (</a:t>
            </a:r>
            <a:r>
              <a:rPr lang="en-GB" sz="1200" dirty="0"/>
              <a:t>up to 2 x 1.5 mm</a:t>
            </a:r>
            <a:r>
              <a:rPr lang="en-GB" sz="1200" baseline="30000" dirty="0"/>
              <a:t>2</a:t>
            </a:r>
            <a:r>
              <a:rPr lang="en-GB" sz="1200" dirty="0"/>
              <a:t> </a:t>
            </a:r>
            <a:r>
              <a:rPr lang="pt-BR" sz="1200" dirty="0"/>
              <a:t>)</a:t>
            </a:r>
          </a:p>
          <a:p>
            <a:pPr marL="285750" indent="-285750">
              <a:lnSpc>
                <a:spcPct val="90000"/>
              </a:lnSpc>
              <a:buFont typeface="Arial" panose="020B0604020202020204" pitchFamily="34" charset="0"/>
              <a:buChar char="•"/>
            </a:pPr>
            <a:r>
              <a:rPr lang="pt-BR" sz="1200" dirty="0" err="1"/>
              <a:t>Mechanical</a:t>
            </a:r>
            <a:r>
              <a:rPr lang="pt-BR" sz="1200" dirty="0"/>
              <a:t> </a:t>
            </a:r>
            <a:r>
              <a:rPr lang="pt-BR" sz="1200" dirty="0" err="1"/>
              <a:t>servicse</a:t>
            </a:r>
            <a:r>
              <a:rPr lang="pt-BR" sz="1200" dirty="0"/>
              <a:t> </a:t>
            </a:r>
            <a:r>
              <a:rPr lang="pt-BR" sz="1200" dirty="0" err="1"/>
              <a:t>life</a:t>
            </a:r>
            <a:r>
              <a:rPr lang="pt-BR" sz="1200" dirty="0"/>
              <a:t>: 10</a:t>
            </a:r>
            <a:r>
              <a:rPr lang="pt-BR" sz="1200" baseline="30000" dirty="0"/>
              <a:t>.</a:t>
            </a:r>
            <a:r>
              <a:rPr lang="pt-BR" sz="1200" dirty="0"/>
              <a:t>000 </a:t>
            </a:r>
            <a:r>
              <a:rPr lang="pt-BR" sz="1200" dirty="0" err="1"/>
              <a:t>operations</a:t>
            </a:r>
            <a:endParaRPr lang="pt-BR" sz="1200" dirty="0"/>
          </a:p>
          <a:p>
            <a:pPr marL="285750" indent="-285750">
              <a:lnSpc>
                <a:spcPct val="90000"/>
              </a:lnSpc>
              <a:buFont typeface="Arial" panose="020B0604020202020204" pitchFamily="34" charset="0"/>
              <a:buChar char="•"/>
            </a:pPr>
            <a:r>
              <a:rPr lang="pt-BR" sz="1200" dirty="0" err="1"/>
              <a:t>Dimensions</a:t>
            </a:r>
            <a:r>
              <a:rPr lang="pt-BR" sz="1200" dirty="0"/>
              <a:t>: 85x69x8.8 mm</a:t>
            </a:r>
            <a:endParaRPr lang="en-US" sz="1200" dirty="0"/>
          </a:p>
          <a:p>
            <a:pPr lvl="2" indent="0">
              <a:lnSpc>
                <a:spcPct val="90000"/>
              </a:lnSpc>
              <a:buFont typeface="Arial" panose="020B0604020202020204" pitchFamily="34" charset="0"/>
              <a:buNone/>
            </a:pPr>
            <a:endParaRPr lang="it-IT" sz="1050" dirty="0"/>
          </a:p>
          <a:p>
            <a:pPr>
              <a:lnSpc>
                <a:spcPct val="90000"/>
              </a:lnSpc>
            </a:pPr>
            <a:endParaRPr lang="it-IT" sz="1050" dirty="0"/>
          </a:p>
        </p:txBody>
      </p:sp>
    </p:spTree>
    <p:extLst>
      <p:ext uri="{BB962C8B-B14F-4D97-AF65-F5344CB8AC3E}">
        <p14:creationId xmlns:p14="http://schemas.microsoft.com/office/powerpoint/2010/main" val="2041915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96905-FB81-49B2-B7DD-A1BE8ED7D741}"/>
              </a:ext>
            </a:extLst>
          </p:cNvPr>
          <p:cNvSpPr>
            <a:spLocks noGrp="1"/>
          </p:cNvSpPr>
          <p:nvPr>
            <p:ph type="title"/>
          </p:nvPr>
        </p:nvSpPr>
        <p:spPr/>
        <p:txBody>
          <a:bodyPr/>
          <a:lstStyle/>
          <a:p>
            <a:r>
              <a:rPr lang="it-IT" dirty="0"/>
              <a:t>Accessories Portfolio</a:t>
            </a:r>
            <a:endParaRPr lang="en-GB" b="0" dirty="0"/>
          </a:p>
        </p:txBody>
      </p:sp>
      <p:sp>
        <p:nvSpPr>
          <p:cNvPr id="5" name="Footer Placeholder 4">
            <a:extLst>
              <a:ext uri="{FF2B5EF4-FFF2-40B4-BE49-F238E27FC236}">
                <a16:creationId xmlns:a16="http://schemas.microsoft.com/office/drawing/2014/main" id="{C5B6E7B2-5568-473E-8D3C-E6405EA4FE44}"/>
              </a:ext>
            </a:extLst>
          </p:cNvPr>
          <p:cNvSpPr>
            <a:spLocks noGrp="1"/>
          </p:cNvSpPr>
          <p:nvPr>
            <p:ph type="ftr" sz="quarter" idx="10"/>
          </p:nvPr>
        </p:nvSpPr>
        <p:spPr/>
        <p:txBody>
          <a:bodyPr/>
          <a:lstStyle/>
          <a:p>
            <a:pPr lvl="8"/>
            <a:endParaRPr lang="en-US" dirty="0"/>
          </a:p>
        </p:txBody>
      </p:sp>
      <p:sp>
        <p:nvSpPr>
          <p:cNvPr id="4" name="Date Placeholder 3">
            <a:extLst>
              <a:ext uri="{FF2B5EF4-FFF2-40B4-BE49-F238E27FC236}">
                <a16:creationId xmlns:a16="http://schemas.microsoft.com/office/drawing/2014/main" id="{ABC143F8-09BE-4D62-ACDD-CC61D4E6A391}"/>
              </a:ext>
            </a:extLst>
          </p:cNvPr>
          <p:cNvSpPr>
            <a:spLocks noGrp="1"/>
          </p:cNvSpPr>
          <p:nvPr>
            <p:ph type="dt" sz="half" idx="11"/>
          </p:nvPr>
        </p:nvSpPr>
        <p:spPr/>
        <p:txBody>
          <a:bodyPr/>
          <a:lstStyle/>
          <a:p>
            <a:fld id="{FFAB2352-921F-4DD8-A99A-A1474F6943FF}" type="datetime4">
              <a:rPr lang="en-US" smtClean="0"/>
              <a:t>June 9, 2021</a:t>
            </a:fld>
            <a:endParaRPr lang="en-US" dirty="0"/>
          </a:p>
        </p:txBody>
      </p:sp>
      <p:sp>
        <p:nvSpPr>
          <p:cNvPr id="6" name="Slide Number Placeholder 5">
            <a:extLst>
              <a:ext uri="{FF2B5EF4-FFF2-40B4-BE49-F238E27FC236}">
                <a16:creationId xmlns:a16="http://schemas.microsoft.com/office/drawing/2014/main" id="{EFD01E9C-382D-4502-AED3-0FF3A8B4B1E3}"/>
              </a:ext>
            </a:extLst>
          </p:cNvPr>
          <p:cNvSpPr>
            <a:spLocks noGrp="1"/>
          </p:cNvSpPr>
          <p:nvPr>
            <p:ph type="sldNum" sz="quarter" idx="12"/>
          </p:nvPr>
        </p:nvSpPr>
        <p:spPr/>
        <p:txBody>
          <a:bodyPr/>
          <a:lstStyle/>
          <a:p>
            <a:r>
              <a:rPr lang="en-US"/>
              <a:t>Slide </a:t>
            </a:r>
            <a:fld id="{619F89D8-7AE3-494A-97F3-03D680869632}" type="slidenum">
              <a:rPr lang="en-US" smtClean="0"/>
              <a:pPr/>
              <a:t>13</a:t>
            </a:fld>
            <a:endParaRPr lang="en-US" dirty="0"/>
          </a:p>
        </p:txBody>
      </p:sp>
      <p:sp>
        <p:nvSpPr>
          <p:cNvPr id="30" name="Content Placeholder 1">
            <a:extLst>
              <a:ext uri="{FF2B5EF4-FFF2-40B4-BE49-F238E27FC236}">
                <a16:creationId xmlns:a16="http://schemas.microsoft.com/office/drawing/2014/main" id="{A2FA716D-95B6-489A-A4D2-742F98464EEF}"/>
              </a:ext>
            </a:extLst>
          </p:cNvPr>
          <p:cNvSpPr txBox="1">
            <a:spLocks/>
          </p:cNvSpPr>
          <p:nvPr/>
        </p:nvSpPr>
        <p:spPr bwMode="gray">
          <a:xfrm>
            <a:off x="3900477" y="4205483"/>
            <a:ext cx="253298" cy="163636"/>
          </a:xfrm>
          <a:prstGeom prst="rect">
            <a:avLst/>
          </a:prstGeom>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algn="just"/>
            <a:endParaRPr lang="en-GB" sz="800" dirty="0"/>
          </a:p>
        </p:txBody>
      </p:sp>
      <p:sp>
        <p:nvSpPr>
          <p:cNvPr id="14" name="Subtitle 12">
            <a:extLst>
              <a:ext uri="{FF2B5EF4-FFF2-40B4-BE49-F238E27FC236}">
                <a16:creationId xmlns:a16="http://schemas.microsoft.com/office/drawing/2014/main" id="{DCFC99A8-4D62-4310-A3A4-5D4D3F3E450E}"/>
              </a:ext>
            </a:extLst>
          </p:cNvPr>
          <p:cNvSpPr>
            <a:spLocks noGrp="1"/>
          </p:cNvSpPr>
          <p:nvPr>
            <p:ph type="subTitle" idx="13"/>
          </p:nvPr>
        </p:nvSpPr>
        <p:spPr>
          <a:xfrm>
            <a:off x="246937" y="1085213"/>
            <a:ext cx="8643600" cy="504000"/>
          </a:xfrm>
        </p:spPr>
        <p:txBody>
          <a:bodyPr/>
          <a:lstStyle/>
          <a:p>
            <a:r>
              <a:rPr lang="it-IT" dirty="0" err="1"/>
              <a:t>Signalation</a:t>
            </a:r>
            <a:r>
              <a:rPr lang="it-IT" dirty="0"/>
              <a:t> – </a:t>
            </a:r>
            <a:r>
              <a:rPr lang="it-IT" dirty="0" err="1"/>
              <a:t>Auxiliary</a:t>
            </a:r>
            <a:r>
              <a:rPr lang="it-IT" dirty="0"/>
              <a:t> </a:t>
            </a:r>
            <a:r>
              <a:rPr lang="it-IT" dirty="0" err="1"/>
              <a:t>Contact</a:t>
            </a:r>
            <a:r>
              <a:rPr lang="it-IT" dirty="0"/>
              <a:t> S2C-Hxx</a:t>
            </a:r>
          </a:p>
        </p:txBody>
      </p:sp>
      <p:sp>
        <p:nvSpPr>
          <p:cNvPr id="16" name="Content Placeholder 8">
            <a:extLst>
              <a:ext uri="{FF2B5EF4-FFF2-40B4-BE49-F238E27FC236}">
                <a16:creationId xmlns:a16="http://schemas.microsoft.com/office/drawing/2014/main" id="{0E4969E3-5E83-4977-856C-EF23E5ECC82D}"/>
              </a:ext>
            </a:extLst>
          </p:cNvPr>
          <p:cNvSpPr txBox="1">
            <a:spLocks/>
          </p:cNvSpPr>
          <p:nvPr/>
        </p:nvSpPr>
        <p:spPr bwMode="gray">
          <a:xfrm>
            <a:off x="246939" y="1931194"/>
            <a:ext cx="4326650" cy="3980918"/>
          </a:xfrm>
          <a:prstGeom prst="rect">
            <a:avLst/>
          </a:prstGeom>
        </p:spPr>
        <p:txBody>
          <a:bodyPr vert="horz" lIns="0" tIns="0" rIns="0" bIns="0" rtlCol="0">
            <a:norm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lvl="2" indent="0">
              <a:lnSpc>
                <a:spcPct val="90000"/>
              </a:lnSpc>
              <a:buFont typeface="Arial" panose="020B0604020202020204" pitchFamily="34" charset="0"/>
              <a:buNone/>
            </a:pPr>
            <a:endParaRPr lang="it-IT" sz="1100" dirty="0"/>
          </a:p>
          <a:p>
            <a:pPr>
              <a:lnSpc>
                <a:spcPct val="90000"/>
              </a:lnSpc>
            </a:pPr>
            <a:endParaRPr lang="it-IT" sz="1100" dirty="0"/>
          </a:p>
        </p:txBody>
      </p:sp>
      <p:sp>
        <p:nvSpPr>
          <p:cNvPr id="11" name="Content Placeholder 8">
            <a:extLst>
              <a:ext uri="{FF2B5EF4-FFF2-40B4-BE49-F238E27FC236}">
                <a16:creationId xmlns:a16="http://schemas.microsoft.com/office/drawing/2014/main" id="{66FB12C7-48AE-4F87-BBB8-D013459EC6A4}"/>
              </a:ext>
            </a:extLst>
          </p:cNvPr>
          <p:cNvSpPr txBox="1">
            <a:spLocks/>
          </p:cNvSpPr>
          <p:nvPr/>
        </p:nvSpPr>
        <p:spPr bwMode="gray">
          <a:xfrm>
            <a:off x="246938" y="1931194"/>
            <a:ext cx="4326651" cy="3980918"/>
          </a:xfrm>
          <a:prstGeom prst="rect">
            <a:avLst/>
          </a:prstGeom>
        </p:spPr>
        <p:txBody>
          <a:bodyPr vert="horz" lIns="0" tIns="0" rIns="0" bIns="0" rtlCol="0">
            <a:norm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marL="285750" indent="-285750">
              <a:buFont typeface="Arial" panose="020B0604020202020204" pitchFamily="34" charset="0"/>
              <a:buChar char="•"/>
            </a:pPr>
            <a:r>
              <a:rPr lang="en-US" sz="1200" dirty="0"/>
              <a:t>Unique bottom-fitting contact, simple and </a:t>
            </a:r>
            <a:r>
              <a:rPr lang="en-US" sz="1200" dirty="0" err="1"/>
              <a:t>spacesaving</a:t>
            </a:r>
            <a:r>
              <a:rPr lang="en-US" sz="1200" dirty="0"/>
              <a:t> solution, also intended for retrofitting.</a:t>
            </a:r>
          </a:p>
          <a:p>
            <a:pPr marL="285750" indent="-285750">
              <a:buFont typeface="Arial" panose="020B0604020202020204" pitchFamily="34" charset="0"/>
              <a:buChar char="•"/>
            </a:pPr>
            <a:r>
              <a:rPr lang="it-IT" sz="1200" dirty="0" err="1"/>
              <a:t>Suitable</a:t>
            </a:r>
            <a:r>
              <a:rPr lang="it-IT" sz="1200" dirty="0"/>
              <a:t> for S 200 </a:t>
            </a:r>
            <a:r>
              <a:rPr lang="it-IT" sz="1200" dirty="0" err="1"/>
              <a:t>compac</a:t>
            </a:r>
            <a:r>
              <a:rPr lang="it-IT" sz="1200" dirty="0"/>
              <a:t> range/DS201/DSE 201 M/</a:t>
            </a:r>
            <a:r>
              <a:rPr lang="en-US" sz="1200" dirty="0"/>
              <a:t>Switch disconnectors SD 200 series.</a:t>
            </a:r>
          </a:p>
          <a:p>
            <a:pPr marL="285750" indent="-285750">
              <a:buFont typeface="Arial" panose="020B0604020202020204" pitchFamily="34" charset="0"/>
              <a:buChar char="•"/>
            </a:pPr>
            <a:r>
              <a:rPr lang="en-US" sz="1200" dirty="0"/>
              <a:t>Utilization category: </a:t>
            </a:r>
          </a:p>
          <a:p>
            <a:pPr marL="465768" lvl="1" indent="-285750"/>
            <a:r>
              <a:rPr lang="pt-BR" sz="1200" dirty="0"/>
              <a:t>AC14 2A/230V</a:t>
            </a:r>
          </a:p>
          <a:p>
            <a:pPr marL="465768" lvl="1" indent="-285750"/>
            <a:r>
              <a:rPr lang="pt-BR" sz="1200" dirty="0"/>
              <a:t>DC13 1A /50V &amp; 2A/30V</a:t>
            </a:r>
            <a:endParaRPr lang="en-US" sz="1200" dirty="0"/>
          </a:p>
          <a:p>
            <a:pPr marL="285750" indent="-285750">
              <a:buFont typeface="Arial" panose="020B0604020202020204" pitchFamily="34" charset="0"/>
              <a:buChar char="•"/>
            </a:pPr>
            <a:r>
              <a:rPr lang="pt-BR" sz="1200" dirty="0"/>
              <a:t>Cross </a:t>
            </a:r>
            <a:r>
              <a:rPr lang="pt-BR" sz="1200" dirty="0" err="1"/>
              <a:t>section</a:t>
            </a:r>
            <a:r>
              <a:rPr lang="pt-BR" sz="1200" dirty="0"/>
              <a:t> </a:t>
            </a:r>
            <a:r>
              <a:rPr lang="pt-BR" sz="1200" dirty="0" err="1"/>
              <a:t>of</a:t>
            </a:r>
            <a:r>
              <a:rPr lang="pt-BR" sz="1200" dirty="0"/>
              <a:t> </a:t>
            </a:r>
            <a:r>
              <a:rPr lang="pt-BR" sz="1200" dirty="0" err="1"/>
              <a:t>conductors</a:t>
            </a:r>
            <a:r>
              <a:rPr lang="pt-BR" sz="1200" dirty="0"/>
              <a:t>:</a:t>
            </a:r>
          </a:p>
          <a:p>
            <a:pPr marL="465768" lvl="1" indent="-285750"/>
            <a:r>
              <a:rPr lang="pt-BR" sz="1200" dirty="0"/>
              <a:t>0.75 – 2.5 mm</a:t>
            </a:r>
            <a:r>
              <a:rPr lang="pt-BR" sz="1200" baseline="30000" dirty="0"/>
              <a:t>2</a:t>
            </a:r>
          </a:p>
          <a:p>
            <a:pPr marL="285750" indent="-285750">
              <a:buFont typeface="Arial" panose="020B0604020202020204" pitchFamily="34" charset="0"/>
              <a:buChar char="•"/>
            </a:pPr>
            <a:r>
              <a:rPr lang="pt-BR" sz="1200" dirty="0" err="1"/>
              <a:t>Mechanical</a:t>
            </a:r>
            <a:r>
              <a:rPr lang="pt-BR" sz="1200" dirty="0"/>
              <a:t> </a:t>
            </a:r>
            <a:r>
              <a:rPr lang="pt-BR" sz="1200" dirty="0" err="1"/>
              <a:t>servicse</a:t>
            </a:r>
            <a:r>
              <a:rPr lang="pt-BR" sz="1200" dirty="0"/>
              <a:t> </a:t>
            </a:r>
            <a:r>
              <a:rPr lang="pt-BR" sz="1200" dirty="0" err="1"/>
              <a:t>life</a:t>
            </a:r>
            <a:r>
              <a:rPr lang="pt-BR" sz="1200" dirty="0"/>
              <a:t>: 4</a:t>
            </a:r>
            <a:r>
              <a:rPr lang="pt-BR" sz="1200" baseline="30000" dirty="0"/>
              <a:t>.</a:t>
            </a:r>
            <a:r>
              <a:rPr lang="pt-BR" sz="1200" dirty="0"/>
              <a:t>000 </a:t>
            </a:r>
            <a:r>
              <a:rPr lang="pt-BR" sz="1200" dirty="0" err="1"/>
              <a:t>operations</a:t>
            </a:r>
            <a:endParaRPr lang="pt-BR" sz="1200" dirty="0"/>
          </a:p>
          <a:p>
            <a:pPr marL="285750" indent="-285750">
              <a:buFont typeface="Arial" panose="020B0604020202020204" pitchFamily="34" charset="0"/>
              <a:buChar char="•"/>
            </a:pPr>
            <a:r>
              <a:rPr lang="pt-BR" sz="1200" dirty="0" err="1"/>
              <a:t>Dimensions</a:t>
            </a:r>
            <a:r>
              <a:rPr lang="pt-BR" sz="1200" dirty="0"/>
              <a:t>: 29x17x17.5 mm</a:t>
            </a:r>
          </a:p>
          <a:p>
            <a:pPr lvl="2" indent="0">
              <a:lnSpc>
                <a:spcPct val="90000"/>
              </a:lnSpc>
              <a:buFont typeface="Arial" panose="020B0604020202020204" pitchFamily="34" charset="0"/>
              <a:buNone/>
            </a:pPr>
            <a:endParaRPr lang="it-IT" sz="1050" dirty="0"/>
          </a:p>
          <a:p>
            <a:pPr>
              <a:lnSpc>
                <a:spcPct val="90000"/>
              </a:lnSpc>
            </a:pPr>
            <a:endParaRPr lang="it-IT" sz="1050" dirty="0"/>
          </a:p>
        </p:txBody>
      </p:sp>
      <p:pic>
        <p:nvPicPr>
          <p:cNvPr id="12" name="Picture 4" descr="2CDC021036F0006 Kopie">
            <a:extLst>
              <a:ext uri="{FF2B5EF4-FFF2-40B4-BE49-F238E27FC236}">
                <a16:creationId xmlns:a16="http://schemas.microsoft.com/office/drawing/2014/main" id="{BCAF0260-4086-45FA-8A24-84C885DA1748}"/>
              </a:ext>
            </a:extLst>
          </p:cNvPr>
          <p:cNvPicPr>
            <a:picLocks noChangeAspect="1" noChangeArrowheads="1"/>
          </p:cNvPicPr>
          <p:nvPr/>
        </p:nvPicPr>
        <p:blipFill>
          <a:blip r:embed="rId2" cstate="print">
            <a:lum bright="6000"/>
            <a:extLst>
              <a:ext uri="{28A0092B-C50C-407E-A947-70E740481C1C}">
                <a14:useLocalDpi xmlns:a14="http://schemas.microsoft.com/office/drawing/2010/main" val="0"/>
              </a:ext>
            </a:extLst>
          </a:blip>
          <a:srcRect/>
          <a:stretch>
            <a:fillRect/>
          </a:stretch>
        </p:blipFill>
        <p:spPr bwMode="auto">
          <a:xfrm>
            <a:off x="6171321" y="2121653"/>
            <a:ext cx="1354163" cy="1800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2CDC022424F0004">
            <a:extLst>
              <a:ext uri="{FF2B5EF4-FFF2-40B4-BE49-F238E27FC236}">
                <a16:creationId xmlns:a16="http://schemas.microsoft.com/office/drawing/2014/main" id="{7CFD9612-79AE-40B3-8CD7-D9AD43D130F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t="4253" b="3093"/>
          <a:stretch>
            <a:fillRect/>
          </a:stretch>
        </p:blipFill>
        <p:spPr bwMode="auto">
          <a:xfrm>
            <a:off x="5583840" y="3965957"/>
            <a:ext cx="1941644" cy="169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3262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D7C8A56-33F4-4754-A609-153F7A699377}"/>
              </a:ext>
            </a:extLst>
          </p:cNvPr>
          <p:cNvSpPr>
            <a:spLocks noGrp="1"/>
          </p:cNvSpPr>
          <p:nvPr>
            <p:ph type="ftr" sz="quarter" idx="10"/>
          </p:nvPr>
        </p:nvSpPr>
        <p:spPr/>
        <p:txBody>
          <a:bodyPr/>
          <a:lstStyle/>
          <a:p>
            <a:pPr lvl="8"/>
            <a:endParaRPr lang="en-US" dirty="0"/>
          </a:p>
        </p:txBody>
      </p:sp>
      <p:sp>
        <p:nvSpPr>
          <p:cNvPr id="4" name="Date Placeholder 3">
            <a:extLst>
              <a:ext uri="{FF2B5EF4-FFF2-40B4-BE49-F238E27FC236}">
                <a16:creationId xmlns:a16="http://schemas.microsoft.com/office/drawing/2014/main" id="{C6EF1E07-D621-428D-BCA6-568CD96D54C6}"/>
              </a:ext>
            </a:extLst>
          </p:cNvPr>
          <p:cNvSpPr>
            <a:spLocks noGrp="1"/>
          </p:cNvSpPr>
          <p:nvPr>
            <p:ph type="dt" sz="half" idx="11"/>
          </p:nvPr>
        </p:nvSpPr>
        <p:spPr/>
        <p:txBody>
          <a:bodyPr/>
          <a:lstStyle/>
          <a:p>
            <a:fld id="{8F8FF341-9601-47A6-A4C1-F2885A66BAA5}" type="datetime4">
              <a:rPr lang="en-US" smtClean="0"/>
              <a:t>June 9, 2021</a:t>
            </a:fld>
            <a:endParaRPr lang="en-US" dirty="0"/>
          </a:p>
        </p:txBody>
      </p:sp>
      <p:sp>
        <p:nvSpPr>
          <p:cNvPr id="5" name="Slide Number Placeholder 4">
            <a:extLst>
              <a:ext uri="{FF2B5EF4-FFF2-40B4-BE49-F238E27FC236}">
                <a16:creationId xmlns:a16="http://schemas.microsoft.com/office/drawing/2014/main" id="{5DC3EE74-900D-424A-9F09-0C3DEFFB4891}"/>
              </a:ext>
            </a:extLst>
          </p:cNvPr>
          <p:cNvSpPr>
            <a:spLocks noGrp="1"/>
          </p:cNvSpPr>
          <p:nvPr>
            <p:ph type="sldNum" sz="quarter" idx="12"/>
          </p:nvPr>
        </p:nvSpPr>
        <p:spPr/>
        <p:txBody>
          <a:bodyPr/>
          <a:lstStyle/>
          <a:p>
            <a:r>
              <a:rPr lang="en-US"/>
              <a:t>Slide </a:t>
            </a:r>
            <a:fld id="{619F89D8-7AE3-494A-97F3-03D680869632}" type="slidenum">
              <a:rPr lang="en-US" smtClean="0"/>
              <a:pPr/>
              <a:t>14</a:t>
            </a:fld>
            <a:endParaRPr lang="en-US" dirty="0"/>
          </a:p>
        </p:txBody>
      </p:sp>
      <p:sp>
        <p:nvSpPr>
          <p:cNvPr id="9" name="Title 16">
            <a:extLst>
              <a:ext uri="{FF2B5EF4-FFF2-40B4-BE49-F238E27FC236}">
                <a16:creationId xmlns:a16="http://schemas.microsoft.com/office/drawing/2014/main" id="{B6BC8A7B-30CD-4291-81F5-857BC318F290}"/>
              </a:ext>
            </a:extLst>
          </p:cNvPr>
          <p:cNvSpPr>
            <a:spLocks noGrp="1"/>
          </p:cNvSpPr>
          <p:nvPr>
            <p:ph type="title"/>
          </p:nvPr>
        </p:nvSpPr>
        <p:spPr>
          <a:xfrm>
            <a:off x="247610" y="682313"/>
            <a:ext cx="8643600" cy="396000"/>
          </a:xfrm>
        </p:spPr>
        <p:txBody>
          <a:bodyPr/>
          <a:lstStyle/>
          <a:p>
            <a:r>
              <a:rPr lang="it-IT" dirty="0"/>
              <a:t>Accessories Portfolio</a:t>
            </a:r>
          </a:p>
        </p:txBody>
      </p:sp>
      <p:sp>
        <p:nvSpPr>
          <p:cNvPr id="10" name="Content Placeholder 8">
            <a:extLst>
              <a:ext uri="{FF2B5EF4-FFF2-40B4-BE49-F238E27FC236}">
                <a16:creationId xmlns:a16="http://schemas.microsoft.com/office/drawing/2014/main" id="{4E43EC11-203C-4F94-BAAA-B6DC193F236F}"/>
              </a:ext>
            </a:extLst>
          </p:cNvPr>
          <p:cNvSpPr txBox="1">
            <a:spLocks/>
          </p:cNvSpPr>
          <p:nvPr/>
        </p:nvSpPr>
        <p:spPr bwMode="gray">
          <a:xfrm>
            <a:off x="246938" y="1931194"/>
            <a:ext cx="4203305" cy="3980918"/>
          </a:xfrm>
          <a:prstGeom prst="rect">
            <a:avLst/>
          </a:prstGeom>
        </p:spPr>
        <p:txBody>
          <a:bodyPr vert="horz" lIns="0" tIns="0" rIns="0" bIns="0" rtlCol="0">
            <a:norm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marL="285750" indent="-285750">
              <a:buFont typeface="Arial" panose="020B0604020202020204" pitchFamily="34" charset="0"/>
              <a:buChar char="•"/>
            </a:pPr>
            <a:r>
              <a:rPr lang="en-US" sz="1200" dirty="0"/>
              <a:t>Indication of the device contact positions only after the automatic release of the MCBs/RCBOs due to overcurrent. </a:t>
            </a:r>
          </a:p>
          <a:p>
            <a:pPr marL="285750" indent="-285750">
              <a:buFont typeface="Arial" panose="020B0604020202020204" pitchFamily="34" charset="0"/>
              <a:buChar char="•"/>
            </a:pPr>
            <a:r>
              <a:rPr lang="en-US" sz="1200" dirty="0"/>
              <a:t>Suitable for SN201 MCBs and DS203NC RCBOs.</a:t>
            </a:r>
          </a:p>
          <a:p>
            <a:pPr marL="285750" indent="-285750">
              <a:buFont typeface="Arial" panose="020B0604020202020204" pitchFamily="34" charset="0"/>
              <a:buChar char="•"/>
            </a:pPr>
            <a:r>
              <a:rPr lang="en-US" sz="1200" dirty="0"/>
              <a:t>Utilization category: </a:t>
            </a:r>
          </a:p>
          <a:p>
            <a:pPr marL="465768" lvl="1" indent="-285750"/>
            <a:r>
              <a:rPr lang="en-US" sz="1200" dirty="0"/>
              <a:t>AC14 1A/400V  &amp; 2A/230V</a:t>
            </a:r>
          </a:p>
          <a:p>
            <a:pPr marL="465768" lvl="1" indent="-285750"/>
            <a:r>
              <a:rPr lang="en-US" sz="1200" dirty="0"/>
              <a:t>DC12 1A /220V &amp; 1.5A/110V</a:t>
            </a:r>
          </a:p>
          <a:p>
            <a:pPr marL="465768" lvl="1" indent="-285750"/>
            <a:r>
              <a:rPr lang="en-US" sz="1200" dirty="0"/>
              <a:t>DC13 2A /60V &amp; 4A/24V</a:t>
            </a:r>
          </a:p>
          <a:p>
            <a:pPr marL="285750" indent="-285750">
              <a:buFont typeface="Arial" panose="020B0604020202020204" pitchFamily="34" charset="0"/>
              <a:buChar char="•"/>
            </a:pPr>
            <a:r>
              <a:rPr lang="en-US" sz="1200" dirty="0"/>
              <a:t>Cross section of conductors:</a:t>
            </a:r>
          </a:p>
          <a:p>
            <a:pPr marL="465768" lvl="1" indent="-285750"/>
            <a:r>
              <a:rPr lang="en-US" sz="1200" dirty="0"/>
              <a:t>2x1.5 mm</a:t>
            </a:r>
            <a:r>
              <a:rPr lang="en-US" sz="1200" baseline="30000" dirty="0"/>
              <a:t>2</a:t>
            </a:r>
            <a:endParaRPr lang="en-US" sz="1200" dirty="0"/>
          </a:p>
          <a:p>
            <a:pPr marL="285750" indent="-285750">
              <a:buFont typeface="Arial" panose="020B0604020202020204" pitchFamily="34" charset="0"/>
              <a:buChar char="•"/>
            </a:pPr>
            <a:r>
              <a:rPr lang="en-US" sz="1200" dirty="0"/>
              <a:t>Dimensions: 85x68x8.9 mm </a:t>
            </a:r>
          </a:p>
        </p:txBody>
      </p:sp>
      <p:sp>
        <p:nvSpPr>
          <p:cNvPr id="11" name="Subtitle 12">
            <a:extLst>
              <a:ext uri="{FF2B5EF4-FFF2-40B4-BE49-F238E27FC236}">
                <a16:creationId xmlns:a16="http://schemas.microsoft.com/office/drawing/2014/main" id="{F4A6DAAF-2B71-4CD6-B3E4-27A6D57EA0C3}"/>
              </a:ext>
            </a:extLst>
          </p:cNvPr>
          <p:cNvSpPr>
            <a:spLocks noGrp="1"/>
          </p:cNvSpPr>
          <p:nvPr>
            <p:ph type="subTitle" idx="13"/>
          </p:nvPr>
        </p:nvSpPr>
        <p:spPr>
          <a:xfrm>
            <a:off x="246937" y="1085213"/>
            <a:ext cx="8643600" cy="504000"/>
          </a:xfrm>
        </p:spPr>
        <p:txBody>
          <a:bodyPr/>
          <a:lstStyle/>
          <a:p>
            <a:r>
              <a:rPr lang="it-IT" dirty="0" err="1"/>
              <a:t>Signalation</a:t>
            </a:r>
            <a:r>
              <a:rPr lang="it-IT" dirty="0"/>
              <a:t> – </a:t>
            </a:r>
            <a:r>
              <a:rPr lang="it-IT" dirty="0" err="1"/>
              <a:t>Signal</a:t>
            </a:r>
            <a:r>
              <a:rPr lang="it-IT" dirty="0"/>
              <a:t> </a:t>
            </a:r>
            <a:r>
              <a:rPr lang="it-IT" dirty="0" err="1"/>
              <a:t>Contact</a:t>
            </a:r>
            <a:r>
              <a:rPr lang="it-IT" dirty="0"/>
              <a:t> SN201-S</a:t>
            </a:r>
          </a:p>
        </p:txBody>
      </p:sp>
      <p:pic>
        <p:nvPicPr>
          <p:cNvPr id="12" name="Picture 11">
            <a:extLst>
              <a:ext uri="{FF2B5EF4-FFF2-40B4-BE49-F238E27FC236}">
                <a16:creationId xmlns:a16="http://schemas.microsoft.com/office/drawing/2014/main" id="{89D63638-1784-4C8C-AACE-3DE859784FD3}"/>
              </a:ext>
            </a:extLst>
          </p:cNvPr>
          <p:cNvPicPr>
            <a:picLocks noChangeAspect="1"/>
          </p:cNvPicPr>
          <p:nvPr/>
        </p:nvPicPr>
        <p:blipFill rotWithShape="1">
          <a:blip r:embed="rId2"/>
          <a:srcRect l="26839" t="4363" b="943"/>
          <a:stretch/>
        </p:blipFill>
        <p:spPr>
          <a:xfrm>
            <a:off x="5816009" y="1931194"/>
            <a:ext cx="3075680" cy="3980918"/>
          </a:xfrm>
          <a:prstGeom prst="rect">
            <a:avLst/>
          </a:prstGeom>
          <a:noFill/>
        </p:spPr>
      </p:pic>
    </p:spTree>
    <p:extLst>
      <p:ext uri="{BB962C8B-B14F-4D97-AF65-F5344CB8AC3E}">
        <p14:creationId xmlns:p14="http://schemas.microsoft.com/office/powerpoint/2010/main" val="1282277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EC15CCD-1DFA-4A65-9B74-13A9DC0E4B9F}"/>
              </a:ext>
            </a:extLst>
          </p:cNvPr>
          <p:cNvSpPr>
            <a:spLocks noGrp="1"/>
          </p:cNvSpPr>
          <p:nvPr>
            <p:ph type="ftr" sz="quarter" idx="10"/>
          </p:nvPr>
        </p:nvSpPr>
        <p:spPr/>
        <p:txBody>
          <a:bodyPr/>
          <a:lstStyle/>
          <a:p>
            <a:pPr lvl="8"/>
            <a:endParaRPr lang="en-US" dirty="0"/>
          </a:p>
        </p:txBody>
      </p:sp>
      <p:sp>
        <p:nvSpPr>
          <p:cNvPr id="4" name="Date Placeholder 3">
            <a:extLst>
              <a:ext uri="{FF2B5EF4-FFF2-40B4-BE49-F238E27FC236}">
                <a16:creationId xmlns:a16="http://schemas.microsoft.com/office/drawing/2014/main" id="{7F5056EB-F06D-4A22-A497-555C6FD44CC0}"/>
              </a:ext>
            </a:extLst>
          </p:cNvPr>
          <p:cNvSpPr>
            <a:spLocks noGrp="1"/>
          </p:cNvSpPr>
          <p:nvPr>
            <p:ph type="dt" sz="half" idx="11"/>
          </p:nvPr>
        </p:nvSpPr>
        <p:spPr/>
        <p:txBody>
          <a:bodyPr/>
          <a:lstStyle/>
          <a:p>
            <a:fld id="{8F8FF341-9601-47A6-A4C1-F2885A66BAA5}" type="datetime4">
              <a:rPr lang="en-US" smtClean="0"/>
              <a:t>June 9, 2021</a:t>
            </a:fld>
            <a:endParaRPr lang="en-US" dirty="0"/>
          </a:p>
        </p:txBody>
      </p:sp>
      <p:sp>
        <p:nvSpPr>
          <p:cNvPr id="5" name="Slide Number Placeholder 4">
            <a:extLst>
              <a:ext uri="{FF2B5EF4-FFF2-40B4-BE49-F238E27FC236}">
                <a16:creationId xmlns:a16="http://schemas.microsoft.com/office/drawing/2014/main" id="{9282D21D-B566-4C40-BC11-866618BEE702}"/>
              </a:ext>
            </a:extLst>
          </p:cNvPr>
          <p:cNvSpPr>
            <a:spLocks noGrp="1"/>
          </p:cNvSpPr>
          <p:nvPr>
            <p:ph type="sldNum" sz="quarter" idx="12"/>
          </p:nvPr>
        </p:nvSpPr>
        <p:spPr/>
        <p:txBody>
          <a:bodyPr/>
          <a:lstStyle/>
          <a:p>
            <a:r>
              <a:rPr lang="en-US"/>
              <a:t>Slide </a:t>
            </a:r>
            <a:fld id="{619F89D8-7AE3-494A-97F3-03D680869632}" type="slidenum">
              <a:rPr lang="en-US" smtClean="0"/>
              <a:pPr/>
              <a:t>15</a:t>
            </a:fld>
            <a:endParaRPr lang="en-US" dirty="0"/>
          </a:p>
        </p:txBody>
      </p:sp>
      <p:sp>
        <p:nvSpPr>
          <p:cNvPr id="9" name="Title 16">
            <a:extLst>
              <a:ext uri="{FF2B5EF4-FFF2-40B4-BE49-F238E27FC236}">
                <a16:creationId xmlns:a16="http://schemas.microsoft.com/office/drawing/2014/main" id="{B959C9D3-F9C3-4F7E-A735-57796A6D3D14}"/>
              </a:ext>
            </a:extLst>
          </p:cNvPr>
          <p:cNvSpPr>
            <a:spLocks noGrp="1"/>
          </p:cNvSpPr>
          <p:nvPr>
            <p:ph type="title"/>
          </p:nvPr>
        </p:nvSpPr>
        <p:spPr>
          <a:xfrm>
            <a:off x="247610" y="682313"/>
            <a:ext cx="8643600" cy="396000"/>
          </a:xfrm>
        </p:spPr>
        <p:txBody>
          <a:bodyPr/>
          <a:lstStyle/>
          <a:p>
            <a:r>
              <a:rPr lang="it-IT" dirty="0"/>
              <a:t>Accessories Portfolio</a:t>
            </a:r>
          </a:p>
        </p:txBody>
      </p:sp>
      <p:sp>
        <p:nvSpPr>
          <p:cNvPr id="10" name="Content Placeholder 8">
            <a:extLst>
              <a:ext uri="{FF2B5EF4-FFF2-40B4-BE49-F238E27FC236}">
                <a16:creationId xmlns:a16="http://schemas.microsoft.com/office/drawing/2014/main" id="{D6DF299D-64FD-4844-A0C9-091C950523A9}"/>
              </a:ext>
            </a:extLst>
          </p:cNvPr>
          <p:cNvSpPr txBox="1">
            <a:spLocks/>
          </p:cNvSpPr>
          <p:nvPr/>
        </p:nvSpPr>
        <p:spPr bwMode="gray">
          <a:xfrm>
            <a:off x="246938" y="1931194"/>
            <a:ext cx="4203305" cy="3980918"/>
          </a:xfrm>
          <a:prstGeom prst="rect">
            <a:avLst/>
          </a:prstGeom>
        </p:spPr>
        <p:txBody>
          <a:bodyPr vert="horz" lIns="0" tIns="0" rIns="0" bIns="0" rtlCol="0">
            <a:norm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marL="285750" indent="-285750">
              <a:buFont typeface="Arial" panose="020B0604020202020204" pitchFamily="34" charset="0"/>
              <a:buChar char="•"/>
            </a:pPr>
            <a:r>
              <a:rPr lang="en-US" sz="1200" dirty="0"/>
              <a:t>Indication of the device contact positions. </a:t>
            </a:r>
          </a:p>
          <a:p>
            <a:pPr marL="285750" indent="-285750">
              <a:buFont typeface="Arial" panose="020B0604020202020204" pitchFamily="34" charset="0"/>
              <a:buChar char="•"/>
            </a:pPr>
            <a:r>
              <a:rPr lang="en-US" sz="1200" dirty="0"/>
              <a:t>The auxiliary contact SN201-IH can be used as an interface module between SN201, DS203NC and other compact auxiliary elements.</a:t>
            </a:r>
          </a:p>
          <a:p>
            <a:pPr marL="285750" indent="-285750">
              <a:buFont typeface="Arial" panose="020B0604020202020204" pitchFamily="34" charset="0"/>
              <a:buChar char="•"/>
            </a:pPr>
            <a:r>
              <a:rPr lang="en-US" sz="1200" dirty="0"/>
              <a:t>Suitable for SN201 MCBs and DS203NC RCBOs.</a:t>
            </a:r>
          </a:p>
          <a:p>
            <a:pPr marL="285750" indent="-285750">
              <a:buFont typeface="Arial" panose="020B0604020202020204" pitchFamily="34" charset="0"/>
              <a:buChar char="•"/>
            </a:pPr>
            <a:r>
              <a:rPr lang="en-US" sz="1200" dirty="0"/>
              <a:t>Utilization category: </a:t>
            </a:r>
          </a:p>
          <a:p>
            <a:pPr marL="465768" lvl="1" indent="-285750"/>
            <a:r>
              <a:rPr lang="en-US" sz="1200" dirty="0"/>
              <a:t>AC14 1A/400V  &amp; 2A/230V</a:t>
            </a:r>
          </a:p>
          <a:p>
            <a:pPr marL="465768" lvl="1" indent="-285750"/>
            <a:r>
              <a:rPr lang="en-US" sz="1200" dirty="0"/>
              <a:t>DC12 1A /220V &amp; 1.5A/110V</a:t>
            </a:r>
          </a:p>
          <a:p>
            <a:pPr marL="465768" lvl="1" indent="-285750"/>
            <a:r>
              <a:rPr lang="en-US" sz="1200" dirty="0"/>
              <a:t>DC13 2A /60V &amp; 4A/24V</a:t>
            </a:r>
          </a:p>
          <a:p>
            <a:pPr marL="285750" indent="-285750">
              <a:buFont typeface="Arial" panose="020B0604020202020204" pitchFamily="34" charset="0"/>
              <a:buChar char="•"/>
            </a:pPr>
            <a:r>
              <a:rPr lang="en-US" sz="1200" dirty="0"/>
              <a:t>Cross section of conductors:</a:t>
            </a:r>
          </a:p>
          <a:p>
            <a:pPr marL="465768" lvl="1" indent="-285750"/>
            <a:r>
              <a:rPr lang="en-US" sz="1200" dirty="0"/>
              <a:t>2x1.5 mm</a:t>
            </a:r>
            <a:r>
              <a:rPr lang="en-US" sz="1200" baseline="30000" dirty="0"/>
              <a:t>2</a:t>
            </a:r>
            <a:endParaRPr lang="en-US" sz="1200" dirty="0"/>
          </a:p>
          <a:p>
            <a:pPr marL="285750" indent="-285750">
              <a:buFont typeface="Arial" panose="020B0604020202020204" pitchFamily="34" charset="0"/>
              <a:buChar char="•"/>
            </a:pPr>
            <a:r>
              <a:rPr lang="en-US" sz="1200" dirty="0"/>
              <a:t>Dimensions: 85x68x8.9 mm </a:t>
            </a:r>
          </a:p>
        </p:txBody>
      </p:sp>
      <p:sp>
        <p:nvSpPr>
          <p:cNvPr id="11" name="Subtitle 12">
            <a:extLst>
              <a:ext uri="{FF2B5EF4-FFF2-40B4-BE49-F238E27FC236}">
                <a16:creationId xmlns:a16="http://schemas.microsoft.com/office/drawing/2014/main" id="{3BAB6583-EF98-4BBC-87F9-528DCD772818}"/>
              </a:ext>
            </a:extLst>
          </p:cNvPr>
          <p:cNvSpPr>
            <a:spLocks noGrp="1"/>
          </p:cNvSpPr>
          <p:nvPr>
            <p:ph type="subTitle" idx="13"/>
          </p:nvPr>
        </p:nvSpPr>
        <p:spPr>
          <a:xfrm>
            <a:off x="246937" y="1085213"/>
            <a:ext cx="8643600" cy="504000"/>
          </a:xfrm>
        </p:spPr>
        <p:txBody>
          <a:bodyPr/>
          <a:lstStyle/>
          <a:p>
            <a:r>
              <a:rPr lang="it-IT" dirty="0" err="1"/>
              <a:t>Signalation</a:t>
            </a:r>
            <a:r>
              <a:rPr lang="it-IT" dirty="0"/>
              <a:t> – Interface/</a:t>
            </a:r>
            <a:r>
              <a:rPr lang="it-IT" dirty="0" err="1"/>
              <a:t>Auxiliary</a:t>
            </a:r>
            <a:r>
              <a:rPr lang="it-IT" dirty="0"/>
              <a:t> </a:t>
            </a:r>
            <a:r>
              <a:rPr lang="it-IT" dirty="0" err="1"/>
              <a:t>Contact</a:t>
            </a:r>
            <a:r>
              <a:rPr lang="it-IT" dirty="0"/>
              <a:t> SN201-IH</a:t>
            </a:r>
          </a:p>
        </p:txBody>
      </p:sp>
      <p:pic>
        <p:nvPicPr>
          <p:cNvPr id="12" name="Picture 11">
            <a:extLst>
              <a:ext uri="{FF2B5EF4-FFF2-40B4-BE49-F238E27FC236}">
                <a16:creationId xmlns:a16="http://schemas.microsoft.com/office/drawing/2014/main" id="{FD9A99F0-EE57-4C1A-B03D-10F1ED661E81}"/>
              </a:ext>
            </a:extLst>
          </p:cNvPr>
          <p:cNvPicPr>
            <a:picLocks noChangeAspect="1"/>
          </p:cNvPicPr>
          <p:nvPr/>
        </p:nvPicPr>
        <p:blipFill rotWithShape="1">
          <a:blip r:embed="rId2"/>
          <a:srcRect l="13959" t="19289" r="35396" b="17422"/>
          <a:stretch/>
        </p:blipFill>
        <p:spPr>
          <a:xfrm>
            <a:off x="5257800" y="1709926"/>
            <a:ext cx="2539360" cy="4032000"/>
          </a:xfrm>
          <a:prstGeom prst="rect">
            <a:avLst/>
          </a:prstGeom>
        </p:spPr>
      </p:pic>
    </p:spTree>
    <p:extLst>
      <p:ext uri="{BB962C8B-B14F-4D97-AF65-F5344CB8AC3E}">
        <p14:creationId xmlns:p14="http://schemas.microsoft.com/office/powerpoint/2010/main" val="982569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EC15CCD-1DFA-4A65-9B74-13A9DC0E4B9F}"/>
              </a:ext>
            </a:extLst>
          </p:cNvPr>
          <p:cNvSpPr>
            <a:spLocks noGrp="1"/>
          </p:cNvSpPr>
          <p:nvPr>
            <p:ph type="ftr" sz="quarter" idx="10"/>
          </p:nvPr>
        </p:nvSpPr>
        <p:spPr/>
        <p:txBody>
          <a:bodyPr/>
          <a:lstStyle/>
          <a:p>
            <a:pPr lvl="8"/>
            <a:endParaRPr lang="en-US" dirty="0"/>
          </a:p>
        </p:txBody>
      </p:sp>
      <p:sp>
        <p:nvSpPr>
          <p:cNvPr id="4" name="Date Placeholder 3">
            <a:extLst>
              <a:ext uri="{FF2B5EF4-FFF2-40B4-BE49-F238E27FC236}">
                <a16:creationId xmlns:a16="http://schemas.microsoft.com/office/drawing/2014/main" id="{7F5056EB-F06D-4A22-A497-555C6FD44CC0}"/>
              </a:ext>
            </a:extLst>
          </p:cNvPr>
          <p:cNvSpPr>
            <a:spLocks noGrp="1"/>
          </p:cNvSpPr>
          <p:nvPr>
            <p:ph type="dt" sz="half" idx="11"/>
          </p:nvPr>
        </p:nvSpPr>
        <p:spPr/>
        <p:txBody>
          <a:bodyPr/>
          <a:lstStyle/>
          <a:p>
            <a:fld id="{8F8FF341-9601-47A6-A4C1-F2885A66BAA5}" type="datetime4">
              <a:rPr lang="en-US" smtClean="0"/>
              <a:t>June 9, 2021</a:t>
            </a:fld>
            <a:endParaRPr lang="en-US" dirty="0"/>
          </a:p>
        </p:txBody>
      </p:sp>
      <p:sp>
        <p:nvSpPr>
          <p:cNvPr id="5" name="Slide Number Placeholder 4">
            <a:extLst>
              <a:ext uri="{FF2B5EF4-FFF2-40B4-BE49-F238E27FC236}">
                <a16:creationId xmlns:a16="http://schemas.microsoft.com/office/drawing/2014/main" id="{9282D21D-B566-4C40-BC11-866618BEE702}"/>
              </a:ext>
            </a:extLst>
          </p:cNvPr>
          <p:cNvSpPr>
            <a:spLocks noGrp="1"/>
          </p:cNvSpPr>
          <p:nvPr>
            <p:ph type="sldNum" sz="quarter" idx="12"/>
          </p:nvPr>
        </p:nvSpPr>
        <p:spPr/>
        <p:txBody>
          <a:bodyPr/>
          <a:lstStyle/>
          <a:p>
            <a:r>
              <a:rPr lang="en-US"/>
              <a:t>Slide </a:t>
            </a:r>
            <a:fld id="{619F89D8-7AE3-494A-97F3-03D680869632}" type="slidenum">
              <a:rPr lang="en-US" smtClean="0"/>
              <a:pPr/>
              <a:t>16</a:t>
            </a:fld>
            <a:endParaRPr lang="en-US" dirty="0"/>
          </a:p>
        </p:txBody>
      </p:sp>
      <p:sp>
        <p:nvSpPr>
          <p:cNvPr id="9" name="Title 16">
            <a:extLst>
              <a:ext uri="{FF2B5EF4-FFF2-40B4-BE49-F238E27FC236}">
                <a16:creationId xmlns:a16="http://schemas.microsoft.com/office/drawing/2014/main" id="{B959C9D3-F9C3-4F7E-A735-57796A6D3D14}"/>
              </a:ext>
            </a:extLst>
          </p:cNvPr>
          <p:cNvSpPr>
            <a:spLocks noGrp="1"/>
          </p:cNvSpPr>
          <p:nvPr>
            <p:ph type="title"/>
          </p:nvPr>
        </p:nvSpPr>
        <p:spPr>
          <a:xfrm>
            <a:off x="247610" y="682313"/>
            <a:ext cx="8643600" cy="396000"/>
          </a:xfrm>
        </p:spPr>
        <p:txBody>
          <a:bodyPr/>
          <a:lstStyle/>
          <a:p>
            <a:r>
              <a:rPr lang="it-IT" dirty="0"/>
              <a:t>Accessories Portfolio</a:t>
            </a:r>
          </a:p>
        </p:txBody>
      </p:sp>
      <p:sp>
        <p:nvSpPr>
          <p:cNvPr id="10" name="Content Placeholder 8">
            <a:extLst>
              <a:ext uri="{FF2B5EF4-FFF2-40B4-BE49-F238E27FC236}">
                <a16:creationId xmlns:a16="http://schemas.microsoft.com/office/drawing/2014/main" id="{D6DF299D-64FD-4844-A0C9-091C950523A9}"/>
              </a:ext>
            </a:extLst>
          </p:cNvPr>
          <p:cNvSpPr txBox="1">
            <a:spLocks/>
          </p:cNvSpPr>
          <p:nvPr/>
        </p:nvSpPr>
        <p:spPr bwMode="gray">
          <a:xfrm>
            <a:off x="246938" y="1931194"/>
            <a:ext cx="4203305" cy="3980918"/>
          </a:xfrm>
          <a:prstGeom prst="rect">
            <a:avLst/>
          </a:prstGeom>
        </p:spPr>
        <p:txBody>
          <a:bodyPr vert="horz" lIns="0" tIns="0" rIns="0" bIns="0" rtlCol="0">
            <a:norm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marL="285750" indent="-285750">
              <a:buFont typeface="Arial" panose="020B0604020202020204" pitchFamily="34" charset="0"/>
              <a:buChar char="•"/>
            </a:pPr>
            <a:r>
              <a:rPr lang="en-US" sz="1200" dirty="0"/>
              <a:t>Provide the status of the protection device. </a:t>
            </a:r>
          </a:p>
          <a:p>
            <a:pPr marL="285750" indent="-285750">
              <a:buFont typeface="Arial" panose="020B0604020202020204" pitchFamily="34" charset="0"/>
              <a:buChar char="•"/>
            </a:pPr>
            <a:r>
              <a:rPr lang="en-US" sz="1200" dirty="0"/>
              <a:t>Suitable for S200C devices.</a:t>
            </a:r>
          </a:p>
          <a:p>
            <a:pPr marL="285750" indent="-285750">
              <a:buFont typeface="Arial" panose="020B0604020202020204" pitchFamily="34" charset="0"/>
              <a:buChar char="•"/>
            </a:pPr>
            <a:r>
              <a:rPr lang="en-US" sz="1200" dirty="0"/>
              <a:t>Can be mounted both on left and right (only left S203C).</a:t>
            </a:r>
          </a:p>
          <a:p>
            <a:pPr marL="285750" indent="-285750">
              <a:buFont typeface="Arial" panose="020B0604020202020204" pitchFamily="34" charset="0"/>
              <a:buChar char="•"/>
            </a:pPr>
            <a:r>
              <a:rPr lang="en-US" sz="1200" dirty="0"/>
              <a:t>Minimum application voltage: </a:t>
            </a:r>
          </a:p>
          <a:p>
            <a:pPr marL="465768" lvl="1" indent="-285750"/>
            <a:r>
              <a:rPr lang="en-US" sz="1200" dirty="0"/>
              <a:t>24V AC/DC</a:t>
            </a:r>
          </a:p>
          <a:p>
            <a:pPr marL="285750" indent="-285750">
              <a:buFont typeface="Arial" panose="020B0604020202020204" pitchFamily="34" charset="0"/>
              <a:buChar char="•"/>
            </a:pPr>
            <a:r>
              <a:rPr lang="en-US" sz="1200" dirty="0"/>
              <a:t>Minimum application current: </a:t>
            </a:r>
          </a:p>
          <a:p>
            <a:pPr marL="465768" lvl="1" indent="-285750"/>
            <a:r>
              <a:rPr lang="en-US" sz="1200" dirty="0"/>
              <a:t>10mA AC</a:t>
            </a:r>
          </a:p>
          <a:p>
            <a:pPr marL="465768" lvl="1" indent="-285750"/>
            <a:r>
              <a:rPr lang="en-US" sz="1200" dirty="0"/>
              <a:t>200mA DC – 2mA AC</a:t>
            </a:r>
          </a:p>
          <a:p>
            <a:pPr marL="285750" indent="-285750">
              <a:buFont typeface="Arial" panose="020B0604020202020204" pitchFamily="34" charset="0"/>
              <a:buChar char="•"/>
            </a:pPr>
            <a:r>
              <a:rPr lang="en-US" sz="1200" dirty="0"/>
              <a:t>Cross section of conductors (flexible/rigid):</a:t>
            </a:r>
          </a:p>
          <a:p>
            <a:pPr marL="465768" lvl="1" indent="-285750"/>
            <a:r>
              <a:rPr lang="en-US" sz="1200" dirty="0"/>
              <a:t>0.75…2.5 mm</a:t>
            </a:r>
            <a:r>
              <a:rPr lang="en-US" sz="1200" baseline="30000" dirty="0"/>
              <a:t>2</a:t>
            </a:r>
            <a:endParaRPr lang="en-US" sz="1200" dirty="0"/>
          </a:p>
          <a:p>
            <a:pPr marL="465768" lvl="1" indent="-285750"/>
            <a:r>
              <a:rPr lang="en-US" sz="1200" dirty="0"/>
              <a:t>1…2.5/ 2x1.5 mm</a:t>
            </a:r>
            <a:r>
              <a:rPr lang="en-US" sz="1200" baseline="30000" dirty="0"/>
              <a:t>2</a:t>
            </a:r>
            <a:endParaRPr lang="en-US" sz="1200" dirty="0"/>
          </a:p>
          <a:p>
            <a:pPr lvl="1" indent="0">
              <a:buNone/>
            </a:pPr>
            <a:r>
              <a:rPr lang="en-US" sz="1200" dirty="0"/>
              <a:t>Dimensions: 92x69x8.7 mm </a:t>
            </a:r>
          </a:p>
        </p:txBody>
      </p:sp>
      <p:sp>
        <p:nvSpPr>
          <p:cNvPr id="11" name="Subtitle 12">
            <a:extLst>
              <a:ext uri="{FF2B5EF4-FFF2-40B4-BE49-F238E27FC236}">
                <a16:creationId xmlns:a16="http://schemas.microsoft.com/office/drawing/2014/main" id="{3BAB6583-EF98-4BBC-87F9-528DCD772818}"/>
              </a:ext>
            </a:extLst>
          </p:cNvPr>
          <p:cNvSpPr>
            <a:spLocks noGrp="1"/>
          </p:cNvSpPr>
          <p:nvPr>
            <p:ph type="subTitle" idx="13"/>
          </p:nvPr>
        </p:nvSpPr>
        <p:spPr>
          <a:xfrm>
            <a:off x="246937" y="1085213"/>
            <a:ext cx="8643600" cy="504000"/>
          </a:xfrm>
        </p:spPr>
        <p:txBody>
          <a:bodyPr/>
          <a:lstStyle/>
          <a:p>
            <a:r>
              <a:rPr lang="it-IT" dirty="0" err="1"/>
              <a:t>Signalation</a:t>
            </a:r>
            <a:r>
              <a:rPr lang="it-IT" dirty="0"/>
              <a:t> – </a:t>
            </a:r>
            <a:r>
              <a:rPr lang="it-IT" dirty="0" err="1"/>
              <a:t>Auxiliary</a:t>
            </a:r>
            <a:r>
              <a:rPr lang="it-IT" dirty="0"/>
              <a:t> </a:t>
            </a:r>
            <a:r>
              <a:rPr lang="it-IT" dirty="0" err="1"/>
              <a:t>Contact</a:t>
            </a:r>
            <a:r>
              <a:rPr lang="it-IT" dirty="0"/>
              <a:t> G2C</a:t>
            </a:r>
          </a:p>
        </p:txBody>
      </p:sp>
      <p:pic>
        <p:nvPicPr>
          <p:cNvPr id="1028" name="Picture 4">
            <a:extLst>
              <a:ext uri="{FF2B5EF4-FFF2-40B4-BE49-F238E27FC236}">
                <a16:creationId xmlns:a16="http://schemas.microsoft.com/office/drawing/2014/main" id="{232B53C1-AC18-4A5D-86A3-320F882758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1950" y="1209675"/>
            <a:ext cx="51435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2231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EC15CCD-1DFA-4A65-9B74-13A9DC0E4B9F}"/>
              </a:ext>
            </a:extLst>
          </p:cNvPr>
          <p:cNvSpPr>
            <a:spLocks noGrp="1"/>
          </p:cNvSpPr>
          <p:nvPr>
            <p:ph type="ftr" sz="quarter" idx="10"/>
          </p:nvPr>
        </p:nvSpPr>
        <p:spPr/>
        <p:txBody>
          <a:bodyPr/>
          <a:lstStyle/>
          <a:p>
            <a:pPr lvl="8"/>
            <a:endParaRPr lang="en-US" dirty="0"/>
          </a:p>
        </p:txBody>
      </p:sp>
      <p:sp>
        <p:nvSpPr>
          <p:cNvPr id="4" name="Date Placeholder 3">
            <a:extLst>
              <a:ext uri="{FF2B5EF4-FFF2-40B4-BE49-F238E27FC236}">
                <a16:creationId xmlns:a16="http://schemas.microsoft.com/office/drawing/2014/main" id="{7F5056EB-F06D-4A22-A497-555C6FD44CC0}"/>
              </a:ext>
            </a:extLst>
          </p:cNvPr>
          <p:cNvSpPr>
            <a:spLocks noGrp="1"/>
          </p:cNvSpPr>
          <p:nvPr>
            <p:ph type="dt" sz="half" idx="11"/>
          </p:nvPr>
        </p:nvSpPr>
        <p:spPr/>
        <p:txBody>
          <a:bodyPr/>
          <a:lstStyle/>
          <a:p>
            <a:fld id="{8F8FF341-9601-47A6-A4C1-F2885A66BAA5}" type="datetime4">
              <a:rPr lang="en-US" smtClean="0"/>
              <a:t>June 9, 2021</a:t>
            </a:fld>
            <a:endParaRPr lang="en-US" dirty="0"/>
          </a:p>
        </p:txBody>
      </p:sp>
      <p:sp>
        <p:nvSpPr>
          <p:cNvPr id="5" name="Slide Number Placeholder 4">
            <a:extLst>
              <a:ext uri="{FF2B5EF4-FFF2-40B4-BE49-F238E27FC236}">
                <a16:creationId xmlns:a16="http://schemas.microsoft.com/office/drawing/2014/main" id="{9282D21D-B566-4C40-BC11-866618BEE702}"/>
              </a:ext>
            </a:extLst>
          </p:cNvPr>
          <p:cNvSpPr>
            <a:spLocks noGrp="1"/>
          </p:cNvSpPr>
          <p:nvPr>
            <p:ph type="sldNum" sz="quarter" idx="12"/>
          </p:nvPr>
        </p:nvSpPr>
        <p:spPr/>
        <p:txBody>
          <a:bodyPr/>
          <a:lstStyle/>
          <a:p>
            <a:r>
              <a:rPr lang="en-US"/>
              <a:t>Slide </a:t>
            </a:r>
            <a:fld id="{619F89D8-7AE3-494A-97F3-03D680869632}" type="slidenum">
              <a:rPr lang="en-US" smtClean="0"/>
              <a:pPr/>
              <a:t>17</a:t>
            </a:fld>
            <a:endParaRPr lang="en-US" dirty="0"/>
          </a:p>
        </p:txBody>
      </p:sp>
      <p:sp>
        <p:nvSpPr>
          <p:cNvPr id="9" name="Title 16">
            <a:extLst>
              <a:ext uri="{FF2B5EF4-FFF2-40B4-BE49-F238E27FC236}">
                <a16:creationId xmlns:a16="http://schemas.microsoft.com/office/drawing/2014/main" id="{B959C9D3-F9C3-4F7E-A735-57796A6D3D14}"/>
              </a:ext>
            </a:extLst>
          </p:cNvPr>
          <p:cNvSpPr>
            <a:spLocks noGrp="1"/>
          </p:cNvSpPr>
          <p:nvPr>
            <p:ph type="title"/>
          </p:nvPr>
        </p:nvSpPr>
        <p:spPr>
          <a:xfrm>
            <a:off x="247610" y="682313"/>
            <a:ext cx="8643600" cy="396000"/>
          </a:xfrm>
        </p:spPr>
        <p:txBody>
          <a:bodyPr/>
          <a:lstStyle/>
          <a:p>
            <a:r>
              <a:rPr lang="it-IT" dirty="0"/>
              <a:t>Accessories Portfolio</a:t>
            </a:r>
          </a:p>
        </p:txBody>
      </p:sp>
      <p:sp>
        <p:nvSpPr>
          <p:cNvPr id="10" name="Content Placeholder 8">
            <a:extLst>
              <a:ext uri="{FF2B5EF4-FFF2-40B4-BE49-F238E27FC236}">
                <a16:creationId xmlns:a16="http://schemas.microsoft.com/office/drawing/2014/main" id="{D6DF299D-64FD-4844-A0C9-091C950523A9}"/>
              </a:ext>
            </a:extLst>
          </p:cNvPr>
          <p:cNvSpPr txBox="1">
            <a:spLocks/>
          </p:cNvSpPr>
          <p:nvPr/>
        </p:nvSpPr>
        <p:spPr bwMode="gray">
          <a:xfrm>
            <a:off x="246938" y="1931194"/>
            <a:ext cx="4203305" cy="3980918"/>
          </a:xfrm>
          <a:prstGeom prst="rect">
            <a:avLst/>
          </a:prstGeom>
        </p:spPr>
        <p:txBody>
          <a:bodyPr vert="horz" lIns="0" tIns="0" rIns="0" bIns="0" rtlCol="0">
            <a:norm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marL="285750" indent="-285750">
              <a:buFont typeface="Arial" panose="020B0604020202020204" pitchFamily="34" charset="0"/>
              <a:buChar char="•"/>
            </a:pPr>
            <a:r>
              <a:rPr lang="en-US" sz="1200" dirty="0"/>
              <a:t>Can act as an auxiliary contact  r as a signal contact . The user can change the function at the moment of installation.</a:t>
            </a:r>
          </a:p>
          <a:p>
            <a:pPr marL="285750" indent="-285750">
              <a:buFont typeface="Arial" panose="020B0604020202020204" pitchFamily="34" charset="0"/>
              <a:buChar char="•"/>
            </a:pPr>
            <a:r>
              <a:rPr lang="en-US" sz="1200" dirty="0"/>
              <a:t>Used as signal contact it provides the information about the automatic tripping of the protection devices.</a:t>
            </a:r>
          </a:p>
          <a:p>
            <a:pPr marL="285750" indent="-285750">
              <a:buFont typeface="Arial" panose="020B0604020202020204" pitchFamily="34" charset="0"/>
              <a:buChar char="•"/>
            </a:pPr>
            <a:r>
              <a:rPr lang="en-US" sz="1200" dirty="0"/>
              <a:t>Main features:</a:t>
            </a:r>
          </a:p>
          <a:p>
            <a:pPr marL="465768" lvl="1" indent="-285750"/>
            <a:r>
              <a:rPr lang="en-US" sz="1200" dirty="0"/>
              <a:t>Test button on the front to simulate the function (acting as a function H or S)</a:t>
            </a:r>
          </a:p>
          <a:p>
            <a:pPr marL="465768" lvl="1" indent="-285750"/>
            <a:r>
              <a:rPr lang="en-US" sz="1200" dirty="0"/>
              <a:t>Reset button for the contacts (function S)</a:t>
            </a:r>
          </a:p>
          <a:p>
            <a:pPr marL="465768" lvl="1" indent="-285750"/>
            <a:r>
              <a:rPr lang="en-US" sz="1200" dirty="0"/>
              <a:t>Tripping signal on the front (function S)</a:t>
            </a:r>
          </a:p>
          <a:p>
            <a:pPr marL="465768" lvl="1" indent="-285750"/>
            <a:r>
              <a:rPr lang="en-US" sz="1200" dirty="0"/>
              <a:t>Version with golden contacts, available for low current as well as low voltage applications.</a:t>
            </a:r>
          </a:p>
          <a:p>
            <a:pPr marL="285750" indent="-285750">
              <a:buFont typeface="Arial" panose="020B0604020202020204" pitchFamily="34" charset="0"/>
              <a:buChar char="•"/>
            </a:pPr>
            <a:r>
              <a:rPr lang="en-US" sz="1200" dirty="0"/>
              <a:t>Same characteristics of G2C in addition to:</a:t>
            </a:r>
          </a:p>
          <a:p>
            <a:pPr marL="465768" lvl="1" indent="-285750"/>
            <a:r>
              <a:rPr lang="en-US" sz="1200" dirty="0"/>
              <a:t>Minimum application voltage: 12V AC/DC</a:t>
            </a:r>
          </a:p>
          <a:p>
            <a:pPr marL="465768" lvl="1" indent="-285750"/>
            <a:r>
              <a:rPr lang="en-US" sz="1200" dirty="0"/>
              <a:t>Minimum application current: 25mA DC</a:t>
            </a:r>
          </a:p>
          <a:p>
            <a:pPr marL="465768" lvl="1" indent="-285750"/>
            <a:endParaRPr lang="en-US" sz="1200" dirty="0"/>
          </a:p>
          <a:p>
            <a:pPr marL="465768" lvl="1" indent="-285750"/>
            <a:endParaRPr lang="en-US" sz="1200" dirty="0"/>
          </a:p>
        </p:txBody>
      </p:sp>
      <p:sp>
        <p:nvSpPr>
          <p:cNvPr id="11" name="Subtitle 12">
            <a:extLst>
              <a:ext uri="{FF2B5EF4-FFF2-40B4-BE49-F238E27FC236}">
                <a16:creationId xmlns:a16="http://schemas.microsoft.com/office/drawing/2014/main" id="{3BAB6583-EF98-4BBC-87F9-528DCD772818}"/>
              </a:ext>
            </a:extLst>
          </p:cNvPr>
          <p:cNvSpPr>
            <a:spLocks noGrp="1"/>
          </p:cNvSpPr>
          <p:nvPr>
            <p:ph type="subTitle" idx="13"/>
          </p:nvPr>
        </p:nvSpPr>
        <p:spPr>
          <a:xfrm>
            <a:off x="246937" y="1085213"/>
            <a:ext cx="8643600" cy="504000"/>
          </a:xfrm>
        </p:spPr>
        <p:txBody>
          <a:bodyPr/>
          <a:lstStyle/>
          <a:p>
            <a:r>
              <a:rPr lang="it-IT" dirty="0" err="1"/>
              <a:t>Signalation</a:t>
            </a:r>
            <a:r>
              <a:rPr lang="it-IT" dirty="0"/>
              <a:t> – </a:t>
            </a:r>
            <a:r>
              <a:rPr lang="it-IT" dirty="0" err="1"/>
              <a:t>Auxiliary</a:t>
            </a:r>
            <a:r>
              <a:rPr lang="it-IT" dirty="0"/>
              <a:t>/</a:t>
            </a:r>
            <a:r>
              <a:rPr lang="it-IT" dirty="0" err="1"/>
              <a:t>Signal</a:t>
            </a:r>
            <a:r>
              <a:rPr lang="it-IT" dirty="0"/>
              <a:t> </a:t>
            </a:r>
            <a:r>
              <a:rPr lang="it-IT" dirty="0" err="1"/>
              <a:t>Contact</a:t>
            </a:r>
            <a:r>
              <a:rPr lang="it-IT" dirty="0"/>
              <a:t> G2C-S/H</a:t>
            </a:r>
          </a:p>
        </p:txBody>
      </p:sp>
      <p:pic>
        <p:nvPicPr>
          <p:cNvPr id="2050" name="Picture 2">
            <a:extLst>
              <a:ext uri="{FF2B5EF4-FFF2-40B4-BE49-F238E27FC236}">
                <a16:creationId xmlns:a16="http://schemas.microsoft.com/office/drawing/2014/main" id="{CD9C2742-0F17-4EED-9BB8-0E3999FF5E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1950" y="1209675"/>
            <a:ext cx="51435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3803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EF71FE5-ABDD-4BF4-A7F5-9A72FD3255DE}"/>
              </a:ext>
            </a:extLst>
          </p:cNvPr>
          <p:cNvSpPr>
            <a:spLocks noGrp="1"/>
          </p:cNvSpPr>
          <p:nvPr>
            <p:ph type="ftr" sz="quarter" idx="10"/>
          </p:nvPr>
        </p:nvSpPr>
        <p:spPr/>
        <p:txBody>
          <a:bodyPr/>
          <a:lstStyle/>
          <a:p>
            <a:pPr lvl="8"/>
            <a:endParaRPr lang="en-US" dirty="0"/>
          </a:p>
        </p:txBody>
      </p:sp>
      <p:sp>
        <p:nvSpPr>
          <p:cNvPr id="4" name="Date Placeholder 3">
            <a:extLst>
              <a:ext uri="{FF2B5EF4-FFF2-40B4-BE49-F238E27FC236}">
                <a16:creationId xmlns:a16="http://schemas.microsoft.com/office/drawing/2014/main" id="{73ACB895-1D0E-4A61-A42B-F2F56B8D8E67}"/>
              </a:ext>
            </a:extLst>
          </p:cNvPr>
          <p:cNvSpPr>
            <a:spLocks noGrp="1"/>
          </p:cNvSpPr>
          <p:nvPr>
            <p:ph type="dt" sz="half" idx="11"/>
          </p:nvPr>
        </p:nvSpPr>
        <p:spPr/>
        <p:txBody>
          <a:bodyPr/>
          <a:lstStyle/>
          <a:p>
            <a:fld id="{8F8FF341-9601-47A6-A4C1-F2885A66BAA5}" type="datetime4">
              <a:rPr lang="en-US" smtClean="0"/>
              <a:t>June 9, 2021</a:t>
            </a:fld>
            <a:endParaRPr lang="en-US" dirty="0"/>
          </a:p>
        </p:txBody>
      </p:sp>
      <p:sp>
        <p:nvSpPr>
          <p:cNvPr id="5" name="Slide Number Placeholder 4">
            <a:extLst>
              <a:ext uri="{FF2B5EF4-FFF2-40B4-BE49-F238E27FC236}">
                <a16:creationId xmlns:a16="http://schemas.microsoft.com/office/drawing/2014/main" id="{41982BDA-D8B0-41CF-A89C-FBA2B985C851}"/>
              </a:ext>
            </a:extLst>
          </p:cNvPr>
          <p:cNvSpPr>
            <a:spLocks noGrp="1"/>
          </p:cNvSpPr>
          <p:nvPr>
            <p:ph type="sldNum" sz="quarter" idx="12"/>
          </p:nvPr>
        </p:nvSpPr>
        <p:spPr/>
        <p:txBody>
          <a:bodyPr/>
          <a:lstStyle/>
          <a:p>
            <a:r>
              <a:rPr lang="en-US"/>
              <a:t>Slide </a:t>
            </a:r>
            <a:fld id="{619F89D8-7AE3-494A-97F3-03D680869632}" type="slidenum">
              <a:rPr lang="en-US" smtClean="0"/>
              <a:pPr/>
              <a:t>18</a:t>
            </a:fld>
            <a:endParaRPr lang="en-US" dirty="0"/>
          </a:p>
        </p:txBody>
      </p:sp>
      <p:sp>
        <p:nvSpPr>
          <p:cNvPr id="9" name="Title 9">
            <a:extLst>
              <a:ext uri="{FF2B5EF4-FFF2-40B4-BE49-F238E27FC236}">
                <a16:creationId xmlns:a16="http://schemas.microsoft.com/office/drawing/2014/main" id="{573B669D-7792-4AFF-A540-90FF8A4FED6D}"/>
              </a:ext>
            </a:extLst>
          </p:cNvPr>
          <p:cNvSpPr>
            <a:spLocks noGrp="1"/>
          </p:cNvSpPr>
          <p:nvPr>
            <p:ph type="title"/>
          </p:nvPr>
        </p:nvSpPr>
        <p:spPr>
          <a:xfrm>
            <a:off x="247610" y="682313"/>
            <a:ext cx="8643600" cy="396000"/>
          </a:xfrm>
        </p:spPr>
        <p:txBody>
          <a:bodyPr/>
          <a:lstStyle/>
          <a:p>
            <a:r>
              <a:rPr lang="it-IT" dirty="0"/>
              <a:t>Accessories Portfolio</a:t>
            </a:r>
          </a:p>
        </p:txBody>
      </p:sp>
      <p:sp>
        <p:nvSpPr>
          <p:cNvPr id="10" name="Content Placeholder 8">
            <a:extLst>
              <a:ext uri="{FF2B5EF4-FFF2-40B4-BE49-F238E27FC236}">
                <a16:creationId xmlns:a16="http://schemas.microsoft.com/office/drawing/2014/main" id="{D531A82A-C26C-48CD-A30D-4E1C4D933B02}"/>
              </a:ext>
            </a:extLst>
          </p:cNvPr>
          <p:cNvSpPr txBox="1">
            <a:spLocks/>
          </p:cNvSpPr>
          <p:nvPr/>
        </p:nvSpPr>
        <p:spPr bwMode="gray">
          <a:xfrm>
            <a:off x="246938" y="1931194"/>
            <a:ext cx="4203305" cy="3980918"/>
          </a:xfrm>
          <a:prstGeom prst="rect">
            <a:avLst/>
          </a:prstGeom>
        </p:spPr>
        <p:txBody>
          <a:bodyPr vert="horz" lIns="0" tIns="0" rIns="0" bIns="0" rtlCol="0">
            <a:norm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marL="285750" indent="-285750">
              <a:buFont typeface="Arial" panose="020B0604020202020204" pitchFamily="34" charset="0"/>
              <a:buChar char="•"/>
            </a:pPr>
            <a:r>
              <a:rPr lang="en-US" sz="1200"/>
              <a:t>Suitable for</a:t>
            </a:r>
            <a:r>
              <a:rPr lang="en-GB" sz="1200"/>
              <a:t> S200U / S200UP / S200UDC</a:t>
            </a:r>
            <a:endParaRPr lang="en-US" sz="1200"/>
          </a:p>
          <a:p>
            <a:pPr marL="285750" indent="-285750">
              <a:buFont typeface="Arial" panose="020B0604020202020204" pitchFamily="34" charset="0"/>
              <a:buChar char="•"/>
            </a:pPr>
            <a:r>
              <a:rPr lang="en-US" sz="1200"/>
              <a:t>Rating according UL 489 / CSA22-2 No.5:</a:t>
            </a:r>
          </a:p>
          <a:p>
            <a:pPr marL="465768" lvl="1" indent="-285750"/>
            <a:r>
              <a:rPr lang="it-IT" sz="1200"/>
              <a:t>1A / 480 VAC</a:t>
            </a:r>
          </a:p>
          <a:p>
            <a:pPr marL="465768" lvl="1" indent="-285750"/>
            <a:r>
              <a:rPr lang="it-IT" sz="1200"/>
              <a:t>2A / 277 VAC</a:t>
            </a:r>
          </a:p>
          <a:p>
            <a:pPr marL="465768" lvl="1" indent="-285750"/>
            <a:r>
              <a:rPr lang="it-IT" sz="1200"/>
              <a:t>1.5 A / 125 VDC</a:t>
            </a:r>
          </a:p>
          <a:p>
            <a:pPr marL="465768" lvl="1" indent="-285750"/>
            <a:r>
              <a:rPr lang="it-IT" sz="1200"/>
              <a:t>2A / 60 VDC</a:t>
            </a:r>
          </a:p>
          <a:p>
            <a:pPr marL="465768" lvl="1" indent="-285750"/>
            <a:r>
              <a:rPr lang="it-IT" sz="1200"/>
              <a:t>4 A / 24 VDC</a:t>
            </a:r>
            <a:r>
              <a:rPr lang="en-US" sz="1200"/>
              <a:t> </a:t>
            </a:r>
          </a:p>
          <a:p>
            <a:pPr marL="285750" indent="-285750">
              <a:buFont typeface="Arial" panose="020B0604020202020204" pitchFamily="34" charset="0"/>
              <a:buChar char="•"/>
            </a:pPr>
            <a:r>
              <a:rPr lang="pt-BR" sz="1200"/>
              <a:t>Cross section of conductors:</a:t>
            </a:r>
          </a:p>
          <a:p>
            <a:pPr marL="465768" lvl="1" indent="-285750"/>
            <a:r>
              <a:rPr lang="pt-BR" sz="1200"/>
              <a:t>0.75 – 2.5 mm</a:t>
            </a:r>
            <a:r>
              <a:rPr lang="pt-BR" sz="1200" baseline="30000"/>
              <a:t>2</a:t>
            </a:r>
            <a:endParaRPr lang="pt-BR" sz="1200"/>
          </a:p>
          <a:p>
            <a:pPr marL="285750" indent="-285750">
              <a:buFont typeface="Arial" panose="020B0604020202020204" pitchFamily="34" charset="0"/>
              <a:buChar char="•"/>
            </a:pPr>
            <a:r>
              <a:rPr lang="pt-BR" sz="1200"/>
              <a:t>Dimensions: 100x69x8.8 mm </a:t>
            </a:r>
            <a:endParaRPr lang="pt-BR" sz="1200" dirty="0"/>
          </a:p>
        </p:txBody>
      </p:sp>
      <p:sp>
        <p:nvSpPr>
          <p:cNvPr id="11" name="Subtitle 10">
            <a:extLst>
              <a:ext uri="{FF2B5EF4-FFF2-40B4-BE49-F238E27FC236}">
                <a16:creationId xmlns:a16="http://schemas.microsoft.com/office/drawing/2014/main" id="{B3C474A7-7153-4960-B2F6-5CD9541163AB}"/>
              </a:ext>
            </a:extLst>
          </p:cNvPr>
          <p:cNvSpPr>
            <a:spLocks noGrp="1"/>
          </p:cNvSpPr>
          <p:nvPr>
            <p:ph type="subTitle" idx="13"/>
          </p:nvPr>
        </p:nvSpPr>
        <p:spPr>
          <a:xfrm>
            <a:off x="246937" y="1085213"/>
            <a:ext cx="8643600" cy="504000"/>
          </a:xfrm>
        </p:spPr>
        <p:txBody>
          <a:bodyPr/>
          <a:lstStyle/>
          <a:p>
            <a:r>
              <a:rPr lang="it-IT" dirty="0" err="1"/>
              <a:t>Signalation</a:t>
            </a:r>
            <a:r>
              <a:rPr lang="it-IT" dirty="0"/>
              <a:t> – </a:t>
            </a:r>
            <a:r>
              <a:rPr lang="it-IT" dirty="0" err="1"/>
              <a:t>Auxiliary</a:t>
            </a:r>
            <a:r>
              <a:rPr lang="it-IT" dirty="0"/>
              <a:t> </a:t>
            </a:r>
            <a:r>
              <a:rPr lang="it-IT" dirty="0" err="1"/>
              <a:t>Contact</a:t>
            </a:r>
            <a:r>
              <a:rPr lang="it-IT" dirty="0"/>
              <a:t> S2C-H6R U</a:t>
            </a:r>
          </a:p>
        </p:txBody>
      </p:sp>
      <p:pic>
        <p:nvPicPr>
          <p:cNvPr id="12" name="Picture 11">
            <a:extLst>
              <a:ext uri="{FF2B5EF4-FFF2-40B4-BE49-F238E27FC236}">
                <a16:creationId xmlns:a16="http://schemas.microsoft.com/office/drawing/2014/main" id="{F381FCC6-7397-4A13-8EA8-4F6DA6A2F7FA}"/>
              </a:ext>
            </a:extLst>
          </p:cNvPr>
          <p:cNvPicPr>
            <a:picLocks noChangeAspect="1"/>
          </p:cNvPicPr>
          <p:nvPr/>
        </p:nvPicPr>
        <p:blipFill>
          <a:blip r:embed="rId2"/>
          <a:stretch>
            <a:fillRect/>
          </a:stretch>
        </p:blipFill>
        <p:spPr>
          <a:xfrm>
            <a:off x="5784484" y="1931194"/>
            <a:ext cx="2010364" cy="3980918"/>
          </a:xfrm>
          <a:prstGeom prst="rect">
            <a:avLst/>
          </a:prstGeom>
          <a:noFill/>
        </p:spPr>
      </p:pic>
    </p:spTree>
    <p:extLst>
      <p:ext uri="{BB962C8B-B14F-4D97-AF65-F5344CB8AC3E}">
        <p14:creationId xmlns:p14="http://schemas.microsoft.com/office/powerpoint/2010/main" val="2188595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92F8C32-8B92-49F3-8B44-CFFEFD892D94}"/>
              </a:ext>
            </a:extLst>
          </p:cNvPr>
          <p:cNvSpPr>
            <a:spLocks noGrp="1"/>
          </p:cNvSpPr>
          <p:nvPr>
            <p:ph type="ftr" sz="quarter" idx="10"/>
          </p:nvPr>
        </p:nvSpPr>
        <p:spPr/>
        <p:txBody>
          <a:bodyPr/>
          <a:lstStyle/>
          <a:p>
            <a:pPr lvl="8"/>
            <a:endParaRPr lang="en-US" dirty="0"/>
          </a:p>
        </p:txBody>
      </p:sp>
      <p:sp>
        <p:nvSpPr>
          <p:cNvPr id="4" name="Date Placeholder 3">
            <a:extLst>
              <a:ext uri="{FF2B5EF4-FFF2-40B4-BE49-F238E27FC236}">
                <a16:creationId xmlns:a16="http://schemas.microsoft.com/office/drawing/2014/main" id="{C5F2F6AF-E857-4E9B-9A9F-A2E0DC755C39}"/>
              </a:ext>
            </a:extLst>
          </p:cNvPr>
          <p:cNvSpPr>
            <a:spLocks noGrp="1"/>
          </p:cNvSpPr>
          <p:nvPr>
            <p:ph type="dt" sz="half" idx="11"/>
          </p:nvPr>
        </p:nvSpPr>
        <p:spPr/>
        <p:txBody>
          <a:bodyPr/>
          <a:lstStyle/>
          <a:p>
            <a:fld id="{8F8FF341-9601-47A6-A4C1-F2885A66BAA5}" type="datetime4">
              <a:rPr lang="en-US" smtClean="0"/>
              <a:t>June 9, 2021</a:t>
            </a:fld>
            <a:endParaRPr lang="en-US" dirty="0"/>
          </a:p>
        </p:txBody>
      </p:sp>
      <p:sp>
        <p:nvSpPr>
          <p:cNvPr id="5" name="Slide Number Placeholder 4">
            <a:extLst>
              <a:ext uri="{FF2B5EF4-FFF2-40B4-BE49-F238E27FC236}">
                <a16:creationId xmlns:a16="http://schemas.microsoft.com/office/drawing/2014/main" id="{2A89741A-9A2A-47DB-8734-194E07CD4F5E}"/>
              </a:ext>
            </a:extLst>
          </p:cNvPr>
          <p:cNvSpPr>
            <a:spLocks noGrp="1"/>
          </p:cNvSpPr>
          <p:nvPr>
            <p:ph type="sldNum" sz="quarter" idx="12"/>
          </p:nvPr>
        </p:nvSpPr>
        <p:spPr/>
        <p:txBody>
          <a:bodyPr/>
          <a:lstStyle/>
          <a:p>
            <a:r>
              <a:rPr lang="en-US"/>
              <a:t>Slide </a:t>
            </a:r>
            <a:fld id="{619F89D8-7AE3-494A-97F3-03D680869632}" type="slidenum">
              <a:rPr lang="en-US" smtClean="0"/>
              <a:pPr/>
              <a:t>19</a:t>
            </a:fld>
            <a:endParaRPr lang="en-US" dirty="0"/>
          </a:p>
        </p:txBody>
      </p:sp>
      <p:sp>
        <p:nvSpPr>
          <p:cNvPr id="9" name="Title 9">
            <a:extLst>
              <a:ext uri="{FF2B5EF4-FFF2-40B4-BE49-F238E27FC236}">
                <a16:creationId xmlns:a16="http://schemas.microsoft.com/office/drawing/2014/main" id="{22CDFA0A-8E92-4447-B301-22CE5AC26FEF}"/>
              </a:ext>
            </a:extLst>
          </p:cNvPr>
          <p:cNvSpPr>
            <a:spLocks noGrp="1"/>
          </p:cNvSpPr>
          <p:nvPr>
            <p:ph type="title"/>
          </p:nvPr>
        </p:nvSpPr>
        <p:spPr>
          <a:xfrm>
            <a:off x="247610" y="682313"/>
            <a:ext cx="8643600" cy="396000"/>
          </a:xfrm>
        </p:spPr>
        <p:txBody>
          <a:bodyPr/>
          <a:lstStyle/>
          <a:p>
            <a:r>
              <a:rPr lang="it-IT" dirty="0"/>
              <a:t>Accessories Portfolio</a:t>
            </a:r>
          </a:p>
        </p:txBody>
      </p:sp>
      <p:sp>
        <p:nvSpPr>
          <p:cNvPr id="10" name="Content Placeholder 8">
            <a:extLst>
              <a:ext uri="{FF2B5EF4-FFF2-40B4-BE49-F238E27FC236}">
                <a16:creationId xmlns:a16="http://schemas.microsoft.com/office/drawing/2014/main" id="{648A0988-9E0D-4958-8ED7-954767292A49}"/>
              </a:ext>
            </a:extLst>
          </p:cNvPr>
          <p:cNvSpPr txBox="1">
            <a:spLocks/>
          </p:cNvSpPr>
          <p:nvPr/>
        </p:nvSpPr>
        <p:spPr bwMode="gray">
          <a:xfrm>
            <a:off x="246938" y="1931194"/>
            <a:ext cx="4203305" cy="3980918"/>
          </a:xfrm>
          <a:prstGeom prst="rect">
            <a:avLst/>
          </a:prstGeom>
        </p:spPr>
        <p:txBody>
          <a:bodyPr vert="horz" lIns="0" tIns="0" rIns="0" bIns="0" rtlCol="0">
            <a:norm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marL="285750" indent="-285750">
              <a:buFont typeface="Arial" panose="020B0604020202020204" pitchFamily="34" charset="0"/>
              <a:buChar char="•"/>
            </a:pPr>
            <a:r>
              <a:rPr lang="en-US" sz="1200"/>
              <a:t>Suitable for</a:t>
            </a:r>
            <a:r>
              <a:rPr lang="en-GB" sz="1200"/>
              <a:t> S200U / S200UP / S200UDC</a:t>
            </a:r>
            <a:endParaRPr lang="en-US" sz="1200"/>
          </a:p>
          <a:p>
            <a:pPr marL="285750" indent="-285750">
              <a:buFont typeface="Arial" panose="020B0604020202020204" pitchFamily="34" charset="0"/>
              <a:buChar char="•"/>
            </a:pPr>
            <a:r>
              <a:rPr lang="en-US" sz="1200"/>
              <a:t>Rating according UL 489 / CSA22-2 No.5:</a:t>
            </a:r>
          </a:p>
          <a:p>
            <a:pPr marL="465768" lvl="1" indent="-285750"/>
            <a:r>
              <a:rPr lang="it-IT" sz="1200"/>
              <a:t>1A / 480 VAC</a:t>
            </a:r>
          </a:p>
          <a:p>
            <a:pPr marL="465768" lvl="1" indent="-285750"/>
            <a:r>
              <a:rPr lang="it-IT" sz="1200"/>
              <a:t>2A / 277 VAC</a:t>
            </a:r>
          </a:p>
          <a:p>
            <a:pPr marL="465768" lvl="1" indent="-285750"/>
            <a:r>
              <a:rPr lang="it-IT" sz="1200"/>
              <a:t>1.5 A / 125 VDC</a:t>
            </a:r>
          </a:p>
          <a:p>
            <a:pPr marL="465768" lvl="1" indent="-285750"/>
            <a:r>
              <a:rPr lang="it-IT" sz="1200"/>
              <a:t>2A / 60 VDC</a:t>
            </a:r>
          </a:p>
          <a:p>
            <a:pPr marL="465768" lvl="1" indent="-285750"/>
            <a:r>
              <a:rPr lang="it-IT" sz="1200"/>
              <a:t>4 A / 24 VDC</a:t>
            </a:r>
            <a:r>
              <a:rPr lang="en-US" sz="1200"/>
              <a:t> </a:t>
            </a:r>
          </a:p>
          <a:p>
            <a:pPr marL="285750" indent="-285750">
              <a:buFont typeface="Arial" panose="020B0604020202020204" pitchFamily="34" charset="0"/>
              <a:buChar char="•"/>
            </a:pPr>
            <a:r>
              <a:rPr lang="pt-BR" sz="1200"/>
              <a:t>Cross section of conductors:</a:t>
            </a:r>
          </a:p>
          <a:p>
            <a:pPr marL="465768" lvl="1" indent="-285750"/>
            <a:r>
              <a:rPr lang="pt-BR" sz="1200"/>
              <a:t>0.75 – 2.5 mm</a:t>
            </a:r>
            <a:r>
              <a:rPr lang="pt-BR" sz="1200" baseline="30000"/>
              <a:t>2</a:t>
            </a:r>
            <a:endParaRPr lang="pt-BR" sz="1200"/>
          </a:p>
          <a:p>
            <a:pPr marL="285750" indent="-285750">
              <a:buFont typeface="Arial" panose="020B0604020202020204" pitchFamily="34" charset="0"/>
              <a:buChar char="•"/>
            </a:pPr>
            <a:r>
              <a:rPr lang="pt-BR" sz="1200"/>
              <a:t>Dimensions: 100x69x8.8 mm </a:t>
            </a:r>
            <a:endParaRPr lang="pt-BR" sz="1200" dirty="0"/>
          </a:p>
        </p:txBody>
      </p:sp>
      <p:sp>
        <p:nvSpPr>
          <p:cNvPr id="11" name="Subtitle 10">
            <a:extLst>
              <a:ext uri="{FF2B5EF4-FFF2-40B4-BE49-F238E27FC236}">
                <a16:creationId xmlns:a16="http://schemas.microsoft.com/office/drawing/2014/main" id="{6305FFEE-F073-4109-8043-8F831E577559}"/>
              </a:ext>
            </a:extLst>
          </p:cNvPr>
          <p:cNvSpPr>
            <a:spLocks noGrp="1"/>
          </p:cNvSpPr>
          <p:nvPr>
            <p:ph type="subTitle" idx="13"/>
          </p:nvPr>
        </p:nvSpPr>
        <p:spPr>
          <a:xfrm>
            <a:off x="246937" y="1085213"/>
            <a:ext cx="8643600" cy="504000"/>
          </a:xfrm>
        </p:spPr>
        <p:txBody>
          <a:bodyPr/>
          <a:lstStyle/>
          <a:p>
            <a:r>
              <a:rPr lang="it-IT" dirty="0" err="1"/>
              <a:t>Signalation</a:t>
            </a:r>
            <a:r>
              <a:rPr lang="it-IT" dirty="0"/>
              <a:t> – </a:t>
            </a:r>
            <a:r>
              <a:rPr lang="it-IT" dirty="0" err="1"/>
              <a:t>Signal</a:t>
            </a:r>
            <a:r>
              <a:rPr lang="it-IT" dirty="0"/>
              <a:t> </a:t>
            </a:r>
            <a:r>
              <a:rPr lang="it-IT" dirty="0" err="1"/>
              <a:t>Contact</a:t>
            </a:r>
            <a:r>
              <a:rPr lang="it-IT" dirty="0"/>
              <a:t> S2C-S6R U</a:t>
            </a:r>
          </a:p>
        </p:txBody>
      </p:sp>
      <p:pic>
        <p:nvPicPr>
          <p:cNvPr id="12" name="Picture 11">
            <a:extLst>
              <a:ext uri="{FF2B5EF4-FFF2-40B4-BE49-F238E27FC236}">
                <a16:creationId xmlns:a16="http://schemas.microsoft.com/office/drawing/2014/main" id="{66CE6911-633D-4655-92F6-06C259F23640}"/>
              </a:ext>
            </a:extLst>
          </p:cNvPr>
          <p:cNvPicPr>
            <a:picLocks noChangeAspect="1"/>
          </p:cNvPicPr>
          <p:nvPr/>
        </p:nvPicPr>
        <p:blipFill rotWithShape="1">
          <a:blip r:embed="rId2"/>
          <a:srcRect t="6070" b="4799"/>
          <a:stretch/>
        </p:blipFill>
        <p:spPr>
          <a:xfrm>
            <a:off x="5709296" y="2121406"/>
            <a:ext cx="2010516" cy="3780000"/>
          </a:xfrm>
          <a:prstGeom prst="rect">
            <a:avLst/>
          </a:prstGeom>
        </p:spPr>
      </p:pic>
    </p:spTree>
    <p:extLst>
      <p:ext uri="{BB962C8B-B14F-4D97-AF65-F5344CB8AC3E}">
        <p14:creationId xmlns:p14="http://schemas.microsoft.com/office/powerpoint/2010/main" val="950296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5D803883-286F-419F-B7A8-142F94EDCDDC}"/>
              </a:ext>
            </a:extLst>
          </p:cNvPr>
          <p:cNvSpPr>
            <a:spLocks noGrp="1"/>
          </p:cNvSpPr>
          <p:nvPr>
            <p:ph type="ftr" sz="quarter" idx="10"/>
          </p:nvPr>
        </p:nvSpPr>
        <p:spPr/>
        <p:txBody>
          <a:bodyPr/>
          <a:lstStyle/>
          <a:p>
            <a:endParaRPr lang="en-US" dirty="0"/>
          </a:p>
        </p:txBody>
      </p:sp>
      <p:sp>
        <p:nvSpPr>
          <p:cNvPr id="6" name="Date Placeholder 5">
            <a:extLst>
              <a:ext uri="{FF2B5EF4-FFF2-40B4-BE49-F238E27FC236}">
                <a16:creationId xmlns:a16="http://schemas.microsoft.com/office/drawing/2014/main" id="{D7492DCF-55F5-4FFE-84EC-0DCB8EC782AA}"/>
              </a:ext>
            </a:extLst>
          </p:cNvPr>
          <p:cNvSpPr>
            <a:spLocks noGrp="1"/>
          </p:cNvSpPr>
          <p:nvPr>
            <p:ph type="dt" sz="half" idx="11"/>
          </p:nvPr>
        </p:nvSpPr>
        <p:spPr/>
        <p:txBody>
          <a:bodyPr/>
          <a:lstStyle/>
          <a:p>
            <a:fld id="{B1F52310-953C-449A-A8F3-975B5D052E0C}" type="datetime4">
              <a:rPr lang="en-US" smtClean="0"/>
              <a:t>June 9, 2021</a:t>
            </a:fld>
            <a:endParaRPr lang="en-US" dirty="0"/>
          </a:p>
        </p:txBody>
      </p:sp>
      <p:sp>
        <p:nvSpPr>
          <p:cNvPr id="8" name="Slide Number Placeholder 7">
            <a:extLst>
              <a:ext uri="{FF2B5EF4-FFF2-40B4-BE49-F238E27FC236}">
                <a16:creationId xmlns:a16="http://schemas.microsoft.com/office/drawing/2014/main" id="{6AA07FCD-878A-4CB2-ACC0-9EC9E90493A8}"/>
              </a:ext>
            </a:extLst>
          </p:cNvPr>
          <p:cNvSpPr>
            <a:spLocks noGrp="1"/>
          </p:cNvSpPr>
          <p:nvPr>
            <p:ph type="sldNum" sz="quarter" idx="12"/>
          </p:nvPr>
        </p:nvSpPr>
        <p:spPr>
          <a:xfrm>
            <a:off x="1705138" y="6488733"/>
            <a:ext cx="676800" cy="118800"/>
          </a:xfrm>
        </p:spPr>
        <p:txBody>
          <a:bodyPr/>
          <a:lstStyle/>
          <a:p>
            <a:r>
              <a:rPr lang="en-US" dirty="0"/>
              <a:t>Slide </a:t>
            </a:r>
            <a:fld id="{619F89D8-7AE3-494A-97F3-03D680869632}" type="slidenum">
              <a:rPr lang="en-US" smtClean="0"/>
              <a:pPr/>
              <a:t>2</a:t>
            </a:fld>
            <a:endParaRPr lang="en-US" dirty="0"/>
          </a:p>
        </p:txBody>
      </p:sp>
      <p:pic>
        <p:nvPicPr>
          <p:cNvPr id="14" name="Picture 13">
            <a:extLst>
              <a:ext uri="{FF2B5EF4-FFF2-40B4-BE49-F238E27FC236}">
                <a16:creationId xmlns:a16="http://schemas.microsoft.com/office/drawing/2014/main" id="{6D58E3E6-E5DA-4ADA-A9EB-3D89D7FC7282}"/>
              </a:ext>
            </a:extLst>
          </p:cNvPr>
          <p:cNvPicPr>
            <a:picLocks noChangeAspect="1"/>
          </p:cNvPicPr>
          <p:nvPr/>
        </p:nvPicPr>
        <p:blipFill rotWithShape="1">
          <a:blip r:embed="rId2"/>
          <a:srcRect l="15854" t="8002" r="19677" b="5982"/>
          <a:stretch/>
        </p:blipFill>
        <p:spPr>
          <a:xfrm>
            <a:off x="4454551" y="2368027"/>
            <a:ext cx="3479774" cy="3493702"/>
          </a:xfrm>
          <a:prstGeom prst="rect">
            <a:avLst/>
          </a:prstGeom>
          <a:noFill/>
          <a:ln>
            <a:noFill/>
          </a:ln>
        </p:spPr>
      </p:pic>
      <p:sp>
        <p:nvSpPr>
          <p:cNvPr id="15" name="Text Placeholder 5">
            <a:extLst>
              <a:ext uri="{FF2B5EF4-FFF2-40B4-BE49-F238E27FC236}">
                <a16:creationId xmlns:a16="http://schemas.microsoft.com/office/drawing/2014/main" id="{7E1217E2-52D5-477D-A118-899FDD75DFC2}"/>
              </a:ext>
            </a:extLst>
          </p:cNvPr>
          <p:cNvSpPr>
            <a:spLocks noGrp="1"/>
          </p:cNvSpPr>
          <p:nvPr>
            <p:ph type="body" sz="quarter" idx="16"/>
          </p:nvPr>
        </p:nvSpPr>
        <p:spPr>
          <a:xfrm>
            <a:off x="247610" y="1931195"/>
            <a:ext cx="3070858" cy="252000"/>
          </a:xfrm>
        </p:spPr>
        <p:txBody>
          <a:bodyPr/>
          <a:lstStyle/>
          <a:p>
            <a:r>
              <a:rPr lang="en-US" dirty="0"/>
              <a:t>System </a:t>
            </a:r>
            <a:r>
              <a:rPr lang="en-US" dirty="0" err="1"/>
              <a:t>ProM</a:t>
            </a:r>
            <a:r>
              <a:rPr lang="en-US" dirty="0"/>
              <a:t> accessories</a:t>
            </a:r>
          </a:p>
        </p:txBody>
      </p:sp>
      <p:sp>
        <p:nvSpPr>
          <p:cNvPr id="16" name="Content Placeholder 1">
            <a:extLst>
              <a:ext uri="{FF2B5EF4-FFF2-40B4-BE49-F238E27FC236}">
                <a16:creationId xmlns:a16="http://schemas.microsoft.com/office/drawing/2014/main" id="{7B72C1B7-E7E2-4E62-BADF-D4C71B28E701}"/>
              </a:ext>
            </a:extLst>
          </p:cNvPr>
          <p:cNvSpPr txBox="1">
            <a:spLocks/>
          </p:cNvSpPr>
          <p:nvPr/>
        </p:nvSpPr>
        <p:spPr bwMode="gray">
          <a:xfrm>
            <a:off x="247610" y="2317641"/>
            <a:ext cx="3070858" cy="3594475"/>
          </a:xfrm>
          <a:prstGeom prst="rect">
            <a:avLst/>
          </a:prstGeom>
        </p:spPr>
        <p:txBody>
          <a:bodyPr vert="horz" lIns="0" tIns="0" rIns="0" bIns="0" rtlCol="0">
            <a:norm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algn="just"/>
            <a:r>
              <a:rPr lang="en-US" sz="1200" dirty="0"/>
              <a:t>The System pro M compact© is the ABB range of miniature circuit breakers and residual current devices. This established system provides all the required accessories to complete your installation.</a:t>
            </a:r>
            <a:endParaRPr lang="it-IT" sz="1200" dirty="0"/>
          </a:p>
          <a:p>
            <a:pPr algn="just"/>
            <a:r>
              <a:rPr lang="en-US" sz="1200" dirty="0"/>
              <a:t>The accessory range is wide-ranging and consists of auxiliary and signal contacts, shunt trips, under voltage releases, motor operating devices and automatic reclosing units, busbars.</a:t>
            </a:r>
          </a:p>
          <a:p>
            <a:pPr algn="just"/>
            <a:r>
              <a:rPr lang="it-IT" sz="1200" dirty="0" err="1"/>
              <a:t>Various</a:t>
            </a:r>
            <a:r>
              <a:rPr lang="it-IT" sz="1200" dirty="0"/>
              <a:t> options and assembly </a:t>
            </a:r>
            <a:r>
              <a:rPr lang="it-IT" sz="1200" dirty="0" err="1"/>
              <a:t>schemes</a:t>
            </a:r>
            <a:r>
              <a:rPr lang="it-IT" sz="1200" dirty="0"/>
              <a:t> with the </a:t>
            </a:r>
            <a:r>
              <a:rPr lang="it-IT" sz="1200" dirty="0" err="1"/>
              <a:t>main</a:t>
            </a:r>
            <a:r>
              <a:rPr lang="it-IT" sz="1200" dirty="0"/>
              <a:t> </a:t>
            </a:r>
            <a:r>
              <a:rPr lang="it-IT" sz="1200" dirty="0" err="1"/>
              <a:t>protection</a:t>
            </a:r>
            <a:r>
              <a:rPr lang="it-IT" sz="1200" dirty="0"/>
              <a:t> devices are </a:t>
            </a:r>
            <a:r>
              <a:rPr lang="it-IT" sz="1200" dirty="0" err="1"/>
              <a:t>possible</a:t>
            </a:r>
            <a:r>
              <a:rPr lang="it-IT" sz="1200" dirty="0"/>
              <a:t>.</a:t>
            </a:r>
          </a:p>
          <a:p>
            <a:pPr algn="just"/>
            <a:endParaRPr lang="en-GB" sz="1100" dirty="0"/>
          </a:p>
          <a:p>
            <a:pPr algn="just"/>
            <a:endParaRPr lang="en-GB" sz="1100" dirty="0"/>
          </a:p>
          <a:p>
            <a:pPr algn="just"/>
            <a:endParaRPr lang="en-GB" sz="1100" dirty="0"/>
          </a:p>
        </p:txBody>
      </p:sp>
      <p:sp>
        <p:nvSpPr>
          <p:cNvPr id="17" name="Subtitle 8">
            <a:extLst>
              <a:ext uri="{FF2B5EF4-FFF2-40B4-BE49-F238E27FC236}">
                <a16:creationId xmlns:a16="http://schemas.microsoft.com/office/drawing/2014/main" id="{E7132580-3A2A-4C28-A384-8A82CEBBA1DE}"/>
              </a:ext>
            </a:extLst>
          </p:cNvPr>
          <p:cNvSpPr>
            <a:spLocks noGrp="1"/>
          </p:cNvSpPr>
          <p:nvPr>
            <p:ph type="subTitle" idx="13"/>
          </p:nvPr>
        </p:nvSpPr>
        <p:spPr>
          <a:xfrm>
            <a:off x="246937" y="1085213"/>
            <a:ext cx="8643600" cy="504000"/>
          </a:xfrm>
        </p:spPr>
        <p:txBody>
          <a:bodyPr/>
          <a:lstStyle/>
          <a:p>
            <a:r>
              <a:rPr lang="it-IT" dirty="0" err="1"/>
              <a:t>Overview</a:t>
            </a:r>
            <a:endParaRPr lang="en-US" dirty="0"/>
          </a:p>
        </p:txBody>
      </p:sp>
      <p:sp>
        <p:nvSpPr>
          <p:cNvPr id="18" name="Title 9">
            <a:extLst>
              <a:ext uri="{FF2B5EF4-FFF2-40B4-BE49-F238E27FC236}">
                <a16:creationId xmlns:a16="http://schemas.microsoft.com/office/drawing/2014/main" id="{C8CBD66E-D6B3-4B98-B601-C42CB0AB1E97}"/>
              </a:ext>
            </a:extLst>
          </p:cNvPr>
          <p:cNvSpPr>
            <a:spLocks noGrp="1"/>
          </p:cNvSpPr>
          <p:nvPr>
            <p:ph type="title"/>
          </p:nvPr>
        </p:nvSpPr>
        <p:spPr>
          <a:xfrm>
            <a:off x="247610" y="682313"/>
            <a:ext cx="8643600" cy="396000"/>
          </a:xfrm>
        </p:spPr>
        <p:txBody>
          <a:bodyPr/>
          <a:lstStyle/>
          <a:p>
            <a:r>
              <a:rPr lang="it-IT" dirty="0"/>
              <a:t>Accessories Portfolio</a:t>
            </a:r>
          </a:p>
        </p:txBody>
      </p:sp>
    </p:spTree>
    <p:extLst>
      <p:ext uri="{BB962C8B-B14F-4D97-AF65-F5344CB8AC3E}">
        <p14:creationId xmlns:p14="http://schemas.microsoft.com/office/powerpoint/2010/main" val="1115906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A4DCC88-4822-4C1D-8674-028F47890E94}"/>
              </a:ext>
            </a:extLst>
          </p:cNvPr>
          <p:cNvPicPr>
            <a:picLocks noChangeAspect="1"/>
          </p:cNvPicPr>
          <p:nvPr/>
        </p:nvPicPr>
        <p:blipFill>
          <a:blip r:embed="rId2"/>
          <a:stretch>
            <a:fillRect/>
          </a:stretch>
        </p:blipFill>
        <p:spPr>
          <a:xfrm>
            <a:off x="4284215" y="1913934"/>
            <a:ext cx="612975" cy="1080000"/>
          </a:xfrm>
          <a:prstGeom prst="rect">
            <a:avLst/>
          </a:prstGeom>
        </p:spPr>
      </p:pic>
      <p:pic>
        <p:nvPicPr>
          <p:cNvPr id="20" name="Picture 19">
            <a:extLst>
              <a:ext uri="{FF2B5EF4-FFF2-40B4-BE49-F238E27FC236}">
                <a16:creationId xmlns:a16="http://schemas.microsoft.com/office/drawing/2014/main" id="{DF636B5C-B468-4F23-B334-D46E5368BA27}"/>
              </a:ext>
            </a:extLst>
          </p:cNvPr>
          <p:cNvPicPr>
            <a:picLocks noChangeAspect="1"/>
          </p:cNvPicPr>
          <p:nvPr/>
        </p:nvPicPr>
        <p:blipFill>
          <a:blip r:embed="rId3"/>
          <a:stretch>
            <a:fillRect/>
          </a:stretch>
        </p:blipFill>
        <p:spPr>
          <a:xfrm>
            <a:off x="3055545" y="1960440"/>
            <a:ext cx="560000" cy="1260000"/>
          </a:xfrm>
          <a:prstGeom prst="rect">
            <a:avLst/>
          </a:prstGeom>
        </p:spPr>
      </p:pic>
      <p:sp>
        <p:nvSpPr>
          <p:cNvPr id="4" name="Date Placeholder 3">
            <a:extLst>
              <a:ext uri="{FF2B5EF4-FFF2-40B4-BE49-F238E27FC236}">
                <a16:creationId xmlns:a16="http://schemas.microsoft.com/office/drawing/2014/main" id="{ABC143F8-09BE-4D62-ACDD-CC61D4E6A391}"/>
              </a:ext>
            </a:extLst>
          </p:cNvPr>
          <p:cNvSpPr>
            <a:spLocks noGrp="1"/>
          </p:cNvSpPr>
          <p:nvPr>
            <p:ph type="dt" sz="half" idx="18"/>
          </p:nvPr>
        </p:nvSpPr>
        <p:spPr/>
        <p:txBody>
          <a:bodyPr/>
          <a:lstStyle/>
          <a:p>
            <a:fld id="{FFAB2352-921F-4DD8-A99A-A1474F6943FF}" type="datetime4">
              <a:rPr lang="en-US" smtClean="0"/>
              <a:t>June 9, 2021</a:t>
            </a:fld>
            <a:endParaRPr lang="en-US" dirty="0"/>
          </a:p>
        </p:txBody>
      </p:sp>
      <p:sp>
        <p:nvSpPr>
          <p:cNvPr id="5" name="Footer Placeholder 4">
            <a:extLst>
              <a:ext uri="{FF2B5EF4-FFF2-40B4-BE49-F238E27FC236}">
                <a16:creationId xmlns:a16="http://schemas.microsoft.com/office/drawing/2014/main" id="{C5B6E7B2-5568-473E-8D3C-E6405EA4FE44}"/>
              </a:ext>
            </a:extLst>
          </p:cNvPr>
          <p:cNvSpPr>
            <a:spLocks noGrp="1"/>
          </p:cNvSpPr>
          <p:nvPr>
            <p:ph type="ftr" sz="quarter" idx="19"/>
          </p:nvPr>
        </p:nvSpPr>
        <p:spPr/>
        <p:txBody>
          <a:bodyPr/>
          <a:lstStyle/>
          <a:p>
            <a:pPr lvl="8"/>
            <a:endParaRPr lang="en-US" dirty="0"/>
          </a:p>
        </p:txBody>
      </p:sp>
      <p:sp>
        <p:nvSpPr>
          <p:cNvPr id="6" name="Slide Number Placeholder 5">
            <a:extLst>
              <a:ext uri="{FF2B5EF4-FFF2-40B4-BE49-F238E27FC236}">
                <a16:creationId xmlns:a16="http://schemas.microsoft.com/office/drawing/2014/main" id="{EFD01E9C-382D-4502-AED3-0FF3A8B4B1E3}"/>
              </a:ext>
            </a:extLst>
          </p:cNvPr>
          <p:cNvSpPr>
            <a:spLocks noGrp="1"/>
          </p:cNvSpPr>
          <p:nvPr>
            <p:ph type="sldNum" sz="quarter" idx="20"/>
          </p:nvPr>
        </p:nvSpPr>
        <p:spPr/>
        <p:txBody>
          <a:bodyPr/>
          <a:lstStyle/>
          <a:p>
            <a:r>
              <a:rPr lang="en-US"/>
              <a:t>Slide </a:t>
            </a:r>
            <a:fld id="{619F89D8-7AE3-494A-97F3-03D680869632}" type="slidenum">
              <a:rPr lang="en-US" smtClean="0"/>
              <a:pPr/>
              <a:t>20</a:t>
            </a:fld>
            <a:endParaRPr lang="en-US" dirty="0"/>
          </a:p>
        </p:txBody>
      </p:sp>
      <p:sp>
        <p:nvSpPr>
          <p:cNvPr id="12" name="Subtitle 11">
            <a:extLst>
              <a:ext uri="{FF2B5EF4-FFF2-40B4-BE49-F238E27FC236}">
                <a16:creationId xmlns:a16="http://schemas.microsoft.com/office/drawing/2014/main" id="{A87E982F-8BC3-4948-B2E8-A1BDFFB62C0D}"/>
              </a:ext>
            </a:extLst>
          </p:cNvPr>
          <p:cNvSpPr>
            <a:spLocks noGrp="1"/>
          </p:cNvSpPr>
          <p:nvPr>
            <p:ph type="subTitle" idx="13"/>
          </p:nvPr>
        </p:nvSpPr>
        <p:spPr/>
        <p:txBody>
          <a:bodyPr/>
          <a:lstStyle/>
          <a:p>
            <a:r>
              <a:rPr lang="it-IT" dirty="0"/>
              <a:t>Switch - </a:t>
            </a:r>
            <a:r>
              <a:rPr lang="it-IT" dirty="0" err="1"/>
              <a:t>Overview</a:t>
            </a:r>
            <a:endParaRPr lang="it-IT" dirty="0"/>
          </a:p>
        </p:txBody>
      </p:sp>
      <p:sp>
        <p:nvSpPr>
          <p:cNvPr id="11" name="Title 10">
            <a:extLst>
              <a:ext uri="{FF2B5EF4-FFF2-40B4-BE49-F238E27FC236}">
                <a16:creationId xmlns:a16="http://schemas.microsoft.com/office/drawing/2014/main" id="{4D3929A2-B976-4CFA-9670-5F0392612F59}"/>
              </a:ext>
            </a:extLst>
          </p:cNvPr>
          <p:cNvSpPr>
            <a:spLocks noGrp="1"/>
          </p:cNvSpPr>
          <p:nvPr>
            <p:ph type="title"/>
          </p:nvPr>
        </p:nvSpPr>
        <p:spPr/>
        <p:txBody>
          <a:bodyPr/>
          <a:lstStyle/>
          <a:p>
            <a:r>
              <a:rPr lang="it-IT" dirty="0"/>
              <a:t>Accessories Portfolio</a:t>
            </a:r>
          </a:p>
        </p:txBody>
      </p:sp>
      <p:sp>
        <p:nvSpPr>
          <p:cNvPr id="30" name="Content Placeholder 1">
            <a:extLst>
              <a:ext uri="{FF2B5EF4-FFF2-40B4-BE49-F238E27FC236}">
                <a16:creationId xmlns:a16="http://schemas.microsoft.com/office/drawing/2014/main" id="{A2FA716D-95B6-489A-A4D2-742F98464EEF}"/>
              </a:ext>
            </a:extLst>
          </p:cNvPr>
          <p:cNvSpPr txBox="1">
            <a:spLocks/>
          </p:cNvSpPr>
          <p:nvPr/>
        </p:nvSpPr>
        <p:spPr bwMode="gray">
          <a:xfrm>
            <a:off x="3895607" y="3811267"/>
            <a:ext cx="253298" cy="163636"/>
          </a:xfrm>
          <a:prstGeom prst="rect">
            <a:avLst/>
          </a:prstGeom>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algn="just"/>
            <a:endParaRPr lang="en-GB" sz="800" dirty="0"/>
          </a:p>
        </p:txBody>
      </p:sp>
      <p:graphicFrame>
        <p:nvGraphicFramePr>
          <p:cNvPr id="7" name="Table 7">
            <a:extLst>
              <a:ext uri="{FF2B5EF4-FFF2-40B4-BE49-F238E27FC236}">
                <a16:creationId xmlns:a16="http://schemas.microsoft.com/office/drawing/2014/main" id="{DB012C8C-7B4B-4A57-82A0-9D3397969BBE}"/>
              </a:ext>
            </a:extLst>
          </p:cNvPr>
          <p:cNvGraphicFramePr>
            <a:graphicFrameLocks noGrp="1"/>
          </p:cNvGraphicFramePr>
          <p:nvPr/>
        </p:nvGraphicFramePr>
        <p:xfrm>
          <a:off x="247610" y="3034784"/>
          <a:ext cx="8643599" cy="1727200"/>
        </p:xfrm>
        <a:graphic>
          <a:graphicData uri="http://schemas.openxmlformats.org/drawingml/2006/table">
            <a:tbl>
              <a:tblPr firstRow="1" bandRow="1">
                <a:tableStyleId>{773F8A54-F971-430D-9108-034FE38666EA}</a:tableStyleId>
              </a:tblPr>
              <a:tblGrid>
                <a:gridCol w="1220568">
                  <a:extLst>
                    <a:ext uri="{9D8B030D-6E8A-4147-A177-3AD203B41FA5}">
                      <a16:colId xmlns:a16="http://schemas.microsoft.com/office/drawing/2014/main" val="588129590"/>
                    </a:ext>
                  </a:extLst>
                </a:gridCol>
                <a:gridCol w="1307340">
                  <a:extLst>
                    <a:ext uri="{9D8B030D-6E8A-4147-A177-3AD203B41FA5}">
                      <a16:colId xmlns:a16="http://schemas.microsoft.com/office/drawing/2014/main" val="1240383898"/>
                    </a:ext>
                  </a:extLst>
                </a:gridCol>
                <a:gridCol w="1218706">
                  <a:extLst>
                    <a:ext uri="{9D8B030D-6E8A-4147-A177-3AD203B41FA5}">
                      <a16:colId xmlns:a16="http://schemas.microsoft.com/office/drawing/2014/main" val="2360533439"/>
                    </a:ext>
                  </a:extLst>
                </a:gridCol>
                <a:gridCol w="1196548">
                  <a:extLst>
                    <a:ext uri="{9D8B030D-6E8A-4147-A177-3AD203B41FA5}">
                      <a16:colId xmlns:a16="http://schemas.microsoft.com/office/drawing/2014/main" val="2630102209"/>
                    </a:ext>
                  </a:extLst>
                </a:gridCol>
                <a:gridCol w="1839140">
                  <a:extLst>
                    <a:ext uri="{9D8B030D-6E8A-4147-A177-3AD203B41FA5}">
                      <a16:colId xmlns:a16="http://schemas.microsoft.com/office/drawing/2014/main" val="2289072710"/>
                    </a:ext>
                  </a:extLst>
                </a:gridCol>
                <a:gridCol w="1861297">
                  <a:extLst>
                    <a:ext uri="{9D8B030D-6E8A-4147-A177-3AD203B41FA5}">
                      <a16:colId xmlns:a16="http://schemas.microsoft.com/office/drawing/2014/main" val="1874760604"/>
                    </a:ext>
                  </a:extLst>
                </a:gridCol>
              </a:tblGrid>
              <a:tr h="0">
                <a:tc>
                  <a:txBody>
                    <a:bodyPr/>
                    <a:lstStyle/>
                    <a:p>
                      <a:pPr algn="r"/>
                      <a:r>
                        <a:rPr lang="it-IT" sz="1100" dirty="0">
                          <a:solidFill>
                            <a:schemeClr val="tx1"/>
                          </a:solidFill>
                        </a:rPr>
                        <a:t>Product  name</a:t>
                      </a:r>
                      <a:endParaRPr lang="it-IT" sz="1100" b="0" dirty="0">
                        <a:solidFill>
                          <a:schemeClr val="tx1"/>
                        </a:solidFill>
                      </a:endParaRPr>
                    </a:p>
                  </a:txBody>
                  <a:tcPr anchor="ctr"/>
                </a:tc>
                <a:tc>
                  <a:txBody>
                    <a:bodyPr/>
                    <a:lstStyle/>
                    <a:p>
                      <a:pPr algn="ctr"/>
                      <a:r>
                        <a:rPr lang="it-IT" sz="1100" dirty="0">
                          <a:solidFill>
                            <a:schemeClr val="tx1"/>
                          </a:solidFill>
                        </a:rPr>
                        <a:t>S2C-Ax</a:t>
                      </a:r>
                      <a:endParaRPr lang="it-IT" sz="1100" b="0" dirty="0">
                        <a:solidFill>
                          <a:schemeClr val="tx1"/>
                        </a:solidFill>
                      </a:endParaRPr>
                    </a:p>
                  </a:txBody>
                  <a:tcPr anchor="ctr"/>
                </a:tc>
                <a:tc>
                  <a:txBody>
                    <a:bodyPr/>
                    <a:lstStyle/>
                    <a:p>
                      <a:pPr algn="ctr"/>
                      <a:r>
                        <a:rPr lang="it-IT" sz="1100" dirty="0">
                          <a:solidFill>
                            <a:schemeClr val="tx1"/>
                          </a:solidFill>
                        </a:rPr>
                        <a:t>F2C-Ax</a:t>
                      </a:r>
                      <a:endParaRPr lang="it-IT" sz="1100" b="0" dirty="0">
                        <a:solidFill>
                          <a:schemeClr val="tx1"/>
                        </a:solidFill>
                      </a:endParaRPr>
                    </a:p>
                  </a:txBody>
                  <a:tcPr anchor="ctr"/>
                </a:tc>
                <a:tc>
                  <a:txBody>
                    <a:bodyPr/>
                    <a:lstStyle/>
                    <a:p>
                      <a:pPr algn="ctr"/>
                      <a:r>
                        <a:rPr lang="it-IT" sz="1100" dirty="0">
                          <a:solidFill>
                            <a:schemeClr val="tx1"/>
                          </a:solidFill>
                        </a:rPr>
                        <a:t>S2C-AxU</a:t>
                      </a:r>
                      <a:endParaRPr lang="it-IT" sz="1100" b="0" dirty="0">
                        <a:solidFill>
                          <a:schemeClr val="tx1"/>
                        </a:solidFill>
                      </a:endParaRPr>
                    </a:p>
                  </a:txBody>
                  <a:tcPr anchor="ctr"/>
                </a:tc>
                <a:tc>
                  <a:txBody>
                    <a:bodyPr/>
                    <a:lstStyle/>
                    <a:p>
                      <a:pPr algn="ctr"/>
                      <a:r>
                        <a:rPr lang="it-IT" sz="1100" dirty="0">
                          <a:solidFill>
                            <a:schemeClr val="tx1"/>
                          </a:solidFill>
                        </a:rPr>
                        <a:t>S2C-UA</a:t>
                      </a:r>
                      <a:endParaRPr lang="it-IT" sz="1100" b="0" dirty="0">
                        <a:solidFill>
                          <a:schemeClr val="tx1"/>
                        </a:solidFill>
                      </a:endParaRPr>
                    </a:p>
                  </a:txBody>
                  <a:tcPr anchor="ctr"/>
                </a:tc>
                <a:tc>
                  <a:txBody>
                    <a:bodyPr/>
                    <a:lstStyle/>
                    <a:p>
                      <a:pPr algn="ctr"/>
                      <a:r>
                        <a:rPr lang="it-IT" sz="1100" dirty="0">
                          <a:solidFill>
                            <a:schemeClr val="tx1"/>
                          </a:solidFill>
                        </a:rPr>
                        <a:t>S2C-OVP</a:t>
                      </a:r>
                      <a:endParaRPr lang="it-IT" sz="1100" b="0" dirty="0">
                        <a:solidFill>
                          <a:schemeClr val="tx1"/>
                        </a:solidFill>
                      </a:endParaRPr>
                    </a:p>
                  </a:txBody>
                  <a:tcPr anchor="ctr"/>
                </a:tc>
                <a:extLst>
                  <a:ext uri="{0D108BD9-81ED-4DB2-BD59-A6C34878D82A}">
                    <a16:rowId xmlns:a16="http://schemas.microsoft.com/office/drawing/2014/main" val="3253504344"/>
                  </a:ext>
                </a:extLst>
              </a:tr>
              <a:tr h="370840">
                <a:tc>
                  <a:txBody>
                    <a:bodyPr/>
                    <a:lstStyle/>
                    <a:p>
                      <a:pPr algn="r"/>
                      <a:r>
                        <a:rPr lang="it-IT" sz="1100" dirty="0" err="1">
                          <a:solidFill>
                            <a:schemeClr val="tx1"/>
                          </a:solidFill>
                        </a:rPr>
                        <a:t>Description</a:t>
                      </a:r>
                      <a:endParaRPr lang="it-IT" sz="1100" b="0" dirty="0">
                        <a:solidFill>
                          <a:schemeClr val="tx1"/>
                        </a:solidFill>
                      </a:endParaRPr>
                    </a:p>
                  </a:txBody>
                  <a:tcPr anchor="ctr"/>
                </a:tc>
                <a:tc>
                  <a:txBody>
                    <a:bodyPr/>
                    <a:lstStyle/>
                    <a:p>
                      <a:pPr algn="ctr"/>
                      <a:r>
                        <a:rPr lang="it-IT" sz="1100" dirty="0">
                          <a:solidFill>
                            <a:schemeClr val="tx1"/>
                          </a:solidFill>
                        </a:rPr>
                        <a:t>Shunt trip</a:t>
                      </a:r>
                      <a:endParaRPr lang="it-IT" sz="1100" b="0" dirty="0">
                        <a:solidFill>
                          <a:schemeClr val="tx1"/>
                        </a:solidFill>
                      </a:endParaRPr>
                    </a:p>
                  </a:txBody>
                  <a:tcPr anchor="ctr"/>
                </a:tc>
                <a:tc>
                  <a:txBody>
                    <a:bodyPr/>
                    <a:lstStyle/>
                    <a:p>
                      <a:pPr algn="ctr"/>
                      <a:r>
                        <a:rPr lang="it-IT" sz="1100" dirty="0">
                          <a:solidFill>
                            <a:schemeClr val="tx1"/>
                          </a:solidFill>
                        </a:rPr>
                        <a:t>Shunt trip</a:t>
                      </a:r>
                      <a:endParaRPr lang="it-IT" sz="1100" b="0" dirty="0">
                        <a:solidFill>
                          <a:schemeClr val="tx1"/>
                        </a:solidFill>
                      </a:endParaRPr>
                    </a:p>
                  </a:txBody>
                  <a:tcPr anchor="ctr"/>
                </a:tc>
                <a:tc>
                  <a:txBody>
                    <a:bodyPr/>
                    <a:lstStyle/>
                    <a:p>
                      <a:pPr algn="ctr"/>
                      <a:r>
                        <a:rPr lang="it-IT" sz="1100" dirty="0">
                          <a:solidFill>
                            <a:schemeClr val="tx1"/>
                          </a:solidFill>
                        </a:rPr>
                        <a:t>Shunt trip</a:t>
                      </a:r>
                      <a:endParaRPr lang="it-IT" sz="1100" b="0" dirty="0">
                        <a:solidFill>
                          <a:schemeClr val="tx1"/>
                        </a:solidFill>
                      </a:endParaRPr>
                    </a:p>
                  </a:txBody>
                  <a:tcPr anchor="ctr"/>
                </a:tc>
                <a:tc>
                  <a:txBody>
                    <a:bodyPr/>
                    <a:lstStyle/>
                    <a:p>
                      <a:pPr algn="ctr"/>
                      <a:r>
                        <a:rPr lang="it-IT" sz="1100" dirty="0" err="1">
                          <a:solidFill>
                            <a:schemeClr val="tx1"/>
                          </a:solidFill>
                        </a:rPr>
                        <a:t>Undervoltage</a:t>
                      </a:r>
                      <a:r>
                        <a:rPr lang="it-IT" sz="1100" dirty="0">
                          <a:solidFill>
                            <a:schemeClr val="tx1"/>
                          </a:solidFill>
                        </a:rPr>
                        <a:t> release</a:t>
                      </a:r>
                      <a:endParaRPr lang="it-IT" sz="1100" b="0" dirty="0">
                        <a:solidFill>
                          <a:schemeClr val="tx1"/>
                        </a:solidFill>
                      </a:endParaRPr>
                    </a:p>
                  </a:txBody>
                  <a:tcPr anchor="ctr"/>
                </a:tc>
                <a:tc>
                  <a:txBody>
                    <a:bodyPr/>
                    <a:lstStyle/>
                    <a:p>
                      <a:pPr algn="ctr"/>
                      <a:r>
                        <a:rPr lang="it-IT" sz="1100" dirty="0" err="1">
                          <a:solidFill>
                            <a:schemeClr val="tx1"/>
                          </a:solidFill>
                        </a:rPr>
                        <a:t>Overvoltage</a:t>
                      </a:r>
                      <a:r>
                        <a:rPr lang="it-IT" sz="1100" dirty="0">
                          <a:solidFill>
                            <a:schemeClr val="tx1"/>
                          </a:solidFill>
                        </a:rPr>
                        <a:t> release</a:t>
                      </a:r>
                      <a:endParaRPr lang="it-IT" sz="1100" b="0" dirty="0">
                        <a:solidFill>
                          <a:schemeClr val="tx1"/>
                        </a:solidFill>
                      </a:endParaRPr>
                    </a:p>
                  </a:txBody>
                  <a:tcPr anchor="ctr"/>
                </a:tc>
                <a:extLst>
                  <a:ext uri="{0D108BD9-81ED-4DB2-BD59-A6C34878D82A}">
                    <a16:rowId xmlns:a16="http://schemas.microsoft.com/office/drawing/2014/main" val="1187458406"/>
                  </a:ext>
                </a:extLst>
              </a:tr>
              <a:tr h="193556">
                <a:tc>
                  <a:txBody>
                    <a:bodyPr/>
                    <a:lstStyle/>
                    <a:p>
                      <a:pPr algn="r"/>
                      <a:r>
                        <a:rPr lang="it-IT" sz="1100" dirty="0">
                          <a:solidFill>
                            <a:schemeClr val="tx1"/>
                          </a:solidFill>
                        </a:rPr>
                        <a:t>Technical features</a:t>
                      </a:r>
                      <a:endParaRPr lang="it-IT" sz="1100" b="0" dirty="0">
                        <a:solidFill>
                          <a:schemeClr val="tx1"/>
                        </a:solidFill>
                      </a:endParaRPr>
                    </a:p>
                  </a:txBody>
                  <a:tcPr anchor="ctr"/>
                </a:tc>
                <a:tc>
                  <a:txBody>
                    <a:bodyPr/>
                    <a:lstStyle/>
                    <a:p>
                      <a:pPr algn="ctr"/>
                      <a:r>
                        <a:rPr lang="it-IT" sz="1100" kern="1200" dirty="0" err="1">
                          <a:solidFill>
                            <a:schemeClr val="tx1"/>
                          </a:solidFill>
                        </a:rPr>
                        <a:t>Rated</a:t>
                      </a:r>
                      <a:r>
                        <a:rPr lang="it-IT" sz="1100" kern="1200" dirty="0">
                          <a:solidFill>
                            <a:schemeClr val="tx1"/>
                          </a:solidFill>
                        </a:rPr>
                        <a:t> </a:t>
                      </a:r>
                      <a:r>
                        <a:rPr lang="it-IT" sz="1100" kern="1200" dirty="0" err="1">
                          <a:solidFill>
                            <a:schemeClr val="tx1"/>
                          </a:solidFill>
                        </a:rPr>
                        <a:t>voltage</a:t>
                      </a:r>
                      <a:r>
                        <a:rPr lang="it-IT" sz="1100" kern="1200" dirty="0">
                          <a:solidFill>
                            <a:schemeClr val="tx1"/>
                          </a:solidFill>
                        </a:rPr>
                        <a:t>:</a:t>
                      </a:r>
                    </a:p>
                    <a:p>
                      <a:pPr algn="ctr"/>
                      <a:r>
                        <a:rPr lang="it-IT" sz="1100" kern="1200" dirty="0">
                          <a:solidFill>
                            <a:schemeClr val="tx1"/>
                          </a:solidFill>
                        </a:rPr>
                        <a:t>A1: AC/DC</a:t>
                      </a:r>
                    </a:p>
                    <a:p>
                      <a:pPr algn="ctr"/>
                      <a:r>
                        <a:rPr lang="it-IT" sz="1100" kern="1200" dirty="0">
                          <a:solidFill>
                            <a:schemeClr val="tx1"/>
                          </a:solidFill>
                        </a:rPr>
                        <a:t>12…60 V </a:t>
                      </a:r>
                    </a:p>
                    <a:p>
                      <a:pPr algn="ctr"/>
                      <a:r>
                        <a:rPr lang="it-IT" sz="1100" kern="1200" dirty="0">
                          <a:solidFill>
                            <a:schemeClr val="tx1"/>
                          </a:solidFill>
                        </a:rPr>
                        <a:t>A2:  AC 110…415 V/DC 110…250 V</a:t>
                      </a:r>
                      <a:endParaRPr lang="it-IT" sz="1100" kern="1200" dirty="0">
                        <a:solidFill>
                          <a:schemeClr val="tx1"/>
                        </a:solidFill>
                        <a:latin typeface="+mn-lt"/>
                        <a:ea typeface="+mn-ea"/>
                        <a:cs typeface="+mn-cs"/>
                      </a:endParaRPr>
                    </a:p>
                  </a:txBody>
                  <a:tcPr anchor="ctr"/>
                </a:tc>
                <a:tc>
                  <a:txBody>
                    <a:bodyPr/>
                    <a:lstStyle/>
                    <a:p>
                      <a:pPr algn="ctr"/>
                      <a:r>
                        <a:rPr lang="it-IT" sz="1100" kern="1200" dirty="0" err="1">
                          <a:solidFill>
                            <a:schemeClr val="tx1"/>
                          </a:solidFill>
                        </a:rPr>
                        <a:t>Rated</a:t>
                      </a:r>
                      <a:r>
                        <a:rPr lang="it-IT" sz="1100" kern="1200" dirty="0">
                          <a:solidFill>
                            <a:schemeClr val="tx1"/>
                          </a:solidFill>
                        </a:rPr>
                        <a:t> </a:t>
                      </a:r>
                      <a:r>
                        <a:rPr lang="it-IT" sz="1100" kern="1200" dirty="0" err="1">
                          <a:solidFill>
                            <a:schemeClr val="tx1"/>
                          </a:solidFill>
                        </a:rPr>
                        <a:t>voltage</a:t>
                      </a:r>
                      <a:r>
                        <a:rPr lang="it-IT" sz="1100" kern="1200" dirty="0">
                          <a:solidFill>
                            <a:schemeClr val="tx1"/>
                          </a:solidFill>
                        </a:rPr>
                        <a:t>:</a:t>
                      </a:r>
                    </a:p>
                    <a:p>
                      <a:pPr algn="ctr"/>
                      <a:r>
                        <a:rPr lang="it-IT" sz="1100" kern="1200" dirty="0">
                          <a:solidFill>
                            <a:schemeClr val="tx1"/>
                          </a:solidFill>
                        </a:rPr>
                        <a:t>A1: AC/DC</a:t>
                      </a:r>
                    </a:p>
                    <a:p>
                      <a:pPr algn="ctr"/>
                      <a:r>
                        <a:rPr lang="it-IT" sz="1100" kern="1200" dirty="0">
                          <a:solidFill>
                            <a:schemeClr val="tx1"/>
                          </a:solidFill>
                        </a:rPr>
                        <a:t>12…60 V </a:t>
                      </a:r>
                    </a:p>
                    <a:p>
                      <a:pPr algn="ctr"/>
                      <a:r>
                        <a:rPr lang="it-IT" sz="1100" kern="1200" dirty="0">
                          <a:solidFill>
                            <a:schemeClr val="tx1"/>
                          </a:solidFill>
                        </a:rPr>
                        <a:t>A2:  AC 110…415 V/DC 110…250 V</a:t>
                      </a:r>
                      <a:endParaRPr lang="it-IT" sz="1100" kern="1200" dirty="0">
                        <a:solidFill>
                          <a:schemeClr val="tx1"/>
                        </a:solidFill>
                        <a:latin typeface="+mn-lt"/>
                        <a:ea typeface="+mn-ea"/>
                        <a:cs typeface="+mn-cs"/>
                      </a:endParaRPr>
                    </a:p>
                  </a:txBody>
                  <a:tcPr anchor="ctr"/>
                </a:tc>
                <a:tc>
                  <a:txBody>
                    <a:bodyPr/>
                    <a:lstStyle/>
                    <a:p>
                      <a:pPr algn="ctr"/>
                      <a:r>
                        <a:rPr lang="it-IT" sz="1100" kern="1200" dirty="0" err="1">
                          <a:solidFill>
                            <a:schemeClr val="tx1"/>
                          </a:solidFill>
                        </a:rPr>
                        <a:t>Rated</a:t>
                      </a:r>
                      <a:r>
                        <a:rPr lang="it-IT" sz="1100" kern="1200" dirty="0">
                          <a:solidFill>
                            <a:schemeClr val="tx1"/>
                          </a:solidFill>
                        </a:rPr>
                        <a:t> </a:t>
                      </a:r>
                      <a:r>
                        <a:rPr lang="it-IT" sz="1100" kern="1200" dirty="0" err="1">
                          <a:solidFill>
                            <a:schemeClr val="tx1"/>
                          </a:solidFill>
                        </a:rPr>
                        <a:t>voltage</a:t>
                      </a:r>
                      <a:r>
                        <a:rPr lang="it-IT" sz="1100" kern="1200" dirty="0">
                          <a:solidFill>
                            <a:schemeClr val="tx1"/>
                          </a:solidFill>
                        </a:rPr>
                        <a:t>:</a:t>
                      </a:r>
                    </a:p>
                    <a:p>
                      <a:pPr algn="ctr"/>
                      <a:r>
                        <a:rPr lang="it-IT" sz="1100" kern="1200" dirty="0">
                          <a:solidFill>
                            <a:schemeClr val="tx1"/>
                          </a:solidFill>
                        </a:rPr>
                        <a:t>A1: AC/DC</a:t>
                      </a:r>
                    </a:p>
                    <a:p>
                      <a:pPr algn="ctr"/>
                      <a:r>
                        <a:rPr lang="it-IT" sz="1100" kern="1200" dirty="0">
                          <a:solidFill>
                            <a:schemeClr val="tx1"/>
                          </a:solidFill>
                        </a:rPr>
                        <a:t>12…60 V </a:t>
                      </a:r>
                    </a:p>
                    <a:p>
                      <a:pPr algn="ctr"/>
                      <a:r>
                        <a:rPr lang="it-IT" sz="1100" kern="1200" dirty="0">
                          <a:solidFill>
                            <a:schemeClr val="tx1"/>
                          </a:solidFill>
                        </a:rPr>
                        <a:t>A2:  AC 110…415 V/DC 110…250 V</a:t>
                      </a:r>
                      <a:endParaRPr lang="it-IT" sz="1100" kern="1200" dirty="0">
                        <a:solidFill>
                          <a:schemeClr val="tx1"/>
                        </a:solidFill>
                        <a:latin typeface="+mn-lt"/>
                        <a:ea typeface="+mn-ea"/>
                        <a:cs typeface="+mn-cs"/>
                      </a:endParaRPr>
                    </a:p>
                  </a:txBody>
                  <a:tcPr anchor="ctr"/>
                </a:tc>
                <a:tc>
                  <a:txBody>
                    <a:bodyPr/>
                    <a:lstStyle/>
                    <a:p>
                      <a:pPr algn="ctr"/>
                      <a:r>
                        <a:rPr lang="it-IT" sz="1100" dirty="0" err="1">
                          <a:solidFill>
                            <a:schemeClr val="tx1"/>
                          </a:solidFill>
                        </a:rPr>
                        <a:t>Rated</a:t>
                      </a:r>
                      <a:r>
                        <a:rPr lang="it-IT" sz="1100" dirty="0">
                          <a:solidFill>
                            <a:schemeClr val="tx1"/>
                          </a:solidFill>
                        </a:rPr>
                        <a:t> </a:t>
                      </a:r>
                      <a:r>
                        <a:rPr lang="it-IT" sz="1100" dirty="0" err="1">
                          <a:solidFill>
                            <a:schemeClr val="tx1"/>
                          </a:solidFill>
                        </a:rPr>
                        <a:t>voltage</a:t>
                      </a:r>
                      <a:r>
                        <a:rPr lang="it-IT" sz="1100" dirty="0">
                          <a:solidFill>
                            <a:schemeClr val="tx1"/>
                          </a:solidFill>
                        </a:rPr>
                        <a:t>:</a:t>
                      </a:r>
                    </a:p>
                    <a:p>
                      <a:pPr algn="ctr"/>
                      <a:r>
                        <a:rPr lang="it-IT" sz="1100" dirty="0">
                          <a:solidFill>
                            <a:schemeClr val="tx1"/>
                          </a:solidFill>
                        </a:rPr>
                        <a:t>12,24,48,110,230 V DC </a:t>
                      </a:r>
                    </a:p>
                    <a:p>
                      <a:pPr algn="ctr"/>
                      <a:r>
                        <a:rPr lang="it-IT" sz="1100" dirty="0">
                          <a:solidFill>
                            <a:schemeClr val="tx1"/>
                          </a:solidFill>
                        </a:rPr>
                        <a:t>24,48,110, 230,400 V AC</a:t>
                      </a:r>
                    </a:p>
                  </a:txBody>
                  <a:tcPr anchor="ctr"/>
                </a:tc>
                <a:tc>
                  <a:txBody>
                    <a:bodyPr/>
                    <a:lstStyle/>
                    <a:p>
                      <a:pPr algn="ctr"/>
                      <a:r>
                        <a:rPr lang="it-IT" sz="1100" dirty="0">
                          <a:solidFill>
                            <a:schemeClr val="tx1"/>
                          </a:solidFill>
                        </a:rPr>
                        <a:t>Max </a:t>
                      </a:r>
                      <a:r>
                        <a:rPr lang="it-IT" sz="1100" dirty="0" err="1">
                          <a:solidFill>
                            <a:schemeClr val="tx1"/>
                          </a:solidFill>
                        </a:rPr>
                        <a:t>Tripping</a:t>
                      </a:r>
                      <a:r>
                        <a:rPr lang="it-IT" sz="1100" dirty="0">
                          <a:solidFill>
                            <a:schemeClr val="tx1"/>
                          </a:solidFill>
                        </a:rPr>
                        <a:t> </a:t>
                      </a:r>
                      <a:r>
                        <a:rPr lang="it-IT" sz="1100" dirty="0" err="1">
                          <a:solidFill>
                            <a:schemeClr val="tx1"/>
                          </a:solidFill>
                        </a:rPr>
                        <a:t>voltage</a:t>
                      </a:r>
                      <a:r>
                        <a:rPr lang="it-IT" sz="1100" dirty="0">
                          <a:solidFill>
                            <a:schemeClr val="tx1"/>
                          </a:solidFill>
                        </a:rPr>
                        <a:t>:</a:t>
                      </a:r>
                    </a:p>
                    <a:p>
                      <a:pPr algn="ctr"/>
                      <a:r>
                        <a:rPr lang="it-IT" sz="1100" dirty="0">
                          <a:solidFill>
                            <a:schemeClr val="tx1"/>
                          </a:solidFill>
                        </a:rPr>
                        <a:t>OVP1: 275 V  </a:t>
                      </a:r>
                    </a:p>
                    <a:p>
                      <a:pPr algn="ctr"/>
                      <a:r>
                        <a:rPr lang="it-IT" sz="1100" dirty="0">
                          <a:solidFill>
                            <a:schemeClr val="tx1"/>
                          </a:solidFill>
                        </a:rPr>
                        <a:t>OVP2: 290 V</a:t>
                      </a:r>
                    </a:p>
                  </a:txBody>
                  <a:tcPr anchor="ctr"/>
                </a:tc>
                <a:extLst>
                  <a:ext uri="{0D108BD9-81ED-4DB2-BD59-A6C34878D82A}">
                    <a16:rowId xmlns:a16="http://schemas.microsoft.com/office/drawing/2014/main" val="921800521"/>
                  </a:ext>
                </a:extLst>
              </a:tr>
            </a:tbl>
          </a:graphicData>
        </a:graphic>
      </p:graphicFrame>
      <p:pic>
        <p:nvPicPr>
          <p:cNvPr id="19" name="Picture 18">
            <a:extLst>
              <a:ext uri="{FF2B5EF4-FFF2-40B4-BE49-F238E27FC236}">
                <a16:creationId xmlns:a16="http://schemas.microsoft.com/office/drawing/2014/main" id="{F1B0C027-83C4-48E6-9556-ECC13477BE07}"/>
              </a:ext>
            </a:extLst>
          </p:cNvPr>
          <p:cNvPicPr>
            <a:picLocks noChangeAspect="1"/>
          </p:cNvPicPr>
          <p:nvPr/>
        </p:nvPicPr>
        <p:blipFill rotWithShape="1">
          <a:blip r:embed="rId4"/>
          <a:srcRect l="3990"/>
          <a:stretch/>
        </p:blipFill>
        <p:spPr>
          <a:xfrm>
            <a:off x="1775656" y="1944490"/>
            <a:ext cx="596145" cy="1080000"/>
          </a:xfrm>
          <a:prstGeom prst="rect">
            <a:avLst/>
          </a:prstGeom>
        </p:spPr>
      </p:pic>
      <p:pic>
        <p:nvPicPr>
          <p:cNvPr id="22" name="Picture 21">
            <a:extLst>
              <a:ext uri="{FF2B5EF4-FFF2-40B4-BE49-F238E27FC236}">
                <a16:creationId xmlns:a16="http://schemas.microsoft.com/office/drawing/2014/main" id="{29C74FCF-95F1-4CDA-AF71-2980E848AFE9}"/>
              </a:ext>
            </a:extLst>
          </p:cNvPr>
          <p:cNvPicPr>
            <a:picLocks noChangeAspect="1"/>
          </p:cNvPicPr>
          <p:nvPr/>
        </p:nvPicPr>
        <p:blipFill rotWithShape="1">
          <a:blip r:embed="rId5"/>
          <a:srcRect l="25798" r="27070"/>
          <a:stretch/>
        </p:blipFill>
        <p:spPr>
          <a:xfrm>
            <a:off x="5853951" y="1944488"/>
            <a:ext cx="492058" cy="1044000"/>
          </a:xfrm>
          <a:prstGeom prst="rect">
            <a:avLst/>
          </a:prstGeom>
        </p:spPr>
      </p:pic>
      <p:pic>
        <p:nvPicPr>
          <p:cNvPr id="23" name="Picture 22">
            <a:extLst>
              <a:ext uri="{FF2B5EF4-FFF2-40B4-BE49-F238E27FC236}">
                <a16:creationId xmlns:a16="http://schemas.microsoft.com/office/drawing/2014/main" id="{43D8AB9A-F47D-4336-8992-4AC587266153}"/>
              </a:ext>
            </a:extLst>
          </p:cNvPr>
          <p:cNvPicPr>
            <a:picLocks noChangeAspect="1"/>
          </p:cNvPicPr>
          <p:nvPr/>
        </p:nvPicPr>
        <p:blipFill rotWithShape="1">
          <a:blip r:embed="rId6"/>
          <a:srcRect l="26419" r="28930"/>
          <a:stretch/>
        </p:blipFill>
        <p:spPr>
          <a:xfrm>
            <a:off x="7679052" y="1924812"/>
            <a:ext cx="482235" cy="1080000"/>
          </a:xfrm>
          <a:prstGeom prst="rect">
            <a:avLst/>
          </a:prstGeom>
        </p:spPr>
      </p:pic>
    </p:spTree>
    <p:extLst>
      <p:ext uri="{BB962C8B-B14F-4D97-AF65-F5344CB8AC3E}">
        <p14:creationId xmlns:p14="http://schemas.microsoft.com/office/powerpoint/2010/main" val="1820207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FE893A28-06E9-48DC-8828-709FEB688B1F}"/>
              </a:ext>
            </a:extLst>
          </p:cNvPr>
          <p:cNvSpPr>
            <a:spLocks noGrp="1"/>
          </p:cNvSpPr>
          <p:nvPr>
            <p:ph type="ftr" sz="quarter" idx="10"/>
          </p:nvPr>
        </p:nvSpPr>
        <p:spPr/>
        <p:txBody>
          <a:bodyPr/>
          <a:lstStyle/>
          <a:p>
            <a:pPr lvl="8"/>
            <a:endParaRPr lang="en-US" dirty="0"/>
          </a:p>
        </p:txBody>
      </p:sp>
      <p:sp>
        <p:nvSpPr>
          <p:cNvPr id="4" name="Date Placeholder 3">
            <a:extLst>
              <a:ext uri="{FF2B5EF4-FFF2-40B4-BE49-F238E27FC236}">
                <a16:creationId xmlns:a16="http://schemas.microsoft.com/office/drawing/2014/main" id="{BB1024AC-176B-40E9-AEA6-173881BC8F09}"/>
              </a:ext>
            </a:extLst>
          </p:cNvPr>
          <p:cNvSpPr>
            <a:spLocks noGrp="1"/>
          </p:cNvSpPr>
          <p:nvPr>
            <p:ph type="dt" sz="half" idx="11"/>
          </p:nvPr>
        </p:nvSpPr>
        <p:spPr/>
        <p:txBody>
          <a:bodyPr/>
          <a:lstStyle/>
          <a:p>
            <a:fld id="{8F8FF341-9601-47A6-A4C1-F2885A66BAA5}" type="datetime4">
              <a:rPr lang="en-US" smtClean="0"/>
              <a:t>June 9, 2021</a:t>
            </a:fld>
            <a:endParaRPr lang="en-US" dirty="0"/>
          </a:p>
        </p:txBody>
      </p:sp>
      <p:sp>
        <p:nvSpPr>
          <p:cNvPr id="5" name="Slide Number Placeholder 4">
            <a:extLst>
              <a:ext uri="{FF2B5EF4-FFF2-40B4-BE49-F238E27FC236}">
                <a16:creationId xmlns:a16="http://schemas.microsoft.com/office/drawing/2014/main" id="{FD3F6B20-4038-490F-BA87-8CD40183720B}"/>
              </a:ext>
            </a:extLst>
          </p:cNvPr>
          <p:cNvSpPr>
            <a:spLocks noGrp="1"/>
          </p:cNvSpPr>
          <p:nvPr>
            <p:ph type="sldNum" sz="quarter" idx="12"/>
          </p:nvPr>
        </p:nvSpPr>
        <p:spPr/>
        <p:txBody>
          <a:bodyPr/>
          <a:lstStyle/>
          <a:p>
            <a:r>
              <a:rPr lang="en-US"/>
              <a:t>Slide </a:t>
            </a:r>
            <a:fld id="{619F89D8-7AE3-494A-97F3-03D680869632}" type="slidenum">
              <a:rPr lang="en-US" smtClean="0"/>
              <a:pPr/>
              <a:t>21</a:t>
            </a:fld>
            <a:endParaRPr lang="en-US" dirty="0"/>
          </a:p>
        </p:txBody>
      </p:sp>
      <p:pic>
        <p:nvPicPr>
          <p:cNvPr id="9" name="Picture 8">
            <a:extLst>
              <a:ext uri="{FF2B5EF4-FFF2-40B4-BE49-F238E27FC236}">
                <a16:creationId xmlns:a16="http://schemas.microsoft.com/office/drawing/2014/main" id="{B66C02C2-4CC5-4B08-B654-05FC6453599F}"/>
              </a:ext>
            </a:extLst>
          </p:cNvPr>
          <p:cNvPicPr>
            <a:picLocks noChangeAspect="1"/>
          </p:cNvPicPr>
          <p:nvPr/>
        </p:nvPicPr>
        <p:blipFill rotWithShape="1">
          <a:blip r:embed="rId2"/>
          <a:srcRect l="861"/>
          <a:stretch/>
        </p:blipFill>
        <p:spPr>
          <a:xfrm>
            <a:off x="4594060" y="2429367"/>
            <a:ext cx="1377308" cy="2520000"/>
          </a:xfrm>
          <a:prstGeom prst="rect">
            <a:avLst/>
          </a:prstGeom>
        </p:spPr>
      </p:pic>
      <p:sp>
        <p:nvSpPr>
          <p:cNvPr id="10" name="Title 4">
            <a:extLst>
              <a:ext uri="{FF2B5EF4-FFF2-40B4-BE49-F238E27FC236}">
                <a16:creationId xmlns:a16="http://schemas.microsoft.com/office/drawing/2014/main" id="{579EFC5F-1D7E-4E87-BBAA-6334DE53832C}"/>
              </a:ext>
            </a:extLst>
          </p:cNvPr>
          <p:cNvSpPr>
            <a:spLocks noGrp="1"/>
          </p:cNvSpPr>
          <p:nvPr>
            <p:ph type="title"/>
          </p:nvPr>
        </p:nvSpPr>
        <p:spPr>
          <a:xfrm>
            <a:off x="247610" y="682313"/>
            <a:ext cx="8643600" cy="396000"/>
          </a:xfrm>
        </p:spPr>
        <p:txBody>
          <a:bodyPr/>
          <a:lstStyle/>
          <a:p>
            <a:r>
              <a:rPr lang="it-IT" dirty="0"/>
              <a:t>Accessories Portfolio</a:t>
            </a:r>
          </a:p>
        </p:txBody>
      </p:sp>
      <p:sp>
        <p:nvSpPr>
          <p:cNvPr id="11" name="Content Placeholder 8">
            <a:extLst>
              <a:ext uri="{FF2B5EF4-FFF2-40B4-BE49-F238E27FC236}">
                <a16:creationId xmlns:a16="http://schemas.microsoft.com/office/drawing/2014/main" id="{AB77BDA3-35F4-43E8-8F7F-704C4BC05633}"/>
              </a:ext>
            </a:extLst>
          </p:cNvPr>
          <p:cNvSpPr txBox="1">
            <a:spLocks/>
          </p:cNvSpPr>
          <p:nvPr/>
        </p:nvSpPr>
        <p:spPr bwMode="gray">
          <a:xfrm>
            <a:off x="246938" y="1931194"/>
            <a:ext cx="4203305" cy="3980918"/>
          </a:xfrm>
          <a:prstGeom prst="rect">
            <a:avLst/>
          </a:prstGeom>
        </p:spPr>
        <p:txBody>
          <a:bodyPr vert="horz" lIns="0" tIns="0" rIns="0" bIns="0" rtlCol="0">
            <a:norm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algn="just"/>
            <a:r>
              <a:rPr lang="en-US" sz="1200" b="1" dirty="0"/>
              <a:t>Shunt Trips </a:t>
            </a:r>
            <a:r>
              <a:rPr lang="en-US" sz="1200" dirty="0"/>
              <a:t>allows to open remotely the associated device when a voltage is applied; tripping mechanism use a coil as for MCBs. To trip a shunt it is necessary to choose the right voltage and make sure the corresponding </a:t>
            </a:r>
            <a:r>
              <a:rPr lang="en-US" sz="1200" dirty="0" err="1"/>
              <a:t>I</a:t>
            </a:r>
            <a:r>
              <a:rPr lang="en-US" sz="1200" baseline="-25000" dirty="0" err="1"/>
              <a:t>bmax</a:t>
            </a:r>
            <a:r>
              <a:rPr lang="en-US" sz="1200" dirty="0"/>
              <a:t> is provided by the power supply used. If the power supply can provide higher currents the shunt trip will reduce the current to </a:t>
            </a:r>
            <a:r>
              <a:rPr lang="en-US" sz="1200" dirty="0" err="1"/>
              <a:t>I</a:t>
            </a:r>
            <a:r>
              <a:rPr lang="en-US" sz="1200" baseline="-25000" dirty="0" err="1"/>
              <a:t>bmax</a:t>
            </a:r>
            <a:r>
              <a:rPr lang="en-US" sz="1200" dirty="0"/>
              <a:t>.</a:t>
            </a:r>
          </a:p>
          <a:p>
            <a:pPr algn="just"/>
            <a:r>
              <a:rPr lang="en-US" sz="1200" dirty="0"/>
              <a:t>As the shunt tripped the inner contact is open. The electrical circuit is disconnected even if the shunt trip is still powered on. </a:t>
            </a:r>
          </a:p>
          <a:p>
            <a:pPr algn="just"/>
            <a:r>
              <a:rPr lang="en-US" sz="1200" dirty="0"/>
              <a:t>The free-tripping mechanism of the shunt trip allows a restart of the MCB or RCBO only after the shunt trip gets no external release signal anymore.</a:t>
            </a:r>
          </a:p>
          <a:p>
            <a:pPr algn="just"/>
            <a:r>
              <a:rPr lang="en-US" sz="1200" dirty="0"/>
              <a:t>Suitable for MCBs S 200 series, RCBOs DS 200 series, SD 200 switch disconnectors series.</a:t>
            </a:r>
          </a:p>
          <a:p>
            <a:pPr algn="just"/>
            <a:endParaRPr lang="it-IT" sz="1200" dirty="0"/>
          </a:p>
        </p:txBody>
      </p:sp>
      <p:sp>
        <p:nvSpPr>
          <p:cNvPr id="12" name="Subtitle 6">
            <a:extLst>
              <a:ext uri="{FF2B5EF4-FFF2-40B4-BE49-F238E27FC236}">
                <a16:creationId xmlns:a16="http://schemas.microsoft.com/office/drawing/2014/main" id="{F5E26D6E-8CCE-4452-89F2-817C27D57E2E}"/>
              </a:ext>
            </a:extLst>
          </p:cNvPr>
          <p:cNvSpPr>
            <a:spLocks noGrp="1"/>
          </p:cNvSpPr>
          <p:nvPr>
            <p:ph type="subTitle" idx="13"/>
          </p:nvPr>
        </p:nvSpPr>
        <p:spPr>
          <a:xfrm>
            <a:off x="246937" y="1085213"/>
            <a:ext cx="8643600" cy="504000"/>
          </a:xfrm>
        </p:spPr>
        <p:txBody>
          <a:bodyPr/>
          <a:lstStyle/>
          <a:p>
            <a:r>
              <a:rPr lang="it-IT" dirty="0"/>
              <a:t>Switch – Shunt Trips</a:t>
            </a:r>
          </a:p>
        </p:txBody>
      </p:sp>
      <p:pic>
        <p:nvPicPr>
          <p:cNvPr id="13" name="Picture 12">
            <a:extLst>
              <a:ext uri="{FF2B5EF4-FFF2-40B4-BE49-F238E27FC236}">
                <a16:creationId xmlns:a16="http://schemas.microsoft.com/office/drawing/2014/main" id="{CEC57094-6F88-4BCE-B9D9-79771E89B14A}"/>
              </a:ext>
            </a:extLst>
          </p:cNvPr>
          <p:cNvPicPr>
            <a:picLocks noChangeAspect="1"/>
          </p:cNvPicPr>
          <p:nvPr/>
        </p:nvPicPr>
        <p:blipFill>
          <a:blip r:embed="rId3"/>
          <a:stretch>
            <a:fillRect/>
          </a:stretch>
        </p:blipFill>
        <p:spPr>
          <a:xfrm>
            <a:off x="7282475" y="2271906"/>
            <a:ext cx="1677178" cy="2952000"/>
          </a:xfrm>
          <a:prstGeom prst="rect">
            <a:avLst/>
          </a:prstGeom>
        </p:spPr>
      </p:pic>
      <p:pic>
        <p:nvPicPr>
          <p:cNvPr id="14" name="Picture 13">
            <a:extLst>
              <a:ext uri="{FF2B5EF4-FFF2-40B4-BE49-F238E27FC236}">
                <a16:creationId xmlns:a16="http://schemas.microsoft.com/office/drawing/2014/main" id="{12996772-AF5E-45DB-94B0-4002D2041C43}"/>
              </a:ext>
            </a:extLst>
          </p:cNvPr>
          <p:cNvPicPr>
            <a:picLocks noChangeAspect="1"/>
          </p:cNvPicPr>
          <p:nvPr/>
        </p:nvPicPr>
        <p:blipFill>
          <a:blip r:embed="rId4"/>
          <a:stretch>
            <a:fillRect/>
          </a:stretch>
        </p:blipFill>
        <p:spPr>
          <a:xfrm>
            <a:off x="5997924" y="2434692"/>
            <a:ext cx="1405147" cy="2664000"/>
          </a:xfrm>
          <a:prstGeom prst="rect">
            <a:avLst/>
          </a:prstGeom>
        </p:spPr>
      </p:pic>
    </p:spTree>
    <p:extLst>
      <p:ext uri="{BB962C8B-B14F-4D97-AF65-F5344CB8AC3E}">
        <p14:creationId xmlns:p14="http://schemas.microsoft.com/office/powerpoint/2010/main" val="1299778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55F3FF6-774F-4F2A-A1AE-9EC3926B7A41}"/>
              </a:ext>
            </a:extLst>
          </p:cNvPr>
          <p:cNvSpPr>
            <a:spLocks noGrp="1"/>
          </p:cNvSpPr>
          <p:nvPr>
            <p:ph type="ftr" sz="quarter" idx="10"/>
          </p:nvPr>
        </p:nvSpPr>
        <p:spPr/>
        <p:txBody>
          <a:bodyPr/>
          <a:lstStyle/>
          <a:p>
            <a:pPr lvl="8"/>
            <a:endParaRPr lang="en-US" dirty="0"/>
          </a:p>
        </p:txBody>
      </p:sp>
      <p:sp>
        <p:nvSpPr>
          <p:cNvPr id="4" name="Date Placeholder 3">
            <a:extLst>
              <a:ext uri="{FF2B5EF4-FFF2-40B4-BE49-F238E27FC236}">
                <a16:creationId xmlns:a16="http://schemas.microsoft.com/office/drawing/2014/main" id="{B0F19B0D-81F3-4D41-AE8F-7A5296B92580}"/>
              </a:ext>
            </a:extLst>
          </p:cNvPr>
          <p:cNvSpPr>
            <a:spLocks noGrp="1"/>
          </p:cNvSpPr>
          <p:nvPr>
            <p:ph type="dt" sz="half" idx="11"/>
          </p:nvPr>
        </p:nvSpPr>
        <p:spPr/>
        <p:txBody>
          <a:bodyPr/>
          <a:lstStyle/>
          <a:p>
            <a:fld id="{8F8FF341-9601-47A6-A4C1-F2885A66BAA5}" type="datetime4">
              <a:rPr lang="en-US" smtClean="0"/>
              <a:t>June 9, 2021</a:t>
            </a:fld>
            <a:endParaRPr lang="en-US" dirty="0"/>
          </a:p>
        </p:txBody>
      </p:sp>
      <p:sp>
        <p:nvSpPr>
          <p:cNvPr id="5" name="Slide Number Placeholder 4">
            <a:extLst>
              <a:ext uri="{FF2B5EF4-FFF2-40B4-BE49-F238E27FC236}">
                <a16:creationId xmlns:a16="http://schemas.microsoft.com/office/drawing/2014/main" id="{C0298E7A-950C-44BC-9EAB-0E57C2515B3B}"/>
              </a:ext>
            </a:extLst>
          </p:cNvPr>
          <p:cNvSpPr>
            <a:spLocks noGrp="1"/>
          </p:cNvSpPr>
          <p:nvPr>
            <p:ph type="sldNum" sz="quarter" idx="12"/>
          </p:nvPr>
        </p:nvSpPr>
        <p:spPr/>
        <p:txBody>
          <a:bodyPr/>
          <a:lstStyle/>
          <a:p>
            <a:r>
              <a:rPr lang="en-US"/>
              <a:t>Slide </a:t>
            </a:r>
            <a:fld id="{619F89D8-7AE3-494A-97F3-03D680869632}" type="slidenum">
              <a:rPr lang="en-US" smtClean="0"/>
              <a:pPr/>
              <a:t>22</a:t>
            </a:fld>
            <a:endParaRPr lang="en-US" dirty="0"/>
          </a:p>
        </p:txBody>
      </p:sp>
      <p:sp>
        <p:nvSpPr>
          <p:cNvPr id="9" name="Title 7">
            <a:extLst>
              <a:ext uri="{FF2B5EF4-FFF2-40B4-BE49-F238E27FC236}">
                <a16:creationId xmlns:a16="http://schemas.microsoft.com/office/drawing/2014/main" id="{D8202C3D-F9E1-496B-92F2-81B6E7FDB2D3}"/>
              </a:ext>
            </a:extLst>
          </p:cNvPr>
          <p:cNvSpPr>
            <a:spLocks noGrp="1"/>
          </p:cNvSpPr>
          <p:nvPr>
            <p:ph type="title"/>
          </p:nvPr>
        </p:nvSpPr>
        <p:spPr>
          <a:xfrm>
            <a:off x="247610" y="682313"/>
            <a:ext cx="8643600" cy="396000"/>
          </a:xfrm>
        </p:spPr>
        <p:txBody>
          <a:bodyPr/>
          <a:lstStyle/>
          <a:p>
            <a:r>
              <a:rPr lang="it-IT" dirty="0"/>
              <a:t>Accessories Portfolio</a:t>
            </a:r>
          </a:p>
        </p:txBody>
      </p:sp>
      <p:sp>
        <p:nvSpPr>
          <p:cNvPr id="10" name="Subtitle 8">
            <a:extLst>
              <a:ext uri="{FF2B5EF4-FFF2-40B4-BE49-F238E27FC236}">
                <a16:creationId xmlns:a16="http://schemas.microsoft.com/office/drawing/2014/main" id="{280F1399-CBFD-4258-8989-66982ECE8479}"/>
              </a:ext>
            </a:extLst>
          </p:cNvPr>
          <p:cNvSpPr>
            <a:spLocks noGrp="1"/>
          </p:cNvSpPr>
          <p:nvPr>
            <p:ph type="subTitle" idx="13"/>
          </p:nvPr>
        </p:nvSpPr>
        <p:spPr>
          <a:xfrm>
            <a:off x="246937" y="1085213"/>
            <a:ext cx="8643600" cy="504000"/>
          </a:xfrm>
        </p:spPr>
        <p:txBody>
          <a:bodyPr/>
          <a:lstStyle/>
          <a:p>
            <a:r>
              <a:rPr lang="it-IT" dirty="0"/>
              <a:t>Switch – Shunt Trips S2C-Ax</a:t>
            </a:r>
          </a:p>
        </p:txBody>
      </p:sp>
      <p:pic>
        <p:nvPicPr>
          <p:cNvPr id="11" name="Picture 10">
            <a:extLst>
              <a:ext uri="{FF2B5EF4-FFF2-40B4-BE49-F238E27FC236}">
                <a16:creationId xmlns:a16="http://schemas.microsoft.com/office/drawing/2014/main" id="{B1CA7C70-82BF-4A81-912B-D5806EF3DAA5}"/>
              </a:ext>
            </a:extLst>
          </p:cNvPr>
          <p:cNvPicPr>
            <a:picLocks noChangeAspect="1"/>
          </p:cNvPicPr>
          <p:nvPr/>
        </p:nvPicPr>
        <p:blipFill rotWithShape="1">
          <a:blip r:embed="rId2"/>
          <a:srcRect l="3990"/>
          <a:stretch/>
        </p:blipFill>
        <p:spPr>
          <a:xfrm>
            <a:off x="5690817" y="1931194"/>
            <a:ext cx="2197698" cy="3980918"/>
          </a:xfrm>
          <a:prstGeom prst="rect">
            <a:avLst/>
          </a:prstGeom>
          <a:noFill/>
        </p:spPr>
      </p:pic>
      <p:sp>
        <p:nvSpPr>
          <p:cNvPr id="12" name="Content Placeholder 8">
            <a:extLst>
              <a:ext uri="{FF2B5EF4-FFF2-40B4-BE49-F238E27FC236}">
                <a16:creationId xmlns:a16="http://schemas.microsoft.com/office/drawing/2014/main" id="{BA8BC6F8-379B-4366-9A2D-CDCA00409EC7}"/>
              </a:ext>
            </a:extLst>
          </p:cNvPr>
          <p:cNvSpPr txBox="1">
            <a:spLocks/>
          </p:cNvSpPr>
          <p:nvPr/>
        </p:nvSpPr>
        <p:spPr bwMode="gray">
          <a:xfrm>
            <a:off x="246938" y="1931194"/>
            <a:ext cx="4203305" cy="3980918"/>
          </a:xfrm>
          <a:prstGeom prst="rect">
            <a:avLst/>
          </a:prstGeom>
        </p:spPr>
        <p:txBody>
          <a:bodyPr vert="horz" lIns="0" tIns="0" rIns="0" bIns="0" rtlCol="0">
            <a:norm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marL="285750" indent="-285750">
              <a:buFont typeface="Arial" panose="020B0604020202020204" pitchFamily="34" charset="0"/>
              <a:buChar char="•"/>
            </a:pPr>
            <a:r>
              <a:rPr lang="en-US" sz="1200" dirty="0"/>
              <a:t>Suitable for System pro M compact S200 Range/SN201/F200/S200</a:t>
            </a:r>
          </a:p>
          <a:p>
            <a:pPr marL="285750" indent="-285750">
              <a:buFont typeface="Arial" panose="020B0604020202020204" pitchFamily="34" charset="0"/>
              <a:buChar char="•"/>
            </a:pPr>
            <a:r>
              <a:rPr lang="en-US" sz="1200" dirty="0"/>
              <a:t>Rated Voltage:</a:t>
            </a:r>
          </a:p>
          <a:p>
            <a:pPr marL="465768" lvl="1" indent="-285750"/>
            <a:r>
              <a:rPr lang="en-US" sz="1200" dirty="0"/>
              <a:t>12…60V AC/DC (S2C-A1)</a:t>
            </a:r>
          </a:p>
          <a:p>
            <a:pPr marL="465768" lvl="1" indent="-285750"/>
            <a:r>
              <a:rPr lang="en-US" sz="1200" dirty="0"/>
              <a:t>110…415V AC/ 110…250v V DC (S2C-A2)</a:t>
            </a:r>
          </a:p>
          <a:p>
            <a:pPr marL="285750" indent="-285750">
              <a:buFont typeface="Arial" panose="020B0604020202020204" pitchFamily="34" charset="0"/>
              <a:buChar char="•"/>
            </a:pPr>
            <a:r>
              <a:rPr lang="en-US" sz="1200" dirty="0"/>
              <a:t>Max release duration: &lt;10 </a:t>
            </a:r>
            <a:r>
              <a:rPr lang="en-US" sz="1200" dirty="0" err="1"/>
              <a:t>ms</a:t>
            </a:r>
            <a:r>
              <a:rPr lang="en-US" sz="1200" dirty="0"/>
              <a:t> @ rated voltage</a:t>
            </a:r>
          </a:p>
          <a:p>
            <a:pPr marL="285750" indent="-285750">
              <a:buFont typeface="Arial" panose="020B0604020202020204" pitchFamily="34" charset="0"/>
              <a:buChar char="•"/>
            </a:pPr>
            <a:r>
              <a:rPr lang="en-US" sz="1200" dirty="0"/>
              <a:t>Min release voltage:</a:t>
            </a:r>
          </a:p>
          <a:p>
            <a:pPr marL="465768" lvl="1" indent="-285750"/>
            <a:r>
              <a:rPr lang="en-US" sz="1200" dirty="0"/>
              <a:t>8.4V AC, 8.4V DC (S2C-A1)</a:t>
            </a:r>
          </a:p>
          <a:p>
            <a:pPr marL="465768" lvl="1" indent="-285750"/>
            <a:r>
              <a:rPr lang="en-US" sz="1200" dirty="0"/>
              <a:t>77V AC, 77V DC (S2C-A1)</a:t>
            </a:r>
          </a:p>
          <a:p>
            <a:pPr marL="285750" indent="-285750">
              <a:buFont typeface="Arial" panose="020B0604020202020204" pitchFamily="34" charset="0"/>
              <a:buChar char="•"/>
            </a:pPr>
            <a:r>
              <a:rPr lang="en-US" sz="1200" dirty="0"/>
              <a:t>Coil resistance:</a:t>
            </a:r>
          </a:p>
          <a:p>
            <a:pPr marL="465768" lvl="1" indent="-285750"/>
            <a:r>
              <a:rPr lang="en-US" sz="1200" dirty="0"/>
              <a:t>3.7 Ω (S2C-A1)</a:t>
            </a:r>
          </a:p>
          <a:p>
            <a:pPr marL="465768" lvl="1" indent="-285750"/>
            <a:r>
              <a:rPr lang="en-US" sz="1200" dirty="0"/>
              <a:t>225 Ω (S2C-A2)</a:t>
            </a:r>
          </a:p>
          <a:p>
            <a:pPr marL="285750" indent="-285750">
              <a:buFont typeface="Arial" panose="020B0604020202020204" pitchFamily="34" charset="0"/>
              <a:buChar char="•"/>
            </a:pPr>
            <a:r>
              <a:rPr lang="en-US" sz="1200" dirty="0"/>
              <a:t>Dimensions: 88x69x17.5 mm</a:t>
            </a:r>
          </a:p>
        </p:txBody>
      </p:sp>
    </p:spTree>
    <p:extLst>
      <p:ext uri="{BB962C8B-B14F-4D97-AF65-F5344CB8AC3E}">
        <p14:creationId xmlns:p14="http://schemas.microsoft.com/office/powerpoint/2010/main" val="560592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7284252-6A22-4FCC-BB35-8A311D63ED38}"/>
              </a:ext>
            </a:extLst>
          </p:cNvPr>
          <p:cNvPicPr>
            <a:picLocks noChangeAspect="1"/>
          </p:cNvPicPr>
          <p:nvPr/>
        </p:nvPicPr>
        <p:blipFill rotWithShape="1">
          <a:blip r:embed="rId2"/>
          <a:srcRect b="15951"/>
          <a:stretch/>
        </p:blipFill>
        <p:spPr>
          <a:xfrm>
            <a:off x="5667167" y="2062484"/>
            <a:ext cx="1936000" cy="3661201"/>
          </a:xfrm>
          <a:prstGeom prst="rect">
            <a:avLst/>
          </a:prstGeom>
        </p:spPr>
      </p:pic>
      <p:sp>
        <p:nvSpPr>
          <p:cNvPr id="13" name="Title 12">
            <a:extLst>
              <a:ext uri="{FF2B5EF4-FFF2-40B4-BE49-F238E27FC236}">
                <a16:creationId xmlns:a16="http://schemas.microsoft.com/office/drawing/2014/main" id="{03CD8199-2F5E-47FC-9A4B-24C7DD981069}"/>
              </a:ext>
            </a:extLst>
          </p:cNvPr>
          <p:cNvSpPr>
            <a:spLocks noGrp="1"/>
          </p:cNvSpPr>
          <p:nvPr>
            <p:ph type="title"/>
          </p:nvPr>
        </p:nvSpPr>
        <p:spPr/>
        <p:txBody>
          <a:bodyPr/>
          <a:lstStyle/>
          <a:p>
            <a:r>
              <a:rPr lang="it-IT" dirty="0"/>
              <a:t>Accessories Portfolio</a:t>
            </a:r>
          </a:p>
        </p:txBody>
      </p:sp>
      <p:sp>
        <p:nvSpPr>
          <p:cNvPr id="5" name="Footer Placeholder 4">
            <a:extLst>
              <a:ext uri="{FF2B5EF4-FFF2-40B4-BE49-F238E27FC236}">
                <a16:creationId xmlns:a16="http://schemas.microsoft.com/office/drawing/2014/main" id="{C5B6E7B2-5568-473E-8D3C-E6405EA4FE44}"/>
              </a:ext>
            </a:extLst>
          </p:cNvPr>
          <p:cNvSpPr>
            <a:spLocks noGrp="1"/>
          </p:cNvSpPr>
          <p:nvPr>
            <p:ph type="ftr" sz="quarter" idx="10"/>
          </p:nvPr>
        </p:nvSpPr>
        <p:spPr/>
        <p:txBody>
          <a:bodyPr/>
          <a:lstStyle/>
          <a:p>
            <a:pPr lvl="8"/>
            <a:endParaRPr lang="en-US" dirty="0"/>
          </a:p>
        </p:txBody>
      </p:sp>
      <p:sp>
        <p:nvSpPr>
          <p:cNvPr id="4" name="Date Placeholder 3">
            <a:extLst>
              <a:ext uri="{FF2B5EF4-FFF2-40B4-BE49-F238E27FC236}">
                <a16:creationId xmlns:a16="http://schemas.microsoft.com/office/drawing/2014/main" id="{ABC143F8-09BE-4D62-ACDD-CC61D4E6A391}"/>
              </a:ext>
            </a:extLst>
          </p:cNvPr>
          <p:cNvSpPr>
            <a:spLocks noGrp="1"/>
          </p:cNvSpPr>
          <p:nvPr>
            <p:ph type="dt" sz="half" idx="11"/>
          </p:nvPr>
        </p:nvSpPr>
        <p:spPr/>
        <p:txBody>
          <a:bodyPr/>
          <a:lstStyle/>
          <a:p>
            <a:fld id="{FFAB2352-921F-4DD8-A99A-A1474F6943FF}" type="datetime4">
              <a:rPr lang="en-US" smtClean="0"/>
              <a:t>June 9, 2021</a:t>
            </a:fld>
            <a:endParaRPr lang="en-US" dirty="0"/>
          </a:p>
        </p:txBody>
      </p:sp>
      <p:sp>
        <p:nvSpPr>
          <p:cNvPr id="6" name="Slide Number Placeholder 5">
            <a:extLst>
              <a:ext uri="{FF2B5EF4-FFF2-40B4-BE49-F238E27FC236}">
                <a16:creationId xmlns:a16="http://schemas.microsoft.com/office/drawing/2014/main" id="{EFD01E9C-382D-4502-AED3-0FF3A8B4B1E3}"/>
              </a:ext>
            </a:extLst>
          </p:cNvPr>
          <p:cNvSpPr>
            <a:spLocks noGrp="1"/>
          </p:cNvSpPr>
          <p:nvPr>
            <p:ph type="sldNum" sz="quarter" idx="12"/>
          </p:nvPr>
        </p:nvSpPr>
        <p:spPr/>
        <p:txBody>
          <a:bodyPr/>
          <a:lstStyle/>
          <a:p>
            <a:r>
              <a:rPr lang="en-US"/>
              <a:t>Slide </a:t>
            </a:r>
            <a:fld id="{619F89D8-7AE3-494A-97F3-03D680869632}" type="slidenum">
              <a:rPr lang="en-US" smtClean="0"/>
              <a:pPr/>
              <a:t>23</a:t>
            </a:fld>
            <a:endParaRPr lang="en-US" dirty="0"/>
          </a:p>
        </p:txBody>
      </p:sp>
      <p:sp>
        <p:nvSpPr>
          <p:cNvPr id="9" name="Content Placeholder 8">
            <a:extLst>
              <a:ext uri="{FF2B5EF4-FFF2-40B4-BE49-F238E27FC236}">
                <a16:creationId xmlns:a16="http://schemas.microsoft.com/office/drawing/2014/main" id="{1FF46436-77AD-4C22-8576-662E8174468A}"/>
              </a:ext>
            </a:extLst>
          </p:cNvPr>
          <p:cNvSpPr>
            <a:spLocks noGrp="1"/>
          </p:cNvSpPr>
          <p:nvPr>
            <p:ph sz="quarter" idx="19"/>
          </p:nvPr>
        </p:nvSpPr>
        <p:spPr/>
        <p:txBody>
          <a:bodyPr/>
          <a:lstStyle/>
          <a:p>
            <a:pPr marL="285750" indent="-285750">
              <a:buFont typeface="Arial" panose="020B0604020202020204" pitchFamily="34" charset="0"/>
              <a:buChar char="•"/>
            </a:pPr>
            <a:r>
              <a:rPr lang="en-GB" sz="1200" dirty="0"/>
              <a:t>Suitable for </a:t>
            </a:r>
            <a:r>
              <a:rPr lang="en-US" sz="1200" dirty="0"/>
              <a:t>RCCBs F 200 series/RCBOs DS201/DS201 (2019)/DS202C/DSE201 M/AFDD S-ARC1.</a:t>
            </a:r>
          </a:p>
          <a:p>
            <a:pPr marL="285750" indent="-285750">
              <a:buFont typeface="Arial" panose="020B0604020202020204" pitchFamily="34" charset="0"/>
              <a:buChar char="•"/>
            </a:pPr>
            <a:r>
              <a:rPr lang="en-US" sz="1200" dirty="0"/>
              <a:t>It can be used with MCBs SN201 and RCBOs DS203NC series by means of SN201-IH interface module.</a:t>
            </a:r>
            <a:endParaRPr lang="en-GB" sz="1200" dirty="0"/>
          </a:p>
          <a:p>
            <a:pPr marL="285750" indent="-285750">
              <a:buFont typeface="Arial" panose="020B0604020202020204" pitchFamily="34" charset="0"/>
              <a:buChar char="•"/>
            </a:pPr>
            <a:r>
              <a:rPr lang="en-GB" sz="1200" dirty="0"/>
              <a:t>Rated Voltage:</a:t>
            </a:r>
          </a:p>
          <a:p>
            <a:pPr marL="465768" lvl="1" indent="-285750"/>
            <a:r>
              <a:rPr lang="en-GB" sz="1200" dirty="0"/>
              <a:t>12…60V AC/DC (F2C-A1)</a:t>
            </a:r>
          </a:p>
          <a:p>
            <a:pPr marL="465768" lvl="1" indent="-285750"/>
            <a:r>
              <a:rPr lang="en-GB" sz="1200" dirty="0"/>
              <a:t>110…415V AC/ 110…250v V DC (F2C-A2)</a:t>
            </a:r>
          </a:p>
          <a:p>
            <a:pPr marL="285750" indent="-285750">
              <a:buFont typeface="Arial" panose="020B0604020202020204" pitchFamily="34" charset="0"/>
              <a:buChar char="•"/>
            </a:pPr>
            <a:r>
              <a:rPr lang="en-GB" sz="1200" dirty="0"/>
              <a:t>Max release duration: &lt;10 </a:t>
            </a:r>
            <a:r>
              <a:rPr lang="en-GB" sz="1200" dirty="0" err="1"/>
              <a:t>ms</a:t>
            </a:r>
            <a:endParaRPr lang="en-GB" sz="1200" dirty="0"/>
          </a:p>
          <a:p>
            <a:pPr marL="285750" indent="-285750">
              <a:buFont typeface="Arial" panose="020B0604020202020204" pitchFamily="34" charset="0"/>
              <a:buChar char="•"/>
            </a:pPr>
            <a:r>
              <a:rPr lang="en-GB" sz="1200" dirty="0"/>
              <a:t>Min release voltage:</a:t>
            </a:r>
          </a:p>
          <a:p>
            <a:pPr marL="465768" lvl="1" indent="-285750"/>
            <a:r>
              <a:rPr lang="en-GB" sz="1200" dirty="0"/>
              <a:t>6V AC, 4.5V DC (S2C-A1)</a:t>
            </a:r>
          </a:p>
          <a:p>
            <a:pPr marL="465768" lvl="1" indent="-285750"/>
            <a:r>
              <a:rPr lang="en-GB" sz="1200" dirty="0"/>
              <a:t>75V AC, 55V DC (S2C-A1)</a:t>
            </a:r>
          </a:p>
          <a:p>
            <a:pPr marL="285750" indent="-285750">
              <a:buFont typeface="Arial" panose="020B0604020202020204" pitchFamily="34" charset="0"/>
              <a:buChar char="•"/>
            </a:pPr>
            <a:r>
              <a:rPr lang="en-GB" sz="1200" dirty="0"/>
              <a:t>Coil resistance:</a:t>
            </a:r>
          </a:p>
          <a:p>
            <a:pPr marL="465768" lvl="1" indent="-285750"/>
            <a:r>
              <a:rPr lang="en-GB" sz="1200" dirty="0"/>
              <a:t>5.5 Ω (S2C-A1)</a:t>
            </a:r>
          </a:p>
          <a:p>
            <a:pPr marL="465768" lvl="1" indent="-285750"/>
            <a:r>
              <a:rPr lang="en-GB" sz="1200" dirty="0"/>
              <a:t>1355 Ω (S2C-A2)</a:t>
            </a:r>
          </a:p>
          <a:p>
            <a:pPr marL="285750" indent="-285750">
              <a:buFont typeface="Arial" panose="020B0604020202020204" pitchFamily="34" charset="0"/>
              <a:buChar char="•"/>
            </a:pPr>
            <a:r>
              <a:rPr lang="en-GB" sz="1200" dirty="0"/>
              <a:t>Dimensions: 88x69x17.5 mm</a:t>
            </a:r>
          </a:p>
        </p:txBody>
      </p:sp>
      <p:sp>
        <p:nvSpPr>
          <p:cNvPr id="14" name="Subtitle 13">
            <a:extLst>
              <a:ext uri="{FF2B5EF4-FFF2-40B4-BE49-F238E27FC236}">
                <a16:creationId xmlns:a16="http://schemas.microsoft.com/office/drawing/2014/main" id="{77163B51-7C9E-4957-B6A1-2436460B77FF}"/>
              </a:ext>
            </a:extLst>
          </p:cNvPr>
          <p:cNvSpPr>
            <a:spLocks noGrp="1"/>
          </p:cNvSpPr>
          <p:nvPr>
            <p:ph type="subTitle" idx="13"/>
          </p:nvPr>
        </p:nvSpPr>
        <p:spPr/>
        <p:txBody>
          <a:bodyPr/>
          <a:lstStyle/>
          <a:p>
            <a:r>
              <a:rPr lang="it-IT" dirty="0"/>
              <a:t>Switch – Shunt Trips F2C-Ax</a:t>
            </a:r>
          </a:p>
        </p:txBody>
      </p:sp>
      <p:sp>
        <p:nvSpPr>
          <p:cNvPr id="30" name="Content Placeholder 1">
            <a:extLst>
              <a:ext uri="{FF2B5EF4-FFF2-40B4-BE49-F238E27FC236}">
                <a16:creationId xmlns:a16="http://schemas.microsoft.com/office/drawing/2014/main" id="{A2FA716D-95B6-489A-A4D2-742F98464EEF}"/>
              </a:ext>
            </a:extLst>
          </p:cNvPr>
          <p:cNvSpPr txBox="1">
            <a:spLocks/>
          </p:cNvSpPr>
          <p:nvPr/>
        </p:nvSpPr>
        <p:spPr bwMode="gray">
          <a:xfrm>
            <a:off x="3895607" y="3811267"/>
            <a:ext cx="253298" cy="163636"/>
          </a:xfrm>
          <a:prstGeom prst="rect">
            <a:avLst/>
          </a:prstGeom>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algn="just"/>
            <a:endParaRPr lang="en-GB" sz="800" dirty="0"/>
          </a:p>
        </p:txBody>
      </p:sp>
    </p:spTree>
    <p:extLst>
      <p:ext uri="{BB962C8B-B14F-4D97-AF65-F5344CB8AC3E}">
        <p14:creationId xmlns:p14="http://schemas.microsoft.com/office/powerpoint/2010/main" val="956532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2CB352F-4A7D-4B7C-9CA4-ACD84FE79F6C}"/>
              </a:ext>
            </a:extLst>
          </p:cNvPr>
          <p:cNvSpPr>
            <a:spLocks noGrp="1"/>
          </p:cNvSpPr>
          <p:nvPr>
            <p:ph type="ftr" sz="quarter" idx="10"/>
          </p:nvPr>
        </p:nvSpPr>
        <p:spPr/>
        <p:txBody>
          <a:bodyPr/>
          <a:lstStyle/>
          <a:p>
            <a:pPr lvl="8"/>
            <a:endParaRPr lang="en-US" dirty="0"/>
          </a:p>
        </p:txBody>
      </p:sp>
      <p:sp>
        <p:nvSpPr>
          <p:cNvPr id="4" name="Date Placeholder 3">
            <a:extLst>
              <a:ext uri="{FF2B5EF4-FFF2-40B4-BE49-F238E27FC236}">
                <a16:creationId xmlns:a16="http://schemas.microsoft.com/office/drawing/2014/main" id="{D86A8696-C416-4504-BE77-F21C4020F1EF}"/>
              </a:ext>
            </a:extLst>
          </p:cNvPr>
          <p:cNvSpPr>
            <a:spLocks noGrp="1"/>
          </p:cNvSpPr>
          <p:nvPr>
            <p:ph type="dt" sz="half" idx="11"/>
          </p:nvPr>
        </p:nvSpPr>
        <p:spPr/>
        <p:txBody>
          <a:bodyPr/>
          <a:lstStyle/>
          <a:p>
            <a:fld id="{8F8FF341-9601-47A6-A4C1-F2885A66BAA5}" type="datetime4">
              <a:rPr lang="en-US" smtClean="0"/>
              <a:t>June 9, 2021</a:t>
            </a:fld>
            <a:endParaRPr lang="en-US" dirty="0"/>
          </a:p>
        </p:txBody>
      </p:sp>
      <p:sp>
        <p:nvSpPr>
          <p:cNvPr id="5" name="Slide Number Placeholder 4">
            <a:extLst>
              <a:ext uri="{FF2B5EF4-FFF2-40B4-BE49-F238E27FC236}">
                <a16:creationId xmlns:a16="http://schemas.microsoft.com/office/drawing/2014/main" id="{072547C4-89B1-4B16-A047-383029126BEF}"/>
              </a:ext>
            </a:extLst>
          </p:cNvPr>
          <p:cNvSpPr>
            <a:spLocks noGrp="1"/>
          </p:cNvSpPr>
          <p:nvPr>
            <p:ph type="sldNum" sz="quarter" idx="12"/>
          </p:nvPr>
        </p:nvSpPr>
        <p:spPr/>
        <p:txBody>
          <a:bodyPr/>
          <a:lstStyle/>
          <a:p>
            <a:r>
              <a:rPr lang="en-US"/>
              <a:t>Slide </a:t>
            </a:r>
            <a:fld id="{619F89D8-7AE3-494A-97F3-03D680869632}" type="slidenum">
              <a:rPr lang="en-US" smtClean="0"/>
              <a:pPr/>
              <a:t>24</a:t>
            </a:fld>
            <a:endParaRPr lang="en-US" dirty="0"/>
          </a:p>
        </p:txBody>
      </p:sp>
      <p:sp>
        <p:nvSpPr>
          <p:cNvPr id="9" name="Title 7">
            <a:extLst>
              <a:ext uri="{FF2B5EF4-FFF2-40B4-BE49-F238E27FC236}">
                <a16:creationId xmlns:a16="http://schemas.microsoft.com/office/drawing/2014/main" id="{60D1A179-CD32-40CC-8AAB-FCFC080E5291}"/>
              </a:ext>
            </a:extLst>
          </p:cNvPr>
          <p:cNvSpPr>
            <a:spLocks noGrp="1"/>
          </p:cNvSpPr>
          <p:nvPr>
            <p:ph type="title"/>
          </p:nvPr>
        </p:nvSpPr>
        <p:spPr>
          <a:xfrm>
            <a:off x="247610" y="682313"/>
            <a:ext cx="8643600" cy="396000"/>
          </a:xfrm>
        </p:spPr>
        <p:txBody>
          <a:bodyPr/>
          <a:lstStyle/>
          <a:p>
            <a:r>
              <a:rPr lang="it-IT" dirty="0"/>
              <a:t>Accessories Portfolio</a:t>
            </a:r>
          </a:p>
        </p:txBody>
      </p:sp>
      <p:sp>
        <p:nvSpPr>
          <p:cNvPr id="10" name="Content Placeholder 8">
            <a:extLst>
              <a:ext uri="{FF2B5EF4-FFF2-40B4-BE49-F238E27FC236}">
                <a16:creationId xmlns:a16="http://schemas.microsoft.com/office/drawing/2014/main" id="{B668ED94-9412-4CD8-9AD0-6BBEB96BDC9C}"/>
              </a:ext>
            </a:extLst>
          </p:cNvPr>
          <p:cNvSpPr txBox="1">
            <a:spLocks/>
          </p:cNvSpPr>
          <p:nvPr/>
        </p:nvSpPr>
        <p:spPr bwMode="gray">
          <a:xfrm>
            <a:off x="246938" y="1931194"/>
            <a:ext cx="4203305" cy="3980918"/>
          </a:xfrm>
          <a:prstGeom prst="rect">
            <a:avLst/>
          </a:prstGeom>
        </p:spPr>
        <p:txBody>
          <a:bodyPr vert="horz" lIns="0" tIns="0" rIns="0" bIns="0" rtlCol="0">
            <a:norm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marL="285750" indent="-285750">
              <a:buFont typeface="Arial" panose="020B0604020202020204" pitchFamily="34" charset="0"/>
              <a:buChar char="•"/>
            </a:pPr>
            <a:r>
              <a:rPr lang="en-GB" sz="1200"/>
              <a:t>Suitable for for S200U/S200UP/S200UDC</a:t>
            </a:r>
          </a:p>
          <a:p>
            <a:pPr marL="285750" indent="-285750">
              <a:buFont typeface="Arial" panose="020B0604020202020204" pitchFamily="34" charset="0"/>
              <a:buChar char="•"/>
            </a:pPr>
            <a:r>
              <a:rPr lang="en-GB" sz="1200"/>
              <a:t>Rated Voltage:</a:t>
            </a:r>
          </a:p>
          <a:p>
            <a:pPr marL="465768" lvl="1" indent="-285750"/>
            <a:r>
              <a:rPr lang="en-GB" sz="1200"/>
              <a:t>12…60V AC/DC (S2C-A1U)</a:t>
            </a:r>
          </a:p>
          <a:p>
            <a:pPr marL="465768" lvl="1" indent="-285750"/>
            <a:r>
              <a:rPr lang="en-GB" sz="1200"/>
              <a:t>110…415V AC/ 110…250v V DC (S2C-A2U)</a:t>
            </a:r>
          </a:p>
          <a:p>
            <a:pPr marL="285750" indent="-285750">
              <a:buFont typeface="Arial" panose="020B0604020202020204" pitchFamily="34" charset="0"/>
              <a:buChar char="•"/>
            </a:pPr>
            <a:r>
              <a:rPr lang="en-GB" sz="1200"/>
              <a:t>Max release duration: &lt;10 ms</a:t>
            </a:r>
          </a:p>
          <a:p>
            <a:pPr marL="285750" indent="-285750">
              <a:buFont typeface="Arial" panose="020B0604020202020204" pitchFamily="34" charset="0"/>
              <a:buChar char="•"/>
            </a:pPr>
            <a:r>
              <a:rPr lang="en-GB" sz="1200"/>
              <a:t>Min release voltage:</a:t>
            </a:r>
          </a:p>
          <a:p>
            <a:pPr marL="465768" lvl="1" indent="-285750"/>
            <a:r>
              <a:rPr lang="en-GB" sz="1200"/>
              <a:t>7V AC, 10V DC (S2C-A1U)</a:t>
            </a:r>
          </a:p>
          <a:p>
            <a:pPr marL="465768" lvl="1" indent="-285750"/>
            <a:r>
              <a:rPr lang="en-GB" sz="1200"/>
              <a:t>55V AC, 80V DC (S2C-A1U)</a:t>
            </a:r>
          </a:p>
          <a:p>
            <a:pPr marL="285750" indent="-285750">
              <a:buFont typeface="Arial" panose="020B0604020202020204" pitchFamily="34" charset="0"/>
              <a:buChar char="•"/>
            </a:pPr>
            <a:r>
              <a:rPr lang="en-GB" sz="1200"/>
              <a:t>Coil resistance:</a:t>
            </a:r>
          </a:p>
          <a:p>
            <a:pPr marL="465768" lvl="1" indent="-285750"/>
            <a:r>
              <a:rPr lang="en-GB" sz="1200"/>
              <a:t>3.7 Ω (S2C-A1U)</a:t>
            </a:r>
          </a:p>
          <a:p>
            <a:pPr marL="465768" lvl="1" indent="-285750"/>
            <a:r>
              <a:rPr lang="en-GB" sz="1200"/>
              <a:t>225 Ω (S2C-A2U)</a:t>
            </a:r>
          </a:p>
          <a:p>
            <a:pPr marL="285750" indent="-285750">
              <a:buFont typeface="Arial" panose="020B0604020202020204" pitchFamily="34" charset="0"/>
              <a:buChar char="•"/>
            </a:pPr>
            <a:r>
              <a:rPr lang="en-GB" sz="1200"/>
              <a:t>Dimensions: 100x69x17.5 mm</a:t>
            </a:r>
            <a:endParaRPr lang="en-GB" sz="1200" dirty="0"/>
          </a:p>
        </p:txBody>
      </p:sp>
      <p:sp>
        <p:nvSpPr>
          <p:cNvPr id="11" name="Subtitle 10">
            <a:extLst>
              <a:ext uri="{FF2B5EF4-FFF2-40B4-BE49-F238E27FC236}">
                <a16:creationId xmlns:a16="http://schemas.microsoft.com/office/drawing/2014/main" id="{8112FCC5-4B10-44B7-BE72-C1753BD5B792}"/>
              </a:ext>
            </a:extLst>
          </p:cNvPr>
          <p:cNvSpPr>
            <a:spLocks noGrp="1"/>
          </p:cNvSpPr>
          <p:nvPr>
            <p:ph type="subTitle" idx="13"/>
          </p:nvPr>
        </p:nvSpPr>
        <p:spPr>
          <a:xfrm>
            <a:off x="246937" y="1085213"/>
            <a:ext cx="8643600" cy="504000"/>
          </a:xfrm>
        </p:spPr>
        <p:txBody>
          <a:bodyPr/>
          <a:lstStyle/>
          <a:p>
            <a:r>
              <a:rPr lang="it-IT" dirty="0"/>
              <a:t>Switch – Shunt Trips S2C-AxU</a:t>
            </a:r>
          </a:p>
        </p:txBody>
      </p:sp>
      <p:pic>
        <p:nvPicPr>
          <p:cNvPr id="12" name="Picture 11">
            <a:extLst>
              <a:ext uri="{FF2B5EF4-FFF2-40B4-BE49-F238E27FC236}">
                <a16:creationId xmlns:a16="http://schemas.microsoft.com/office/drawing/2014/main" id="{0084084B-943A-4FEA-BAE3-BB4FF02EA760}"/>
              </a:ext>
            </a:extLst>
          </p:cNvPr>
          <p:cNvPicPr>
            <a:picLocks noChangeAspect="1"/>
          </p:cNvPicPr>
          <p:nvPr/>
        </p:nvPicPr>
        <p:blipFill>
          <a:blip r:embed="rId2"/>
          <a:stretch>
            <a:fillRect/>
          </a:stretch>
        </p:blipFill>
        <p:spPr>
          <a:xfrm>
            <a:off x="5660081" y="1931194"/>
            <a:ext cx="2259171" cy="3980918"/>
          </a:xfrm>
          <a:prstGeom prst="rect">
            <a:avLst/>
          </a:prstGeom>
          <a:noFill/>
        </p:spPr>
      </p:pic>
    </p:spTree>
    <p:extLst>
      <p:ext uri="{BB962C8B-B14F-4D97-AF65-F5344CB8AC3E}">
        <p14:creationId xmlns:p14="http://schemas.microsoft.com/office/powerpoint/2010/main" val="1728952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8DCF56C7-5F07-46F7-A881-276559E6E8A3}"/>
              </a:ext>
            </a:extLst>
          </p:cNvPr>
          <p:cNvSpPr>
            <a:spLocks noGrp="1"/>
          </p:cNvSpPr>
          <p:nvPr>
            <p:ph type="title"/>
          </p:nvPr>
        </p:nvSpPr>
        <p:spPr/>
        <p:txBody>
          <a:bodyPr/>
          <a:lstStyle/>
          <a:p>
            <a:r>
              <a:rPr lang="it-IT" dirty="0"/>
              <a:t>Accessories Portfolio</a:t>
            </a:r>
          </a:p>
        </p:txBody>
      </p:sp>
      <p:sp>
        <p:nvSpPr>
          <p:cNvPr id="5" name="Footer Placeholder 4">
            <a:extLst>
              <a:ext uri="{FF2B5EF4-FFF2-40B4-BE49-F238E27FC236}">
                <a16:creationId xmlns:a16="http://schemas.microsoft.com/office/drawing/2014/main" id="{C5B6E7B2-5568-473E-8D3C-E6405EA4FE44}"/>
              </a:ext>
            </a:extLst>
          </p:cNvPr>
          <p:cNvSpPr>
            <a:spLocks noGrp="1"/>
          </p:cNvSpPr>
          <p:nvPr>
            <p:ph type="ftr" sz="quarter" idx="10"/>
          </p:nvPr>
        </p:nvSpPr>
        <p:spPr/>
        <p:txBody>
          <a:bodyPr/>
          <a:lstStyle/>
          <a:p>
            <a:pPr lvl="8"/>
            <a:endParaRPr lang="en-US" dirty="0"/>
          </a:p>
        </p:txBody>
      </p:sp>
      <p:sp>
        <p:nvSpPr>
          <p:cNvPr id="4" name="Date Placeholder 3">
            <a:extLst>
              <a:ext uri="{FF2B5EF4-FFF2-40B4-BE49-F238E27FC236}">
                <a16:creationId xmlns:a16="http://schemas.microsoft.com/office/drawing/2014/main" id="{ABC143F8-09BE-4D62-ACDD-CC61D4E6A391}"/>
              </a:ext>
            </a:extLst>
          </p:cNvPr>
          <p:cNvSpPr>
            <a:spLocks noGrp="1"/>
          </p:cNvSpPr>
          <p:nvPr>
            <p:ph type="dt" sz="half" idx="11"/>
          </p:nvPr>
        </p:nvSpPr>
        <p:spPr/>
        <p:txBody>
          <a:bodyPr/>
          <a:lstStyle/>
          <a:p>
            <a:fld id="{FFAB2352-921F-4DD8-A99A-A1474F6943FF}" type="datetime4">
              <a:rPr lang="en-US" smtClean="0"/>
              <a:t>June 9, 2021</a:t>
            </a:fld>
            <a:endParaRPr lang="en-US" dirty="0"/>
          </a:p>
        </p:txBody>
      </p:sp>
      <p:sp>
        <p:nvSpPr>
          <p:cNvPr id="6" name="Slide Number Placeholder 5">
            <a:extLst>
              <a:ext uri="{FF2B5EF4-FFF2-40B4-BE49-F238E27FC236}">
                <a16:creationId xmlns:a16="http://schemas.microsoft.com/office/drawing/2014/main" id="{EFD01E9C-382D-4502-AED3-0FF3A8B4B1E3}"/>
              </a:ext>
            </a:extLst>
          </p:cNvPr>
          <p:cNvSpPr>
            <a:spLocks noGrp="1"/>
          </p:cNvSpPr>
          <p:nvPr>
            <p:ph type="sldNum" sz="quarter" idx="12"/>
          </p:nvPr>
        </p:nvSpPr>
        <p:spPr/>
        <p:txBody>
          <a:bodyPr/>
          <a:lstStyle/>
          <a:p>
            <a:r>
              <a:rPr lang="en-US"/>
              <a:t>Slide </a:t>
            </a:r>
            <a:fld id="{619F89D8-7AE3-494A-97F3-03D680869632}" type="slidenum">
              <a:rPr lang="en-US" smtClean="0"/>
              <a:pPr/>
              <a:t>25</a:t>
            </a:fld>
            <a:endParaRPr lang="en-US" dirty="0"/>
          </a:p>
        </p:txBody>
      </p:sp>
      <p:sp>
        <p:nvSpPr>
          <p:cNvPr id="9" name="Content Placeholder 8">
            <a:extLst>
              <a:ext uri="{FF2B5EF4-FFF2-40B4-BE49-F238E27FC236}">
                <a16:creationId xmlns:a16="http://schemas.microsoft.com/office/drawing/2014/main" id="{1FF46436-77AD-4C22-8576-662E8174468A}"/>
              </a:ext>
            </a:extLst>
          </p:cNvPr>
          <p:cNvSpPr>
            <a:spLocks noGrp="1"/>
          </p:cNvSpPr>
          <p:nvPr>
            <p:ph sz="quarter" idx="19"/>
          </p:nvPr>
        </p:nvSpPr>
        <p:spPr/>
        <p:txBody>
          <a:bodyPr/>
          <a:lstStyle/>
          <a:p>
            <a:pPr algn="just"/>
            <a:r>
              <a:rPr lang="en-US" sz="1200" b="1" dirty="0"/>
              <a:t>Undervoltage release </a:t>
            </a:r>
            <a:r>
              <a:rPr lang="en-US" sz="1200" dirty="0"/>
              <a:t>allows to protect the load in the event of a voltage drop (between 70% and 35% of its rated value). It’s a  positive safety device, it trips when the voltage is disconnected. It ca be shut down (</a:t>
            </a:r>
            <a:r>
              <a:rPr lang="en-US" sz="1200" dirty="0" err="1"/>
              <a:t>i.e</a:t>
            </a:r>
            <a:r>
              <a:rPr lang="en-US" sz="1200" dirty="0"/>
              <a:t> emergency stop) by means of a button. </a:t>
            </a:r>
          </a:p>
          <a:p>
            <a:pPr algn="just"/>
            <a:r>
              <a:rPr lang="en-US" sz="1200" dirty="0"/>
              <a:t>Suitable for MCBs S 200 series, RCCBs F200 series and RCBOs DS201, DS201 (2019), DS202C, DSE201 M, AFDD S-ARC1 series, DS 200 series, SD 200 switch disconnectors series. </a:t>
            </a:r>
          </a:p>
          <a:p>
            <a:pPr algn="just"/>
            <a:r>
              <a:rPr lang="en-US" sz="1200" dirty="0"/>
              <a:t>It can be used with MCBs SN201 and RCBOs DS203NC series by means of    SN201-IH interface module.</a:t>
            </a:r>
          </a:p>
          <a:p>
            <a:pPr algn="just"/>
            <a:endParaRPr lang="it-IT" sz="1200" dirty="0"/>
          </a:p>
        </p:txBody>
      </p:sp>
      <p:sp>
        <p:nvSpPr>
          <p:cNvPr id="13" name="Subtitle 12">
            <a:extLst>
              <a:ext uri="{FF2B5EF4-FFF2-40B4-BE49-F238E27FC236}">
                <a16:creationId xmlns:a16="http://schemas.microsoft.com/office/drawing/2014/main" id="{83807198-B015-40EF-97E1-04885E0059F0}"/>
              </a:ext>
            </a:extLst>
          </p:cNvPr>
          <p:cNvSpPr>
            <a:spLocks noGrp="1"/>
          </p:cNvSpPr>
          <p:nvPr>
            <p:ph type="subTitle" idx="13"/>
          </p:nvPr>
        </p:nvSpPr>
        <p:spPr/>
        <p:txBody>
          <a:bodyPr/>
          <a:lstStyle/>
          <a:p>
            <a:r>
              <a:rPr lang="it-IT" dirty="0"/>
              <a:t>Switch – </a:t>
            </a:r>
            <a:r>
              <a:rPr lang="it-IT" dirty="0" err="1"/>
              <a:t>Undervoltage</a:t>
            </a:r>
            <a:r>
              <a:rPr lang="it-IT" dirty="0"/>
              <a:t> Release</a:t>
            </a:r>
          </a:p>
        </p:txBody>
      </p:sp>
      <p:sp>
        <p:nvSpPr>
          <p:cNvPr id="30" name="Content Placeholder 1">
            <a:extLst>
              <a:ext uri="{FF2B5EF4-FFF2-40B4-BE49-F238E27FC236}">
                <a16:creationId xmlns:a16="http://schemas.microsoft.com/office/drawing/2014/main" id="{A2FA716D-95B6-489A-A4D2-742F98464EEF}"/>
              </a:ext>
            </a:extLst>
          </p:cNvPr>
          <p:cNvSpPr txBox="1">
            <a:spLocks/>
          </p:cNvSpPr>
          <p:nvPr/>
        </p:nvSpPr>
        <p:spPr bwMode="gray">
          <a:xfrm>
            <a:off x="3895607" y="3811267"/>
            <a:ext cx="253298" cy="163636"/>
          </a:xfrm>
          <a:prstGeom prst="rect">
            <a:avLst/>
          </a:prstGeom>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algn="just"/>
            <a:endParaRPr lang="en-GB" sz="800" dirty="0"/>
          </a:p>
        </p:txBody>
      </p:sp>
      <p:pic>
        <p:nvPicPr>
          <p:cNvPr id="7" name="Picture 6">
            <a:extLst>
              <a:ext uri="{FF2B5EF4-FFF2-40B4-BE49-F238E27FC236}">
                <a16:creationId xmlns:a16="http://schemas.microsoft.com/office/drawing/2014/main" id="{4E4AE2E5-FB6C-40B7-9E60-FCF46D56BFBE}"/>
              </a:ext>
            </a:extLst>
          </p:cNvPr>
          <p:cNvPicPr>
            <a:picLocks noChangeAspect="1"/>
          </p:cNvPicPr>
          <p:nvPr/>
        </p:nvPicPr>
        <p:blipFill rotWithShape="1">
          <a:blip r:embed="rId2"/>
          <a:srcRect l="25798" r="27070"/>
          <a:stretch/>
        </p:blipFill>
        <p:spPr>
          <a:xfrm>
            <a:off x="6277714" y="1975498"/>
            <a:ext cx="1747653" cy="3708000"/>
          </a:xfrm>
          <a:prstGeom prst="rect">
            <a:avLst/>
          </a:prstGeom>
        </p:spPr>
      </p:pic>
    </p:spTree>
    <p:extLst>
      <p:ext uri="{BB962C8B-B14F-4D97-AF65-F5344CB8AC3E}">
        <p14:creationId xmlns:p14="http://schemas.microsoft.com/office/powerpoint/2010/main" val="843097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8DCF56C7-5F07-46F7-A881-276559E6E8A3}"/>
              </a:ext>
            </a:extLst>
          </p:cNvPr>
          <p:cNvSpPr>
            <a:spLocks noGrp="1"/>
          </p:cNvSpPr>
          <p:nvPr>
            <p:ph type="title"/>
          </p:nvPr>
        </p:nvSpPr>
        <p:spPr/>
        <p:txBody>
          <a:bodyPr/>
          <a:lstStyle/>
          <a:p>
            <a:r>
              <a:rPr lang="it-IT" dirty="0"/>
              <a:t>Accessories Portfolio</a:t>
            </a:r>
          </a:p>
        </p:txBody>
      </p:sp>
      <p:sp>
        <p:nvSpPr>
          <p:cNvPr id="5" name="Footer Placeholder 4">
            <a:extLst>
              <a:ext uri="{FF2B5EF4-FFF2-40B4-BE49-F238E27FC236}">
                <a16:creationId xmlns:a16="http://schemas.microsoft.com/office/drawing/2014/main" id="{C5B6E7B2-5568-473E-8D3C-E6405EA4FE44}"/>
              </a:ext>
            </a:extLst>
          </p:cNvPr>
          <p:cNvSpPr>
            <a:spLocks noGrp="1"/>
          </p:cNvSpPr>
          <p:nvPr>
            <p:ph type="ftr" sz="quarter" idx="10"/>
          </p:nvPr>
        </p:nvSpPr>
        <p:spPr/>
        <p:txBody>
          <a:bodyPr/>
          <a:lstStyle/>
          <a:p>
            <a:pPr lvl="8"/>
            <a:endParaRPr lang="en-US" dirty="0"/>
          </a:p>
        </p:txBody>
      </p:sp>
      <p:sp>
        <p:nvSpPr>
          <p:cNvPr id="4" name="Date Placeholder 3">
            <a:extLst>
              <a:ext uri="{FF2B5EF4-FFF2-40B4-BE49-F238E27FC236}">
                <a16:creationId xmlns:a16="http://schemas.microsoft.com/office/drawing/2014/main" id="{ABC143F8-09BE-4D62-ACDD-CC61D4E6A391}"/>
              </a:ext>
            </a:extLst>
          </p:cNvPr>
          <p:cNvSpPr>
            <a:spLocks noGrp="1"/>
          </p:cNvSpPr>
          <p:nvPr>
            <p:ph type="dt" sz="half" idx="11"/>
          </p:nvPr>
        </p:nvSpPr>
        <p:spPr/>
        <p:txBody>
          <a:bodyPr/>
          <a:lstStyle/>
          <a:p>
            <a:fld id="{FFAB2352-921F-4DD8-A99A-A1474F6943FF}" type="datetime4">
              <a:rPr lang="en-US" smtClean="0"/>
              <a:t>June 9, 2021</a:t>
            </a:fld>
            <a:endParaRPr lang="en-US" dirty="0"/>
          </a:p>
        </p:txBody>
      </p:sp>
      <p:sp>
        <p:nvSpPr>
          <p:cNvPr id="6" name="Slide Number Placeholder 5">
            <a:extLst>
              <a:ext uri="{FF2B5EF4-FFF2-40B4-BE49-F238E27FC236}">
                <a16:creationId xmlns:a16="http://schemas.microsoft.com/office/drawing/2014/main" id="{EFD01E9C-382D-4502-AED3-0FF3A8B4B1E3}"/>
              </a:ext>
            </a:extLst>
          </p:cNvPr>
          <p:cNvSpPr>
            <a:spLocks noGrp="1"/>
          </p:cNvSpPr>
          <p:nvPr>
            <p:ph type="sldNum" sz="quarter" idx="12"/>
          </p:nvPr>
        </p:nvSpPr>
        <p:spPr/>
        <p:txBody>
          <a:bodyPr/>
          <a:lstStyle/>
          <a:p>
            <a:r>
              <a:rPr lang="en-US"/>
              <a:t>Slide </a:t>
            </a:r>
            <a:fld id="{619F89D8-7AE3-494A-97F3-03D680869632}" type="slidenum">
              <a:rPr lang="en-US" smtClean="0"/>
              <a:pPr/>
              <a:t>26</a:t>
            </a:fld>
            <a:endParaRPr lang="en-US" dirty="0"/>
          </a:p>
        </p:txBody>
      </p:sp>
      <p:sp>
        <p:nvSpPr>
          <p:cNvPr id="9" name="Content Placeholder 8">
            <a:extLst>
              <a:ext uri="{FF2B5EF4-FFF2-40B4-BE49-F238E27FC236}">
                <a16:creationId xmlns:a16="http://schemas.microsoft.com/office/drawing/2014/main" id="{1FF46436-77AD-4C22-8576-662E8174468A}"/>
              </a:ext>
            </a:extLst>
          </p:cNvPr>
          <p:cNvSpPr>
            <a:spLocks noGrp="1"/>
          </p:cNvSpPr>
          <p:nvPr>
            <p:ph sz="quarter" idx="19"/>
          </p:nvPr>
        </p:nvSpPr>
        <p:spPr/>
        <p:txBody>
          <a:bodyPr/>
          <a:lstStyle/>
          <a:p>
            <a:pPr marL="285750" indent="-285750">
              <a:buFont typeface="Arial" panose="020B0604020202020204" pitchFamily="34" charset="0"/>
              <a:buChar char="•"/>
            </a:pPr>
            <a:r>
              <a:rPr lang="en-GB" sz="1200" dirty="0"/>
              <a:t>Suitable for System pro M compact/SN201/F200/DS200</a:t>
            </a:r>
          </a:p>
          <a:p>
            <a:pPr marL="285750" indent="-285750">
              <a:buFont typeface="Arial" panose="020B0604020202020204" pitchFamily="34" charset="0"/>
              <a:buChar char="•"/>
            </a:pPr>
            <a:r>
              <a:rPr lang="en-GB" sz="1200" dirty="0"/>
              <a:t>Rated Voltage:</a:t>
            </a:r>
          </a:p>
          <a:p>
            <a:pPr marL="465768" lvl="1" indent="-285750"/>
            <a:r>
              <a:rPr lang="en-GB" sz="1200" dirty="0"/>
              <a:t>12, 24, 48, 110, 230, 400 V</a:t>
            </a:r>
          </a:p>
          <a:p>
            <a:pPr marL="285750" indent="-285750">
              <a:buFont typeface="Arial" panose="020B0604020202020204" pitchFamily="34" charset="0"/>
              <a:buChar char="•"/>
            </a:pPr>
            <a:r>
              <a:rPr lang="en-GB" sz="1200" dirty="0"/>
              <a:t>Cross section of conductors:</a:t>
            </a:r>
          </a:p>
          <a:p>
            <a:pPr marL="465768" lvl="1" indent="-285750"/>
            <a:r>
              <a:rPr lang="en-GB" sz="1200" dirty="0"/>
              <a:t>2x1.5 mm</a:t>
            </a:r>
            <a:r>
              <a:rPr lang="en-GB" sz="1200" baseline="30000" dirty="0"/>
              <a:t>2</a:t>
            </a:r>
          </a:p>
          <a:p>
            <a:pPr marL="285750" indent="-285750">
              <a:buFont typeface="Arial" panose="020B0604020202020204" pitchFamily="34" charset="0"/>
              <a:buChar char="•"/>
            </a:pPr>
            <a:r>
              <a:rPr lang="en-GB" sz="1200" dirty="0"/>
              <a:t>Versions: 10</a:t>
            </a:r>
          </a:p>
          <a:p>
            <a:endParaRPr lang="it-IT" sz="1200" dirty="0"/>
          </a:p>
        </p:txBody>
      </p:sp>
      <p:sp>
        <p:nvSpPr>
          <p:cNvPr id="13" name="Subtitle 12">
            <a:extLst>
              <a:ext uri="{FF2B5EF4-FFF2-40B4-BE49-F238E27FC236}">
                <a16:creationId xmlns:a16="http://schemas.microsoft.com/office/drawing/2014/main" id="{83807198-B015-40EF-97E1-04885E0059F0}"/>
              </a:ext>
            </a:extLst>
          </p:cNvPr>
          <p:cNvSpPr>
            <a:spLocks noGrp="1"/>
          </p:cNvSpPr>
          <p:nvPr>
            <p:ph type="subTitle" idx="13"/>
          </p:nvPr>
        </p:nvSpPr>
        <p:spPr/>
        <p:txBody>
          <a:bodyPr/>
          <a:lstStyle/>
          <a:p>
            <a:r>
              <a:rPr lang="it-IT" dirty="0"/>
              <a:t>Switch – </a:t>
            </a:r>
            <a:r>
              <a:rPr lang="it-IT" dirty="0" err="1"/>
              <a:t>Undervoltage</a:t>
            </a:r>
            <a:r>
              <a:rPr lang="it-IT" dirty="0"/>
              <a:t> Release S2C-UAxx DC &amp; S2C-UAxx AC</a:t>
            </a:r>
          </a:p>
        </p:txBody>
      </p:sp>
      <p:sp>
        <p:nvSpPr>
          <p:cNvPr id="30" name="Content Placeholder 1">
            <a:extLst>
              <a:ext uri="{FF2B5EF4-FFF2-40B4-BE49-F238E27FC236}">
                <a16:creationId xmlns:a16="http://schemas.microsoft.com/office/drawing/2014/main" id="{A2FA716D-95B6-489A-A4D2-742F98464EEF}"/>
              </a:ext>
            </a:extLst>
          </p:cNvPr>
          <p:cNvSpPr txBox="1">
            <a:spLocks/>
          </p:cNvSpPr>
          <p:nvPr/>
        </p:nvSpPr>
        <p:spPr bwMode="gray">
          <a:xfrm>
            <a:off x="3895607" y="3811267"/>
            <a:ext cx="253298" cy="163636"/>
          </a:xfrm>
          <a:prstGeom prst="rect">
            <a:avLst/>
          </a:prstGeom>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algn="just"/>
            <a:endParaRPr lang="en-GB" sz="800" dirty="0"/>
          </a:p>
        </p:txBody>
      </p:sp>
      <p:pic>
        <p:nvPicPr>
          <p:cNvPr id="7" name="Picture 6">
            <a:extLst>
              <a:ext uri="{FF2B5EF4-FFF2-40B4-BE49-F238E27FC236}">
                <a16:creationId xmlns:a16="http://schemas.microsoft.com/office/drawing/2014/main" id="{4E4AE2E5-FB6C-40B7-9E60-FCF46D56BFBE}"/>
              </a:ext>
            </a:extLst>
          </p:cNvPr>
          <p:cNvPicPr>
            <a:picLocks noChangeAspect="1"/>
          </p:cNvPicPr>
          <p:nvPr/>
        </p:nvPicPr>
        <p:blipFill rotWithShape="1">
          <a:blip r:embed="rId2"/>
          <a:srcRect l="25798" r="27070"/>
          <a:stretch/>
        </p:blipFill>
        <p:spPr>
          <a:xfrm>
            <a:off x="6277714" y="1975498"/>
            <a:ext cx="1747653" cy="3708000"/>
          </a:xfrm>
          <a:prstGeom prst="rect">
            <a:avLst/>
          </a:prstGeom>
        </p:spPr>
      </p:pic>
      <p:graphicFrame>
        <p:nvGraphicFramePr>
          <p:cNvPr id="11" name="Table 7">
            <a:extLst>
              <a:ext uri="{FF2B5EF4-FFF2-40B4-BE49-F238E27FC236}">
                <a16:creationId xmlns:a16="http://schemas.microsoft.com/office/drawing/2014/main" id="{A7634BA1-13B7-45B5-A76D-B288265377D8}"/>
              </a:ext>
            </a:extLst>
          </p:cNvPr>
          <p:cNvGraphicFramePr>
            <a:graphicFrameLocks noGrp="1"/>
          </p:cNvGraphicFramePr>
          <p:nvPr/>
        </p:nvGraphicFramePr>
        <p:xfrm>
          <a:off x="328194" y="4049249"/>
          <a:ext cx="3986633" cy="1112520"/>
        </p:xfrm>
        <a:graphic>
          <a:graphicData uri="http://schemas.openxmlformats.org/drawingml/2006/table">
            <a:tbl>
              <a:tblPr firstRow="1" bandRow="1">
                <a:tableStyleId>{773F8A54-F971-430D-9108-034FE38666EA}</a:tableStyleId>
              </a:tblPr>
              <a:tblGrid>
                <a:gridCol w="569519">
                  <a:extLst>
                    <a:ext uri="{9D8B030D-6E8A-4147-A177-3AD203B41FA5}">
                      <a16:colId xmlns:a16="http://schemas.microsoft.com/office/drawing/2014/main" val="1903086299"/>
                    </a:ext>
                  </a:extLst>
                </a:gridCol>
                <a:gridCol w="569519">
                  <a:extLst>
                    <a:ext uri="{9D8B030D-6E8A-4147-A177-3AD203B41FA5}">
                      <a16:colId xmlns:a16="http://schemas.microsoft.com/office/drawing/2014/main" val="3980476155"/>
                    </a:ext>
                  </a:extLst>
                </a:gridCol>
                <a:gridCol w="569519">
                  <a:extLst>
                    <a:ext uri="{9D8B030D-6E8A-4147-A177-3AD203B41FA5}">
                      <a16:colId xmlns:a16="http://schemas.microsoft.com/office/drawing/2014/main" val="1883875763"/>
                    </a:ext>
                  </a:extLst>
                </a:gridCol>
                <a:gridCol w="569519">
                  <a:extLst>
                    <a:ext uri="{9D8B030D-6E8A-4147-A177-3AD203B41FA5}">
                      <a16:colId xmlns:a16="http://schemas.microsoft.com/office/drawing/2014/main" val="699364924"/>
                    </a:ext>
                  </a:extLst>
                </a:gridCol>
                <a:gridCol w="569519">
                  <a:extLst>
                    <a:ext uri="{9D8B030D-6E8A-4147-A177-3AD203B41FA5}">
                      <a16:colId xmlns:a16="http://schemas.microsoft.com/office/drawing/2014/main" val="652360573"/>
                    </a:ext>
                  </a:extLst>
                </a:gridCol>
                <a:gridCol w="569519">
                  <a:extLst>
                    <a:ext uri="{9D8B030D-6E8A-4147-A177-3AD203B41FA5}">
                      <a16:colId xmlns:a16="http://schemas.microsoft.com/office/drawing/2014/main" val="913623861"/>
                    </a:ext>
                  </a:extLst>
                </a:gridCol>
                <a:gridCol w="569519">
                  <a:extLst>
                    <a:ext uri="{9D8B030D-6E8A-4147-A177-3AD203B41FA5}">
                      <a16:colId xmlns:a16="http://schemas.microsoft.com/office/drawing/2014/main" val="2771350535"/>
                    </a:ext>
                  </a:extLst>
                </a:gridCol>
              </a:tblGrid>
              <a:tr h="370840">
                <a:tc>
                  <a:txBody>
                    <a:bodyPr/>
                    <a:lstStyle/>
                    <a:p>
                      <a:pPr algn="ctr"/>
                      <a:r>
                        <a:rPr lang="it-IT" sz="1400" dirty="0">
                          <a:solidFill>
                            <a:schemeClr val="tx1"/>
                          </a:solidFill>
                        </a:rPr>
                        <a:t>V</a:t>
                      </a:r>
                    </a:p>
                  </a:txBody>
                  <a:tcPr anchor="ctr"/>
                </a:tc>
                <a:tc>
                  <a:txBody>
                    <a:bodyPr/>
                    <a:lstStyle/>
                    <a:p>
                      <a:pPr algn="ctr"/>
                      <a:r>
                        <a:rPr lang="it-IT" sz="1400" dirty="0">
                          <a:solidFill>
                            <a:schemeClr val="tx1"/>
                          </a:solidFill>
                        </a:rPr>
                        <a:t>12</a:t>
                      </a:r>
                    </a:p>
                  </a:txBody>
                  <a:tcPr anchor="ctr"/>
                </a:tc>
                <a:tc>
                  <a:txBody>
                    <a:bodyPr/>
                    <a:lstStyle/>
                    <a:p>
                      <a:pPr algn="ctr"/>
                      <a:r>
                        <a:rPr lang="it-IT" sz="1400" dirty="0">
                          <a:solidFill>
                            <a:schemeClr val="tx1"/>
                          </a:solidFill>
                        </a:rPr>
                        <a:t>24</a:t>
                      </a:r>
                    </a:p>
                  </a:txBody>
                  <a:tcPr anchor="ctr"/>
                </a:tc>
                <a:tc>
                  <a:txBody>
                    <a:bodyPr/>
                    <a:lstStyle/>
                    <a:p>
                      <a:pPr algn="ctr"/>
                      <a:r>
                        <a:rPr lang="it-IT" sz="1400" dirty="0">
                          <a:solidFill>
                            <a:schemeClr val="tx1"/>
                          </a:solidFill>
                        </a:rPr>
                        <a:t>48</a:t>
                      </a:r>
                    </a:p>
                  </a:txBody>
                  <a:tcPr anchor="ctr"/>
                </a:tc>
                <a:tc>
                  <a:txBody>
                    <a:bodyPr/>
                    <a:lstStyle/>
                    <a:p>
                      <a:pPr algn="ctr"/>
                      <a:r>
                        <a:rPr lang="it-IT" sz="1400" dirty="0">
                          <a:solidFill>
                            <a:schemeClr val="tx1"/>
                          </a:solidFill>
                        </a:rPr>
                        <a:t>110</a:t>
                      </a:r>
                    </a:p>
                  </a:txBody>
                  <a:tcPr anchor="ctr"/>
                </a:tc>
                <a:tc>
                  <a:txBody>
                    <a:bodyPr/>
                    <a:lstStyle/>
                    <a:p>
                      <a:pPr algn="ctr"/>
                      <a:r>
                        <a:rPr lang="it-IT" sz="1400" dirty="0">
                          <a:solidFill>
                            <a:schemeClr val="tx1"/>
                          </a:solidFill>
                        </a:rPr>
                        <a:t>230</a:t>
                      </a:r>
                    </a:p>
                  </a:txBody>
                  <a:tcPr anchor="ctr"/>
                </a:tc>
                <a:tc>
                  <a:txBody>
                    <a:bodyPr/>
                    <a:lstStyle/>
                    <a:p>
                      <a:pPr algn="ctr"/>
                      <a:r>
                        <a:rPr lang="it-IT" sz="1400" dirty="0">
                          <a:solidFill>
                            <a:schemeClr val="tx1"/>
                          </a:solidFill>
                        </a:rPr>
                        <a:t>400</a:t>
                      </a:r>
                    </a:p>
                  </a:txBody>
                  <a:tcPr anchor="ctr"/>
                </a:tc>
                <a:extLst>
                  <a:ext uri="{0D108BD9-81ED-4DB2-BD59-A6C34878D82A}">
                    <a16:rowId xmlns:a16="http://schemas.microsoft.com/office/drawing/2014/main" val="3159094642"/>
                  </a:ext>
                </a:extLst>
              </a:tr>
              <a:tr h="370840">
                <a:tc>
                  <a:txBody>
                    <a:bodyPr/>
                    <a:lstStyle/>
                    <a:p>
                      <a:pPr algn="ctr"/>
                      <a:r>
                        <a:rPr lang="it-IT" sz="1400" dirty="0">
                          <a:solidFill>
                            <a:schemeClr val="tx1"/>
                          </a:solidFill>
                        </a:rPr>
                        <a:t>AC</a:t>
                      </a:r>
                    </a:p>
                  </a:txBody>
                  <a:tcPr anchor="ctr"/>
                </a:tc>
                <a:tc>
                  <a:txBody>
                    <a:bodyPr/>
                    <a:lstStyle/>
                    <a:p>
                      <a:pPr algn="ctr"/>
                      <a:r>
                        <a:rPr lang="it-IT" sz="1400" dirty="0">
                          <a:solidFill>
                            <a:schemeClr val="tx1"/>
                          </a:solidFill>
                        </a:rPr>
                        <a:t>-</a:t>
                      </a:r>
                    </a:p>
                  </a:txBody>
                  <a:tcPr anchor="ctr"/>
                </a:tc>
                <a:tc>
                  <a:txBody>
                    <a:bodyPr/>
                    <a:lstStyle/>
                    <a:p>
                      <a:pPr algn="ctr"/>
                      <a:r>
                        <a:rPr lang="it-IT" sz="1400" dirty="0">
                          <a:solidFill>
                            <a:schemeClr val="tx1"/>
                          </a:solidFill>
                        </a:rPr>
                        <a:t>y</a:t>
                      </a:r>
                    </a:p>
                  </a:txBody>
                  <a:tcPr anchor="ctr"/>
                </a:tc>
                <a:tc>
                  <a:txBody>
                    <a:bodyPr/>
                    <a:lstStyle/>
                    <a:p>
                      <a:pPr algn="ctr"/>
                      <a:r>
                        <a:rPr lang="it-IT" sz="1400" dirty="0">
                          <a:solidFill>
                            <a:schemeClr val="tx1"/>
                          </a:solidFill>
                        </a:rPr>
                        <a:t>y</a:t>
                      </a:r>
                    </a:p>
                  </a:txBody>
                  <a:tcPr anchor="ctr"/>
                </a:tc>
                <a:tc>
                  <a:txBody>
                    <a:bodyPr/>
                    <a:lstStyle/>
                    <a:p>
                      <a:pPr algn="ctr"/>
                      <a:r>
                        <a:rPr lang="it-IT" sz="1400" dirty="0">
                          <a:solidFill>
                            <a:schemeClr val="tx1"/>
                          </a:solidFill>
                        </a:rPr>
                        <a:t>y</a:t>
                      </a:r>
                    </a:p>
                  </a:txBody>
                  <a:tcPr anchor="ctr"/>
                </a:tc>
                <a:tc>
                  <a:txBody>
                    <a:bodyPr/>
                    <a:lstStyle/>
                    <a:p>
                      <a:pPr algn="ctr"/>
                      <a:r>
                        <a:rPr lang="it-IT" sz="1400" dirty="0">
                          <a:solidFill>
                            <a:schemeClr val="tx1"/>
                          </a:solidFill>
                        </a:rPr>
                        <a:t>y</a:t>
                      </a:r>
                    </a:p>
                  </a:txBody>
                  <a:tcPr anchor="ctr"/>
                </a:tc>
                <a:tc>
                  <a:txBody>
                    <a:bodyPr/>
                    <a:lstStyle/>
                    <a:p>
                      <a:pPr algn="ctr"/>
                      <a:r>
                        <a:rPr lang="it-IT" sz="1400" dirty="0">
                          <a:solidFill>
                            <a:schemeClr val="tx1"/>
                          </a:solidFill>
                        </a:rPr>
                        <a:t>y</a:t>
                      </a:r>
                    </a:p>
                  </a:txBody>
                  <a:tcPr anchor="ctr"/>
                </a:tc>
                <a:extLst>
                  <a:ext uri="{0D108BD9-81ED-4DB2-BD59-A6C34878D82A}">
                    <a16:rowId xmlns:a16="http://schemas.microsoft.com/office/drawing/2014/main" val="547467114"/>
                  </a:ext>
                </a:extLst>
              </a:tr>
              <a:tr h="370840">
                <a:tc>
                  <a:txBody>
                    <a:bodyPr/>
                    <a:lstStyle/>
                    <a:p>
                      <a:pPr algn="ctr"/>
                      <a:r>
                        <a:rPr lang="it-IT" sz="1400" dirty="0">
                          <a:solidFill>
                            <a:schemeClr val="tx1"/>
                          </a:solidFill>
                        </a:rPr>
                        <a:t>DC</a:t>
                      </a:r>
                    </a:p>
                  </a:txBody>
                  <a:tcPr anchor="ctr"/>
                </a:tc>
                <a:tc>
                  <a:txBody>
                    <a:bodyPr/>
                    <a:lstStyle/>
                    <a:p>
                      <a:pPr algn="ctr"/>
                      <a:r>
                        <a:rPr lang="it-IT" sz="1400" dirty="0">
                          <a:solidFill>
                            <a:schemeClr val="tx1"/>
                          </a:solidFill>
                        </a:rPr>
                        <a:t>y</a:t>
                      </a:r>
                    </a:p>
                  </a:txBody>
                  <a:tcPr anchor="ctr"/>
                </a:tc>
                <a:tc>
                  <a:txBody>
                    <a:bodyPr/>
                    <a:lstStyle/>
                    <a:p>
                      <a:pPr algn="ctr"/>
                      <a:r>
                        <a:rPr lang="it-IT" sz="1400" dirty="0">
                          <a:solidFill>
                            <a:schemeClr val="tx1"/>
                          </a:solidFill>
                        </a:rPr>
                        <a:t>y</a:t>
                      </a:r>
                    </a:p>
                  </a:txBody>
                  <a:tcPr anchor="ctr"/>
                </a:tc>
                <a:tc>
                  <a:txBody>
                    <a:bodyPr/>
                    <a:lstStyle/>
                    <a:p>
                      <a:pPr algn="ctr"/>
                      <a:r>
                        <a:rPr lang="it-IT" sz="1400" dirty="0">
                          <a:solidFill>
                            <a:schemeClr val="tx1"/>
                          </a:solidFill>
                        </a:rPr>
                        <a:t>y</a:t>
                      </a:r>
                    </a:p>
                  </a:txBody>
                  <a:tcPr anchor="ctr"/>
                </a:tc>
                <a:tc>
                  <a:txBody>
                    <a:bodyPr/>
                    <a:lstStyle/>
                    <a:p>
                      <a:pPr algn="ctr"/>
                      <a:r>
                        <a:rPr lang="it-IT" sz="1400" dirty="0">
                          <a:solidFill>
                            <a:schemeClr val="tx1"/>
                          </a:solidFill>
                        </a:rPr>
                        <a:t>y</a:t>
                      </a:r>
                    </a:p>
                  </a:txBody>
                  <a:tcPr anchor="ctr"/>
                </a:tc>
                <a:tc>
                  <a:txBody>
                    <a:bodyPr/>
                    <a:lstStyle/>
                    <a:p>
                      <a:pPr algn="ctr"/>
                      <a:r>
                        <a:rPr lang="it-IT" sz="1400" dirty="0">
                          <a:solidFill>
                            <a:schemeClr val="tx1"/>
                          </a:solidFill>
                        </a:rPr>
                        <a:t>y</a:t>
                      </a:r>
                    </a:p>
                  </a:txBody>
                  <a:tcPr anchor="ctr"/>
                </a:tc>
                <a:tc>
                  <a:txBody>
                    <a:bodyPr/>
                    <a:lstStyle/>
                    <a:p>
                      <a:pPr algn="ctr"/>
                      <a:r>
                        <a:rPr lang="it-IT" sz="1400" dirty="0">
                          <a:solidFill>
                            <a:schemeClr val="tx1"/>
                          </a:solidFill>
                        </a:rPr>
                        <a:t>-</a:t>
                      </a:r>
                    </a:p>
                  </a:txBody>
                  <a:tcPr anchor="ctr"/>
                </a:tc>
                <a:extLst>
                  <a:ext uri="{0D108BD9-81ED-4DB2-BD59-A6C34878D82A}">
                    <a16:rowId xmlns:a16="http://schemas.microsoft.com/office/drawing/2014/main" val="191721369"/>
                  </a:ext>
                </a:extLst>
              </a:tr>
            </a:tbl>
          </a:graphicData>
        </a:graphic>
      </p:graphicFrame>
    </p:spTree>
    <p:extLst>
      <p:ext uri="{BB962C8B-B14F-4D97-AF65-F5344CB8AC3E}">
        <p14:creationId xmlns:p14="http://schemas.microsoft.com/office/powerpoint/2010/main" val="3662658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FC922149-6E15-44FF-B3B1-E524EA388DB1}"/>
              </a:ext>
            </a:extLst>
          </p:cNvPr>
          <p:cNvSpPr>
            <a:spLocks noGrp="1"/>
          </p:cNvSpPr>
          <p:nvPr>
            <p:ph type="title"/>
          </p:nvPr>
        </p:nvSpPr>
        <p:spPr/>
        <p:txBody>
          <a:bodyPr/>
          <a:lstStyle/>
          <a:p>
            <a:r>
              <a:rPr lang="it-IT" dirty="0"/>
              <a:t>Accessorie Portfolio</a:t>
            </a:r>
          </a:p>
        </p:txBody>
      </p:sp>
      <p:sp>
        <p:nvSpPr>
          <p:cNvPr id="5" name="Footer Placeholder 4">
            <a:extLst>
              <a:ext uri="{FF2B5EF4-FFF2-40B4-BE49-F238E27FC236}">
                <a16:creationId xmlns:a16="http://schemas.microsoft.com/office/drawing/2014/main" id="{C5B6E7B2-5568-473E-8D3C-E6405EA4FE44}"/>
              </a:ext>
            </a:extLst>
          </p:cNvPr>
          <p:cNvSpPr>
            <a:spLocks noGrp="1"/>
          </p:cNvSpPr>
          <p:nvPr>
            <p:ph type="ftr" sz="quarter" idx="10"/>
          </p:nvPr>
        </p:nvSpPr>
        <p:spPr/>
        <p:txBody>
          <a:bodyPr/>
          <a:lstStyle/>
          <a:p>
            <a:pPr lvl="8"/>
            <a:endParaRPr lang="en-US" dirty="0"/>
          </a:p>
        </p:txBody>
      </p:sp>
      <p:sp>
        <p:nvSpPr>
          <p:cNvPr id="4" name="Date Placeholder 3">
            <a:extLst>
              <a:ext uri="{FF2B5EF4-FFF2-40B4-BE49-F238E27FC236}">
                <a16:creationId xmlns:a16="http://schemas.microsoft.com/office/drawing/2014/main" id="{ABC143F8-09BE-4D62-ACDD-CC61D4E6A391}"/>
              </a:ext>
            </a:extLst>
          </p:cNvPr>
          <p:cNvSpPr>
            <a:spLocks noGrp="1"/>
          </p:cNvSpPr>
          <p:nvPr>
            <p:ph type="dt" sz="half" idx="11"/>
          </p:nvPr>
        </p:nvSpPr>
        <p:spPr/>
        <p:txBody>
          <a:bodyPr/>
          <a:lstStyle/>
          <a:p>
            <a:fld id="{FFAB2352-921F-4DD8-A99A-A1474F6943FF}" type="datetime4">
              <a:rPr lang="en-US" smtClean="0"/>
              <a:t>June 9, 2021</a:t>
            </a:fld>
            <a:endParaRPr lang="en-US" dirty="0"/>
          </a:p>
        </p:txBody>
      </p:sp>
      <p:sp>
        <p:nvSpPr>
          <p:cNvPr id="6" name="Slide Number Placeholder 5">
            <a:extLst>
              <a:ext uri="{FF2B5EF4-FFF2-40B4-BE49-F238E27FC236}">
                <a16:creationId xmlns:a16="http://schemas.microsoft.com/office/drawing/2014/main" id="{EFD01E9C-382D-4502-AED3-0FF3A8B4B1E3}"/>
              </a:ext>
            </a:extLst>
          </p:cNvPr>
          <p:cNvSpPr>
            <a:spLocks noGrp="1"/>
          </p:cNvSpPr>
          <p:nvPr>
            <p:ph type="sldNum" sz="quarter" idx="12"/>
          </p:nvPr>
        </p:nvSpPr>
        <p:spPr/>
        <p:txBody>
          <a:bodyPr/>
          <a:lstStyle/>
          <a:p>
            <a:r>
              <a:rPr lang="en-US"/>
              <a:t>Slide </a:t>
            </a:r>
            <a:fld id="{619F89D8-7AE3-494A-97F3-03D680869632}" type="slidenum">
              <a:rPr lang="en-US" smtClean="0"/>
              <a:pPr/>
              <a:t>27</a:t>
            </a:fld>
            <a:endParaRPr lang="en-US" dirty="0"/>
          </a:p>
        </p:txBody>
      </p:sp>
      <p:sp>
        <p:nvSpPr>
          <p:cNvPr id="9" name="Content Placeholder 8">
            <a:extLst>
              <a:ext uri="{FF2B5EF4-FFF2-40B4-BE49-F238E27FC236}">
                <a16:creationId xmlns:a16="http://schemas.microsoft.com/office/drawing/2014/main" id="{1FF46436-77AD-4C22-8576-662E8174468A}"/>
              </a:ext>
            </a:extLst>
          </p:cNvPr>
          <p:cNvSpPr>
            <a:spLocks noGrp="1"/>
          </p:cNvSpPr>
          <p:nvPr>
            <p:ph sz="quarter" idx="19"/>
          </p:nvPr>
        </p:nvSpPr>
        <p:spPr/>
        <p:txBody>
          <a:bodyPr/>
          <a:lstStyle/>
          <a:p>
            <a:pPr algn="just"/>
            <a:r>
              <a:rPr lang="en-US" sz="1200" b="1" dirty="0"/>
              <a:t>Overvoltage release </a:t>
            </a:r>
            <a:r>
              <a:rPr lang="en-US" sz="1200" dirty="0"/>
              <a:t>to monitor voltage between the neutral and phase; when an overvoltage reaches the threshold value, the OVP device causes the tripping of the associated MCB or RCCB.</a:t>
            </a:r>
          </a:p>
          <a:p>
            <a:pPr algn="just"/>
            <a:r>
              <a:rPr lang="en-US" sz="1200" dirty="0"/>
              <a:t>Suitable for MCBs of the S200 series up to 63 A, and RCCBs of the F200 series up to 100 A and RCBOs DS201, DS201 (2019), DS202C, DSE201 M, AFDD S-ARC1 series, SD 200 switch disconnectors series.</a:t>
            </a:r>
          </a:p>
          <a:p>
            <a:pPr algn="just"/>
            <a:r>
              <a:rPr lang="en-US" sz="1200" dirty="0"/>
              <a:t>It can be used with MCBs SN201 and RCBOs DS203NC series by means of SN201-IH interface module.</a:t>
            </a:r>
          </a:p>
          <a:p>
            <a:pPr algn="just"/>
            <a:endParaRPr lang="it-IT" sz="1200" dirty="0"/>
          </a:p>
        </p:txBody>
      </p:sp>
      <p:sp>
        <p:nvSpPr>
          <p:cNvPr id="14" name="Subtitle 13">
            <a:extLst>
              <a:ext uri="{FF2B5EF4-FFF2-40B4-BE49-F238E27FC236}">
                <a16:creationId xmlns:a16="http://schemas.microsoft.com/office/drawing/2014/main" id="{8E999EFD-0633-4937-A988-4AFF0BA8D7FC}"/>
              </a:ext>
            </a:extLst>
          </p:cNvPr>
          <p:cNvSpPr>
            <a:spLocks noGrp="1"/>
          </p:cNvSpPr>
          <p:nvPr>
            <p:ph type="subTitle" idx="13"/>
          </p:nvPr>
        </p:nvSpPr>
        <p:spPr/>
        <p:txBody>
          <a:bodyPr/>
          <a:lstStyle/>
          <a:p>
            <a:r>
              <a:rPr lang="it-IT" dirty="0"/>
              <a:t>Switch – </a:t>
            </a:r>
            <a:r>
              <a:rPr lang="it-IT" dirty="0" err="1"/>
              <a:t>Overvoltage</a:t>
            </a:r>
            <a:r>
              <a:rPr lang="it-IT" dirty="0"/>
              <a:t> Release</a:t>
            </a:r>
          </a:p>
        </p:txBody>
      </p:sp>
      <p:sp>
        <p:nvSpPr>
          <p:cNvPr id="30" name="Content Placeholder 1">
            <a:extLst>
              <a:ext uri="{FF2B5EF4-FFF2-40B4-BE49-F238E27FC236}">
                <a16:creationId xmlns:a16="http://schemas.microsoft.com/office/drawing/2014/main" id="{A2FA716D-95B6-489A-A4D2-742F98464EEF}"/>
              </a:ext>
            </a:extLst>
          </p:cNvPr>
          <p:cNvSpPr txBox="1">
            <a:spLocks/>
          </p:cNvSpPr>
          <p:nvPr/>
        </p:nvSpPr>
        <p:spPr bwMode="gray">
          <a:xfrm>
            <a:off x="3895607" y="3811267"/>
            <a:ext cx="253298" cy="163636"/>
          </a:xfrm>
          <a:prstGeom prst="rect">
            <a:avLst/>
          </a:prstGeom>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algn="just"/>
            <a:endParaRPr lang="en-GB" sz="800" dirty="0"/>
          </a:p>
        </p:txBody>
      </p:sp>
      <p:pic>
        <p:nvPicPr>
          <p:cNvPr id="2" name="Picture 1">
            <a:extLst>
              <a:ext uri="{FF2B5EF4-FFF2-40B4-BE49-F238E27FC236}">
                <a16:creationId xmlns:a16="http://schemas.microsoft.com/office/drawing/2014/main" id="{7F0A5DF9-7CFA-41DE-88C6-B5CACB6F1B80}"/>
              </a:ext>
            </a:extLst>
          </p:cNvPr>
          <p:cNvPicPr>
            <a:picLocks noChangeAspect="1"/>
          </p:cNvPicPr>
          <p:nvPr/>
        </p:nvPicPr>
        <p:blipFill rotWithShape="1">
          <a:blip r:embed="rId2"/>
          <a:srcRect l="26419" r="28930"/>
          <a:stretch/>
        </p:blipFill>
        <p:spPr>
          <a:xfrm>
            <a:off x="5697158" y="1831267"/>
            <a:ext cx="1768195" cy="3960000"/>
          </a:xfrm>
          <a:prstGeom prst="rect">
            <a:avLst/>
          </a:prstGeom>
        </p:spPr>
      </p:pic>
    </p:spTree>
    <p:extLst>
      <p:ext uri="{BB962C8B-B14F-4D97-AF65-F5344CB8AC3E}">
        <p14:creationId xmlns:p14="http://schemas.microsoft.com/office/powerpoint/2010/main" val="2743262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FC922149-6E15-44FF-B3B1-E524EA388DB1}"/>
              </a:ext>
            </a:extLst>
          </p:cNvPr>
          <p:cNvSpPr>
            <a:spLocks noGrp="1"/>
          </p:cNvSpPr>
          <p:nvPr>
            <p:ph type="title"/>
          </p:nvPr>
        </p:nvSpPr>
        <p:spPr/>
        <p:txBody>
          <a:bodyPr/>
          <a:lstStyle/>
          <a:p>
            <a:r>
              <a:rPr lang="it-IT" dirty="0"/>
              <a:t>Accessorie Portfolio</a:t>
            </a:r>
          </a:p>
        </p:txBody>
      </p:sp>
      <p:sp>
        <p:nvSpPr>
          <p:cNvPr id="5" name="Footer Placeholder 4">
            <a:extLst>
              <a:ext uri="{FF2B5EF4-FFF2-40B4-BE49-F238E27FC236}">
                <a16:creationId xmlns:a16="http://schemas.microsoft.com/office/drawing/2014/main" id="{C5B6E7B2-5568-473E-8D3C-E6405EA4FE44}"/>
              </a:ext>
            </a:extLst>
          </p:cNvPr>
          <p:cNvSpPr>
            <a:spLocks noGrp="1"/>
          </p:cNvSpPr>
          <p:nvPr>
            <p:ph type="ftr" sz="quarter" idx="10"/>
          </p:nvPr>
        </p:nvSpPr>
        <p:spPr/>
        <p:txBody>
          <a:bodyPr/>
          <a:lstStyle/>
          <a:p>
            <a:pPr lvl="8"/>
            <a:endParaRPr lang="en-US" dirty="0"/>
          </a:p>
        </p:txBody>
      </p:sp>
      <p:sp>
        <p:nvSpPr>
          <p:cNvPr id="4" name="Date Placeholder 3">
            <a:extLst>
              <a:ext uri="{FF2B5EF4-FFF2-40B4-BE49-F238E27FC236}">
                <a16:creationId xmlns:a16="http://schemas.microsoft.com/office/drawing/2014/main" id="{ABC143F8-09BE-4D62-ACDD-CC61D4E6A391}"/>
              </a:ext>
            </a:extLst>
          </p:cNvPr>
          <p:cNvSpPr>
            <a:spLocks noGrp="1"/>
          </p:cNvSpPr>
          <p:nvPr>
            <p:ph type="dt" sz="half" idx="11"/>
          </p:nvPr>
        </p:nvSpPr>
        <p:spPr/>
        <p:txBody>
          <a:bodyPr/>
          <a:lstStyle/>
          <a:p>
            <a:fld id="{FFAB2352-921F-4DD8-A99A-A1474F6943FF}" type="datetime4">
              <a:rPr lang="en-US" smtClean="0"/>
              <a:t>June 9, 2021</a:t>
            </a:fld>
            <a:endParaRPr lang="en-US" dirty="0"/>
          </a:p>
        </p:txBody>
      </p:sp>
      <p:sp>
        <p:nvSpPr>
          <p:cNvPr id="6" name="Slide Number Placeholder 5">
            <a:extLst>
              <a:ext uri="{FF2B5EF4-FFF2-40B4-BE49-F238E27FC236}">
                <a16:creationId xmlns:a16="http://schemas.microsoft.com/office/drawing/2014/main" id="{EFD01E9C-382D-4502-AED3-0FF3A8B4B1E3}"/>
              </a:ext>
            </a:extLst>
          </p:cNvPr>
          <p:cNvSpPr>
            <a:spLocks noGrp="1"/>
          </p:cNvSpPr>
          <p:nvPr>
            <p:ph type="sldNum" sz="quarter" idx="12"/>
          </p:nvPr>
        </p:nvSpPr>
        <p:spPr/>
        <p:txBody>
          <a:bodyPr/>
          <a:lstStyle/>
          <a:p>
            <a:r>
              <a:rPr lang="en-US"/>
              <a:t>Slide </a:t>
            </a:r>
            <a:fld id="{619F89D8-7AE3-494A-97F3-03D680869632}" type="slidenum">
              <a:rPr lang="en-US" smtClean="0"/>
              <a:pPr/>
              <a:t>28</a:t>
            </a:fld>
            <a:endParaRPr lang="en-US" dirty="0"/>
          </a:p>
        </p:txBody>
      </p:sp>
      <p:sp>
        <p:nvSpPr>
          <p:cNvPr id="9" name="Content Placeholder 8">
            <a:extLst>
              <a:ext uri="{FF2B5EF4-FFF2-40B4-BE49-F238E27FC236}">
                <a16:creationId xmlns:a16="http://schemas.microsoft.com/office/drawing/2014/main" id="{1FF46436-77AD-4C22-8576-662E8174468A}"/>
              </a:ext>
            </a:extLst>
          </p:cNvPr>
          <p:cNvSpPr>
            <a:spLocks noGrp="1"/>
          </p:cNvSpPr>
          <p:nvPr>
            <p:ph sz="quarter" idx="19"/>
          </p:nvPr>
        </p:nvSpPr>
        <p:spPr/>
        <p:txBody>
          <a:bodyPr/>
          <a:lstStyle/>
          <a:p>
            <a:pPr marL="285750" indent="-285750">
              <a:buFont typeface="Arial" panose="020B0604020202020204" pitchFamily="34" charset="0"/>
              <a:buChar char="•"/>
            </a:pPr>
            <a:r>
              <a:rPr lang="en-GB" sz="1200" dirty="0"/>
              <a:t>Suitable for system pro M compact/F200/DS200</a:t>
            </a:r>
          </a:p>
          <a:p>
            <a:pPr marL="285750" indent="-285750">
              <a:buFont typeface="Arial" panose="020B0604020202020204" pitchFamily="34" charset="0"/>
              <a:buChar char="•"/>
            </a:pPr>
            <a:r>
              <a:rPr lang="en-GB" sz="1200" dirty="0"/>
              <a:t>Rated Voltage:</a:t>
            </a:r>
          </a:p>
          <a:p>
            <a:pPr marL="465768" lvl="1" indent="-285750"/>
            <a:r>
              <a:rPr lang="en-GB" sz="1200" dirty="0"/>
              <a:t>230VAC</a:t>
            </a:r>
          </a:p>
          <a:p>
            <a:pPr marL="285750" indent="-285750">
              <a:buFont typeface="Arial" panose="020B0604020202020204" pitchFamily="34" charset="0"/>
              <a:buChar char="•"/>
            </a:pPr>
            <a:r>
              <a:rPr lang="en-GB" sz="1200" dirty="0"/>
              <a:t>Max non tripping voltage AC:</a:t>
            </a:r>
          </a:p>
          <a:p>
            <a:pPr marL="465768" lvl="1" indent="-285750"/>
            <a:r>
              <a:rPr lang="en-GB" sz="1200" dirty="0"/>
              <a:t>253V</a:t>
            </a:r>
          </a:p>
          <a:p>
            <a:pPr marL="285750" indent="-285750">
              <a:buFont typeface="Arial" panose="020B0604020202020204" pitchFamily="34" charset="0"/>
              <a:buChar char="•"/>
            </a:pPr>
            <a:r>
              <a:rPr lang="en-GB" sz="1200" dirty="0"/>
              <a:t>Max tripping voltage AC:</a:t>
            </a:r>
          </a:p>
          <a:p>
            <a:pPr marL="465768" lvl="1" indent="-285750"/>
            <a:r>
              <a:rPr lang="en-GB" sz="1200" dirty="0"/>
              <a:t>270V (S2C-OVP1)</a:t>
            </a:r>
          </a:p>
          <a:p>
            <a:pPr marL="465768" lvl="1" indent="-285750"/>
            <a:r>
              <a:rPr lang="en-GB" sz="1200" dirty="0"/>
              <a:t>290V (S2C-OVP2)</a:t>
            </a:r>
          </a:p>
          <a:p>
            <a:pPr marL="285750" indent="-285750">
              <a:buFont typeface="Arial" panose="020B0604020202020204" pitchFamily="34" charset="0"/>
              <a:buChar char="•"/>
            </a:pPr>
            <a:r>
              <a:rPr lang="en-GB" sz="1200" dirty="0"/>
              <a:t>Tripping time:</a:t>
            </a:r>
          </a:p>
          <a:p>
            <a:pPr marL="465768" lvl="1" indent="-285750"/>
            <a:r>
              <a:rPr lang="en-GB" sz="1200" dirty="0"/>
              <a:t>&lt; 1s @ 290V AC</a:t>
            </a:r>
          </a:p>
          <a:p>
            <a:pPr marL="465768" lvl="1" indent="-285750"/>
            <a:r>
              <a:rPr lang="en-GB" sz="1200" dirty="0"/>
              <a:t>&lt; 0.1 @ 380V ac</a:t>
            </a:r>
          </a:p>
          <a:p>
            <a:pPr marL="285750" indent="-285750">
              <a:buFont typeface="Arial" panose="020B0604020202020204" pitchFamily="34" charset="0"/>
              <a:buChar char="•"/>
            </a:pPr>
            <a:r>
              <a:rPr lang="en-GB" sz="1200" dirty="0"/>
              <a:t>Max duration of impulse command: 7ms</a:t>
            </a:r>
          </a:p>
          <a:p>
            <a:endParaRPr lang="it-IT" sz="1200" dirty="0"/>
          </a:p>
        </p:txBody>
      </p:sp>
      <p:sp>
        <p:nvSpPr>
          <p:cNvPr id="14" name="Subtitle 13">
            <a:extLst>
              <a:ext uri="{FF2B5EF4-FFF2-40B4-BE49-F238E27FC236}">
                <a16:creationId xmlns:a16="http://schemas.microsoft.com/office/drawing/2014/main" id="{8E999EFD-0633-4937-A988-4AFF0BA8D7FC}"/>
              </a:ext>
            </a:extLst>
          </p:cNvPr>
          <p:cNvSpPr>
            <a:spLocks noGrp="1"/>
          </p:cNvSpPr>
          <p:nvPr>
            <p:ph type="subTitle" idx="13"/>
          </p:nvPr>
        </p:nvSpPr>
        <p:spPr/>
        <p:txBody>
          <a:bodyPr/>
          <a:lstStyle/>
          <a:p>
            <a:r>
              <a:rPr lang="it-IT" dirty="0"/>
              <a:t>Switch – </a:t>
            </a:r>
            <a:r>
              <a:rPr lang="it-IT" dirty="0" err="1"/>
              <a:t>Overvoltage</a:t>
            </a:r>
            <a:r>
              <a:rPr lang="it-IT" dirty="0"/>
              <a:t> Release S2C-OVPx</a:t>
            </a:r>
          </a:p>
        </p:txBody>
      </p:sp>
      <p:sp>
        <p:nvSpPr>
          <p:cNvPr id="30" name="Content Placeholder 1">
            <a:extLst>
              <a:ext uri="{FF2B5EF4-FFF2-40B4-BE49-F238E27FC236}">
                <a16:creationId xmlns:a16="http://schemas.microsoft.com/office/drawing/2014/main" id="{A2FA716D-95B6-489A-A4D2-742F98464EEF}"/>
              </a:ext>
            </a:extLst>
          </p:cNvPr>
          <p:cNvSpPr txBox="1">
            <a:spLocks/>
          </p:cNvSpPr>
          <p:nvPr/>
        </p:nvSpPr>
        <p:spPr bwMode="gray">
          <a:xfrm>
            <a:off x="3895607" y="3811267"/>
            <a:ext cx="253298" cy="163636"/>
          </a:xfrm>
          <a:prstGeom prst="rect">
            <a:avLst/>
          </a:prstGeom>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algn="just"/>
            <a:endParaRPr lang="en-GB" sz="800" dirty="0"/>
          </a:p>
        </p:txBody>
      </p:sp>
      <p:pic>
        <p:nvPicPr>
          <p:cNvPr id="2" name="Picture 1">
            <a:extLst>
              <a:ext uri="{FF2B5EF4-FFF2-40B4-BE49-F238E27FC236}">
                <a16:creationId xmlns:a16="http://schemas.microsoft.com/office/drawing/2014/main" id="{7F0A5DF9-7CFA-41DE-88C6-B5CACB6F1B80}"/>
              </a:ext>
            </a:extLst>
          </p:cNvPr>
          <p:cNvPicPr>
            <a:picLocks noChangeAspect="1"/>
          </p:cNvPicPr>
          <p:nvPr/>
        </p:nvPicPr>
        <p:blipFill rotWithShape="1">
          <a:blip r:embed="rId2"/>
          <a:srcRect l="26419" r="28930"/>
          <a:stretch/>
        </p:blipFill>
        <p:spPr>
          <a:xfrm>
            <a:off x="5697158" y="1831267"/>
            <a:ext cx="1768195" cy="3960000"/>
          </a:xfrm>
          <a:prstGeom prst="rect">
            <a:avLst/>
          </a:prstGeom>
        </p:spPr>
      </p:pic>
    </p:spTree>
    <p:extLst>
      <p:ext uri="{BB962C8B-B14F-4D97-AF65-F5344CB8AC3E}">
        <p14:creationId xmlns:p14="http://schemas.microsoft.com/office/powerpoint/2010/main" val="726817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68DEE00A-6EE5-4A53-81CD-8DA2EEF1824E}"/>
              </a:ext>
            </a:extLst>
          </p:cNvPr>
          <p:cNvPicPr>
            <a:picLocks noChangeAspect="1"/>
          </p:cNvPicPr>
          <p:nvPr/>
        </p:nvPicPr>
        <p:blipFill>
          <a:blip r:embed="rId2"/>
          <a:stretch>
            <a:fillRect/>
          </a:stretch>
        </p:blipFill>
        <p:spPr>
          <a:xfrm>
            <a:off x="7425776" y="1906320"/>
            <a:ext cx="767368" cy="1080000"/>
          </a:xfrm>
          <a:prstGeom prst="rect">
            <a:avLst/>
          </a:prstGeom>
        </p:spPr>
      </p:pic>
      <p:sp>
        <p:nvSpPr>
          <p:cNvPr id="4" name="Date Placeholder 3">
            <a:extLst>
              <a:ext uri="{FF2B5EF4-FFF2-40B4-BE49-F238E27FC236}">
                <a16:creationId xmlns:a16="http://schemas.microsoft.com/office/drawing/2014/main" id="{ABC143F8-09BE-4D62-ACDD-CC61D4E6A391}"/>
              </a:ext>
            </a:extLst>
          </p:cNvPr>
          <p:cNvSpPr>
            <a:spLocks noGrp="1"/>
          </p:cNvSpPr>
          <p:nvPr>
            <p:ph type="dt" sz="half" idx="18"/>
          </p:nvPr>
        </p:nvSpPr>
        <p:spPr/>
        <p:txBody>
          <a:bodyPr/>
          <a:lstStyle/>
          <a:p>
            <a:fld id="{FFAB2352-921F-4DD8-A99A-A1474F6943FF}" type="datetime4">
              <a:rPr lang="en-US" smtClean="0"/>
              <a:t>June 9, 2021</a:t>
            </a:fld>
            <a:endParaRPr lang="en-US" dirty="0"/>
          </a:p>
        </p:txBody>
      </p:sp>
      <p:sp>
        <p:nvSpPr>
          <p:cNvPr id="5" name="Footer Placeholder 4">
            <a:extLst>
              <a:ext uri="{FF2B5EF4-FFF2-40B4-BE49-F238E27FC236}">
                <a16:creationId xmlns:a16="http://schemas.microsoft.com/office/drawing/2014/main" id="{C5B6E7B2-5568-473E-8D3C-E6405EA4FE44}"/>
              </a:ext>
            </a:extLst>
          </p:cNvPr>
          <p:cNvSpPr>
            <a:spLocks noGrp="1"/>
          </p:cNvSpPr>
          <p:nvPr>
            <p:ph type="ftr" sz="quarter" idx="19"/>
          </p:nvPr>
        </p:nvSpPr>
        <p:spPr/>
        <p:txBody>
          <a:bodyPr/>
          <a:lstStyle/>
          <a:p>
            <a:pPr lvl="8"/>
            <a:endParaRPr lang="en-US" dirty="0"/>
          </a:p>
        </p:txBody>
      </p:sp>
      <p:sp>
        <p:nvSpPr>
          <p:cNvPr id="6" name="Slide Number Placeholder 5">
            <a:extLst>
              <a:ext uri="{FF2B5EF4-FFF2-40B4-BE49-F238E27FC236}">
                <a16:creationId xmlns:a16="http://schemas.microsoft.com/office/drawing/2014/main" id="{EFD01E9C-382D-4502-AED3-0FF3A8B4B1E3}"/>
              </a:ext>
            </a:extLst>
          </p:cNvPr>
          <p:cNvSpPr>
            <a:spLocks noGrp="1"/>
          </p:cNvSpPr>
          <p:nvPr>
            <p:ph type="sldNum" sz="quarter" idx="20"/>
          </p:nvPr>
        </p:nvSpPr>
        <p:spPr/>
        <p:txBody>
          <a:bodyPr/>
          <a:lstStyle/>
          <a:p>
            <a:r>
              <a:rPr lang="en-US"/>
              <a:t>Slide </a:t>
            </a:r>
            <a:fld id="{619F89D8-7AE3-494A-97F3-03D680869632}" type="slidenum">
              <a:rPr lang="en-US" smtClean="0"/>
              <a:pPr/>
              <a:t>29</a:t>
            </a:fld>
            <a:endParaRPr lang="en-US" dirty="0"/>
          </a:p>
        </p:txBody>
      </p:sp>
      <p:sp>
        <p:nvSpPr>
          <p:cNvPr id="10" name="Subtitle 9">
            <a:extLst>
              <a:ext uri="{FF2B5EF4-FFF2-40B4-BE49-F238E27FC236}">
                <a16:creationId xmlns:a16="http://schemas.microsoft.com/office/drawing/2014/main" id="{CA164135-1CD1-4E96-A472-1C39A5929D4D}"/>
              </a:ext>
            </a:extLst>
          </p:cNvPr>
          <p:cNvSpPr>
            <a:spLocks noGrp="1"/>
          </p:cNvSpPr>
          <p:nvPr>
            <p:ph type="subTitle" idx="13"/>
          </p:nvPr>
        </p:nvSpPr>
        <p:spPr/>
        <p:txBody>
          <a:bodyPr/>
          <a:lstStyle/>
          <a:p>
            <a:r>
              <a:rPr lang="it-IT" dirty="0"/>
              <a:t>Control - </a:t>
            </a:r>
            <a:r>
              <a:rPr lang="it-IT" dirty="0" err="1"/>
              <a:t>Overview</a:t>
            </a:r>
            <a:endParaRPr lang="it-IT" dirty="0"/>
          </a:p>
        </p:txBody>
      </p:sp>
      <p:sp>
        <p:nvSpPr>
          <p:cNvPr id="9" name="Title 8">
            <a:extLst>
              <a:ext uri="{FF2B5EF4-FFF2-40B4-BE49-F238E27FC236}">
                <a16:creationId xmlns:a16="http://schemas.microsoft.com/office/drawing/2014/main" id="{A9EF2CC4-6F2B-47AF-B7A7-0ED61778415D}"/>
              </a:ext>
            </a:extLst>
          </p:cNvPr>
          <p:cNvSpPr>
            <a:spLocks noGrp="1"/>
          </p:cNvSpPr>
          <p:nvPr>
            <p:ph type="title"/>
          </p:nvPr>
        </p:nvSpPr>
        <p:spPr/>
        <p:txBody>
          <a:bodyPr/>
          <a:lstStyle/>
          <a:p>
            <a:r>
              <a:rPr lang="it-IT" dirty="0"/>
              <a:t>Accessories Portfolio</a:t>
            </a:r>
          </a:p>
        </p:txBody>
      </p:sp>
      <p:sp>
        <p:nvSpPr>
          <p:cNvPr id="30" name="Content Placeholder 1">
            <a:extLst>
              <a:ext uri="{FF2B5EF4-FFF2-40B4-BE49-F238E27FC236}">
                <a16:creationId xmlns:a16="http://schemas.microsoft.com/office/drawing/2014/main" id="{A2FA716D-95B6-489A-A4D2-742F98464EEF}"/>
              </a:ext>
            </a:extLst>
          </p:cNvPr>
          <p:cNvSpPr txBox="1">
            <a:spLocks/>
          </p:cNvSpPr>
          <p:nvPr/>
        </p:nvSpPr>
        <p:spPr bwMode="gray">
          <a:xfrm>
            <a:off x="3895607" y="3811267"/>
            <a:ext cx="253298" cy="163636"/>
          </a:xfrm>
          <a:prstGeom prst="rect">
            <a:avLst/>
          </a:prstGeom>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algn="just"/>
            <a:endParaRPr lang="en-GB" sz="800" dirty="0"/>
          </a:p>
        </p:txBody>
      </p:sp>
      <p:graphicFrame>
        <p:nvGraphicFramePr>
          <p:cNvPr id="7" name="Table 7">
            <a:extLst>
              <a:ext uri="{FF2B5EF4-FFF2-40B4-BE49-F238E27FC236}">
                <a16:creationId xmlns:a16="http://schemas.microsoft.com/office/drawing/2014/main" id="{DB012C8C-7B4B-4A57-82A0-9D3397969BBE}"/>
              </a:ext>
            </a:extLst>
          </p:cNvPr>
          <p:cNvGraphicFramePr>
            <a:graphicFrameLocks noGrp="1"/>
          </p:cNvGraphicFramePr>
          <p:nvPr/>
        </p:nvGraphicFramePr>
        <p:xfrm>
          <a:off x="247610" y="2939087"/>
          <a:ext cx="8650369" cy="1224280"/>
        </p:xfrm>
        <a:graphic>
          <a:graphicData uri="http://schemas.openxmlformats.org/drawingml/2006/table">
            <a:tbl>
              <a:tblPr firstRow="1" bandRow="1">
                <a:tableStyleId>{773F8A54-F971-430D-9108-034FE38666EA}</a:tableStyleId>
              </a:tblPr>
              <a:tblGrid>
                <a:gridCol w="1907100">
                  <a:extLst>
                    <a:ext uri="{9D8B030D-6E8A-4147-A177-3AD203B41FA5}">
                      <a16:colId xmlns:a16="http://schemas.microsoft.com/office/drawing/2014/main" val="588129590"/>
                    </a:ext>
                  </a:extLst>
                </a:gridCol>
                <a:gridCol w="2065660">
                  <a:extLst>
                    <a:ext uri="{9D8B030D-6E8A-4147-A177-3AD203B41FA5}">
                      <a16:colId xmlns:a16="http://schemas.microsoft.com/office/drawing/2014/main" val="1240383898"/>
                    </a:ext>
                  </a:extLst>
                </a:gridCol>
                <a:gridCol w="2407091">
                  <a:extLst>
                    <a:ext uri="{9D8B030D-6E8A-4147-A177-3AD203B41FA5}">
                      <a16:colId xmlns:a16="http://schemas.microsoft.com/office/drawing/2014/main" val="2360533439"/>
                    </a:ext>
                  </a:extLst>
                </a:gridCol>
                <a:gridCol w="2270518">
                  <a:extLst>
                    <a:ext uri="{9D8B030D-6E8A-4147-A177-3AD203B41FA5}">
                      <a16:colId xmlns:a16="http://schemas.microsoft.com/office/drawing/2014/main" val="2630102209"/>
                    </a:ext>
                  </a:extLst>
                </a:gridCol>
              </a:tblGrid>
              <a:tr h="0">
                <a:tc>
                  <a:txBody>
                    <a:bodyPr/>
                    <a:lstStyle/>
                    <a:p>
                      <a:pPr algn="r"/>
                      <a:r>
                        <a:rPr lang="it-IT" sz="1100" dirty="0">
                          <a:solidFill>
                            <a:schemeClr val="tx1"/>
                          </a:solidFill>
                        </a:rPr>
                        <a:t>Product  name</a:t>
                      </a:r>
                      <a:endParaRPr lang="it-IT" sz="1100" b="0" dirty="0">
                        <a:solidFill>
                          <a:schemeClr val="tx1"/>
                        </a:solidFill>
                      </a:endParaRPr>
                    </a:p>
                  </a:txBody>
                  <a:tcPr anchor="ctr"/>
                </a:tc>
                <a:tc>
                  <a:txBody>
                    <a:bodyPr/>
                    <a:lstStyle/>
                    <a:p>
                      <a:pPr algn="ctr"/>
                      <a:r>
                        <a:rPr lang="it-IT" sz="1100" dirty="0">
                          <a:solidFill>
                            <a:schemeClr val="tx1"/>
                          </a:solidFill>
                        </a:rPr>
                        <a:t>x2C-CM</a:t>
                      </a:r>
                      <a:endParaRPr lang="it-IT" sz="1100" b="0" dirty="0">
                        <a:solidFill>
                          <a:schemeClr val="tx1"/>
                        </a:solidFill>
                      </a:endParaRPr>
                    </a:p>
                  </a:txBody>
                  <a:tcPr anchor="ctr"/>
                </a:tc>
                <a:tc>
                  <a:txBody>
                    <a:bodyPr/>
                    <a:lstStyle/>
                    <a:p>
                      <a:pPr algn="ctr"/>
                      <a:r>
                        <a:rPr lang="it-IT" sz="1100" dirty="0">
                          <a:solidFill>
                            <a:schemeClr val="tx1"/>
                          </a:solidFill>
                        </a:rPr>
                        <a:t>F2C-ARI</a:t>
                      </a:r>
                      <a:endParaRPr lang="it-IT" sz="1100" b="0" dirty="0">
                        <a:solidFill>
                          <a:schemeClr val="tx1"/>
                        </a:solidFill>
                      </a:endParaRPr>
                    </a:p>
                  </a:txBody>
                  <a:tcPr anchor="ctr"/>
                </a:tc>
                <a:tc>
                  <a:txBody>
                    <a:bodyPr/>
                    <a:lstStyle/>
                    <a:p>
                      <a:pPr algn="ctr"/>
                      <a:r>
                        <a:rPr lang="it-IT" sz="1100" dirty="0">
                          <a:solidFill>
                            <a:schemeClr val="tx1"/>
                          </a:solidFill>
                        </a:rPr>
                        <a:t>F2C-ARH</a:t>
                      </a:r>
                      <a:endParaRPr lang="it-IT" sz="1100" b="0" dirty="0">
                        <a:solidFill>
                          <a:schemeClr val="tx1"/>
                        </a:solidFill>
                      </a:endParaRPr>
                    </a:p>
                  </a:txBody>
                  <a:tcPr anchor="ctr"/>
                </a:tc>
                <a:extLst>
                  <a:ext uri="{0D108BD9-81ED-4DB2-BD59-A6C34878D82A}">
                    <a16:rowId xmlns:a16="http://schemas.microsoft.com/office/drawing/2014/main" val="3253504344"/>
                  </a:ext>
                </a:extLst>
              </a:tr>
              <a:tr h="370840">
                <a:tc>
                  <a:txBody>
                    <a:bodyPr/>
                    <a:lstStyle/>
                    <a:p>
                      <a:pPr algn="r"/>
                      <a:r>
                        <a:rPr lang="it-IT" sz="1100" dirty="0" err="1">
                          <a:solidFill>
                            <a:schemeClr val="tx1"/>
                          </a:solidFill>
                        </a:rPr>
                        <a:t>Description</a:t>
                      </a:r>
                      <a:endParaRPr lang="it-IT" sz="1100" b="0" dirty="0">
                        <a:solidFill>
                          <a:schemeClr val="tx1"/>
                        </a:solidFill>
                      </a:endParaRPr>
                    </a:p>
                  </a:txBody>
                  <a:tcPr anchor="ctr"/>
                </a:tc>
                <a:tc>
                  <a:txBody>
                    <a:bodyPr/>
                    <a:lstStyle/>
                    <a:p>
                      <a:pPr algn="ctr"/>
                      <a:r>
                        <a:rPr lang="it-IT" sz="1100" dirty="0">
                          <a:solidFill>
                            <a:schemeClr val="tx1"/>
                          </a:solidFill>
                        </a:rPr>
                        <a:t>Motor </a:t>
                      </a:r>
                      <a:r>
                        <a:rPr lang="it-IT" sz="1100" dirty="0" err="1">
                          <a:solidFill>
                            <a:schemeClr val="tx1"/>
                          </a:solidFill>
                        </a:rPr>
                        <a:t>operating</a:t>
                      </a:r>
                      <a:endParaRPr lang="it-IT" sz="1100" b="0" dirty="0">
                        <a:solidFill>
                          <a:schemeClr val="tx1"/>
                        </a:solidFill>
                      </a:endParaRPr>
                    </a:p>
                  </a:txBody>
                  <a:tcPr anchor="ctr"/>
                </a:tc>
                <a:tc>
                  <a:txBody>
                    <a:bodyPr/>
                    <a:lstStyle/>
                    <a:p>
                      <a:pPr algn="ctr"/>
                      <a:r>
                        <a:rPr lang="it-IT" sz="1100" dirty="0">
                          <a:solidFill>
                            <a:schemeClr val="tx1"/>
                          </a:solidFill>
                        </a:rPr>
                        <a:t>Auto-</a:t>
                      </a:r>
                      <a:r>
                        <a:rPr lang="it-IT" sz="1100" dirty="0" err="1">
                          <a:solidFill>
                            <a:schemeClr val="tx1"/>
                          </a:solidFill>
                        </a:rPr>
                        <a:t>reclosing</a:t>
                      </a:r>
                      <a:r>
                        <a:rPr lang="it-IT" sz="1100" dirty="0">
                          <a:solidFill>
                            <a:schemeClr val="tx1"/>
                          </a:solidFill>
                        </a:rPr>
                        <a:t> </a:t>
                      </a:r>
                      <a:r>
                        <a:rPr lang="it-IT" sz="1100" dirty="0" err="1">
                          <a:solidFill>
                            <a:schemeClr val="tx1"/>
                          </a:solidFill>
                        </a:rPr>
                        <a:t>unit</a:t>
                      </a:r>
                      <a:endParaRPr lang="it-IT" sz="1100" b="0" dirty="0">
                        <a:solidFill>
                          <a:schemeClr val="tx1"/>
                        </a:solidFill>
                      </a:endParaRPr>
                    </a:p>
                  </a:txBody>
                  <a:tcPr anchor="ctr"/>
                </a:tc>
                <a:tc>
                  <a:txBody>
                    <a:bodyPr/>
                    <a:lstStyle/>
                    <a:p>
                      <a:pPr algn="ctr"/>
                      <a:r>
                        <a:rPr lang="it-IT" sz="1100" dirty="0">
                          <a:solidFill>
                            <a:schemeClr val="tx1"/>
                          </a:solidFill>
                        </a:rPr>
                        <a:t>Home </a:t>
                      </a:r>
                      <a:r>
                        <a:rPr lang="it-IT" sz="1100" dirty="0" err="1">
                          <a:solidFill>
                            <a:schemeClr val="tx1"/>
                          </a:solidFill>
                        </a:rPr>
                        <a:t>automatic</a:t>
                      </a:r>
                      <a:r>
                        <a:rPr lang="it-IT" sz="1100" dirty="0">
                          <a:solidFill>
                            <a:schemeClr val="tx1"/>
                          </a:solidFill>
                        </a:rPr>
                        <a:t> </a:t>
                      </a:r>
                      <a:r>
                        <a:rPr lang="it-IT" sz="1100" dirty="0" err="1">
                          <a:solidFill>
                            <a:schemeClr val="tx1"/>
                          </a:solidFill>
                        </a:rPr>
                        <a:t>resetting</a:t>
                      </a:r>
                      <a:endParaRPr lang="it-IT" sz="1100" b="0" dirty="0">
                        <a:solidFill>
                          <a:schemeClr val="tx1"/>
                        </a:solidFill>
                      </a:endParaRPr>
                    </a:p>
                  </a:txBody>
                  <a:tcPr anchor="ctr"/>
                </a:tc>
                <a:extLst>
                  <a:ext uri="{0D108BD9-81ED-4DB2-BD59-A6C34878D82A}">
                    <a16:rowId xmlns:a16="http://schemas.microsoft.com/office/drawing/2014/main" val="1187458406"/>
                  </a:ext>
                </a:extLst>
              </a:tr>
              <a:tr h="193556">
                <a:tc>
                  <a:txBody>
                    <a:bodyPr/>
                    <a:lstStyle/>
                    <a:p>
                      <a:pPr algn="r"/>
                      <a:r>
                        <a:rPr lang="it-IT" sz="1100" dirty="0">
                          <a:solidFill>
                            <a:schemeClr val="tx1"/>
                          </a:solidFill>
                        </a:rPr>
                        <a:t>Technical features</a:t>
                      </a:r>
                      <a:endParaRPr lang="it-IT" sz="1100" b="0" dirty="0">
                        <a:solidFill>
                          <a:schemeClr val="tx1"/>
                        </a:solidFill>
                      </a:endParaRPr>
                    </a:p>
                  </a:txBody>
                  <a:tcPr anchor="ctr"/>
                </a:tc>
                <a:tc>
                  <a:txBody>
                    <a:bodyPr/>
                    <a:lstStyle/>
                    <a:p>
                      <a:pPr algn="ctr"/>
                      <a:r>
                        <a:rPr lang="it-IT" sz="1100" kern="1200" dirty="0">
                          <a:solidFill>
                            <a:schemeClr val="tx1"/>
                          </a:solidFill>
                        </a:rPr>
                        <a:t>Supply </a:t>
                      </a:r>
                      <a:r>
                        <a:rPr lang="it-IT" sz="1100" kern="1200" dirty="0" err="1">
                          <a:solidFill>
                            <a:schemeClr val="tx1"/>
                          </a:solidFill>
                        </a:rPr>
                        <a:t>voltage</a:t>
                      </a:r>
                      <a:r>
                        <a:rPr lang="it-IT" sz="1100" kern="1200" dirty="0">
                          <a:solidFill>
                            <a:schemeClr val="tx1"/>
                          </a:solidFill>
                        </a:rPr>
                        <a:t>:</a:t>
                      </a:r>
                    </a:p>
                    <a:p>
                      <a:pPr algn="ctr"/>
                      <a:r>
                        <a:rPr lang="it-IT" sz="1100" kern="1200" dirty="0">
                          <a:solidFill>
                            <a:schemeClr val="tx1"/>
                          </a:solidFill>
                        </a:rPr>
                        <a:t>12 ... 30 V AC </a:t>
                      </a:r>
                    </a:p>
                    <a:p>
                      <a:pPr algn="ctr"/>
                      <a:r>
                        <a:rPr lang="it-IT" sz="1100" kern="1200" dirty="0">
                          <a:solidFill>
                            <a:schemeClr val="tx1"/>
                          </a:solidFill>
                        </a:rPr>
                        <a:t>12 ... 48 V DC</a:t>
                      </a:r>
                      <a:endParaRPr lang="it-IT" sz="1100" kern="1200" dirty="0">
                        <a:solidFill>
                          <a:schemeClr val="tx1"/>
                        </a:solidFill>
                        <a:latin typeface="+mn-lt"/>
                        <a:ea typeface="+mn-ea"/>
                        <a:cs typeface="+mn-cs"/>
                      </a:endParaRPr>
                    </a:p>
                  </a:txBody>
                  <a:tcPr anchor="ctr"/>
                </a:tc>
                <a:tc>
                  <a:txBody>
                    <a:bodyPr/>
                    <a:lstStyle/>
                    <a:p>
                      <a:pPr algn="ctr"/>
                      <a:r>
                        <a:rPr lang="it-IT" sz="1100" kern="1200" dirty="0">
                          <a:solidFill>
                            <a:schemeClr val="tx1"/>
                          </a:solidFill>
                        </a:rPr>
                        <a:t>Supply </a:t>
                      </a:r>
                      <a:r>
                        <a:rPr lang="it-IT" sz="1100" kern="1200" dirty="0" err="1">
                          <a:solidFill>
                            <a:schemeClr val="tx1"/>
                          </a:solidFill>
                        </a:rPr>
                        <a:t>voltage</a:t>
                      </a:r>
                      <a:r>
                        <a:rPr lang="it-IT" sz="1100" kern="1200" dirty="0">
                          <a:solidFill>
                            <a:schemeClr val="tx1"/>
                          </a:solidFill>
                        </a:rPr>
                        <a:t>:</a:t>
                      </a:r>
                    </a:p>
                    <a:p>
                      <a:pPr algn="ctr"/>
                      <a:r>
                        <a:rPr lang="it-IT" sz="1100" kern="1200" dirty="0">
                          <a:solidFill>
                            <a:schemeClr val="tx1"/>
                          </a:solidFill>
                        </a:rPr>
                        <a:t>12 ... 30 V AC </a:t>
                      </a:r>
                    </a:p>
                    <a:p>
                      <a:pPr algn="ctr"/>
                      <a:r>
                        <a:rPr lang="it-IT" sz="1100" kern="1200" dirty="0">
                          <a:solidFill>
                            <a:schemeClr val="tx1"/>
                          </a:solidFill>
                        </a:rPr>
                        <a:t>12 ... 48 V DC</a:t>
                      </a:r>
                      <a:endParaRPr lang="it-IT" sz="1100" kern="1200" dirty="0">
                        <a:solidFill>
                          <a:schemeClr val="tx1"/>
                        </a:solidFill>
                        <a:latin typeface="+mn-lt"/>
                        <a:ea typeface="+mn-ea"/>
                        <a:cs typeface="+mn-cs"/>
                      </a:endParaRPr>
                    </a:p>
                  </a:txBody>
                  <a:tcPr anchor="ctr"/>
                </a:tc>
                <a:tc>
                  <a:txBody>
                    <a:bodyPr/>
                    <a:lstStyle/>
                    <a:p>
                      <a:pPr algn="ctr"/>
                      <a:r>
                        <a:rPr lang="it-IT" sz="1050" kern="1200" dirty="0">
                          <a:solidFill>
                            <a:schemeClr val="tx1"/>
                          </a:solidFill>
                        </a:rPr>
                        <a:t>Supply </a:t>
                      </a:r>
                      <a:r>
                        <a:rPr lang="it-IT" sz="1050" kern="1200" dirty="0" err="1">
                          <a:solidFill>
                            <a:schemeClr val="tx1"/>
                          </a:solidFill>
                        </a:rPr>
                        <a:t>voltage</a:t>
                      </a:r>
                      <a:r>
                        <a:rPr lang="it-IT" sz="1050" kern="1200" dirty="0">
                          <a:solidFill>
                            <a:schemeClr val="tx1"/>
                          </a:solidFill>
                        </a:rPr>
                        <a:t>:</a:t>
                      </a:r>
                    </a:p>
                    <a:p>
                      <a:pPr algn="ctr"/>
                      <a:r>
                        <a:rPr lang="it-IT" sz="1050" kern="1200" dirty="0">
                          <a:solidFill>
                            <a:schemeClr val="tx1"/>
                          </a:solidFill>
                        </a:rPr>
                        <a:t>230 V AC</a:t>
                      </a:r>
                      <a:endParaRPr lang="it-IT" sz="1050" kern="1200" dirty="0">
                        <a:solidFill>
                          <a:schemeClr val="tx1"/>
                        </a:solidFill>
                        <a:latin typeface="+mn-lt"/>
                        <a:ea typeface="+mn-ea"/>
                        <a:cs typeface="+mn-cs"/>
                      </a:endParaRPr>
                    </a:p>
                  </a:txBody>
                  <a:tcPr anchor="ctr"/>
                </a:tc>
                <a:extLst>
                  <a:ext uri="{0D108BD9-81ED-4DB2-BD59-A6C34878D82A}">
                    <a16:rowId xmlns:a16="http://schemas.microsoft.com/office/drawing/2014/main" val="921800521"/>
                  </a:ext>
                </a:extLst>
              </a:tr>
            </a:tbl>
          </a:graphicData>
        </a:graphic>
      </p:graphicFrame>
      <p:pic>
        <p:nvPicPr>
          <p:cNvPr id="12" name="Picture 11">
            <a:extLst>
              <a:ext uri="{FF2B5EF4-FFF2-40B4-BE49-F238E27FC236}">
                <a16:creationId xmlns:a16="http://schemas.microsoft.com/office/drawing/2014/main" id="{662F63E3-33FF-4CBE-B714-EB4BEB241882}"/>
              </a:ext>
            </a:extLst>
          </p:cNvPr>
          <p:cNvPicPr>
            <a:picLocks noChangeAspect="1"/>
          </p:cNvPicPr>
          <p:nvPr/>
        </p:nvPicPr>
        <p:blipFill>
          <a:blip r:embed="rId3"/>
          <a:stretch>
            <a:fillRect/>
          </a:stretch>
        </p:blipFill>
        <p:spPr>
          <a:xfrm>
            <a:off x="2720527" y="1914925"/>
            <a:ext cx="816674" cy="972000"/>
          </a:xfrm>
          <a:prstGeom prst="rect">
            <a:avLst/>
          </a:prstGeom>
        </p:spPr>
      </p:pic>
      <p:pic>
        <p:nvPicPr>
          <p:cNvPr id="17" name="Picture 16">
            <a:extLst>
              <a:ext uri="{FF2B5EF4-FFF2-40B4-BE49-F238E27FC236}">
                <a16:creationId xmlns:a16="http://schemas.microsoft.com/office/drawing/2014/main" id="{FFC0B262-D0B3-4B3D-AAFF-78E82DC9BF5F}"/>
              </a:ext>
            </a:extLst>
          </p:cNvPr>
          <p:cNvPicPr>
            <a:picLocks noChangeAspect="1"/>
          </p:cNvPicPr>
          <p:nvPr/>
        </p:nvPicPr>
        <p:blipFill>
          <a:blip r:embed="rId4"/>
          <a:stretch>
            <a:fillRect/>
          </a:stretch>
        </p:blipFill>
        <p:spPr>
          <a:xfrm>
            <a:off x="5050079" y="1932157"/>
            <a:ext cx="758755" cy="972000"/>
          </a:xfrm>
          <a:prstGeom prst="rect">
            <a:avLst/>
          </a:prstGeom>
        </p:spPr>
      </p:pic>
    </p:spTree>
    <p:extLst>
      <p:ext uri="{BB962C8B-B14F-4D97-AF65-F5344CB8AC3E}">
        <p14:creationId xmlns:p14="http://schemas.microsoft.com/office/powerpoint/2010/main" val="3928509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96905-FB81-49B2-B7DD-A1BE8ED7D741}"/>
              </a:ext>
            </a:extLst>
          </p:cNvPr>
          <p:cNvSpPr>
            <a:spLocks noGrp="1"/>
          </p:cNvSpPr>
          <p:nvPr>
            <p:ph type="title"/>
          </p:nvPr>
        </p:nvSpPr>
        <p:spPr/>
        <p:txBody>
          <a:bodyPr/>
          <a:lstStyle/>
          <a:p>
            <a:r>
              <a:rPr lang="it-IT" dirty="0"/>
              <a:t>Accessories Portfolio</a:t>
            </a:r>
            <a:endParaRPr lang="en-GB" b="0" dirty="0"/>
          </a:p>
        </p:txBody>
      </p:sp>
      <p:sp>
        <p:nvSpPr>
          <p:cNvPr id="5" name="Footer Placeholder 4">
            <a:extLst>
              <a:ext uri="{FF2B5EF4-FFF2-40B4-BE49-F238E27FC236}">
                <a16:creationId xmlns:a16="http://schemas.microsoft.com/office/drawing/2014/main" id="{C5B6E7B2-5568-473E-8D3C-E6405EA4FE44}"/>
              </a:ext>
            </a:extLst>
          </p:cNvPr>
          <p:cNvSpPr>
            <a:spLocks noGrp="1"/>
          </p:cNvSpPr>
          <p:nvPr>
            <p:ph type="ftr" sz="quarter" idx="10"/>
          </p:nvPr>
        </p:nvSpPr>
        <p:spPr/>
        <p:txBody>
          <a:bodyPr/>
          <a:lstStyle/>
          <a:p>
            <a:pPr lvl="8"/>
            <a:endParaRPr lang="en-US" dirty="0"/>
          </a:p>
        </p:txBody>
      </p:sp>
      <p:sp>
        <p:nvSpPr>
          <p:cNvPr id="4" name="Date Placeholder 3">
            <a:extLst>
              <a:ext uri="{FF2B5EF4-FFF2-40B4-BE49-F238E27FC236}">
                <a16:creationId xmlns:a16="http://schemas.microsoft.com/office/drawing/2014/main" id="{ABC143F8-09BE-4D62-ACDD-CC61D4E6A391}"/>
              </a:ext>
            </a:extLst>
          </p:cNvPr>
          <p:cNvSpPr>
            <a:spLocks noGrp="1"/>
          </p:cNvSpPr>
          <p:nvPr>
            <p:ph type="dt" sz="half" idx="11"/>
          </p:nvPr>
        </p:nvSpPr>
        <p:spPr/>
        <p:txBody>
          <a:bodyPr/>
          <a:lstStyle/>
          <a:p>
            <a:fld id="{FFAB2352-921F-4DD8-A99A-A1474F6943FF}" type="datetime4">
              <a:rPr lang="en-US" smtClean="0"/>
              <a:t>June 9, 2021</a:t>
            </a:fld>
            <a:endParaRPr lang="en-US" dirty="0"/>
          </a:p>
        </p:txBody>
      </p:sp>
      <p:sp>
        <p:nvSpPr>
          <p:cNvPr id="6" name="Slide Number Placeholder 5">
            <a:extLst>
              <a:ext uri="{FF2B5EF4-FFF2-40B4-BE49-F238E27FC236}">
                <a16:creationId xmlns:a16="http://schemas.microsoft.com/office/drawing/2014/main" id="{EFD01E9C-382D-4502-AED3-0FF3A8B4B1E3}"/>
              </a:ext>
            </a:extLst>
          </p:cNvPr>
          <p:cNvSpPr>
            <a:spLocks noGrp="1"/>
          </p:cNvSpPr>
          <p:nvPr>
            <p:ph type="sldNum" sz="quarter" idx="12"/>
          </p:nvPr>
        </p:nvSpPr>
        <p:spPr/>
        <p:txBody>
          <a:bodyPr/>
          <a:lstStyle/>
          <a:p>
            <a:r>
              <a:rPr lang="en-US"/>
              <a:t>Slide </a:t>
            </a:r>
            <a:fld id="{619F89D8-7AE3-494A-97F3-03D680869632}" type="slidenum">
              <a:rPr lang="en-US" smtClean="0"/>
              <a:pPr/>
              <a:t>3</a:t>
            </a:fld>
            <a:endParaRPr lang="en-US" dirty="0"/>
          </a:p>
        </p:txBody>
      </p:sp>
      <p:sp>
        <p:nvSpPr>
          <p:cNvPr id="43" name="Content Placeholder 42">
            <a:extLst>
              <a:ext uri="{FF2B5EF4-FFF2-40B4-BE49-F238E27FC236}">
                <a16:creationId xmlns:a16="http://schemas.microsoft.com/office/drawing/2014/main" id="{822D31FE-39DB-4A37-A942-320D034EA93D}"/>
              </a:ext>
            </a:extLst>
          </p:cNvPr>
          <p:cNvSpPr>
            <a:spLocks noGrp="1"/>
          </p:cNvSpPr>
          <p:nvPr>
            <p:ph sz="quarter" idx="20"/>
          </p:nvPr>
        </p:nvSpPr>
        <p:spPr/>
        <p:txBody>
          <a:bodyPr/>
          <a:lstStyle/>
          <a:p>
            <a:pPr algn="ctr"/>
            <a:endParaRPr lang="en-US" sz="1200" b="1" dirty="0"/>
          </a:p>
          <a:p>
            <a:pPr algn="ctr"/>
            <a:endParaRPr lang="en-US" sz="1200" b="1" dirty="0"/>
          </a:p>
          <a:p>
            <a:pPr algn="ctr"/>
            <a:endParaRPr lang="en-US" sz="1200" b="1" dirty="0"/>
          </a:p>
          <a:p>
            <a:pPr algn="ctr"/>
            <a:endParaRPr lang="en-US" sz="400" b="1" dirty="0"/>
          </a:p>
          <a:p>
            <a:pPr algn="ctr"/>
            <a:endParaRPr lang="en-US" sz="1200" dirty="0"/>
          </a:p>
          <a:p>
            <a:pPr algn="ctr"/>
            <a:r>
              <a:rPr lang="en-US" sz="1200" dirty="0"/>
              <a:t>Increase </a:t>
            </a:r>
            <a:r>
              <a:rPr lang="en-US" sz="1200" b="1" dirty="0"/>
              <a:t>safety and comfort</a:t>
            </a:r>
            <a:r>
              <a:rPr lang="en-US" sz="1200" dirty="0"/>
              <a:t> of the installation</a:t>
            </a:r>
            <a:endParaRPr lang="it-IT" sz="1200" dirty="0"/>
          </a:p>
          <a:p>
            <a:endParaRPr lang="it-IT" sz="1200" dirty="0"/>
          </a:p>
        </p:txBody>
      </p:sp>
      <p:sp>
        <p:nvSpPr>
          <p:cNvPr id="42" name="Content Placeholder 41">
            <a:extLst>
              <a:ext uri="{FF2B5EF4-FFF2-40B4-BE49-F238E27FC236}">
                <a16:creationId xmlns:a16="http://schemas.microsoft.com/office/drawing/2014/main" id="{8845BA69-F261-417F-9CF2-728CC6C3F96A}"/>
              </a:ext>
            </a:extLst>
          </p:cNvPr>
          <p:cNvSpPr>
            <a:spLocks noGrp="1"/>
          </p:cNvSpPr>
          <p:nvPr>
            <p:ph sz="quarter" idx="19"/>
          </p:nvPr>
        </p:nvSpPr>
        <p:spPr/>
        <p:txBody>
          <a:bodyPr/>
          <a:lstStyle/>
          <a:p>
            <a:pPr algn="ctr"/>
            <a:endParaRPr lang="en-US" sz="1200" b="1" dirty="0"/>
          </a:p>
          <a:p>
            <a:pPr algn="ctr"/>
            <a:endParaRPr lang="en-US" sz="1200" b="1" dirty="0"/>
          </a:p>
          <a:p>
            <a:pPr algn="ctr"/>
            <a:endParaRPr lang="en-US" sz="1200" b="1" dirty="0"/>
          </a:p>
          <a:p>
            <a:pPr algn="ctr"/>
            <a:endParaRPr lang="en-US" sz="1200" b="1" dirty="0"/>
          </a:p>
          <a:p>
            <a:pPr algn="ctr"/>
            <a:r>
              <a:rPr lang="en-US" sz="1200" b="1" dirty="0"/>
              <a:t>Wide range </a:t>
            </a:r>
            <a:r>
              <a:rPr lang="en-US" sz="1200" dirty="0"/>
              <a:t>of accessories to accomplish customer needs </a:t>
            </a:r>
            <a:endParaRPr lang="it-IT" sz="1200" dirty="0"/>
          </a:p>
        </p:txBody>
      </p:sp>
      <p:sp>
        <p:nvSpPr>
          <p:cNvPr id="41" name="Subtitle 40">
            <a:extLst>
              <a:ext uri="{FF2B5EF4-FFF2-40B4-BE49-F238E27FC236}">
                <a16:creationId xmlns:a16="http://schemas.microsoft.com/office/drawing/2014/main" id="{5B38EC11-55BD-4C45-AF3B-C22837D2FA91}"/>
              </a:ext>
            </a:extLst>
          </p:cNvPr>
          <p:cNvSpPr>
            <a:spLocks noGrp="1"/>
          </p:cNvSpPr>
          <p:nvPr>
            <p:ph type="subTitle" idx="13"/>
          </p:nvPr>
        </p:nvSpPr>
        <p:spPr/>
        <p:txBody>
          <a:bodyPr/>
          <a:lstStyle/>
          <a:p>
            <a:r>
              <a:rPr lang="it-IT" dirty="0" err="1"/>
              <a:t>Overview</a:t>
            </a:r>
            <a:endParaRPr lang="it-IT" dirty="0"/>
          </a:p>
        </p:txBody>
      </p:sp>
      <p:sp>
        <p:nvSpPr>
          <p:cNvPr id="45" name="Content Placeholder 44">
            <a:extLst>
              <a:ext uri="{FF2B5EF4-FFF2-40B4-BE49-F238E27FC236}">
                <a16:creationId xmlns:a16="http://schemas.microsoft.com/office/drawing/2014/main" id="{5BF7D3A6-3401-448F-A700-A3E7328AF624}"/>
              </a:ext>
            </a:extLst>
          </p:cNvPr>
          <p:cNvSpPr>
            <a:spLocks noGrp="1"/>
          </p:cNvSpPr>
          <p:nvPr>
            <p:ph sz="quarter" idx="22"/>
          </p:nvPr>
        </p:nvSpPr>
        <p:spPr/>
        <p:txBody>
          <a:bodyPr/>
          <a:lstStyle/>
          <a:p>
            <a:pPr algn="ctr"/>
            <a:endParaRPr lang="en-US" sz="1200" b="1" dirty="0"/>
          </a:p>
          <a:p>
            <a:pPr algn="ctr"/>
            <a:endParaRPr lang="en-US" sz="1200" b="1" dirty="0"/>
          </a:p>
          <a:p>
            <a:pPr algn="ctr"/>
            <a:endParaRPr lang="en-US" sz="1200" b="1" dirty="0"/>
          </a:p>
          <a:p>
            <a:pPr algn="ctr"/>
            <a:endParaRPr lang="en-US" sz="1200" b="1" dirty="0"/>
          </a:p>
          <a:p>
            <a:pPr algn="ctr"/>
            <a:r>
              <a:rPr lang="en-US" sz="1200" b="1" dirty="0"/>
              <a:t>Easy to install </a:t>
            </a:r>
            <a:r>
              <a:rPr lang="en-US" sz="1200" dirty="0"/>
              <a:t>thanks to the “Plug and play” coupling of products</a:t>
            </a:r>
            <a:endParaRPr lang="it-IT" sz="1200" dirty="0"/>
          </a:p>
          <a:p>
            <a:endParaRPr lang="it-IT" sz="1200" dirty="0"/>
          </a:p>
        </p:txBody>
      </p:sp>
      <p:sp>
        <p:nvSpPr>
          <p:cNvPr id="46" name="Content Placeholder 45">
            <a:extLst>
              <a:ext uri="{FF2B5EF4-FFF2-40B4-BE49-F238E27FC236}">
                <a16:creationId xmlns:a16="http://schemas.microsoft.com/office/drawing/2014/main" id="{30FE09AB-521B-48A3-88FB-A5C17EF4D4C8}"/>
              </a:ext>
            </a:extLst>
          </p:cNvPr>
          <p:cNvSpPr>
            <a:spLocks noGrp="1"/>
          </p:cNvSpPr>
          <p:nvPr>
            <p:ph sz="quarter" idx="23"/>
          </p:nvPr>
        </p:nvSpPr>
        <p:spPr/>
        <p:txBody>
          <a:bodyPr/>
          <a:lstStyle/>
          <a:p>
            <a:pPr algn="ctr"/>
            <a:endParaRPr lang="en-US" sz="1200" b="1" dirty="0"/>
          </a:p>
          <a:p>
            <a:pPr algn="ctr"/>
            <a:endParaRPr lang="en-US" sz="1200" b="1" dirty="0"/>
          </a:p>
          <a:p>
            <a:pPr algn="ctr"/>
            <a:endParaRPr lang="en-US" sz="1200" b="1" dirty="0"/>
          </a:p>
          <a:p>
            <a:pPr algn="ctr"/>
            <a:endParaRPr lang="en-US" sz="800" b="1" dirty="0"/>
          </a:p>
          <a:p>
            <a:pPr algn="ctr"/>
            <a:r>
              <a:rPr lang="en-US" sz="1200" b="1" dirty="0"/>
              <a:t>Global availability: </a:t>
            </a:r>
            <a:r>
              <a:rPr lang="en-US" sz="1200" dirty="0"/>
              <a:t>SKUs for IEC and UL applications</a:t>
            </a:r>
            <a:endParaRPr lang="it-IT" sz="1200" dirty="0"/>
          </a:p>
          <a:p>
            <a:endParaRPr lang="it-IT" sz="1200" dirty="0"/>
          </a:p>
        </p:txBody>
      </p:sp>
      <p:sp>
        <p:nvSpPr>
          <p:cNvPr id="30" name="Content Placeholder 1">
            <a:extLst>
              <a:ext uri="{FF2B5EF4-FFF2-40B4-BE49-F238E27FC236}">
                <a16:creationId xmlns:a16="http://schemas.microsoft.com/office/drawing/2014/main" id="{A2FA716D-95B6-489A-A4D2-742F98464EEF}"/>
              </a:ext>
            </a:extLst>
          </p:cNvPr>
          <p:cNvSpPr txBox="1">
            <a:spLocks/>
          </p:cNvSpPr>
          <p:nvPr/>
        </p:nvSpPr>
        <p:spPr bwMode="gray">
          <a:xfrm>
            <a:off x="3895607" y="3811267"/>
            <a:ext cx="253298" cy="163636"/>
          </a:xfrm>
          <a:prstGeom prst="rect">
            <a:avLst/>
          </a:prstGeom>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algn="just"/>
            <a:endParaRPr lang="en-GB" sz="800" dirty="0"/>
          </a:p>
        </p:txBody>
      </p:sp>
      <p:pic>
        <p:nvPicPr>
          <p:cNvPr id="7" name="Picture 6">
            <a:extLst>
              <a:ext uri="{FF2B5EF4-FFF2-40B4-BE49-F238E27FC236}">
                <a16:creationId xmlns:a16="http://schemas.microsoft.com/office/drawing/2014/main" id="{BC3CC232-04F7-4ED1-8837-4AE2243DA469}"/>
              </a:ext>
            </a:extLst>
          </p:cNvPr>
          <p:cNvPicPr>
            <a:picLocks noChangeAspect="1"/>
          </p:cNvPicPr>
          <p:nvPr/>
        </p:nvPicPr>
        <p:blipFill rotWithShape="1">
          <a:blip r:embed="rId2"/>
          <a:srcRect r="68548"/>
          <a:stretch/>
        </p:blipFill>
        <p:spPr>
          <a:xfrm>
            <a:off x="851493" y="1818756"/>
            <a:ext cx="823591" cy="970658"/>
          </a:xfrm>
          <a:prstGeom prst="rect">
            <a:avLst/>
          </a:prstGeom>
          <a:ln>
            <a:noFill/>
          </a:ln>
        </p:spPr>
      </p:pic>
      <p:pic>
        <p:nvPicPr>
          <p:cNvPr id="9" name="Picture 8">
            <a:extLst>
              <a:ext uri="{FF2B5EF4-FFF2-40B4-BE49-F238E27FC236}">
                <a16:creationId xmlns:a16="http://schemas.microsoft.com/office/drawing/2014/main" id="{446B3D37-6916-4ECA-974B-ECFD4D6567D4}"/>
              </a:ext>
            </a:extLst>
          </p:cNvPr>
          <p:cNvPicPr>
            <a:picLocks noChangeAspect="1"/>
          </p:cNvPicPr>
          <p:nvPr/>
        </p:nvPicPr>
        <p:blipFill rotWithShape="1">
          <a:blip r:embed="rId3"/>
          <a:srcRect r="68548"/>
          <a:stretch/>
        </p:blipFill>
        <p:spPr>
          <a:xfrm>
            <a:off x="863436" y="3994282"/>
            <a:ext cx="811648" cy="956582"/>
          </a:xfrm>
          <a:prstGeom prst="rect">
            <a:avLst/>
          </a:prstGeom>
          <a:ln>
            <a:noFill/>
          </a:ln>
        </p:spPr>
      </p:pic>
      <p:pic>
        <p:nvPicPr>
          <p:cNvPr id="11" name="Picture 10">
            <a:extLst>
              <a:ext uri="{FF2B5EF4-FFF2-40B4-BE49-F238E27FC236}">
                <a16:creationId xmlns:a16="http://schemas.microsoft.com/office/drawing/2014/main" id="{EA4DC944-1C82-438D-AAD3-5D6D4BE7E37C}"/>
              </a:ext>
            </a:extLst>
          </p:cNvPr>
          <p:cNvPicPr/>
          <p:nvPr/>
        </p:nvPicPr>
        <p:blipFill rotWithShape="1">
          <a:blip r:embed="rId4">
            <a:extLst>
              <a:ext uri="{28A0092B-C50C-407E-A947-70E740481C1C}">
                <a14:useLocalDpi xmlns:a14="http://schemas.microsoft.com/office/drawing/2010/main" val="0"/>
              </a:ext>
            </a:extLst>
          </a:blip>
          <a:srcRect r="68498"/>
          <a:stretch/>
        </p:blipFill>
        <p:spPr bwMode="auto">
          <a:xfrm>
            <a:off x="7568166" y="4153800"/>
            <a:ext cx="713985" cy="797064"/>
          </a:xfrm>
          <a:prstGeom prst="rect">
            <a:avLst/>
          </a:prstGeom>
          <a:solidFill>
            <a:schemeClr val="accent2"/>
          </a:solidFill>
          <a:ln>
            <a:noFill/>
          </a:ln>
        </p:spPr>
      </p:pic>
      <p:pic>
        <p:nvPicPr>
          <p:cNvPr id="10" name="Picture 9">
            <a:extLst>
              <a:ext uri="{FF2B5EF4-FFF2-40B4-BE49-F238E27FC236}">
                <a16:creationId xmlns:a16="http://schemas.microsoft.com/office/drawing/2014/main" id="{BE8F11A7-33EE-42A6-A32D-A2B77BE0DD4B}"/>
              </a:ext>
            </a:extLst>
          </p:cNvPr>
          <p:cNvPicPr>
            <a:picLocks noChangeAspect="1"/>
          </p:cNvPicPr>
          <p:nvPr/>
        </p:nvPicPr>
        <p:blipFill rotWithShape="1">
          <a:blip r:embed="rId5"/>
          <a:srcRect r="68547"/>
          <a:stretch/>
        </p:blipFill>
        <p:spPr>
          <a:xfrm>
            <a:off x="7575120" y="1900765"/>
            <a:ext cx="641030" cy="755498"/>
          </a:xfrm>
          <a:prstGeom prst="rect">
            <a:avLst/>
          </a:prstGeom>
          <a:ln>
            <a:noFill/>
          </a:ln>
        </p:spPr>
      </p:pic>
      <p:sp>
        <p:nvSpPr>
          <p:cNvPr id="18" name="TextBox 17">
            <a:extLst>
              <a:ext uri="{FF2B5EF4-FFF2-40B4-BE49-F238E27FC236}">
                <a16:creationId xmlns:a16="http://schemas.microsoft.com/office/drawing/2014/main" id="{555A392D-AE4B-41B0-BC2C-D17A8079A83E}"/>
              </a:ext>
            </a:extLst>
          </p:cNvPr>
          <p:cNvSpPr txBox="1"/>
          <p:nvPr/>
        </p:nvSpPr>
        <p:spPr bwMode="gray">
          <a:xfrm>
            <a:off x="2402957" y="2780555"/>
            <a:ext cx="2176784" cy="319834"/>
          </a:xfrm>
          <a:prstGeom prst="rect">
            <a:avLst/>
          </a:prstGeom>
          <a:noFill/>
          <a:ln>
            <a:noFill/>
          </a:ln>
        </p:spPr>
        <p:txBody>
          <a:bodyPr wrap="square" lIns="72000" tIns="72000" rIns="72000" bIns="72000" rtlCol="0">
            <a:noAutofit/>
          </a:bodyPr>
          <a:lstStyle/>
          <a:p>
            <a:pPr algn="ctr"/>
            <a:endParaRPr lang="it-IT" sz="1200" dirty="0"/>
          </a:p>
        </p:txBody>
      </p:sp>
      <p:pic>
        <p:nvPicPr>
          <p:cNvPr id="47" name="Content Placeholder 46">
            <a:extLst>
              <a:ext uri="{FF2B5EF4-FFF2-40B4-BE49-F238E27FC236}">
                <a16:creationId xmlns:a16="http://schemas.microsoft.com/office/drawing/2014/main" id="{B44108AD-CE31-49F7-8FD5-EC7FA7D145F7}"/>
              </a:ext>
            </a:extLst>
          </p:cNvPr>
          <p:cNvPicPr>
            <a:picLocks noGrp="1" noChangeAspect="1"/>
          </p:cNvPicPr>
          <p:nvPr>
            <p:ph sz="quarter" idx="21"/>
          </p:nvPr>
        </p:nvPicPr>
        <p:blipFill rotWithShape="1">
          <a:blip r:embed="rId6"/>
          <a:srcRect l="15854" t="8002" r="19677" b="5982"/>
          <a:stretch/>
        </p:blipFill>
        <p:spPr>
          <a:xfrm>
            <a:off x="2801407" y="2191476"/>
            <a:ext cx="3556668" cy="3566853"/>
          </a:xfrm>
          <a:prstGeom prst="rect">
            <a:avLst/>
          </a:prstGeom>
          <a:noFill/>
          <a:ln>
            <a:noFill/>
          </a:ln>
        </p:spPr>
      </p:pic>
    </p:spTree>
    <p:extLst>
      <p:ext uri="{BB962C8B-B14F-4D97-AF65-F5344CB8AC3E}">
        <p14:creationId xmlns:p14="http://schemas.microsoft.com/office/powerpoint/2010/main" val="4271944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F2072-AF60-4498-AC26-A6283EFD1468}"/>
              </a:ext>
            </a:extLst>
          </p:cNvPr>
          <p:cNvSpPr>
            <a:spLocks noGrp="1"/>
          </p:cNvSpPr>
          <p:nvPr>
            <p:ph type="title"/>
          </p:nvPr>
        </p:nvSpPr>
        <p:spPr/>
        <p:txBody>
          <a:bodyPr/>
          <a:lstStyle/>
          <a:p>
            <a:r>
              <a:rPr lang="it-IT" dirty="0"/>
              <a:t>Accessories Portfolio</a:t>
            </a:r>
          </a:p>
        </p:txBody>
      </p:sp>
      <p:sp>
        <p:nvSpPr>
          <p:cNvPr id="3" name="Footer Placeholder 2">
            <a:extLst>
              <a:ext uri="{FF2B5EF4-FFF2-40B4-BE49-F238E27FC236}">
                <a16:creationId xmlns:a16="http://schemas.microsoft.com/office/drawing/2014/main" id="{655751DD-1A60-4FAA-814B-A9BF4BAE3E44}"/>
              </a:ext>
            </a:extLst>
          </p:cNvPr>
          <p:cNvSpPr>
            <a:spLocks noGrp="1"/>
          </p:cNvSpPr>
          <p:nvPr>
            <p:ph type="ftr" sz="quarter" idx="10"/>
          </p:nvPr>
        </p:nvSpPr>
        <p:spPr/>
        <p:txBody>
          <a:bodyPr/>
          <a:lstStyle/>
          <a:p>
            <a:pPr lvl="8"/>
            <a:endParaRPr lang="en-US" dirty="0"/>
          </a:p>
        </p:txBody>
      </p:sp>
      <p:sp>
        <p:nvSpPr>
          <p:cNvPr id="4" name="Date Placeholder 3">
            <a:extLst>
              <a:ext uri="{FF2B5EF4-FFF2-40B4-BE49-F238E27FC236}">
                <a16:creationId xmlns:a16="http://schemas.microsoft.com/office/drawing/2014/main" id="{CFD13B30-6ABD-42EF-A2B7-0F503DD666AF}"/>
              </a:ext>
            </a:extLst>
          </p:cNvPr>
          <p:cNvSpPr>
            <a:spLocks noGrp="1"/>
          </p:cNvSpPr>
          <p:nvPr>
            <p:ph type="dt" sz="half" idx="11"/>
          </p:nvPr>
        </p:nvSpPr>
        <p:spPr/>
        <p:txBody>
          <a:bodyPr/>
          <a:lstStyle/>
          <a:p>
            <a:fld id="{51EA4F9D-CBAF-4920-8C23-667D80B89D80}" type="datetime4">
              <a:rPr lang="en-US" smtClean="0"/>
              <a:t>June 9, 2021</a:t>
            </a:fld>
            <a:endParaRPr lang="en-US" dirty="0"/>
          </a:p>
        </p:txBody>
      </p:sp>
      <p:sp>
        <p:nvSpPr>
          <p:cNvPr id="5" name="Slide Number Placeholder 4">
            <a:extLst>
              <a:ext uri="{FF2B5EF4-FFF2-40B4-BE49-F238E27FC236}">
                <a16:creationId xmlns:a16="http://schemas.microsoft.com/office/drawing/2014/main" id="{F5994ADB-8CEA-4F6E-93B5-0A4AC540B3A9}"/>
              </a:ext>
            </a:extLst>
          </p:cNvPr>
          <p:cNvSpPr>
            <a:spLocks noGrp="1"/>
          </p:cNvSpPr>
          <p:nvPr>
            <p:ph type="sldNum" sz="quarter" idx="12"/>
          </p:nvPr>
        </p:nvSpPr>
        <p:spPr/>
        <p:txBody>
          <a:bodyPr/>
          <a:lstStyle/>
          <a:p>
            <a:r>
              <a:rPr lang="en-US"/>
              <a:t>Slide </a:t>
            </a:r>
            <a:fld id="{619F89D8-7AE3-494A-97F3-03D680869632}" type="slidenum">
              <a:rPr lang="en-US" smtClean="0"/>
              <a:pPr/>
              <a:t>30</a:t>
            </a:fld>
            <a:endParaRPr lang="en-US" dirty="0"/>
          </a:p>
        </p:txBody>
      </p:sp>
      <p:sp>
        <p:nvSpPr>
          <p:cNvPr id="8" name="Subtitle 7">
            <a:extLst>
              <a:ext uri="{FF2B5EF4-FFF2-40B4-BE49-F238E27FC236}">
                <a16:creationId xmlns:a16="http://schemas.microsoft.com/office/drawing/2014/main" id="{A8DB48C3-6B0F-4058-95B4-668924FFF3E5}"/>
              </a:ext>
            </a:extLst>
          </p:cNvPr>
          <p:cNvSpPr>
            <a:spLocks noGrp="1"/>
          </p:cNvSpPr>
          <p:nvPr>
            <p:ph type="subTitle" idx="13"/>
          </p:nvPr>
        </p:nvSpPr>
        <p:spPr/>
        <p:txBody>
          <a:bodyPr/>
          <a:lstStyle/>
          <a:p>
            <a:r>
              <a:rPr lang="it-IT" dirty="0"/>
              <a:t>Control – Motor Operating Device</a:t>
            </a:r>
          </a:p>
        </p:txBody>
      </p:sp>
      <p:pic>
        <p:nvPicPr>
          <p:cNvPr id="9" name="Picture 8">
            <a:extLst>
              <a:ext uri="{FF2B5EF4-FFF2-40B4-BE49-F238E27FC236}">
                <a16:creationId xmlns:a16="http://schemas.microsoft.com/office/drawing/2014/main" id="{4FCE12CB-4DF9-4BBF-AD02-8B337A6D5BD3}"/>
              </a:ext>
            </a:extLst>
          </p:cNvPr>
          <p:cNvPicPr>
            <a:picLocks noChangeAspect="1"/>
          </p:cNvPicPr>
          <p:nvPr/>
        </p:nvPicPr>
        <p:blipFill rotWithShape="1">
          <a:blip r:embed="rId2"/>
          <a:srcRect l="5833" r="21806"/>
          <a:stretch/>
        </p:blipFill>
        <p:spPr>
          <a:xfrm>
            <a:off x="4593261" y="2326778"/>
            <a:ext cx="2083981" cy="2880000"/>
          </a:xfrm>
          <a:prstGeom prst="rect">
            <a:avLst/>
          </a:prstGeom>
        </p:spPr>
      </p:pic>
      <p:pic>
        <p:nvPicPr>
          <p:cNvPr id="10" name="Picture 9">
            <a:extLst>
              <a:ext uri="{FF2B5EF4-FFF2-40B4-BE49-F238E27FC236}">
                <a16:creationId xmlns:a16="http://schemas.microsoft.com/office/drawing/2014/main" id="{D12A0D0C-6AD7-40A7-949B-11A9DB10FD95}"/>
              </a:ext>
            </a:extLst>
          </p:cNvPr>
          <p:cNvPicPr>
            <a:picLocks noChangeAspect="1"/>
          </p:cNvPicPr>
          <p:nvPr/>
        </p:nvPicPr>
        <p:blipFill rotWithShape="1">
          <a:blip r:embed="rId3"/>
          <a:srcRect l="16983" t="6561" r="10169" b="32427"/>
          <a:stretch/>
        </p:blipFill>
        <p:spPr>
          <a:xfrm>
            <a:off x="6693793" y="2284246"/>
            <a:ext cx="1961333" cy="2880000"/>
          </a:xfrm>
          <a:prstGeom prst="rect">
            <a:avLst/>
          </a:prstGeom>
        </p:spPr>
      </p:pic>
      <p:sp>
        <p:nvSpPr>
          <p:cNvPr id="11" name="Rectangle 10">
            <a:extLst>
              <a:ext uri="{FF2B5EF4-FFF2-40B4-BE49-F238E27FC236}">
                <a16:creationId xmlns:a16="http://schemas.microsoft.com/office/drawing/2014/main" id="{37198B0F-63A5-4057-B053-6E52F3852901}"/>
              </a:ext>
            </a:extLst>
          </p:cNvPr>
          <p:cNvSpPr/>
          <p:nvPr/>
        </p:nvSpPr>
        <p:spPr>
          <a:xfrm>
            <a:off x="267635" y="1933575"/>
            <a:ext cx="4284694" cy="3231654"/>
          </a:xfrm>
          <a:prstGeom prst="rect">
            <a:avLst/>
          </a:prstGeom>
        </p:spPr>
        <p:txBody>
          <a:bodyPr wrap="square">
            <a:spAutoFit/>
          </a:bodyPr>
          <a:lstStyle/>
          <a:p>
            <a:pPr algn="just"/>
            <a:r>
              <a:rPr lang="en-US" sz="1200" dirty="0"/>
              <a:t>ABB control devices allow to remote open and close System pro M compact© devices they are linked to; suitable for S200L, S200, S200M, S200P up to 63A and any RCCB F200 series up to 100A. Control devices are equipped with an internal power reserve which guarantees the opening of the associated device even during power lack. Systems are unsensible to electrical disturbances due to their integrated control system, allowing a 100ms activation delay. </a:t>
            </a:r>
          </a:p>
          <a:p>
            <a:pPr algn="just"/>
            <a:endParaRPr lang="en-US" sz="1200" dirty="0"/>
          </a:p>
          <a:p>
            <a:pPr algn="just"/>
            <a:r>
              <a:rPr lang="en-US" sz="1200" b="1" dirty="0"/>
              <a:t>Motor operating devices</a:t>
            </a:r>
            <a:r>
              <a:rPr lang="en-US" sz="1200" dirty="0"/>
              <a:t> allow the remote control of the coupled device. They are especially suitable in centralized systems (either large size or difficult to access) and whenever multiple daily intervention are needed such as unattended electrical lines or safety lines.</a:t>
            </a:r>
          </a:p>
          <a:p>
            <a:pPr algn="just"/>
            <a:endParaRPr lang="en-US" sz="1200" dirty="0"/>
          </a:p>
        </p:txBody>
      </p:sp>
    </p:spTree>
    <p:extLst>
      <p:ext uri="{BB962C8B-B14F-4D97-AF65-F5344CB8AC3E}">
        <p14:creationId xmlns:p14="http://schemas.microsoft.com/office/powerpoint/2010/main" val="811158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descr="S2C-CM4">
            <a:extLst>
              <a:ext uri="{FF2B5EF4-FFF2-40B4-BE49-F238E27FC236}">
                <a16:creationId xmlns:a16="http://schemas.microsoft.com/office/drawing/2014/main" id="{A736D79F-10C5-4F15-B239-2431B9C467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5484" y="2226473"/>
            <a:ext cx="2968364" cy="29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3">
            <a:extLst>
              <a:ext uri="{FF2B5EF4-FFF2-40B4-BE49-F238E27FC236}">
                <a16:creationId xmlns:a16="http://schemas.microsoft.com/office/drawing/2014/main" id="{D3CE53FE-0700-44E2-961D-7FBA2A3B72F4}"/>
              </a:ext>
            </a:extLst>
          </p:cNvPr>
          <p:cNvSpPr>
            <a:spLocks noGrp="1"/>
          </p:cNvSpPr>
          <p:nvPr>
            <p:ph type="title"/>
          </p:nvPr>
        </p:nvSpPr>
        <p:spPr/>
        <p:txBody>
          <a:bodyPr/>
          <a:lstStyle/>
          <a:p>
            <a:r>
              <a:rPr lang="it-IT" dirty="0"/>
              <a:t>Accessories Portfolio</a:t>
            </a:r>
          </a:p>
        </p:txBody>
      </p:sp>
      <p:sp>
        <p:nvSpPr>
          <p:cNvPr id="5" name="Footer Placeholder 4">
            <a:extLst>
              <a:ext uri="{FF2B5EF4-FFF2-40B4-BE49-F238E27FC236}">
                <a16:creationId xmlns:a16="http://schemas.microsoft.com/office/drawing/2014/main" id="{C5B6E7B2-5568-473E-8D3C-E6405EA4FE44}"/>
              </a:ext>
            </a:extLst>
          </p:cNvPr>
          <p:cNvSpPr>
            <a:spLocks noGrp="1"/>
          </p:cNvSpPr>
          <p:nvPr>
            <p:ph type="ftr" sz="quarter" idx="10"/>
          </p:nvPr>
        </p:nvSpPr>
        <p:spPr/>
        <p:txBody>
          <a:bodyPr/>
          <a:lstStyle/>
          <a:p>
            <a:pPr lvl="8"/>
            <a:endParaRPr lang="en-US" dirty="0"/>
          </a:p>
        </p:txBody>
      </p:sp>
      <p:sp>
        <p:nvSpPr>
          <p:cNvPr id="4" name="Date Placeholder 3">
            <a:extLst>
              <a:ext uri="{FF2B5EF4-FFF2-40B4-BE49-F238E27FC236}">
                <a16:creationId xmlns:a16="http://schemas.microsoft.com/office/drawing/2014/main" id="{ABC143F8-09BE-4D62-ACDD-CC61D4E6A391}"/>
              </a:ext>
            </a:extLst>
          </p:cNvPr>
          <p:cNvSpPr>
            <a:spLocks noGrp="1"/>
          </p:cNvSpPr>
          <p:nvPr>
            <p:ph type="dt" sz="half" idx="11"/>
          </p:nvPr>
        </p:nvSpPr>
        <p:spPr/>
        <p:txBody>
          <a:bodyPr/>
          <a:lstStyle/>
          <a:p>
            <a:fld id="{FFAB2352-921F-4DD8-A99A-A1474F6943FF}" type="datetime4">
              <a:rPr lang="en-US" smtClean="0"/>
              <a:t>June 9, 2021</a:t>
            </a:fld>
            <a:endParaRPr lang="en-US" dirty="0"/>
          </a:p>
        </p:txBody>
      </p:sp>
      <p:sp>
        <p:nvSpPr>
          <p:cNvPr id="6" name="Slide Number Placeholder 5">
            <a:extLst>
              <a:ext uri="{FF2B5EF4-FFF2-40B4-BE49-F238E27FC236}">
                <a16:creationId xmlns:a16="http://schemas.microsoft.com/office/drawing/2014/main" id="{EFD01E9C-382D-4502-AED3-0FF3A8B4B1E3}"/>
              </a:ext>
            </a:extLst>
          </p:cNvPr>
          <p:cNvSpPr>
            <a:spLocks noGrp="1"/>
          </p:cNvSpPr>
          <p:nvPr>
            <p:ph type="sldNum" sz="quarter" idx="12"/>
          </p:nvPr>
        </p:nvSpPr>
        <p:spPr/>
        <p:txBody>
          <a:bodyPr/>
          <a:lstStyle/>
          <a:p>
            <a:r>
              <a:rPr lang="en-US"/>
              <a:t>Slide </a:t>
            </a:r>
            <a:fld id="{619F89D8-7AE3-494A-97F3-03D680869632}" type="slidenum">
              <a:rPr lang="en-US" smtClean="0"/>
              <a:pPr/>
              <a:t>31</a:t>
            </a:fld>
            <a:endParaRPr lang="en-US" dirty="0"/>
          </a:p>
        </p:txBody>
      </p:sp>
      <p:sp>
        <p:nvSpPr>
          <p:cNvPr id="9" name="Content Placeholder 8">
            <a:extLst>
              <a:ext uri="{FF2B5EF4-FFF2-40B4-BE49-F238E27FC236}">
                <a16:creationId xmlns:a16="http://schemas.microsoft.com/office/drawing/2014/main" id="{1FF46436-77AD-4C22-8576-662E8174468A}"/>
              </a:ext>
            </a:extLst>
          </p:cNvPr>
          <p:cNvSpPr>
            <a:spLocks noGrp="1"/>
          </p:cNvSpPr>
          <p:nvPr>
            <p:ph sz="quarter" idx="19"/>
          </p:nvPr>
        </p:nvSpPr>
        <p:spPr/>
        <p:txBody>
          <a:bodyPr/>
          <a:lstStyle/>
          <a:p>
            <a:pPr marL="285750" indent="-285750" algn="just">
              <a:buFont typeface="Arial" panose="020B0604020202020204" pitchFamily="34" charset="0"/>
              <a:buChar char="•"/>
            </a:pPr>
            <a:r>
              <a:rPr lang="en-US" sz="1200" dirty="0"/>
              <a:t>Suitable for S200 series MCBs, SD200 switch disconnectors,</a:t>
            </a:r>
            <a:r>
              <a:rPr lang="it-IT" sz="1200" dirty="0"/>
              <a:t>F200 </a:t>
            </a:r>
            <a:r>
              <a:rPr lang="it-IT" sz="1200" dirty="0" err="1"/>
              <a:t>RCCBs</a:t>
            </a:r>
            <a:r>
              <a:rPr lang="it-IT" sz="1200" dirty="0"/>
              <a:t>, </a:t>
            </a:r>
            <a:r>
              <a:rPr lang="it-IT" sz="1200" dirty="0" err="1"/>
              <a:t>RCBOs</a:t>
            </a:r>
            <a:r>
              <a:rPr lang="it-IT" sz="1200" dirty="0"/>
              <a:t> DS201, DS201 (2019), DS202C.</a:t>
            </a:r>
          </a:p>
          <a:p>
            <a:pPr marL="285750" indent="-285750" algn="just">
              <a:buFont typeface="Arial" panose="020B0604020202020204" pitchFamily="34" charset="0"/>
              <a:buChar char="•"/>
            </a:pPr>
            <a:r>
              <a:rPr lang="it-IT" sz="1200" dirty="0"/>
              <a:t>Supply:</a:t>
            </a:r>
          </a:p>
          <a:p>
            <a:pPr marL="465768" lvl="1" indent="-285750" algn="just"/>
            <a:r>
              <a:rPr lang="it-IT" sz="1200" dirty="0"/>
              <a:t>12…30V AC + 10% - 15%	   </a:t>
            </a:r>
          </a:p>
          <a:p>
            <a:pPr marL="465768" lvl="1" indent="-285750" algn="just"/>
            <a:r>
              <a:rPr lang="it-IT" sz="1200" dirty="0"/>
              <a:t>12…48V DC + 10% - 15%</a:t>
            </a:r>
          </a:p>
          <a:p>
            <a:pPr marL="285750" indent="-285750" algn="just">
              <a:buFont typeface="Arial" panose="020B0604020202020204" pitchFamily="34" charset="0"/>
              <a:buChar char="•"/>
            </a:pPr>
            <a:r>
              <a:rPr lang="en-US" sz="1200" dirty="0"/>
              <a:t>Make time at ambient temperature: &lt; 1s </a:t>
            </a:r>
          </a:p>
          <a:p>
            <a:pPr marL="285750" indent="-285750" algn="just">
              <a:buFont typeface="Arial" panose="020B0604020202020204" pitchFamily="34" charset="0"/>
              <a:buChar char="•"/>
            </a:pPr>
            <a:r>
              <a:rPr lang="en-US" sz="1200" dirty="0"/>
              <a:t>Opening time at ambient temperature: &lt; 0.5s</a:t>
            </a:r>
          </a:p>
          <a:p>
            <a:pPr marL="285750" indent="-285750" algn="just">
              <a:buFont typeface="Arial" panose="020B0604020202020204" pitchFamily="34" charset="0"/>
              <a:buChar char="•"/>
            </a:pPr>
            <a:r>
              <a:rPr lang="en-US" sz="1200" dirty="0"/>
              <a:t>Number of operations: &lt; 20.000</a:t>
            </a:r>
          </a:p>
          <a:p>
            <a:pPr marL="285750" indent="-285750" algn="just">
              <a:buFont typeface="Arial" panose="020B0604020202020204" pitchFamily="34" charset="0"/>
              <a:buChar char="•"/>
            </a:pPr>
            <a:r>
              <a:rPr lang="en-US" sz="1200" dirty="0"/>
              <a:t>Cables length of control circuit: &lt; 1500m</a:t>
            </a:r>
          </a:p>
          <a:p>
            <a:pPr marL="285750" indent="-285750" algn="just">
              <a:buFont typeface="Arial" panose="020B0604020202020204" pitchFamily="34" charset="0"/>
              <a:buChar char="•"/>
            </a:pPr>
            <a:r>
              <a:rPr lang="en-US" sz="1200" dirty="0"/>
              <a:t>Cables cross-section: &lt; 2.5 mm2</a:t>
            </a:r>
          </a:p>
          <a:p>
            <a:pPr marL="285750" indent="-285750" algn="just">
              <a:buFont typeface="Arial" panose="020B0604020202020204" pitchFamily="34" charset="0"/>
              <a:buChar char="•"/>
            </a:pPr>
            <a:r>
              <a:rPr lang="en-US" sz="1200" dirty="0"/>
              <a:t>Versions:  S2C-CMx/F2C-CMx/DS2C-CMx</a:t>
            </a:r>
          </a:p>
          <a:p>
            <a:pPr marL="285750" indent="-285750" algn="just">
              <a:buFont typeface="Arial" panose="020B0604020202020204" pitchFamily="34" charset="0"/>
              <a:buChar char="•"/>
            </a:pPr>
            <a:endParaRPr lang="en-US" sz="1200" dirty="0"/>
          </a:p>
          <a:p>
            <a:pPr marL="645786" lvl="2" indent="-285750" algn="just"/>
            <a:endParaRPr lang="it-IT" sz="1200" dirty="0"/>
          </a:p>
          <a:p>
            <a:pPr marL="645786" lvl="2" indent="-285750" algn="just"/>
            <a:endParaRPr lang="it-IT" sz="1200" dirty="0"/>
          </a:p>
          <a:p>
            <a:pPr marL="645786" lvl="2" indent="-285750" algn="just"/>
            <a:endParaRPr lang="it-IT" sz="1200" dirty="0"/>
          </a:p>
          <a:p>
            <a:pPr marL="285750" indent="-285750" algn="just">
              <a:buFont typeface="Arial" panose="020B0604020202020204" pitchFamily="34" charset="0"/>
              <a:buChar char="•"/>
            </a:pPr>
            <a:endParaRPr lang="it-IT" sz="1200" dirty="0"/>
          </a:p>
          <a:p>
            <a:pPr marL="285750" indent="-285750" algn="just">
              <a:buFont typeface="Arial" panose="020B0604020202020204" pitchFamily="34" charset="0"/>
              <a:buChar char="•"/>
            </a:pPr>
            <a:endParaRPr lang="en-US" sz="1200" dirty="0"/>
          </a:p>
        </p:txBody>
      </p:sp>
      <p:sp>
        <p:nvSpPr>
          <p:cNvPr id="15" name="Subtitle 14">
            <a:extLst>
              <a:ext uri="{FF2B5EF4-FFF2-40B4-BE49-F238E27FC236}">
                <a16:creationId xmlns:a16="http://schemas.microsoft.com/office/drawing/2014/main" id="{A8584DE7-9CE1-4A30-9B39-4ED8098AB006}"/>
              </a:ext>
            </a:extLst>
          </p:cNvPr>
          <p:cNvSpPr>
            <a:spLocks noGrp="1"/>
          </p:cNvSpPr>
          <p:nvPr>
            <p:ph type="subTitle" idx="13"/>
          </p:nvPr>
        </p:nvSpPr>
        <p:spPr/>
        <p:txBody>
          <a:bodyPr/>
          <a:lstStyle/>
          <a:p>
            <a:r>
              <a:rPr lang="it-IT" dirty="0"/>
              <a:t>Control - Motor Operating Device x2C-CM</a:t>
            </a:r>
          </a:p>
        </p:txBody>
      </p:sp>
      <p:sp>
        <p:nvSpPr>
          <p:cNvPr id="30" name="Content Placeholder 1">
            <a:extLst>
              <a:ext uri="{FF2B5EF4-FFF2-40B4-BE49-F238E27FC236}">
                <a16:creationId xmlns:a16="http://schemas.microsoft.com/office/drawing/2014/main" id="{A2FA716D-95B6-489A-A4D2-742F98464EEF}"/>
              </a:ext>
            </a:extLst>
          </p:cNvPr>
          <p:cNvSpPr txBox="1">
            <a:spLocks/>
          </p:cNvSpPr>
          <p:nvPr/>
        </p:nvSpPr>
        <p:spPr bwMode="gray">
          <a:xfrm>
            <a:off x="3895607" y="3811267"/>
            <a:ext cx="253298" cy="163636"/>
          </a:xfrm>
          <a:prstGeom prst="rect">
            <a:avLst/>
          </a:prstGeom>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algn="just"/>
            <a:endParaRPr lang="en-GB" sz="800" dirty="0"/>
          </a:p>
        </p:txBody>
      </p:sp>
    </p:spTree>
    <p:extLst>
      <p:ext uri="{BB962C8B-B14F-4D97-AF65-F5344CB8AC3E}">
        <p14:creationId xmlns:p14="http://schemas.microsoft.com/office/powerpoint/2010/main" val="241941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F2072-AF60-4498-AC26-A6283EFD1468}"/>
              </a:ext>
            </a:extLst>
          </p:cNvPr>
          <p:cNvSpPr>
            <a:spLocks noGrp="1"/>
          </p:cNvSpPr>
          <p:nvPr>
            <p:ph type="title"/>
          </p:nvPr>
        </p:nvSpPr>
        <p:spPr/>
        <p:txBody>
          <a:bodyPr/>
          <a:lstStyle/>
          <a:p>
            <a:r>
              <a:rPr lang="it-IT" dirty="0"/>
              <a:t>Accessories Portfolio</a:t>
            </a:r>
          </a:p>
        </p:txBody>
      </p:sp>
      <p:sp>
        <p:nvSpPr>
          <p:cNvPr id="3" name="Footer Placeholder 2">
            <a:extLst>
              <a:ext uri="{FF2B5EF4-FFF2-40B4-BE49-F238E27FC236}">
                <a16:creationId xmlns:a16="http://schemas.microsoft.com/office/drawing/2014/main" id="{655751DD-1A60-4FAA-814B-A9BF4BAE3E44}"/>
              </a:ext>
            </a:extLst>
          </p:cNvPr>
          <p:cNvSpPr>
            <a:spLocks noGrp="1"/>
          </p:cNvSpPr>
          <p:nvPr>
            <p:ph type="ftr" sz="quarter" idx="10"/>
          </p:nvPr>
        </p:nvSpPr>
        <p:spPr/>
        <p:txBody>
          <a:bodyPr/>
          <a:lstStyle/>
          <a:p>
            <a:pPr lvl="8"/>
            <a:endParaRPr lang="en-US" dirty="0"/>
          </a:p>
        </p:txBody>
      </p:sp>
      <p:sp>
        <p:nvSpPr>
          <p:cNvPr id="4" name="Date Placeholder 3">
            <a:extLst>
              <a:ext uri="{FF2B5EF4-FFF2-40B4-BE49-F238E27FC236}">
                <a16:creationId xmlns:a16="http://schemas.microsoft.com/office/drawing/2014/main" id="{CFD13B30-6ABD-42EF-A2B7-0F503DD666AF}"/>
              </a:ext>
            </a:extLst>
          </p:cNvPr>
          <p:cNvSpPr>
            <a:spLocks noGrp="1"/>
          </p:cNvSpPr>
          <p:nvPr>
            <p:ph type="dt" sz="half" idx="11"/>
          </p:nvPr>
        </p:nvSpPr>
        <p:spPr/>
        <p:txBody>
          <a:bodyPr/>
          <a:lstStyle/>
          <a:p>
            <a:fld id="{51EA4F9D-CBAF-4920-8C23-667D80B89D80}" type="datetime4">
              <a:rPr lang="en-US" smtClean="0"/>
              <a:t>June 9, 2021</a:t>
            </a:fld>
            <a:endParaRPr lang="en-US" dirty="0"/>
          </a:p>
        </p:txBody>
      </p:sp>
      <p:sp>
        <p:nvSpPr>
          <p:cNvPr id="5" name="Slide Number Placeholder 4">
            <a:extLst>
              <a:ext uri="{FF2B5EF4-FFF2-40B4-BE49-F238E27FC236}">
                <a16:creationId xmlns:a16="http://schemas.microsoft.com/office/drawing/2014/main" id="{F5994ADB-8CEA-4F6E-93B5-0A4AC540B3A9}"/>
              </a:ext>
            </a:extLst>
          </p:cNvPr>
          <p:cNvSpPr>
            <a:spLocks noGrp="1"/>
          </p:cNvSpPr>
          <p:nvPr>
            <p:ph type="sldNum" sz="quarter" idx="12"/>
          </p:nvPr>
        </p:nvSpPr>
        <p:spPr/>
        <p:txBody>
          <a:bodyPr/>
          <a:lstStyle/>
          <a:p>
            <a:r>
              <a:rPr lang="en-US"/>
              <a:t>Slide </a:t>
            </a:r>
            <a:fld id="{619F89D8-7AE3-494A-97F3-03D680869632}" type="slidenum">
              <a:rPr lang="en-US" smtClean="0"/>
              <a:pPr/>
              <a:t>32</a:t>
            </a:fld>
            <a:endParaRPr lang="en-US" dirty="0"/>
          </a:p>
        </p:txBody>
      </p:sp>
      <p:sp>
        <p:nvSpPr>
          <p:cNvPr id="8" name="Subtitle 7">
            <a:extLst>
              <a:ext uri="{FF2B5EF4-FFF2-40B4-BE49-F238E27FC236}">
                <a16:creationId xmlns:a16="http://schemas.microsoft.com/office/drawing/2014/main" id="{A8DB48C3-6B0F-4058-95B4-668924FFF3E5}"/>
              </a:ext>
            </a:extLst>
          </p:cNvPr>
          <p:cNvSpPr>
            <a:spLocks noGrp="1"/>
          </p:cNvSpPr>
          <p:nvPr>
            <p:ph type="subTitle" idx="13"/>
          </p:nvPr>
        </p:nvSpPr>
        <p:spPr/>
        <p:txBody>
          <a:bodyPr/>
          <a:lstStyle/>
          <a:p>
            <a:r>
              <a:rPr lang="it-IT" dirty="0"/>
              <a:t>Control – Auto </a:t>
            </a:r>
            <a:r>
              <a:rPr lang="it-IT" dirty="0" err="1"/>
              <a:t>Reclosing</a:t>
            </a:r>
            <a:r>
              <a:rPr lang="it-IT" dirty="0"/>
              <a:t> </a:t>
            </a:r>
            <a:r>
              <a:rPr lang="it-IT" dirty="0" err="1"/>
              <a:t>Units</a:t>
            </a:r>
            <a:endParaRPr lang="it-IT" dirty="0"/>
          </a:p>
        </p:txBody>
      </p:sp>
      <p:sp>
        <p:nvSpPr>
          <p:cNvPr id="11" name="Rectangle 10">
            <a:extLst>
              <a:ext uri="{FF2B5EF4-FFF2-40B4-BE49-F238E27FC236}">
                <a16:creationId xmlns:a16="http://schemas.microsoft.com/office/drawing/2014/main" id="{37198B0F-63A5-4057-B053-6E52F3852901}"/>
              </a:ext>
            </a:extLst>
          </p:cNvPr>
          <p:cNvSpPr/>
          <p:nvPr/>
        </p:nvSpPr>
        <p:spPr>
          <a:xfrm>
            <a:off x="267635" y="1933575"/>
            <a:ext cx="4284694" cy="2308324"/>
          </a:xfrm>
          <a:prstGeom prst="rect">
            <a:avLst/>
          </a:prstGeom>
        </p:spPr>
        <p:txBody>
          <a:bodyPr wrap="square">
            <a:spAutoFit/>
          </a:bodyPr>
          <a:lstStyle/>
          <a:p>
            <a:pPr algn="just"/>
            <a:r>
              <a:rPr lang="en-US" sz="1200" b="1" dirty="0"/>
              <a:t>Auto-reclosing units </a:t>
            </a:r>
            <a:r>
              <a:rPr lang="en-US" sz="1200" dirty="0"/>
              <a:t>are used to automatically operate the reclosing of the associated device in case of untimely intervention such as overcurrent due to lightning.</a:t>
            </a:r>
          </a:p>
          <a:p>
            <a:pPr algn="just"/>
            <a:r>
              <a:rPr lang="en-US" sz="1200" dirty="0"/>
              <a:t>Those devices are particularly suitable in unattended systems and whenever service continuity must be guaranteed.</a:t>
            </a:r>
          </a:p>
          <a:p>
            <a:pPr algn="just"/>
            <a:endParaRPr lang="en-US" sz="1200" dirty="0"/>
          </a:p>
          <a:p>
            <a:pPr algn="just"/>
            <a:r>
              <a:rPr lang="en-US" sz="1200" dirty="0"/>
              <a:t>F2C-ARI systems perform three reclosing attempts, if all have a negative outcome the system lock and a manual intervention is required.</a:t>
            </a:r>
          </a:p>
          <a:p>
            <a:pPr algn="just"/>
            <a:endParaRPr lang="en-US" sz="1200" dirty="0"/>
          </a:p>
        </p:txBody>
      </p:sp>
      <p:pic>
        <p:nvPicPr>
          <p:cNvPr id="12" name="Picture 11">
            <a:extLst>
              <a:ext uri="{FF2B5EF4-FFF2-40B4-BE49-F238E27FC236}">
                <a16:creationId xmlns:a16="http://schemas.microsoft.com/office/drawing/2014/main" id="{EBB5E6C6-3CA2-48CB-9F1F-CD95B4A43EF6}"/>
              </a:ext>
            </a:extLst>
          </p:cNvPr>
          <p:cNvPicPr>
            <a:picLocks noChangeAspect="1"/>
          </p:cNvPicPr>
          <p:nvPr/>
        </p:nvPicPr>
        <p:blipFill rotWithShape="1">
          <a:blip r:embed="rId2"/>
          <a:srcRect l="18807" r="18807"/>
          <a:stretch/>
        </p:blipFill>
        <p:spPr>
          <a:xfrm>
            <a:off x="5712058" y="2185277"/>
            <a:ext cx="2313309" cy="3708000"/>
          </a:xfrm>
          <a:prstGeom prst="rect">
            <a:avLst/>
          </a:prstGeom>
        </p:spPr>
      </p:pic>
    </p:spTree>
    <p:extLst>
      <p:ext uri="{BB962C8B-B14F-4D97-AF65-F5344CB8AC3E}">
        <p14:creationId xmlns:p14="http://schemas.microsoft.com/office/powerpoint/2010/main" val="3975191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F2072-AF60-4498-AC26-A6283EFD1468}"/>
              </a:ext>
            </a:extLst>
          </p:cNvPr>
          <p:cNvSpPr>
            <a:spLocks noGrp="1"/>
          </p:cNvSpPr>
          <p:nvPr>
            <p:ph type="title"/>
          </p:nvPr>
        </p:nvSpPr>
        <p:spPr/>
        <p:txBody>
          <a:bodyPr/>
          <a:lstStyle/>
          <a:p>
            <a:r>
              <a:rPr lang="it-IT" dirty="0"/>
              <a:t>Accessories Portfolio</a:t>
            </a:r>
          </a:p>
        </p:txBody>
      </p:sp>
      <p:sp>
        <p:nvSpPr>
          <p:cNvPr id="3" name="Footer Placeholder 2">
            <a:extLst>
              <a:ext uri="{FF2B5EF4-FFF2-40B4-BE49-F238E27FC236}">
                <a16:creationId xmlns:a16="http://schemas.microsoft.com/office/drawing/2014/main" id="{655751DD-1A60-4FAA-814B-A9BF4BAE3E44}"/>
              </a:ext>
            </a:extLst>
          </p:cNvPr>
          <p:cNvSpPr>
            <a:spLocks noGrp="1"/>
          </p:cNvSpPr>
          <p:nvPr>
            <p:ph type="ftr" sz="quarter" idx="10"/>
          </p:nvPr>
        </p:nvSpPr>
        <p:spPr/>
        <p:txBody>
          <a:bodyPr/>
          <a:lstStyle/>
          <a:p>
            <a:pPr lvl="8"/>
            <a:endParaRPr lang="en-US" dirty="0"/>
          </a:p>
        </p:txBody>
      </p:sp>
      <p:sp>
        <p:nvSpPr>
          <p:cNvPr id="4" name="Date Placeholder 3">
            <a:extLst>
              <a:ext uri="{FF2B5EF4-FFF2-40B4-BE49-F238E27FC236}">
                <a16:creationId xmlns:a16="http://schemas.microsoft.com/office/drawing/2014/main" id="{CFD13B30-6ABD-42EF-A2B7-0F503DD666AF}"/>
              </a:ext>
            </a:extLst>
          </p:cNvPr>
          <p:cNvSpPr>
            <a:spLocks noGrp="1"/>
          </p:cNvSpPr>
          <p:nvPr>
            <p:ph type="dt" sz="half" idx="11"/>
          </p:nvPr>
        </p:nvSpPr>
        <p:spPr/>
        <p:txBody>
          <a:bodyPr/>
          <a:lstStyle/>
          <a:p>
            <a:fld id="{51EA4F9D-CBAF-4920-8C23-667D80B89D80}" type="datetime4">
              <a:rPr lang="en-US" smtClean="0"/>
              <a:t>June 9, 2021</a:t>
            </a:fld>
            <a:endParaRPr lang="en-US" dirty="0"/>
          </a:p>
        </p:txBody>
      </p:sp>
      <p:sp>
        <p:nvSpPr>
          <p:cNvPr id="5" name="Slide Number Placeholder 4">
            <a:extLst>
              <a:ext uri="{FF2B5EF4-FFF2-40B4-BE49-F238E27FC236}">
                <a16:creationId xmlns:a16="http://schemas.microsoft.com/office/drawing/2014/main" id="{F5994ADB-8CEA-4F6E-93B5-0A4AC540B3A9}"/>
              </a:ext>
            </a:extLst>
          </p:cNvPr>
          <p:cNvSpPr>
            <a:spLocks noGrp="1"/>
          </p:cNvSpPr>
          <p:nvPr>
            <p:ph type="sldNum" sz="quarter" idx="12"/>
          </p:nvPr>
        </p:nvSpPr>
        <p:spPr/>
        <p:txBody>
          <a:bodyPr/>
          <a:lstStyle/>
          <a:p>
            <a:r>
              <a:rPr lang="en-US"/>
              <a:t>Slide </a:t>
            </a:r>
            <a:fld id="{619F89D8-7AE3-494A-97F3-03D680869632}" type="slidenum">
              <a:rPr lang="en-US" smtClean="0"/>
              <a:pPr/>
              <a:t>33</a:t>
            </a:fld>
            <a:endParaRPr lang="en-US" dirty="0"/>
          </a:p>
        </p:txBody>
      </p:sp>
      <p:sp>
        <p:nvSpPr>
          <p:cNvPr id="8" name="Subtitle 7">
            <a:extLst>
              <a:ext uri="{FF2B5EF4-FFF2-40B4-BE49-F238E27FC236}">
                <a16:creationId xmlns:a16="http://schemas.microsoft.com/office/drawing/2014/main" id="{A8DB48C3-6B0F-4058-95B4-668924FFF3E5}"/>
              </a:ext>
            </a:extLst>
          </p:cNvPr>
          <p:cNvSpPr>
            <a:spLocks noGrp="1"/>
          </p:cNvSpPr>
          <p:nvPr>
            <p:ph type="subTitle" idx="13"/>
          </p:nvPr>
        </p:nvSpPr>
        <p:spPr/>
        <p:txBody>
          <a:bodyPr/>
          <a:lstStyle/>
          <a:p>
            <a:r>
              <a:rPr lang="it-IT" dirty="0"/>
              <a:t>Control – Auto </a:t>
            </a:r>
            <a:r>
              <a:rPr lang="it-IT" dirty="0" err="1"/>
              <a:t>Reclosing</a:t>
            </a:r>
            <a:r>
              <a:rPr lang="it-IT" dirty="0"/>
              <a:t> </a:t>
            </a:r>
            <a:r>
              <a:rPr lang="it-IT" dirty="0" err="1"/>
              <a:t>Units</a:t>
            </a:r>
            <a:r>
              <a:rPr lang="it-IT" dirty="0"/>
              <a:t> F2C ARI &amp; F2C-ARI 30</a:t>
            </a:r>
          </a:p>
        </p:txBody>
      </p:sp>
      <p:pic>
        <p:nvPicPr>
          <p:cNvPr id="12" name="Picture 11">
            <a:extLst>
              <a:ext uri="{FF2B5EF4-FFF2-40B4-BE49-F238E27FC236}">
                <a16:creationId xmlns:a16="http://schemas.microsoft.com/office/drawing/2014/main" id="{EBB5E6C6-3CA2-48CB-9F1F-CD95B4A43EF6}"/>
              </a:ext>
            </a:extLst>
          </p:cNvPr>
          <p:cNvPicPr>
            <a:picLocks noChangeAspect="1"/>
          </p:cNvPicPr>
          <p:nvPr/>
        </p:nvPicPr>
        <p:blipFill rotWithShape="1">
          <a:blip r:embed="rId2"/>
          <a:srcRect l="18807" r="18807"/>
          <a:stretch/>
        </p:blipFill>
        <p:spPr>
          <a:xfrm>
            <a:off x="5712058" y="2185277"/>
            <a:ext cx="2313309" cy="3708000"/>
          </a:xfrm>
          <a:prstGeom prst="rect">
            <a:avLst/>
          </a:prstGeom>
        </p:spPr>
      </p:pic>
      <p:sp>
        <p:nvSpPr>
          <p:cNvPr id="13" name="Content Placeholder 8">
            <a:extLst>
              <a:ext uri="{FF2B5EF4-FFF2-40B4-BE49-F238E27FC236}">
                <a16:creationId xmlns:a16="http://schemas.microsoft.com/office/drawing/2014/main" id="{D946AB14-6DA5-4958-9AE4-AA1BA8817F34}"/>
              </a:ext>
            </a:extLst>
          </p:cNvPr>
          <p:cNvSpPr txBox="1">
            <a:spLocks/>
          </p:cNvSpPr>
          <p:nvPr/>
        </p:nvSpPr>
        <p:spPr bwMode="gray">
          <a:xfrm>
            <a:off x="261515" y="1947649"/>
            <a:ext cx="4203305" cy="3980918"/>
          </a:xfrm>
          <a:prstGeom prst="rect">
            <a:avLst/>
          </a:prstGeom>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marL="285750" indent="-285750">
              <a:buFont typeface="Arial" panose="020B0604020202020204" pitchFamily="34" charset="0"/>
              <a:buChar char="•"/>
            </a:pPr>
            <a:r>
              <a:rPr lang="en-US" sz="1200" dirty="0"/>
              <a:t>Suitable for F200 series </a:t>
            </a:r>
            <a:r>
              <a:rPr lang="en-US" sz="1200" dirty="0" err="1"/>
              <a:t>RCCBs,up</a:t>
            </a:r>
            <a:r>
              <a:rPr lang="en-US" sz="1200" dirty="0"/>
              <a:t> to 100A.</a:t>
            </a:r>
            <a:endParaRPr lang="it-IT" sz="1200" dirty="0"/>
          </a:p>
          <a:p>
            <a:pPr marL="285750" indent="-285750">
              <a:buFont typeface="Arial" panose="020B0604020202020204" pitchFamily="34" charset="0"/>
              <a:buChar char="•"/>
            </a:pPr>
            <a:r>
              <a:rPr lang="it-IT" sz="1200" dirty="0"/>
              <a:t>Supply:</a:t>
            </a:r>
          </a:p>
          <a:p>
            <a:pPr marL="465768" lvl="1" indent="-285750"/>
            <a:r>
              <a:rPr lang="it-IT" sz="1200" dirty="0"/>
              <a:t>12…30V AC + 10% - 15%	   </a:t>
            </a:r>
          </a:p>
          <a:p>
            <a:pPr marL="465768" lvl="1" indent="-285750"/>
            <a:r>
              <a:rPr lang="it-IT" sz="1200" dirty="0"/>
              <a:t>12…48V DC + 10% - 15%</a:t>
            </a:r>
          </a:p>
          <a:p>
            <a:pPr marL="285750" indent="-285750">
              <a:buFont typeface="Arial" panose="020B0604020202020204" pitchFamily="34" charset="0"/>
              <a:buChar char="•"/>
            </a:pPr>
            <a:r>
              <a:rPr lang="en-US" sz="1200" dirty="0"/>
              <a:t>Number of automatic reset attempts: 3</a:t>
            </a:r>
          </a:p>
          <a:p>
            <a:pPr marL="285750" indent="-285750">
              <a:buFont typeface="Arial" panose="020B0604020202020204" pitchFamily="34" charset="0"/>
              <a:buChar char="•"/>
            </a:pPr>
            <a:r>
              <a:rPr lang="en-US" sz="1200" dirty="0"/>
              <a:t>Waiting time between reset attempts:</a:t>
            </a:r>
          </a:p>
          <a:p>
            <a:pPr marL="465768" lvl="1" indent="-285750"/>
            <a:r>
              <a:rPr lang="en-US" sz="1200" dirty="0"/>
              <a:t>3s (F2C ARI)</a:t>
            </a:r>
          </a:p>
          <a:p>
            <a:pPr marL="465768" lvl="1" indent="-285750"/>
            <a:r>
              <a:rPr lang="en-US" sz="1200" dirty="0"/>
              <a:t>30s (F2C ARI 30)</a:t>
            </a:r>
          </a:p>
          <a:p>
            <a:pPr marL="285750" indent="-285750">
              <a:buFont typeface="Arial" panose="020B0604020202020204" pitchFamily="34" charset="0"/>
              <a:buChar char="•"/>
            </a:pPr>
            <a:r>
              <a:rPr lang="en-US" sz="1200" dirty="0"/>
              <a:t>Closing time at ambient temperature: &lt;1s </a:t>
            </a:r>
          </a:p>
          <a:p>
            <a:pPr marL="285750" indent="-285750">
              <a:buFont typeface="Arial" panose="020B0604020202020204" pitchFamily="34" charset="0"/>
              <a:buChar char="•"/>
            </a:pPr>
            <a:r>
              <a:rPr lang="en-US" sz="1200" dirty="0"/>
              <a:t>Opening time at ambient temperature: &lt; 0.5s</a:t>
            </a:r>
          </a:p>
          <a:p>
            <a:pPr marL="285750" indent="-285750">
              <a:buFont typeface="Arial" panose="020B0604020202020204" pitchFamily="34" charset="0"/>
              <a:buChar char="•"/>
            </a:pPr>
            <a:r>
              <a:rPr lang="en-US" sz="1200" dirty="0"/>
              <a:t>Number of operations: &lt; 20.000</a:t>
            </a:r>
          </a:p>
          <a:p>
            <a:pPr marL="285750" indent="-285750">
              <a:buFont typeface="Arial" panose="020B0604020202020204" pitchFamily="34" charset="0"/>
              <a:buChar char="•"/>
            </a:pPr>
            <a:r>
              <a:rPr lang="en-US" sz="1200" dirty="0"/>
              <a:t>Cables length of control circuit: &lt; 1500m</a:t>
            </a:r>
          </a:p>
          <a:p>
            <a:pPr marL="285750" indent="-285750">
              <a:buFont typeface="Arial" panose="020B0604020202020204" pitchFamily="34" charset="0"/>
              <a:buChar char="•"/>
            </a:pPr>
            <a:r>
              <a:rPr lang="en-US" sz="1200" dirty="0"/>
              <a:t>Cables cross-section: &lt; 2.5 mm2</a:t>
            </a:r>
          </a:p>
          <a:p>
            <a:pPr marL="645786" lvl="2" indent="-285750"/>
            <a:endParaRPr lang="it-IT" sz="1200" dirty="0"/>
          </a:p>
          <a:p>
            <a:pPr marL="645786" lvl="2" indent="-285750"/>
            <a:endParaRPr lang="it-IT" sz="1200" dirty="0"/>
          </a:p>
          <a:p>
            <a:pPr marL="645786" lvl="2" indent="-285750"/>
            <a:endParaRPr lang="it-IT" sz="1200" dirty="0"/>
          </a:p>
          <a:p>
            <a:pPr marL="285750" indent="-285750">
              <a:buFont typeface="Arial" panose="020B0604020202020204" pitchFamily="34" charset="0"/>
              <a:buChar char="•"/>
            </a:pPr>
            <a:endParaRPr lang="it-IT" sz="1200" dirty="0"/>
          </a:p>
          <a:p>
            <a:pPr marL="285750" indent="-285750">
              <a:buFont typeface="Arial" panose="020B0604020202020204" pitchFamily="34" charset="0"/>
              <a:buChar char="•"/>
            </a:pPr>
            <a:endParaRPr lang="en-US" sz="1200" dirty="0"/>
          </a:p>
        </p:txBody>
      </p:sp>
    </p:spTree>
    <p:extLst>
      <p:ext uri="{BB962C8B-B14F-4D97-AF65-F5344CB8AC3E}">
        <p14:creationId xmlns:p14="http://schemas.microsoft.com/office/powerpoint/2010/main" val="2454944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F2072-AF60-4498-AC26-A6283EFD1468}"/>
              </a:ext>
            </a:extLst>
          </p:cNvPr>
          <p:cNvSpPr>
            <a:spLocks noGrp="1"/>
          </p:cNvSpPr>
          <p:nvPr>
            <p:ph type="title"/>
          </p:nvPr>
        </p:nvSpPr>
        <p:spPr/>
        <p:txBody>
          <a:bodyPr/>
          <a:lstStyle/>
          <a:p>
            <a:r>
              <a:rPr lang="it-IT" dirty="0"/>
              <a:t>Accessories Portfolio</a:t>
            </a:r>
          </a:p>
        </p:txBody>
      </p:sp>
      <p:sp>
        <p:nvSpPr>
          <p:cNvPr id="3" name="Footer Placeholder 2">
            <a:extLst>
              <a:ext uri="{FF2B5EF4-FFF2-40B4-BE49-F238E27FC236}">
                <a16:creationId xmlns:a16="http://schemas.microsoft.com/office/drawing/2014/main" id="{655751DD-1A60-4FAA-814B-A9BF4BAE3E44}"/>
              </a:ext>
            </a:extLst>
          </p:cNvPr>
          <p:cNvSpPr>
            <a:spLocks noGrp="1"/>
          </p:cNvSpPr>
          <p:nvPr>
            <p:ph type="ftr" sz="quarter" idx="10"/>
          </p:nvPr>
        </p:nvSpPr>
        <p:spPr/>
        <p:txBody>
          <a:bodyPr/>
          <a:lstStyle/>
          <a:p>
            <a:pPr lvl="8"/>
            <a:endParaRPr lang="en-US" dirty="0"/>
          </a:p>
        </p:txBody>
      </p:sp>
      <p:sp>
        <p:nvSpPr>
          <p:cNvPr id="4" name="Date Placeholder 3">
            <a:extLst>
              <a:ext uri="{FF2B5EF4-FFF2-40B4-BE49-F238E27FC236}">
                <a16:creationId xmlns:a16="http://schemas.microsoft.com/office/drawing/2014/main" id="{CFD13B30-6ABD-42EF-A2B7-0F503DD666AF}"/>
              </a:ext>
            </a:extLst>
          </p:cNvPr>
          <p:cNvSpPr>
            <a:spLocks noGrp="1"/>
          </p:cNvSpPr>
          <p:nvPr>
            <p:ph type="dt" sz="half" idx="11"/>
          </p:nvPr>
        </p:nvSpPr>
        <p:spPr/>
        <p:txBody>
          <a:bodyPr/>
          <a:lstStyle/>
          <a:p>
            <a:fld id="{51EA4F9D-CBAF-4920-8C23-667D80B89D80}" type="datetime4">
              <a:rPr lang="en-US" smtClean="0"/>
              <a:t>June 9, 2021</a:t>
            </a:fld>
            <a:endParaRPr lang="en-US" dirty="0"/>
          </a:p>
        </p:txBody>
      </p:sp>
      <p:sp>
        <p:nvSpPr>
          <p:cNvPr id="5" name="Slide Number Placeholder 4">
            <a:extLst>
              <a:ext uri="{FF2B5EF4-FFF2-40B4-BE49-F238E27FC236}">
                <a16:creationId xmlns:a16="http://schemas.microsoft.com/office/drawing/2014/main" id="{F5994ADB-8CEA-4F6E-93B5-0A4AC540B3A9}"/>
              </a:ext>
            </a:extLst>
          </p:cNvPr>
          <p:cNvSpPr>
            <a:spLocks noGrp="1"/>
          </p:cNvSpPr>
          <p:nvPr>
            <p:ph type="sldNum" sz="quarter" idx="12"/>
          </p:nvPr>
        </p:nvSpPr>
        <p:spPr/>
        <p:txBody>
          <a:bodyPr/>
          <a:lstStyle/>
          <a:p>
            <a:r>
              <a:rPr lang="en-US"/>
              <a:t>Slide </a:t>
            </a:r>
            <a:fld id="{619F89D8-7AE3-494A-97F3-03D680869632}" type="slidenum">
              <a:rPr lang="en-US" smtClean="0"/>
              <a:pPr/>
              <a:t>34</a:t>
            </a:fld>
            <a:endParaRPr lang="en-US" dirty="0"/>
          </a:p>
        </p:txBody>
      </p:sp>
      <p:sp>
        <p:nvSpPr>
          <p:cNvPr id="8" name="Subtitle 7">
            <a:extLst>
              <a:ext uri="{FF2B5EF4-FFF2-40B4-BE49-F238E27FC236}">
                <a16:creationId xmlns:a16="http://schemas.microsoft.com/office/drawing/2014/main" id="{A8DB48C3-6B0F-4058-95B4-668924FFF3E5}"/>
              </a:ext>
            </a:extLst>
          </p:cNvPr>
          <p:cNvSpPr>
            <a:spLocks noGrp="1"/>
          </p:cNvSpPr>
          <p:nvPr>
            <p:ph type="subTitle" idx="13"/>
          </p:nvPr>
        </p:nvSpPr>
        <p:spPr/>
        <p:txBody>
          <a:bodyPr/>
          <a:lstStyle/>
          <a:p>
            <a:r>
              <a:rPr lang="it-IT" dirty="0"/>
              <a:t>Control – Home </a:t>
            </a:r>
            <a:r>
              <a:rPr lang="it-IT" dirty="0" err="1"/>
              <a:t>Automatic</a:t>
            </a:r>
            <a:r>
              <a:rPr lang="it-IT" dirty="0"/>
              <a:t> </a:t>
            </a:r>
            <a:r>
              <a:rPr lang="it-IT" dirty="0" err="1"/>
              <a:t>Resetting</a:t>
            </a:r>
            <a:r>
              <a:rPr lang="it-IT" dirty="0"/>
              <a:t> </a:t>
            </a:r>
            <a:r>
              <a:rPr lang="it-IT" dirty="0" err="1"/>
              <a:t>Units</a:t>
            </a:r>
            <a:endParaRPr lang="it-IT" dirty="0"/>
          </a:p>
        </p:txBody>
      </p:sp>
      <p:sp>
        <p:nvSpPr>
          <p:cNvPr id="11" name="Rectangle 10">
            <a:extLst>
              <a:ext uri="{FF2B5EF4-FFF2-40B4-BE49-F238E27FC236}">
                <a16:creationId xmlns:a16="http://schemas.microsoft.com/office/drawing/2014/main" id="{37198B0F-63A5-4057-B053-6E52F3852901}"/>
              </a:ext>
            </a:extLst>
          </p:cNvPr>
          <p:cNvSpPr/>
          <p:nvPr/>
        </p:nvSpPr>
        <p:spPr>
          <a:xfrm>
            <a:off x="267635" y="1933575"/>
            <a:ext cx="4284694" cy="1938992"/>
          </a:xfrm>
          <a:prstGeom prst="rect">
            <a:avLst/>
          </a:prstGeom>
        </p:spPr>
        <p:txBody>
          <a:bodyPr wrap="square">
            <a:spAutoFit/>
          </a:bodyPr>
          <a:lstStyle/>
          <a:p>
            <a:pPr algn="just"/>
            <a:r>
              <a:rPr lang="en-US" sz="1200" b="1" dirty="0"/>
              <a:t>Auto-reclosing units </a:t>
            </a:r>
            <a:r>
              <a:rPr lang="en-US" sz="1200" dirty="0"/>
              <a:t>are used to automatically operate the reclosing of the associated device in case of untimely intervention such as overcurrent due to lightning.</a:t>
            </a:r>
          </a:p>
          <a:p>
            <a:pPr algn="just"/>
            <a:endParaRPr lang="en-US" sz="1200" dirty="0"/>
          </a:p>
          <a:p>
            <a:pPr algn="just"/>
            <a:r>
              <a:rPr lang="en-US" sz="1200" dirty="0"/>
              <a:t>This devices recloses the associated residual current device, only after having checked that</a:t>
            </a:r>
          </a:p>
          <a:p>
            <a:pPr algn="just"/>
            <a:r>
              <a:rPr lang="en-US" sz="1200" dirty="0"/>
              <a:t>there are no effective faults in the system protected by the RCCB.</a:t>
            </a:r>
          </a:p>
          <a:p>
            <a:pPr algn="just"/>
            <a:endParaRPr lang="en-US" sz="1200" dirty="0"/>
          </a:p>
        </p:txBody>
      </p:sp>
      <p:pic>
        <p:nvPicPr>
          <p:cNvPr id="10" name="Picture 9">
            <a:extLst>
              <a:ext uri="{FF2B5EF4-FFF2-40B4-BE49-F238E27FC236}">
                <a16:creationId xmlns:a16="http://schemas.microsoft.com/office/drawing/2014/main" id="{8546BBAC-FCB9-4584-84A5-179E032EDDAB}"/>
              </a:ext>
            </a:extLst>
          </p:cNvPr>
          <p:cNvPicPr>
            <a:picLocks noChangeAspect="1"/>
          </p:cNvPicPr>
          <p:nvPr/>
        </p:nvPicPr>
        <p:blipFill rotWithShape="1">
          <a:blip r:embed="rId2"/>
          <a:srcRect t="3478" b="1995"/>
          <a:stretch/>
        </p:blipFill>
        <p:spPr>
          <a:xfrm>
            <a:off x="5123984" y="1933575"/>
            <a:ext cx="3283792" cy="3981450"/>
          </a:xfrm>
          <a:prstGeom prst="rect">
            <a:avLst/>
          </a:prstGeom>
        </p:spPr>
      </p:pic>
    </p:spTree>
    <p:extLst>
      <p:ext uri="{BB962C8B-B14F-4D97-AF65-F5344CB8AC3E}">
        <p14:creationId xmlns:p14="http://schemas.microsoft.com/office/powerpoint/2010/main" val="3892145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96905-FB81-49B2-B7DD-A1BE8ED7D741}"/>
              </a:ext>
            </a:extLst>
          </p:cNvPr>
          <p:cNvSpPr>
            <a:spLocks noGrp="1"/>
          </p:cNvSpPr>
          <p:nvPr>
            <p:ph type="title"/>
          </p:nvPr>
        </p:nvSpPr>
        <p:spPr/>
        <p:txBody>
          <a:bodyPr/>
          <a:lstStyle/>
          <a:p>
            <a:r>
              <a:rPr lang="it-IT" dirty="0"/>
              <a:t>Accessories Portfolio</a:t>
            </a:r>
            <a:endParaRPr lang="en-GB" b="0" dirty="0"/>
          </a:p>
        </p:txBody>
      </p:sp>
      <p:sp>
        <p:nvSpPr>
          <p:cNvPr id="5" name="Footer Placeholder 4">
            <a:extLst>
              <a:ext uri="{FF2B5EF4-FFF2-40B4-BE49-F238E27FC236}">
                <a16:creationId xmlns:a16="http://schemas.microsoft.com/office/drawing/2014/main" id="{C5B6E7B2-5568-473E-8D3C-E6405EA4FE44}"/>
              </a:ext>
            </a:extLst>
          </p:cNvPr>
          <p:cNvSpPr>
            <a:spLocks noGrp="1"/>
          </p:cNvSpPr>
          <p:nvPr>
            <p:ph type="ftr" sz="quarter" idx="10"/>
          </p:nvPr>
        </p:nvSpPr>
        <p:spPr/>
        <p:txBody>
          <a:bodyPr/>
          <a:lstStyle/>
          <a:p>
            <a:pPr lvl="8"/>
            <a:endParaRPr lang="en-US" dirty="0"/>
          </a:p>
        </p:txBody>
      </p:sp>
      <p:sp>
        <p:nvSpPr>
          <p:cNvPr id="4" name="Date Placeholder 3">
            <a:extLst>
              <a:ext uri="{FF2B5EF4-FFF2-40B4-BE49-F238E27FC236}">
                <a16:creationId xmlns:a16="http://schemas.microsoft.com/office/drawing/2014/main" id="{ABC143F8-09BE-4D62-ACDD-CC61D4E6A391}"/>
              </a:ext>
            </a:extLst>
          </p:cNvPr>
          <p:cNvSpPr>
            <a:spLocks noGrp="1"/>
          </p:cNvSpPr>
          <p:nvPr>
            <p:ph type="dt" sz="half" idx="11"/>
          </p:nvPr>
        </p:nvSpPr>
        <p:spPr/>
        <p:txBody>
          <a:bodyPr/>
          <a:lstStyle/>
          <a:p>
            <a:fld id="{FFAB2352-921F-4DD8-A99A-A1474F6943FF}" type="datetime4">
              <a:rPr lang="en-US" smtClean="0"/>
              <a:t>June 9, 2021</a:t>
            </a:fld>
            <a:endParaRPr lang="en-US" dirty="0"/>
          </a:p>
        </p:txBody>
      </p:sp>
      <p:sp>
        <p:nvSpPr>
          <p:cNvPr id="6" name="Slide Number Placeholder 5">
            <a:extLst>
              <a:ext uri="{FF2B5EF4-FFF2-40B4-BE49-F238E27FC236}">
                <a16:creationId xmlns:a16="http://schemas.microsoft.com/office/drawing/2014/main" id="{EFD01E9C-382D-4502-AED3-0FF3A8B4B1E3}"/>
              </a:ext>
            </a:extLst>
          </p:cNvPr>
          <p:cNvSpPr>
            <a:spLocks noGrp="1"/>
          </p:cNvSpPr>
          <p:nvPr>
            <p:ph type="sldNum" sz="quarter" idx="12"/>
          </p:nvPr>
        </p:nvSpPr>
        <p:spPr/>
        <p:txBody>
          <a:bodyPr/>
          <a:lstStyle/>
          <a:p>
            <a:r>
              <a:rPr lang="en-US"/>
              <a:t>Slide </a:t>
            </a:r>
            <a:fld id="{619F89D8-7AE3-494A-97F3-03D680869632}" type="slidenum">
              <a:rPr lang="en-US" smtClean="0"/>
              <a:pPr/>
              <a:t>35</a:t>
            </a:fld>
            <a:endParaRPr lang="en-US" dirty="0"/>
          </a:p>
        </p:txBody>
      </p:sp>
      <p:sp>
        <p:nvSpPr>
          <p:cNvPr id="2" name="Subtitle 1">
            <a:extLst>
              <a:ext uri="{FF2B5EF4-FFF2-40B4-BE49-F238E27FC236}">
                <a16:creationId xmlns:a16="http://schemas.microsoft.com/office/drawing/2014/main" id="{7E0A091D-45A0-4139-8A3C-C1F9F08790FE}"/>
              </a:ext>
            </a:extLst>
          </p:cNvPr>
          <p:cNvSpPr>
            <a:spLocks noGrp="1"/>
          </p:cNvSpPr>
          <p:nvPr>
            <p:ph type="subTitle" idx="13"/>
          </p:nvPr>
        </p:nvSpPr>
        <p:spPr/>
        <p:txBody>
          <a:bodyPr/>
          <a:lstStyle/>
          <a:p>
            <a:r>
              <a:rPr lang="it-IT" dirty="0"/>
              <a:t>Control –Home </a:t>
            </a:r>
            <a:r>
              <a:rPr lang="it-IT" dirty="0" err="1"/>
              <a:t>Automatic</a:t>
            </a:r>
            <a:r>
              <a:rPr lang="it-IT" dirty="0"/>
              <a:t> </a:t>
            </a:r>
            <a:r>
              <a:rPr lang="it-IT" dirty="0" err="1"/>
              <a:t>Resetting</a:t>
            </a:r>
            <a:r>
              <a:rPr lang="it-IT" dirty="0"/>
              <a:t> </a:t>
            </a:r>
            <a:r>
              <a:rPr lang="it-IT" dirty="0" err="1"/>
              <a:t>Units</a:t>
            </a:r>
            <a:r>
              <a:rPr lang="it-IT" dirty="0"/>
              <a:t> FSC-ARH &amp; F2C-ARHT</a:t>
            </a:r>
          </a:p>
        </p:txBody>
      </p:sp>
      <p:sp>
        <p:nvSpPr>
          <p:cNvPr id="30" name="Content Placeholder 1">
            <a:extLst>
              <a:ext uri="{FF2B5EF4-FFF2-40B4-BE49-F238E27FC236}">
                <a16:creationId xmlns:a16="http://schemas.microsoft.com/office/drawing/2014/main" id="{A2FA716D-95B6-489A-A4D2-742F98464EEF}"/>
              </a:ext>
            </a:extLst>
          </p:cNvPr>
          <p:cNvSpPr txBox="1">
            <a:spLocks/>
          </p:cNvSpPr>
          <p:nvPr/>
        </p:nvSpPr>
        <p:spPr bwMode="gray">
          <a:xfrm>
            <a:off x="3895607" y="3811267"/>
            <a:ext cx="253298" cy="163636"/>
          </a:xfrm>
          <a:prstGeom prst="rect">
            <a:avLst/>
          </a:prstGeom>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algn="just"/>
            <a:endParaRPr lang="en-GB" sz="800" dirty="0"/>
          </a:p>
        </p:txBody>
      </p:sp>
      <p:pic>
        <p:nvPicPr>
          <p:cNvPr id="11" name="Picture 10">
            <a:extLst>
              <a:ext uri="{FF2B5EF4-FFF2-40B4-BE49-F238E27FC236}">
                <a16:creationId xmlns:a16="http://schemas.microsoft.com/office/drawing/2014/main" id="{311CC506-6D97-4607-A5B0-3D08FF78B953}"/>
              </a:ext>
            </a:extLst>
          </p:cNvPr>
          <p:cNvPicPr>
            <a:picLocks noChangeAspect="1"/>
          </p:cNvPicPr>
          <p:nvPr/>
        </p:nvPicPr>
        <p:blipFill rotWithShape="1">
          <a:blip r:embed="rId2"/>
          <a:srcRect t="3478" b="1995"/>
          <a:stretch/>
        </p:blipFill>
        <p:spPr>
          <a:xfrm>
            <a:off x="5123984" y="1933575"/>
            <a:ext cx="3283792" cy="3981450"/>
          </a:xfrm>
          <a:prstGeom prst="rect">
            <a:avLst/>
          </a:prstGeom>
        </p:spPr>
      </p:pic>
      <p:sp>
        <p:nvSpPr>
          <p:cNvPr id="15" name="Content Placeholder 8">
            <a:extLst>
              <a:ext uri="{FF2B5EF4-FFF2-40B4-BE49-F238E27FC236}">
                <a16:creationId xmlns:a16="http://schemas.microsoft.com/office/drawing/2014/main" id="{BFA139D2-3395-464C-92A7-1F20AE24A5A3}"/>
              </a:ext>
            </a:extLst>
          </p:cNvPr>
          <p:cNvSpPr txBox="1">
            <a:spLocks/>
          </p:cNvSpPr>
          <p:nvPr/>
        </p:nvSpPr>
        <p:spPr bwMode="gray">
          <a:xfrm>
            <a:off x="246937" y="1925524"/>
            <a:ext cx="4326651" cy="2887776"/>
          </a:xfrm>
          <a:prstGeom prst="rect">
            <a:avLst/>
          </a:prstGeom>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marL="285750" indent="-285750">
              <a:buFont typeface="Arial" panose="020B0604020202020204" pitchFamily="34" charset="0"/>
              <a:buChar char="•"/>
            </a:pPr>
            <a:r>
              <a:rPr lang="en-US" sz="1200" dirty="0"/>
              <a:t>Suitable for 2-pole RCCB series with 30 mA or 100 mA sensitivities, max 63A.</a:t>
            </a:r>
            <a:endParaRPr lang="it-IT" sz="1200" dirty="0"/>
          </a:p>
          <a:p>
            <a:pPr marL="285750" indent="-285750">
              <a:buFont typeface="Arial" panose="020B0604020202020204" pitchFamily="34" charset="0"/>
              <a:buChar char="•"/>
            </a:pPr>
            <a:r>
              <a:rPr lang="it-IT" sz="1200" dirty="0"/>
              <a:t>Supply:</a:t>
            </a:r>
          </a:p>
          <a:p>
            <a:pPr marL="465768" lvl="1" indent="-285750"/>
            <a:r>
              <a:rPr lang="it-IT" sz="1200" dirty="0"/>
              <a:t>230 VAC</a:t>
            </a:r>
          </a:p>
          <a:p>
            <a:pPr marL="285750" indent="-285750">
              <a:buFont typeface="Arial" panose="020B0604020202020204" pitchFamily="34" charset="0"/>
              <a:buChar char="•"/>
            </a:pPr>
            <a:r>
              <a:rPr lang="en-US" sz="1200" dirty="0"/>
              <a:t>Number of automatic reset attempts: 1</a:t>
            </a:r>
          </a:p>
          <a:p>
            <a:pPr marL="285750" indent="-285750">
              <a:buFont typeface="Arial" panose="020B0604020202020204" pitchFamily="34" charset="0"/>
              <a:buChar char="•"/>
            </a:pPr>
            <a:r>
              <a:rPr lang="en-US" sz="1200" dirty="0"/>
              <a:t>Reset time for counter of automatic reclosing attempts:</a:t>
            </a:r>
          </a:p>
          <a:p>
            <a:pPr marL="465768" lvl="1" indent="-285750"/>
            <a:r>
              <a:rPr lang="en-US" sz="1200" dirty="0"/>
              <a:t>12s</a:t>
            </a:r>
          </a:p>
          <a:p>
            <a:pPr marL="285750" indent="-285750">
              <a:buFont typeface="Arial" panose="020B0604020202020204" pitchFamily="34" charset="0"/>
              <a:buChar char="•"/>
            </a:pPr>
            <a:r>
              <a:rPr lang="en-US" sz="1200" dirty="0"/>
              <a:t>Number of operations: &lt; 10.000</a:t>
            </a:r>
          </a:p>
          <a:p>
            <a:pPr marL="285750" indent="-285750">
              <a:buFont typeface="Arial" panose="020B0604020202020204" pitchFamily="34" charset="0"/>
              <a:buChar char="•"/>
            </a:pPr>
            <a:r>
              <a:rPr lang="en-US" sz="1200" dirty="0"/>
              <a:t>Cables cross-section: &lt; 2.5 mm2</a:t>
            </a:r>
          </a:p>
          <a:p>
            <a:pPr marL="285750" indent="-285750">
              <a:buFont typeface="Arial" panose="020B0604020202020204" pitchFamily="34" charset="0"/>
              <a:buChar char="•"/>
            </a:pPr>
            <a:r>
              <a:rPr lang="en-US" sz="1200" dirty="0"/>
              <a:t>Signal contact rated current: 3A</a:t>
            </a:r>
          </a:p>
          <a:p>
            <a:pPr marL="285750" indent="-285750">
              <a:buFont typeface="Arial" panose="020B0604020202020204" pitchFamily="34" charset="0"/>
              <a:buChar char="•"/>
            </a:pPr>
            <a:r>
              <a:rPr lang="en-US" sz="1200" dirty="0"/>
              <a:t>F2X-ARH-T allows the RCCB automatic test every six months</a:t>
            </a:r>
          </a:p>
          <a:p>
            <a:pPr marL="645786" lvl="2" indent="-285750"/>
            <a:endParaRPr lang="it-IT" sz="1200" dirty="0"/>
          </a:p>
          <a:p>
            <a:pPr marL="285750" indent="-285750">
              <a:buFont typeface="Arial" panose="020B0604020202020204" pitchFamily="34" charset="0"/>
              <a:buChar char="•"/>
            </a:pPr>
            <a:endParaRPr lang="it-IT" sz="1200" dirty="0"/>
          </a:p>
          <a:p>
            <a:pPr marL="285750" indent="-285750">
              <a:buFont typeface="Arial" panose="020B0604020202020204" pitchFamily="34" charset="0"/>
              <a:buChar char="•"/>
            </a:pPr>
            <a:endParaRPr lang="en-US" sz="1200" dirty="0"/>
          </a:p>
        </p:txBody>
      </p:sp>
    </p:spTree>
    <p:extLst>
      <p:ext uri="{BB962C8B-B14F-4D97-AF65-F5344CB8AC3E}">
        <p14:creationId xmlns:p14="http://schemas.microsoft.com/office/powerpoint/2010/main" val="3994263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BC143F8-09BE-4D62-ACDD-CC61D4E6A391}"/>
              </a:ext>
            </a:extLst>
          </p:cNvPr>
          <p:cNvSpPr>
            <a:spLocks noGrp="1"/>
          </p:cNvSpPr>
          <p:nvPr>
            <p:ph type="dt" sz="half" idx="18"/>
          </p:nvPr>
        </p:nvSpPr>
        <p:spPr/>
        <p:txBody>
          <a:bodyPr/>
          <a:lstStyle/>
          <a:p>
            <a:fld id="{FFAB2352-921F-4DD8-A99A-A1474F6943FF}" type="datetime4">
              <a:rPr lang="en-US" smtClean="0"/>
              <a:t>June 9, 2021</a:t>
            </a:fld>
            <a:endParaRPr lang="en-US" dirty="0"/>
          </a:p>
        </p:txBody>
      </p:sp>
      <p:sp>
        <p:nvSpPr>
          <p:cNvPr id="5" name="Footer Placeholder 4">
            <a:extLst>
              <a:ext uri="{FF2B5EF4-FFF2-40B4-BE49-F238E27FC236}">
                <a16:creationId xmlns:a16="http://schemas.microsoft.com/office/drawing/2014/main" id="{C5B6E7B2-5568-473E-8D3C-E6405EA4FE44}"/>
              </a:ext>
            </a:extLst>
          </p:cNvPr>
          <p:cNvSpPr>
            <a:spLocks noGrp="1"/>
          </p:cNvSpPr>
          <p:nvPr>
            <p:ph type="ftr" sz="quarter" idx="19"/>
          </p:nvPr>
        </p:nvSpPr>
        <p:spPr/>
        <p:txBody>
          <a:bodyPr/>
          <a:lstStyle/>
          <a:p>
            <a:pPr lvl="8"/>
            <a:endParaRPr lang="en-US" dirty="0"/>
          </a:p>
        </p:txBody>
      </p:sp>
      <p:sp>
        <p:nvSpPr>
          <p:cNvPr id="6" name="Slide Number Placeholder 5">
            <a:extLst>
              <a:ext uri="{FF2B5EF4-FFF2-40B4-BE49-F238E27FC236}">
                <a16:creationId xmlns:a16="http://schemas.microsoft.com/office/drawing/2014/main" id="{EFD01E9C-382D-4502-AED3-0FF3A8B4B1E3}"/>
              </a:ext>
            </a:extLst>
          </p:cNvPr>
          <p:cNvSpPr>
            <a:spLocks noGrp="1"/>
          </p:cNvSpPr>
          <p:nvPr>
            <p:ph type="sldNum" sz="quarter" idx="20"/>
          </p:nvPr>
        </p:nvSpPr>
        <p:spPr/>
        <p:txBody>
          <a:bodyPr/>
          <a:lstStyle/>
          <a:p>
            <a:r>
              <a:rPr lang="en-US"/>
              <a:t>Slide </a:t>
            </a:r>
            <a:fld id="{619F89D8-7AE3-494A-97F3-03D680869632}" type="slidenum">
              <a:rPr lang="en-US" smtClean="0"/>
              <a:pPr/>
              <a:t>36</a:t>
            </a:fld>
            <a:endParaRPr lang="en-US" dirty="0"/>
          </a:p>
        </p:txBody>
      </p:sp>
      <p:sp>
        <p:nvSpPr>
          <p:cNvPr id="2" name="Subtitle 1">
            <a:extLst>
              <a:ext uri="{FF2B5EF4-FFF2-40B4-BE49-F238E27FC236}">
                <a16:creationId xmlns:a16="http://schemas.microsoft.com/office/drawing/2014/main" id="{B509DED1-E1B1-41CD-96EE-4450241FDB24}"/>
              </a:ext>
            </a:extLst>
          </p:cNvPr>
          <p:cNvSpPr>
            <a:spLocks noGrp="1"/>
          </p:cNvSpPr>
          <p:nvPr>
            <p:ph type="subTitle" idx="13"/>
          </p:nvPr>
        </p:nvSpPr>
        <p:spPr/>
        <p:txBody>
          <a:bodyPr/>
          <a:lstStyle/>
          <a:p>
            <a:r>
              <a:rPr lang="it-IT" dirty="0"/>
              <a:t>Others</a:t>
            </a:r>
          </a:p>
        </p:txBody>
      </p:sp>
      <p:sp>
        <p:nvSpPr>
          <p:cNvPr id="3" name="Title 2">
            <a:extLst>
              <a:ext uri="{FF2B5EF4-FFF2-40B4-BE49-F238E27FC236}">
                <a16:creationId xmlns:a16="http://schemas.microsoft.com/office/drawing/2014/main" id="{F2696905-FB81-49B2-B7DD-A1BE8ED7D741}"/>
              </a:ext>
            </a:extLst>
          </p:cNvPr>
          <p:cNvSpPr>
            <a:spLocks noGrp="1"/>
          </p:cNvSpPr>
          <p:nvPr>
            <p:ph type="title"/>
          </p:nvPr>
        </p:nvSpPr>
        <p:spPr/>
        <p:txBody>
          <a:bodyPr/>
          <a:lstStyle/>
          <a:p>
            <a:r>
              <a:rPr lang="it-IT" dirty="0"/>
              <a:t>Accessories Portfolio</a:t>
            </a:r>
            <a:endParaRPr lang="en-GB" b="0" dirty="0"/>
          </a:p>
        </p:txBody>
      </p:sp>
      <p:sp>
        <p:nvSpPr>
          <p:cNvPr id="30" name="Content Placeholder 1">
            <a:extLst>
              <a:ext uri="{FF2B5EF4-FFF2-40B4-BE49-F238E27FC236}">
                <a16:creationId xmlns:a16="http://schemas.microsoft.com/office/drawing/2014/main" id="{A2FA716D-95B6-489A-A4D2-742F98464EEF}"/>
              </a:ext>
            </a:extLst>
          </p:cNvPr>
          <p:cNvSpPr txBox="1">
            <a:spLocks/>
          </p:cNvSpPr>
          <p:nvPr/>
        </p:nvSpPr>
        <p:spPr bwMode="gray">
          <a:xfrm>
            <a:off x="3895607" y="3811267"/>
            <a:ext cx="253298" cy="163636"/>
          </a:xfrm>
          <a:prstGeom prst="rect">
            <a:avLst/>
          </a:prstGeom>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algn="just"/>
            <a:endParaRPr lang="en-GB" sz="800" dirty="0"/>
          </a:p>
        </p:txBody>
      </p:sp>
      <p:graphicFrame>
        <p:nvGraphicFramePr>
          <p:cNvPr id="7" name="Table 7">
            <a:extLst>
              <a:ext uri="{FF2B5EF4-FFF2-40B4-BE49-F238E27FC236}">
                <a16:creationId xmlns:a16="http://schemas.microsoft.com/office/drawing/2014/main" id="{DB012C8C-7B4B-4A57-82A0-9D3397969BBE}"/>
              </a:ext>
            </a:extLst>
          </p:cNvPr>
          <p:cNvGraphicFramePr>
            <a:graphicFrameLocks noGrp="1"/>
          </p:cNvGraphicFramePr>
          <p:nvPr/>
        </p:nvGraphicFramePr>
        <p:xfrm>
          <a:off x="247610" y="3034784"/>
          <a:ext cx="8643599" cy="1112520"/>
        </p:xfrm>
        <a:graphic>
          <a:graphicData uri="http://schemas.openxmlformats.org/drawingml/2006/table">
            <a:tbl>
              <a:tblPr firstRow="1" bandRow="1">
                <a:tableStyleId>{773F8A54-F971-430D-9108-034FE38666EA}</a:tableStyleId>
              </a:tblPr>
              <a:tblGrid>
                <a:gridCol w="1555534">
                  <a:extLst>
                    <a:ext uri="{9D8B030D-6E8A-4147-A177-3AD203B41FA5}">
                      <a16:colId xmlns:a16="http://schemas.microsoft.com/office/drawing/2014/main" val="588129590"/>
                    </a:ext>
                  </a:extLst>
                </a:gridCol>
                <a:gridCol w="1666119">
                  <a:extLst>
                    <a:ext uri="{9D8B030D-6E8A-4147-A177-3AD203B41FA5}">
                      <a16:colId xmlns:a16="http://schemas.microsoft.com/office/drawing/2014/main" val="1240383898"/>
                    </a:ext>
                  </a:extLst>
                </a:gridCol>
                <a:gridCol w="1553161">
                  <a:extLst>
                    <a:ext uri="{9D8B030D-6E8A-4147-A177-3AD203B41FA5}">
                      <a16:colId xmlns:a16="http://schemas.microsoft.com/office/drawing/2014/main" val="2360533439"/>
                    </a:ext>
                  </a:extLst>
                </a:gridCol>
                <a:gridCol w="1524922">
                  <a:extLst>
                    <a:ext uri="{9D8B030D-6E8A-4147-A177-3AD203B41FA5}">
                      <a16:colId xmlns:a16="http://schemas.microsoft.com/office/drawing/2014/main" val="2630102209"/>
                    </a:ext>
                  </a:extLst>
                </a:gridCol>
                <a:gridCol w="2343863">
                  <a:extLst>
                    <a:ext uri="{9D8B030D-6E8A-4147-A177-3AD203B41FA5}">
                      <a16:colId xmlns:a16="http://schemas.microsoft.com/office/drawing/2014/main" val="2289072710"/>
                    </a:ext>
                  </a:extLst>
                </a:gridCol>
              </a:tblGrid>
              <a:tr h="0">
                <a:tc>
                  <a:txBody>
                    <a:bodyPr/>
                    <a:lstStyle/>
                    <a:p>
                      <a:pPr algn="r"/>
                      <a:r>
                        <a:rPr lang="it-IT" sz="1100" dirty="0">
                          <a:solidFill>
                            <a:schemeClr val="tx1"/>
                          </a:solidFill>
                        </a:rPr>
                        <a:t>Product  name</a:t>
                      </a:r>
                      <a:endParaRPr lang="it-IT" sz="1100" b="0" dirty="0">
                        <a:solidFill>
                          <a:schemeClr val="tx1"/>
                        </a:solidFill>
                      </a:endParaRPr>
                    </a:p>
                  </a:txBody>
                  <a:tcPr anchor="ctr"/>
                </a:tc>
                <a:tc>
                  <a:txBody>
                    <a:bodyPr/>
                    <a:lstStyle/>
                    <a:p>
                      <a:pPr algn="ctr"/>
                      <a:r>
                        <a:rPr lang="it-IT" sz="1100" dirty="0">
                          <a:solidFill>
                            <a:schemeClr val="tx1"/>
                          </a:solidFill>
                        </a:rPr>
                        <a:t>S2C-NT</a:t>
                      </a:r>
                      <a:endParaRPr lang="it-IT" sz="1100" b="0" dirty="0">
                        <a:solidFill>
                          <a:schemeClr val="tx1"/>
                        </a:solidFill>
                      </a:endParaRPr>
                    </a:p>
                  </a:txBody>
                  <a:tcPr anchor="ctr"/>
                </a:tc>
                <a:tc>
                  <a:txBody>
                    <a:bodyPr/>
                    <a:lstStyle/>
                    <a:p>
                      <a:pPr algn="ctr"/>
                      <a:r>
                        <a:rPr lang="it-IT" sz="1100" dirty="0">
                          <a:solidFill>
                            <a:schemeClr val="tx1"/>
                          </a:solidFill>
                        </a:rPr>
                        <a:t>S2C-BP</a:t>
                      </a:r>
                      <a:endParaRPr lang="it-IT" sz="1100" b="0" dirty="0">
                        <a:solidFill>
                          <a:schemeClr val="tx1"/>
                        </a:solidFill>
                      </a:endParaRPr>
                    </a:p>
                  </a:txBody>
                  <a:tcPr anchor="ctr"/>
                </a:tc>
                <a:tc>
                  <a:txBody>
                    <a:bodyPr/>
                    <a:lstStyle/>
                    <a:p>
                      <a:pPr algn="ctr"/>
                      <a:r>
                        <a:rPr lang="it-IT" sz="1100" dirty="0">
                          <a:solidFill>
                            <a:schemeClr val="tx1"/>
                          </a:solidFill>
                        </a:rPr>
                        <a:t>S2C-EST</a:t>
                      </a:r>
                      <a:endParaRPr lang="it-IT" sz="1100" b="0" dirty="0">
                        <a:solidFill>
                          <a:schemeClr val="tx1"/>
                        </a:solidFill>
                      </a:endParaRPr>
                    </a:p>
                  </a:txBody>
                  <a:tcPr anchor="ctr"/>
                </a:tc>
                <a:tc>
                  <a:txBody>
                    <a:bodyPr/>
                    <a:lstStyle/>
                    <a:p>
                      <a:pPr algn="ctr"/>
                      <a:r>
                        <a:rPr lang="it-IT" sz="1100" dirty="0">
                          <a:solidFill>
                            <a:schemeClr val="tx1"/>
                          </a:solidFill>
                        </a:rPr>
                        <a:t>S2C-DH</a:t>
                      </a:r>
                      <a:endParaRPr lang="it-IT" sz="1100" b="0" dirty="0">
                        <a:solidFill>
                          <a:schemeClr val="tx1"/>
                        </a:solidFill>
                      </a:endParaRPr>
                    </a:p>
                  </a:txBody>
                  <a:tcPr anchor="ctr"/>
                </a:tc>
                <a:extLst>
                  <a:ext uri="{0D108BD9-81ED-4DB2-BD59-A6C34878D82A}">
                    <a16:rowId xmlns:a16="http://schemas.microsoft.com/office/drawing/2014/main" val="3253504344"/>
                  </a:ext>
                </a:extLst>
              </a:tr>
              <a:tr h="370840">
                <a:tc>
                  <a:txBody>
                    <a:bodyPr/>
                    <a:lstStyle/>
                    <a:p>
                      <a:pPr algn="r"/>
                      <a:r>
                        <a:rPr lang="it-IT" sz="1100" dirty="0" err="1">
                          <a:solidFill>
                            <a:schemeClr val="tx1"/>
                          </a:solidFill>
                        </a:rPr>
                        <a:t>Description</a:t>
                      </a:r>
                      <a:endParaRPr lang="it-IT" sz="1100" b="0" dirty="0">
                        <a:solidFill>
                          <a:schemeClr val="tx1"/>
                        </a:solidFill>
                      </a:endParaRPr>
                    </a:p>
                  </a:txBody>
                  <a:tcPr anchor="ctr"/>
                </a:tc>
                <a:tc>
                  <a:txBody>
                    <a:bodyPr/>
                    <a:lstStyle/>
                    <a:p>
                      <a:pPr algn="ctr"/>
                      <a:r>
                        <a:rPr lang="it-IT" sz="1100" dirty="0">
                          <a:solidFill>
                            <a:schemeClr val="tx1"/>
                          </a:solidFill>
                        </a:rPr>
                        <a:t>Hand </a:t>
                      </a:r>
                      <a:r>
                        <a:rPr lang="it-IT" sz="1100" dirty="0" err="1">
                          <a:solidFill>
                            <a:schemeClr val="tx1"/>
                          </a:solidFill>
                        </a:rPr>
                        <a:t>operated</a:t>
                      </a:r>
                      <a:r>
                        <a:rPr lang="it-IT" sz="1100" dirty="0">
                          <a:solidFill>
                            <a:schemeClr val="tx1"/>
                          </a:solidFill>
                        </a:rPr>
                        <a:t> </a:t>
                      </a:r>
                      <a:r>
                        <a:rPr lang="it-IT" sz="1100" dirty="0" err="1">
                          <a:solidFill>
                            <a:schemeClr val="tx1"/>
                          </a:solidFill>
                        </a:rPr>
                        <a:t>neutral</a:t>
                      </a:r>
                      <a:endParaRPr lang="it-IT" sz="1100" b="0" dirty="0">
                        <a:solidFill>
                          <a:schemeClr val="tx1"/>
                        </a:solidFill>
                      </a:endParaRPr>
                    </a:p>
                  </a:txBody>
                  <a:tcPr anchor="ctr"/>
                </a:tc>
                <a:tc>
                  <a:txBody>
                    <a:bodyPr/>
                    <a:lstStyle/>
                    <a:p>
                      <a:pPr algn="ctr"/>
                      <a:r>
                        <a:rPr lang="it-IT" sz="1100" dirty="0" err="1">
                          <a:solidFill>
                            <a:schemeClr val="tx1"/>
                          </a:solidFill>
                        </a:rPr>
                        <a:t>Mechanical</a:t>
                      </a:r>
                      <a:r>
                        <a:rPr lang="it-IT" sz="1100" dirty="0">
                          <a:solidFill>
                            <a:schemeClr val="tx1"/>
                          </a:solidFill>
                        </a:rPr>
                        <a:t> </a:t>
                      </a:r>
                      <a:r>
                        <a:rPr lang="it-IT" sz="1100" dirty="0" err="1">
                          <a:solidFill>
                            <a:schemeClr val="tx1"/>
                          </a:solidFill>
                        </a:rPr>
                        <a:t>tripping</a:t>
                      </a:r>
                      <a:endParaRPr lang="it-IT" sz="1100" b="0" dirty="0">
                        <a:solidFill>
                          <a:schemeClr val="tx1"/>
                        </a:solidFill>
                      </a:endParaRPr>
                    </a:p>
                  </a:txBody>
                  <a:tcPr anchor="ctr"/>
                </a:tc>
                <a:tc>
                  <a:txBody>
                    <a:bodyPr/>
                    <a:lstStyle/>
                    <a:p>
                      <a:pPr algn="ctr"/>
                      <a:r>
                        <a:rPr lang="it-IT" sz="1100" dirty="0">
                          <a:solidFill>
                            <a:schemeClr val="tx1"/>
                          </a:solidFill>
                        </a:rPr>
                        <a:t>Plug-in base</a:t>
                      </a:r>
                      <a:endParaRPr lang="it-IT" sz="1100" b="0" dirty="0">
                        <a:solidFill>
                          <a:schemeClr val="tx1"/>
                        </a:solidFill>
                      </a:endParaRPr>
                    </a:p>
                  </a:txBody>
                  <a:tcPr anchor="ctr"/>
                </a:tc>
                <a:tc>
                  <a:txBody>
                    <a:bodyPr/>
                    <a:lstStyle/>
                    <a:p>
                      <a:pPr algn="ctr"/>
                      <a:r>
                        <a:rPr lang="it-IT" sz="1100" dirty="0" err="1">
                          <a:solidFill>
                            <a:schemeClr val="tx1"/>
                          </a:solidFill>
                        </a:rPr>
                        <a:t>Rotatory</a:t>
                      </a:r>
                      <a:r>
                        <a:rPr lang="it-IT" sz="1100" dirty="0">
                          <a:solidFill>
                            <a:schemeClr val="tx1"/>
                          </a:solidFill>
                        </a:rPr>
                        <a:t> </a:t>
                      </a:r>
                      <a:r>
                        <a:rPr lang="it-IT" sz="1100" dirty="0" err="1">
                          <a:solidFill>
                            <a:schemeClr val="tx1"/>
                          </a:solidFill>
                        </a:rPr>
                        <a:t>operating</a:t>
                      </a:r>
                      <a:r>
                        <a:rPr lang="it-IT" sz="1100" dirty="0">
                          <a:solidFill>
                            <a:schemeClr val="tx1"/>
                          </a:solidFill>
                        </a:rPr>
                        <a:t> </a:t>
                      </a:r>
                      <a:r>
                        <a:rPr lang="it-IT" sz="1100" dirty="0" err="1">
                          <a:solidFill>
                            <a:schemeClr val="tx1"/>
                          </a:solidFill>
                        </a:rPr>
                        <a:t>mechanism</a:t>
                      </a:r>
                      <a:endParaRPr lang="it-IT" sz="1100" b="0" dirty="0">
                        <a:solidFill>
                          <a:schemeClr val="tx1"/>
                        </a:solidFill>
                      </a:endParaRPr>
                    </a:p>
                  </a:txBody>
                  <a:tcPr anchor="ctr"/>
                </a:tc>
                <a:extLst>
                  <a:ext uri="{0D108BD9-81ED-4DB2-BD59-A6C34878D82A}">
                    <a16:rowId xmlns:a16="http://schemas.microsoft.com/office/drawing/2014/main" val="1187458406"/>
                  </a:ext>
                </a:extLst>
              </a:tr>
              <a:tr h="193556">
                <a:tc>
                  <a:txBody>
                    <a:bodyPr/>
                    <a:lstStyle/>
                    <a:p>
                      <a:pPr algn="r"/>
                      <a:r>
                        <a:rPr lang="it-IT" sz="1100" dirty="0">
                          <a:solidFill>
                            <a:schemeClr val="tx1"/>
                          </a:solidFill>
                        </a:rPr>
                        <a:t>Technical features</a:t>
                      </a:r>
                      <a:endParaRPr lang="it-IT" sz="1100" b="0" dirty="0">
                        <a:solidFill>
                          <a:schemeClr val="tx1"/>
                        </a:solidFill>
                      </a:endParaRPr>
                    </a:p>
                  </a:txBody>
                  <a:tcPr anchor="ctr"/>
                </a:tc>
                <a:tc>
                  <a:txBody>
                    <a:bodyPr/>
                    <a:lstStyle/>
                    <a:p>
                      <a:pPr algn="ctr"/>
                      <a:r>
                        <a:rPr lang="it-IT" sz="1100" kern="1200" dirty="0" err="1">
                          <a:solidFill>
                            <a:schemeClr val="tx1"/>
                          </a:solidFill>
                          <a:latin typeface="+mn-lt"/>
                          <a:ea typeface="+mn-ea"/>
                          <a:cs typeface="+mn-cs"/>
                        </a:rPr>
                        <a:t>Rated</a:t>
                      </a:r>
                      <a:r>
                        <a:rPr lang="it-IT" sz="1100" kern="1200" dirty="0">
                          <a:solidFill>
                            <a:schemeClr val="tx1"/>
                          </a:solidFill>
                          <a:latin typeface="+mn-lt"/>
                          <a:ea typeface="+mn-ea"/>
                          <a:cs typeface="+mn-cs"/>
                        </a:rPr>
                        <a:t> </a:t>
                      </a:r>
                      <a:r>
                        <a:rPr lang="it-IT" sz="1100" kern="1200" dirty="0" err="1">
                          <a:solidFill>
                            <a:schemeClr val="tx1"/>
                          </a:solidFill>
                          <a:latin typeface="+mn-lt"/>
                          <a:ea typeface="+mn-ea"/>
                          <a:cs typeface="+mn-cs"/>
                        </a:rPr>
                        <a:t>current</a:t>
                      </a:r>
                      <a:r>
                        <a:rPr lang="it-IT" sz="1100" kern="1200" dirty="0">
                          <a:solidFill>
                            <a:schemeClr val="tx1"/>
                          </a:solidFill>
                          <a:latin typeface="+mn-lt"/>
                          <a:ea typeface="+mn-ea"/>
                          <a:cs typeface="+mn-cs"/>
                        </a:rPr>
                        <a:t>:</a:t>
                      </a:r>
                    </a:p>
                    <a:p>
                      <a:pPr algn="ctr"/>
                      <a:r>
                        <a:rPr lang="it-IT" sz="1100" kern="1200" dirty="0">
                          <a:solidFill>
                            <a:schemeClr val="tx1"/>
                          </a:solidFill>
                          <a:latin typeface="+mn-lt"/>
                          <a:ea typeface="+mn-ea"/>
                          <a:cs typeface="+mn-cs"/>
                        </a:rPr>
                        <a:t>40A max</a:t>
                      </a:r>
                    </a:p>
                  </a:txBody>
                  <a:tcPr anchor="ctr"/>
                </a:tc>
                <a:tc>
                  <a:txBody>
                    <a:bodyPr/>
                    <a:lstStyle/>
                    <a:p>
                      <a:pPr algn="ctr"/>
                      <a:r>
                        <a:rPr lang="it-IT" sz="1100" kern="1200" dirty="0">
                          <a:solidFill>
                            <a:schemeClr val="tx1"/>
                          </a:solidFill>
                          <a:latin typeface="+mn-lt"/>
                          <a:ea typeface="+mn-ea"/>
                          <a:cs typeface="+mn-cs"/>
                        </a:rPr>
                        <a:t>-</a:t>
                      </a:r>
                    </a:p>
                  </a:txBody>
                  <a:tcPr anchor="ctr"/>
                </a:tc>
                <a:tc>
                  <a:txBody>
                    <a:bodyPr/>
                    <a:lstStyle/>
                    <a:p>
                      <a:pPr algn="ctr"/>
                      <a:r>
                        <a:rPr lang="it-IT" sz="1050" kern="1200" dirty="0">
                          <a:solidFill>
                            <a:schemeClr val="tx1"/>
                          </a:solidFill>
                          <a:latin typeface="+mn-lt"/>
                          <a:ea typeface="+mn-ea"/>
                          <a:cs typeface="+mn-cs"/>
                        </a:rPr>
                        <a:t>-</a:t>
                      </a:r>
                    </a:p>
                  </a:txBody>
                  <a:tcPr anchor="ctr"/>
                </a:tc>
                <a:tc>
                  <a:txBody>
                    <a:bodyPr/>
                    <a:lstStyle/>
                    <a:p>
                      <a:pPr algn="ctr"/>
                      <a:r>
                        <a:rPr lang="it-IT" sz="1100" dirty="0">
                          <a:solidFill>
                            <a:schemeClr val="tx1"/>
                          </a:solidFill>
                        </a:rPr>
                        <a:t>S200 devices </a:t>
                      </a:r>
                      <a:r>
                        <a:rPr lang="it-IT" sz="1100" dirty="0" err="1">
                          <a:solidFill>
                            <a:schemeClr val="tx1"/>
                          </a:solidFill>
                        </a:rPr>
                        <a:t>only</a:t>
                      </a:r>
                      <a:endParaRPr lang="it-IT" sz="1100" dirty="0">
                        <a:solidFill>
                          <a:schemeClr val="tx1"/>
                        </a:solidFill>
                      </a:endParaRPr>
                    </a:p>
                  </a:txBody>
                  <a:tcPr anchor="ctr"/>
                </a:tc>
                <a:extLst>
                  <a:ext uri="{0D108BD9-81ED-4DB2-BD59-A6C34878D82A}">
                    <a16:rowId xmlns:a16="http://schemas.microsoft.com/office/drawing/2014/main" val="921800521"/>
                  </a:ext>
                </a:extLst>
              </a:tr>
            </a:tbl>
          </a:graphicData>
        </a:graphic>
      </p:graphicFrame>
      <p:pic>
        <p:nvPicPr>
          <p:cNvPr id="13" name="Picture 4" descr="S2C-NT">
            <a:extLst>
              <a:ext uri="{FF2B5EF4-FFF2-40B4-BE49-F238E27FC236}">
                <a16:creationId xmlns:a16="http://schemas.microsoft.com/office/drawing/2014/main" id="{E7E8127B-296E-4F67-8CBB-7C6529956F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513" y="1941076"/>
            <a:ext cx="57550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S2C-BP">
            <a:extLst>
              <a:ext uri="{FF2B5EF4-FFF2-40B4-BE49-F238E27FC236}">
                <a16:creationId xmlns:a16="http://schemas.microsoft.com/office/drawing/2014/main" id="{23E645C3-265F-4BB8-AE62-D6CBA61C8D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5880" y="1941077"/>
            <a:ext cx="52996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extLst>
              <a:ext uri="{FF2B5EF4-FFF2-40B4-BE49-F238E27FC236}">
                <a16:creationId xmlns:a16="http://schemas.microsoft.com/office/drawing/2014/main" id="{1E19BB92-43FC-4126-92AF-269ADEFB06D4}"/>
              </a:ext>
            </a:extLst>
          </p:cNvPr>
          <p:cNvPicPr>
            <a:picLocks noChangeAspect="1"/>
          </p:cNvPicPr>
          <p:nvPr/>
        </p:nvPicPr>
        <p:blipFill>
          <a:blip r:embed="rId4"/>
          <a:stretch>
            <a:fillRect/>
          </a:stretch>
        </p:blipFill>
        <p:spPr>
          <a:xfrm>
            <a:off x="5473683" y="1967632"/>
            <a:ext cx="607913" cy="1044000"/>
          </a:xfrm>
          <a:prstGeom prst="rect">
            <a:avLst/>
          </a:prstGeom>
        </p:spPr>
      </p:pic>
      <p:pic>
        <p:nvPicPr>
          <p:cNvPr id="16" name="Picture 15">
            <a:extLst>
              <a:ext uri="{FF2B5EF4-FFF2-40B4-BE49-F238E27FC236}">
                <a16:creationId xmlns:a16="http://schemas.microsoft.com/office/drawing/2014/main" id="{1EE77555-D457-47E4-A419-7E72B3F08681}"/>
              </a:ext>
            </a:extLst>
          </p:cNvPr>
          <p:cNvPicPr>
            <a:picLocks noChangeAspect="1"/>
          </p:cNvPicPr>
          <p:nvPr/>
        </p:nvPicPr>
        <p:blipFill>
          <a:blip r:embed="rId5"/>
          <a:stretch>
            <a:fillRect/>
          </a:stretch>
        </p:blipFill>
        <p:spPr>
          <a:xfrm>
            <a:off x="7360162" y="1941521"/>
            <a:ext cx="721332" cy="1044000"/>
          </a:xfrm>
          <a:prstGeom prst="rect">
            <a:avLst/>
          </a:prstGeom>
        </p:spPr>
      </p:pic>
    </p:spTree>
    <p:extLst>
      <p:ext uri="{BB962C8B-B14F-4D97-AF65-F5344CB8AC3E}">
        <p14:creationId xmlns:p14="http://schemas.microsoft.com/office/powerpoint/2010/main" val="300977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96905-FB81-49B2-B7DD-A1BE8ED7D741}"/>
              </a:ext>
            </a:extLst>
          </p:cNvPr>
          <p:cNvSpPr>
            <a:spLocks noGrp="1"/>
          </p:cNvSpPr>
          <p:nvPr>
            <p:ph type="title"/>
          </p:nvPr>
        </p:nvSpPr>
        <p:spPr/>
        <p:txBody>
          <a:bodyPr/>
          <a:lstStyle/>
          <a:p>
            <a:r>
              <a:rPr lang="it-IT" dirty="0"/>
              <a:t>Accessories Portfolio</a:t>
            </a:r>
            <a:endParaRPr lang="en-GB" b="0" dirty="0"/>
          </a:p>
        </p:txBody>
      </p:sp>
      <p:sp>
        <p:nvSpPr>
          <p:cNvPr id="5" name="Footer Placeholder 4">
            <a:extLst>
              <a:ext uri="{FF2B5EF4-FFF2-40B4-BE49-F238E27FC236}">
                <a16:creationId xmlns:a16="http://schemas.microsoft.com/office/drawing/2014/main" id="{C5B6E7B2-5568-473E-8D3C-E6405EA4FE44}"/>
              </a:ext>
            </a:extLst>
          </p:cNvPr>
          <p:cNvSpPr>
            <a:spLocks noGrp="1"/>
          </p:cNvSpPr>
          <p:nvPr>
            <p:ph type="ftr" sz="quarter" idx="10"/>
          </p:nvPr>
        </p:nvSpPr>
        <p:spPr/>
        <p:txBody>
          <a:bodyPr/>
          <a:lstStyle/>
          <a:p>
            <a:pPr lvl="8"/>
            <a:endParaRPr lang="en-US" dirty="0"/>
          </a:p>
        </p:txBody>
      </p:sp>
      <p:sp>
        <p:nvSpPr>
          <p:cNvPr id="4" name="Date Placeholder 3">
            <a:extLst>
              <a:ext uri="{FF2B5EF4-FFF2-40B4-BE49-F238E27FC236}">
                <a16:creationId xmlns:a16="http://schemas.microsoft.com/office/drawing/2014/main" id="{ABC143F8-09BE-4D62-ACDD-CC61D4E6A391}"/>
              </a:ext>
            </a:extLst>
          </p:cNvPr>
          <p:cNvSpPr>
            <a:spLocks noGrp="1"/>
          </p:cNvSpPr>
          <p:nvPr>
            <p:ph type="dt" sz="half" idx="11"/>
          </p:nvPr>
        </p:nvSpPr>
        <p:spPr/>
        <p:txBody>
          <a:bodyPr/>
          <a:lstStyle/>
          <a:p>
            <a:fld id="{FFAB2352-921F-4DD8-A99A-A1474F6943FF}" type="datetime4">
              <a:rPr lang="en-US" smtClean="0"/>
              <a:t>June 9, 2021</a:t>
            </a:fld>
            <a:endParaRPr lang="en-US" dirty="0"/>
          </a:p>
        </p:txBody>
      </p:sp>
      <p:sp>
        <p:nvSpPr>
          <p:cNvPr id="6" name="Slide Number Placeholder 5">
            <a:extLst>
              <a:ext uri="{FF2B5EF4-FFF2-40B4-BE49-F238E27FC236}">
                <a16:creationId xmlns:a16="http://schemas.microsoft.com/office/drawing/2014/main" id="{EFD01E9C-382D-4502-AED3-0FF3A8B4B1E3}"/>
              </a:ext>
            </a:extLst>
          </p:cNvPr>
          <p:cNvSpPr>
            <a:spLocks noGrp="1"/>
          </p:cNvSpPr>
          <p:nvPr>
            <p:ph type="sldNum" sz="quarter" idx="12"/>
          </p:nvPr>
        </p:nvSpPr>
        <p:spPr/>
        <p:txBody>
          <a:bodyPr/>
          <a:lstStyle/>
          <a:p>
            <a:r>
              <a:rPr lang="en-US"/>
              <a:t>Slide </a:t>
            </a:r>
            <a:fld id="{619F89D8-7AE3-494A-97F3-03D680869632}" type="slidenum">
              <a:rPr lang="en-US" smtClean="0"/>
              <a:pPr/>
              <a:t>37</a:t>
            </a:fld>
            <a:endParaRPr lang="en-US" dirty="0"/>
          </a:p>
        </p:txBody>
      </p:sp>
      <p:sp>
        <p:nvSpPr>
          <p:cNvPr id="9" name="Content Placeholder 8">
            <a:extLst>
              <a:ext uri="{FF2B5EF4-FFF2-40B4-BE49-F238E27FC236}">
                <a16:creationId xmlns:a16="http://schemas.microsoft.com/office/drawing/2014/main" id="{1FF46436-77AD-4C22-8576-662E8174468A}"/>
              </a:ext>
            </a:extLst>
          </p:cNvPr>
          <p:cNvSpPr>
            <a:spLocks noGrp="1"/>
          </p:cNvSpPr>
          <p:nvPr>
            <p:ph sz="quarter" idx="19"/>
          </p:nvPr>
        </p:nvSpPr>
        <p:spPr/>
        <p:txBody>
          <a:bodyPr/>
          <a:lstStyle/>
          <a:p>
            <a:pPr marL="285750" indent="-285750" algn="just">
              <a:buFont typeface="Arial" panose="020B0604020202020204" pitchFamily="34" charset="0"/>
              <a:buChar char="•"/>
            </a:pPr>
            <a:r>
              <a:rPr lang="en-US" sz="1200" b="1" dirty="0"/>
              <a:t>Hand operated neutral</a:t>
            </a:r>
            <a:r>
              <a:rPr lang="en-US" sz="1200" dirty="0"/>
              <a:t> has to be mounted to the left side of the MCB and be snaped on the DIN rail. It is used for measuring duties where the neutral conductor must be in the open position. Due to the special design of the handle the neutral will make before the MCB is closed. </a:t>
            </a:r>
          </a:p>
          <a:p>
            <a:pPr marL="285750" indent="-285750" algn="just">
              <a:buFont typeface="Arial" panose="020B0604020202020204" pitchFamily="34" charset="0"/>
              <a:buChar char="•"/>
            </a:pPr>
            <a:r>
              <a:rPr lang="en-US" sz="1200" dirty="0"/>
              <a:t>Suitable for System pro M compact/SD 200 switch disconnectors series. </a:t>
            </a:r>
            <a:endParaRPr lang="en-GB" sz="1200" dirty="0"/>
          </a:p>
          <a:p>
            <a:pPr marL="285750" indent="-285750" algn="just">
              <a:buFont typeface="Arial" panose="020B0604020202020204" pitchFamily="34" charset="0"/>
              <a:buChar char="•"/>
            </a:pPr>
            <a:r>
              <a:rPr lang="en-GB" sz="1200" dirty="0"/>
              <a:t>Rated Current:</a:t>
            </a:r>
          </a:p>
          <a:p>
            <a:pPr marL="645786" lvl="2" indent="-285750" algn="just"/>
            <a:r>
              <a:rPr lang="en-GB" sz="1200" dirty="0"/>
              <a:t>40A max</a:t>
            </a:r>
          </a:p>
          <a:p>
            <a:pPr marL="285750" indent="-285750" algn="just">
              <a:buFont typeface="Arial" panose="020B0604020202020204" pitchFamily="34" charset="0"/>
              <a:buChar char="•"/>
            </a:pPr>
            <a:r>
              <a:rPr lang="en-GB" sz="1200" dirty="0"/>
              <a:t>Cross section of conductors: 10 mm</a:t>
            </a:r>
            <a:r>
              <a:rPr lang="en-GB" sz="1200" baseline="30000" dirty="0"/>
              <a:t>2</a:t>
            </a:r>
          </a:p>
          <a:p>
            <a:pPr marL="285750" indent="-285750" algn="just">
              <a:buFont typeface="Arial" panose="020B0604020202020204" pitchFamily="34" charset="0"/>
              <a:buChar char="•"/>
            </a:pPr>
            <a:r>
              <a:rPr lang="en-GB" sz="1200" dirty="0"/>
              <a:t>Dimensions: 85x69x8.8 mm</a:t>
            </a:r>
          </a:p>
        </p:txBody>
      </p:sp>
      <p:sp>
        <p:nvSpPr>
          <p:cNvPr id="8" name="Subtitle 7">
            <a:extLst>
              <a:ext uri="{FF2B5EF4-FFF2-40B4-BE49-F238E27FC236}">
                <a16:creationId xmlns:a16="http://schemas.microsoft.com/office/drawing/2014/main" id="{51DB5093-6B49-46A7-8A58-27E4B5222B90}"/>
              </a:ext>
            </a:extLst>
          </p:cNvPr>
          <p:cNvSpPr>
            <a:spLocks noGrp="1"/>
          </p:cNvSpPr>
          <p:nvPr>
            <p:ph type="subTitle" idx="13"/>
          </p:nvPr>
        </p:nvSpPr>
        <p:spPr/>
        <p:txBody>
          <a:bodyPr/>
          <a:lstStyle/>
          <a:p>
            <a:r>
              <a:rPr lang="it-IT" dirty="0"/>
              <a:t>Others – Hand </a:t>
            </a:r>
            <a:r>
              <a:rPr lang="it-IT" dirty="0" err="1"/>
              <a:t>Operated</a:t>
            </a:r>
            <a:r>
              <a:rPr lang="it-IT" dirty="0"/>
              <a:t> </a:t>
            </a:r>
            <a:r>
              <a:rPr lang="it-IT" dirty="0" err="1"/>
              <a:t>Neutral</a:t>
            </a:r>
            <a:r>
              <a:rPr lang="it-IT" dirty="0"/>
              <a:t> S2C-NT</a:t>
            </a:r>
          </a:p>
        </p:txBody>
      </p:sp>
      <p:sp>
        <p:nvSpPr>
          <p:cNvPr id="30" name="Content Placeholder 1">
            <a:extLst>
              <a:ext uri="{FF2B5EF4-FFF2-40B4-BE49-F238E27FC236}">
                <a16:creationId xmlns:a16="http://schemas.microsoft.com/office/drawing/2014/main" id="{A2FA716D-95B6-489A-A4D2-742F98464EEF}"/>
              </a:ext>
            </a:extLst>
          </p:cNvPr>
          <p:cNvSpPr txBox="1">
            <a:spLocks/>
          </p:cNvSpPr>
          <p:nvPr/>
        </p:nvSpPr>
        <p:spPr bwMode="gray">
          <a:xfrm>
            <a:off x="3895607" y="3811267"/>
            <a:ext cx="253298" cy="163636"/>
          </a:xfrm>
          <a:prstGeom prst="rect">
            <a:avLst/>
          </a:prstGeom>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algn="just"/>
            <a:endParaRPr lang="en-GB" sz="800" dirty="0"/>
          </a:p>
        </p:txBody>
      </p:sp>
      <p:pic>
        <p:nvPicPr>
          <p:cNvPr id="10" name="Picture 4" descr="S2C-NT">
            <a:extLst>
              <a:ext uri="{FF2B5EF4-FFF2-40B4-BE49-F238E27FC236}">
                <a16:creationId xmlns:a16="http://schemas.microsoft.com/office/drawing/2014/main" id="{96EEA99F-D363-496E-96B9-43BD18EA3B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2974" y="1931194"/>
            <a:ext cx="1975938" cy="37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7224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96905-FB81-49B2-B7DD-A1BE8ED7D741}"/>
              </a:ext>
            </a:extLst>
          </p:cNvPr>
          <p:cNvSpPr>
            <a:spLocks noGrp="1"/>
          </p:cNvSpPr>
          <p:nvPr>
            <p:ph type="title"/>
          </p:nvPr>
        </p:nvSpPr>
        <p:spPr/>
        <p:txBody>
          <a:bodyPr/>
          <a:lstStyle/>
          <a:p>
            <a:r>
              <a:rPr lang="it-IT" dirty="0"/>
              <a:t>Accessories Portfolio</a:t>
            </a:r>
            <a:endParaRPr lang="en-GB" b="0" dirty="0"/>
          </a:p>
        </p:txBody>
      </p:sp>
      <p:sp>
        <p:nvSpPr>
          <p:cNvPr id="5" name="Footer Placeholder 4">
            <a:extLst>
              <a:ext uri="{FF2B5EF4-FFF2-40B4-BE49-F238E27FC236}">
                <a16:creationId xmlns:a16="http://schemas.microsoft.com/office/drawing/2014/main" id="{C5B6E7B2-5568-473E-8D3C-E6405EA4FE44}"/>
              </a:ext>
            </a:extLst>
          </p:cNvPr>
          <p:cNvSpPr>
            <a:spLocks noGrp="1"/>
          </p:cNvSpPr>
          <p:nvPr>
            <p:ph type="ftr" sz="quarter" idx="10"/>
          </p:nvPr>
        </p:nvSpPr>
        <p:spPr/>
        <p:txBody>
          <a:bodyPr/>
          <a:lstStyle/>
          <a:p>
            <a:pPr lvl="8"/>
            <a:endParaRPr lang="en-US" dirty="0"/>
          </a:p>
        </p:txBody>
      </p:sp>
      <p:sp>
        <p:nvSpPr>
          <p:cNvPr id="4" name="Date Placeholder 3">
            <a:extLst>
              <a:ext uri="{FF2B5EF4-FFF2-40B4-BE49-F238E27FC236}">
                <a16:creationId xmlns:a16="http://schemas.microsoft.com/office/drawing/2014/main" id="{ABC143F8-09BE-4D62-ACDD-CC61D4E6A391}"/>
              </a:ext>
            </a:extLst>
          </p:cNvPr>
          <p:cNvSpPr>
            <a:spLocks noGrp="1"/>
          </p:cNvSpPr>
          <p:nvPr>
            <p:ph type="dt" sz="half" idx="11"/>
          </p:nvPr>
        </p:nvSpPr>
        <p:spPr/>
        <p:txBody>
          <a:bodyPr/>
          <a:lstStyle/>
          <a:p>
            <a:fld id="{FFAB2352-921F-4DD8-A99A-A1474F6943FF}" type="datetime4">
              <a:rPr lang="en-US" smtClean="0"/>
              <a:t>June 9, 2021</a:t>
            </a:fld>
            <a:endParaRPr lang="en-US" dirty="0"/>
          </a:p>
        </p:txBody>
      </p:sp>
      <p:sp>
        <p:nvSpPr>
          <p:cNvPr id="6" name="Slide Number Placeholder 5">
            <a:extLst>
              <a:ext uri="{FF2B5EF4-FFF2-40B4-BE49-F238E27FC236}">
                <a16:creationId xmlns:a16="http://schemas.microsoft.com/office/drawing/2014/main" id="{EFD01E9C-382D-4502-AED3-0FF3A8B4B1E3}"/>
              </a:ext>
            </a:extLst>
          </p:cNvPr>
          <p:cNvSpPr>
            <a:spLocks noGrp="1"/>
          </p:cNvSpPr>
          <p:nvPr>
            <p:ph type="sldNum" sz="quarter" idx="12"/>
          </p:nvPr>
        </p:nvSpPr>
        <p:spPr/>
        <p:txBody>
          <a:bodyPr/>
          <a:lstStyle/>
          <a:p>
            <a:r>
              <a:rPr lang="en-US"/>
              <a:t>Slide </a:t>
            </a:r>
            <a:fld id="{619F89D8-7AE3-494A-97F3-03D680869632}" type="slidenum">
              <a:rPr lang="en-US" smtClean="0"/>
              <a:pPr/>
              <a:t>38</a:t>
            </a:fld>
            <a:endParaRPr lang="en-US" dirty="0"/>
          </a:p>
        </p:txBody>
      </p:sp>
      <p:sp>
        <p:nvSpPr>
          <p:cNvPr id="9" name="Content Placeholder 8">
            <a:extLst>
              <a:ext uri="{FF2B5EF4-FFF2-40B4-BE49-F238E27FC236}">
                <a16:creationId xmlns:a16="http://schemas.microsoft.com/office/drawing/2014/main" id="{1FF46436-77AD-4C22-8576-662E8174468A}"/>
              </a:ext>
            </a:extLst>
          </p:cNvPr>
          <p:cNvSpPr>
            <a:spLocks noGrp="1"/>
          </p:cNvSpPr>
          <p:nvPr>
            <p:ph sz="quarter" idx="19"/>
          </p:nvPr>
        </p:nvSpPr>
        <p:spPr/>
        <p:txBody>
          <a:bodyPr/>
          <a:lstStyle/>
          <a:p>
            <a:pPr marL="285750" indent="-285750" algn="just">
              <a:buFont typeface="Arial" panose="020B0604020202020204" pitchFamily="34" charset="0"/>
              <a:buChar char="•"/>
            </a:pPr>
            <a:r>
              <a:rPr lang="en-US" sz="1200" b="1" dirty="0"/>
              <a:t>Mechanical tripping device </a:t>
            </a:r>
            <a:r>
              <a:rPr lang="en-US" sz="1200" dirty="0"/>
              <a:t>causes the automatic tripping of the circuit-breakers which it is associated to, when the panel or the door of the electrical switchboard are opened or removed.</a:t>
            </a:r>
          </a:p>
          <a:p>
            <a:pPr marL="285750" indent="-285750" algn="just">
              <a:buFont typeface="Arial" panose="020B0604020202020204" pitchFamily="34" charset="0"/>
              <a:buChar char="•"/>
            </a:pPr>
            <a:r>
              <a:rPr lang="en-US" sz="1200" dirty="0"/>
              <a:t>To be installed behind the component.</a:t>
            </a:r>
          </a:p>
          <a:p>
            <a:pPr marL="285750" indent="-285750" algn="just">
              <a:buFont typeface="Arial" panose="020B0604020202020204" pitchFamily="34" charset="0"/>
              <a:buChar char="•"/>
            </a:pPr>
            <a:r>
              <a:rPr lang="en-US" sz="1200" dirty="0"/>
              <a:t>Suitable for MCBs S 200 series (on both sides)/DS200 (right side only)/SD200 switch disconnectors series.</a:t>
            </a:r>
            <a:endParaRPr lang="en-GB" sz="1200" dirty="0"/>
          </a:p>
          <a:p>
            <a:pPr marL="285750" indent="-285750" algn="just">
              <a:buFont typeface="Arial" panose="020B0604020202020204" pitchFamily="34" charset="0"/>
              <a:buChar char="•"/>
            </a:pPr>
            <a:endParaRPr lang="en-US" sz="1200" dirty="0"/>
          </a:p>
        </p:txBody>
      </p:sp>
      <p:sp>
        <p:nvSpPr>
          <p:cNvPr id="8" name="Subtitle 7">
            <a:extLst>
              <a:ext uri="{FF2B5EF4-FFF2-40B4-BE49-F238E27FC236}">
                <a16:creationId xmlns:a16="http://schemas.microsoft.com/office/drawing/2014/main" id="{B76EB7B1-F7B2-4A76-ABA7-2239F41E3A97}"/>
              </a:ext>
            </a:extLst>
          </p:cNvPr>
          <p:cNvSpPr>
            <a:spLocks noGrp="1"/>
          </p:cNvSpPr>
          <p:nvPr>
            <p:ph type="subTitle" idx="13"/>
          </p:nvPr>
        </p:nvSpPr>
        <p:spPr/>
        <p:txBody>
          <a:bodyPr/>
          <a:lstStyle/>
          <a:p>
            <a:r>
              <a:rPr lang="it-IT" dirty="0"/>
              <a:t>Others – </a:t>
            </a:r>
            <a:r>
              <a:rPr lang="it-IT" dirty="0" err="1"/>
              <a:t>Mechanical</a:t>
            </a:r>
            <a:r>
              <a:rPr lang="it-IT" dirty="0"/>
              <a:t> </a:t>
            </a:r>
            <a:r>
              <a:rPr lang="it-IT" dirty="0" err="1"/>
              <a:t>Tripping</a:t>
            </a:r>
            <a:r>
              <a:rPr lang="it-IT" dirty="0"/>
              <a:t> Device S2C-BP</a:t>
            </a:r>
          </a:p>
        </p:txBody>
      </p:sp>
      <p:sp>
        <p:nvSpPr>
          <p:cNvPr id="30" name="Content Placeholder 1">
            <a:extLst>
              <a:ext uri="{FF2B5EF4-FFF2-40B4-BE49-F238E27FC236}">
                <a16:creationId xmlns:a16="http://schemas.microsoft.com/office/drawing/2014/main" id="{A2FA716D-95B6-489A-A4D2-742F98464EEF}"/>
              </a:ext>
            </a:extLst>
          </p:cNvPr>
          <p:cNvSpPr txBox="1">
            <a:spLocks/>
          </p:cNvSpPr>
          <p:nvPr/>
        </p:nvSpPr>
        <p:spPr bwMode="gray">
          <a:xfrm>
            <a:off x="3895607" y="3811267"/>
            <a:ext cx="253298" cy="163636"/>
          </a:xfrm>
          <a:prstGeom prst="rect">
            <a:avLst/>
          </a:prstGeom>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algn="just"/>
            <a:endParaRPr lang="en-GB" sz="800" dirty="0"/>
          </a:p>
        </p:txBody>
      </p:sp>
      <p:pic>
        <p:nvPicPr>
          <p:cNvPr id="12" name="Picture 4" descr="S2C-BP">
            <a:extLst>
              <a:ext uri="{FF2B5EF4-FFF2-40B4-BE49-F238E27FC236}">
                <a16:creationId xmlns:a16="http://schemas.microsoft.com/office/drawing/2014/main" id="{9F0EA3A1-5F66-4976-AE35-E2382F323D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78027" y="2039085"/>
            <a:ext cx="1819547" cy="37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8899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96905-FB81-49B2-B7DD-A1BE8ED7D741}"/>
              </a:ext>
            </a:extLst>
          </p:cNvPr>
          <p:cNvSpPr>
            <a:spLocks noGrp="1"/>
          </p:cNvSpPr>
          <p:nvPr>
            <p:ph type="title"/>
          </p:nvPr>
        </p:nvSpPr>
        <p:spPr/>
        <p:txBody>
          <a:bodyPr/>
          <a:lstStyle/>
          <a:p>
            <a:r>
              <a:rPr lang="it-IT" dirty="0"/>
              <a:t>Accessories Portfolio</a:t>
            </a:r>
            <a:endParaRPr lang="en-GB" b="0" dirty="0"/>
          </a:p>
        </p:txBody>
      </p:sp>
      <p:sp>
        <p:nvSpPr>
          <p:cNvPr id="5" name="Footer Placeholder 4">
            <a:extLst>
              <a:ext uri="{FF2B5EF4-FFF2-40B4-BE49-F238E27FC236}">
                <a16:creationId xmlns:a16="http://schemas.microsoft.com/office/drawing/2014/main" id="{C5B6E7B2-5568-473E-8D3C-E6405EA4FE44}"/>
              </a:ext>
            </a:extLst>
          </p:cNvPr>
          <p:cNvSpPr>
            <a:spLocks noGrp="1"/>
          </p:cNvSpPr>
          <p:nvPr>
            <p:ph type="ftr" sz="quarter" idx="10"/>
          </p:nvPr>
        </p:nvSpPr>
        <p:spPr/>
        <p:txBody>
          <a:bodyPr/>
          <a:lstStyle/>
          <a:p>
            <a:pPr lvl="8"/>
            <a:endParaRPr lang="en-US" dirty="0"/>
          </a:p>
        </p:txBody>
      </p:sp>
      <p:sp>
        <p:nvSpPr>
          <p:cNvPr id="4" name="Date Placeholder 3">
            <a:extLst>
              <a:ext uri="{FF2B5EF4-FFF2-40B4-BE49-F238E27FC236}">
                <a16:creationId xmlns:a16="http://schemas.microsoft.com/office/drawing/2014/main" id="{ABC143F8-09BE-4D62-ACDD-CC61D4E6A391}"/>
              </a:ext>
            </a:extLst>
          </p:cNvPr>
          <p:cNvSpPr>
            <a:spLocks noGrp="1"/>
          </p:cNvSpPr>
          <p:nvPr>
            <p:ph type="dt" sz="half" idx="11"/>
          </p:nvPr>
        </p:nvSpPr>
        <p:spPr/>
        <p:txBody>
          <a:bodyPr/>
          <a:lstStyle/>
          <a:p>
            <a:fld id="{FFAB2352-921F-4DD8-A99A-A1474F6943FF}" type="datetime4">
              <a:rPr lang="en-US" smtClean="0"/>
              <a:t>June 9, 2021</a:t>
            </a:fld>
            <a:endParaRPr lang="en-US" dirty="0"/>
          </a:p>
        </p:txBody>
      </p:sp>
      <p:sp>
        <p:nvSpPr>
          <p:cNvPr id="6" name="Slide Number Placeholder 5">
            <a:extLst>
              <a:ext uri="{FF2B5EF4-FFF2-40B4-BE49-F238E27FC236}">
                <a16:creationId xmlns:a16="http://schemas.microsoft.com/office/drawing/2014/main" id="{EFD01E9C-382D-4502-AED3-0FF3A8B4B1E3}"/>
              </a:ext>
            </a:extLst>
          </p:cNvPr>
          <p:cNvSpPr>
            <a:spLocks noGrp="1"/>
          </p:cNvSpPr>
          <p:nvPr>
            <p:ph type="sldNum" sz="quarter" idx="12"/>
          </p:nvPr>
        </p:nvSpPr>
        <p:spPr/>
        <p:txBody>
          <a:bodyPr/>
          <a:lstStyle/>
          <a:p>
            <a:r>
              <a:rPr lang="en-US"/>
              <a:t>Slide </a:t>
            </a:r>
            <a:fld id="{619F89D8-7AE3-494A-97F3-03D680869632}" type="slidenum">
              <a:rPr lang="en-US" smtClean="0"/>
              <a:pPr/>
              <a:t>39</a:t>
            </a:fld>
            <a:endParaRPr lang="en-US" dirty="0"/>
          </a:p>
        </p:txBody>
      </p:sp>
      <p:sp>
        <p:nvSpPr>
          <p:cNvPr id="9" name="Content Placeholder 8">
            <a:extLst>
              <a:ext uri="{FF2B5EF4-FFF2-40B4-BE49-F238E27FC236}">
                <a16:creationId xmlns:a16="http://schemas.microsoft.com/office/drawing/2014/main" id="{1FF46436-77AD-4C22-8576-662E8174468A}"/>
              </a:ext>
            </a:extLst>
          </p:cNvPr>
          <p:cNvSpPr>
            <a:spLocks noGrp="1"/>
          </p:cNvSpPr>
          <p:nvPr>
            <p:ph sz="quarter" idx="19"/>
          </p:nvPr>
        </p:nvSpPr>
        <p:spPr/>
        <p:txBody>
          <a:bodyPr/>
          <a:lstStyle/>
          <a:p>
            <a:pPr marL="285750" indent="-285750">
              <a:buFont typeface="Arial" panose="020B0604020202020204" pitchFamily="34" charset="0"/>
              <a:buChar char="•"/>
            </a:pPr>
            <a:r>
              <a:rPr lang="it-IT" b="1" dirty="0"/>
              <a:t>Plug-in base</a:t>
            </a:r>
            <a:r>
              <a:rPr lang="en-US" dirty="0"/>
              <a:t> is used to transform a standard circuit-breaker of the S200 and F200 range in a plug-in device which can be pulled out of the circuit where it is installed in one operation.</a:t>
            </a:r>
          </a:p>
          <a:p>
            <a:pPr marL="285750" indent="-285750">
              <a:buFont typeface="Arial" panose="020B0604020202020204" pitchFamily="34" charset="0"/>
              <a:buChar char="•"/>
            </a:pPr>
            <a:r>
              <a:rPr lang="en-US" dirty="0"/>
              <a:t>Suitable for MCBs S200 series/RCCBs F200 series (up to 63A)/                        RCBOs DS201/DS202C/AFDD S-ARC1 series.</a:t>
            </a:r>
            <a:endParaRPr lang="en-GB" dirty="0"/>
          </a:p>
          <a:p>
            <a:pPr marL="285750" indent="-285750">
              <a:buFont typeface="Arial" panose="020B0604020202020204" pitchFamily="34" charset="0"/>
              <a:buChar char="•"/>
            </a:pPr>
            <a:endParaRPr lang="en-US" dirty="0"/>
          </a:p>
        </p:txBody>
      </p:sp>
      <p:sp>
        <p:nvSpPr>
          <p:cNvPr id="10" name="Subtitle 9">
            <a:extLst>
              <a:ext uri="{FF2B5EF4-FFF2-40B4-BE49-F238E27FC236}">
                <a16:creationId xmlns:a16="http://schemas.microsoft.com/office/drawing/2014/main" id="{3084A5E0-C87D-46E4-A044-98AC618B79A1}"/>
              </a:ext>
            </a:extLst>
          </p:cNvPr>
          <p:cNvSpPr>
            <a:spLocks noGrp="1"/>
          </p:cNvSpPr>
          <p:nvPr>
            <p:ph type="subTitle" idx="13"/>
          </p:nvPr>
        </p:nvSpPr>
        <p:spPr/>
        <p:txBody>
          <a:bodyPr/>
          <a:lstStyle/>
          <a:p>
            <a:r>
              <a:rPr lang="it-IT" dirty="0"/>
              <a:t>Others – Plug-in Base Device S2C-EST</a:t>
            </a:r>
          </a:p>
        </p:txBody>
      </p:sp>
      <p:sp>
        <p:nvSpPr>
          <p:cNvPr id="30" name="Content Placeholder 1">
            <a:extLst>
              <a:ext uri="{FF2B5EF4-FFF2-40B4-BE49-F238E27FC236}">
                <a16:creationId xmlns:a16="http://schemas.microsoft.com/office/drawing/2014/main" id="{A2FA716D-95B6-489A-A4D2-742F98464EEF}"/>
              </a:ext>
            </a:extLst>
          </p:cNvPr>
          <p:cNvSpPr txBox="1">
            <a:spLocks/>
          </p:cNvSpPr>
          <p:nvPr/>
        </p:nvSpPr>
        <p:spPr bwMode="gray">
          <a:xfrm>
            <a:off x="3895607" y="3811267"/>
            <a:ext cx="253298" cy="163636"/>
          </a:xfrm>
          <a:prstGeom prst="rect">
            <a:avLst/>
          </a:prstGeom>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algn="just"/>
            <a:endParaRPr lang="en-GB" sz="800" dirty="0"/>
          </a:p>
        </p:txBody>
      </p:sp>
      <p:pic>
        <p:nvPicPr>
          <p:cNvPr id="2" name="Picture 1">
            <a:extLst>
              <a:ext uri="{FF2B5EF4-FFF2-40B4-BE49-F238E27FC236}">
                <a16:creationId xmlns:a16="http://schemas.microsoft.com/office/drawing/2014/main" id="{15678E67-DB71-4A94-903B-2D7E32E81F8D}"/>
              </a:ext>
            </a:extLst>
          </p:cNvPr>
          <p:cNvPicPr>
            <a:picLocks noChangeAspect="1"/>
          </p:cNvPicPr>
          <p:nvPr/>
        </p:nvPicPr>
        <p:blipFill>
          <a:blip r:embed="rId2"/>
          <a:stretch>
            <a:fillRect/>
          </a:stretch>
        </p:blipFill>
        <p:spPr>
          <a:xfrm>
            <a:off x="5533612" y="1975498"/>
            <a:ext cx="2263962" cy="3888000"/>
          </a:xfrm>
          <a:prstGeom prst="rect">
            <a:avLst/>
          </a:prstGeom>
        </p:spPr>
      </p:pic>
    </p:spTree>
    <p:extLst>
      <p:ext uri="{BB962C8B-B14F-4D97-AF65-F5344CB8AC3E}">
        <p14:creationId xmlns:p14="http://schemas.microsoft.com/office/powerpoint/2010/main" val="2249094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96905-FB81-49B2-B7DD-A1BE8ED7D741}"/>
              </a:ext>
            </a:extLst>
          </p:cNvPr>
          <p:cNvSpPr>
            <a:spLocks noGrp="1"/>
          </p:cNvSpPr>
          <p:nvPr>
            <p:ph type="title"/>
          </p:nvPr>
        </p:nvSpPr>
        <p:spPr/>
        <p:txBody>
          <a:bodyPr/>
          <a:lstStyle/>
          <a:p>
            <a:r>
              <a:rPr lang="it-IT" dirty="0"/>
              <a:t>Accessories Portfolio</a:t>
            </a:r>
            <a:endParaRPr lang="en-GB" b="0" dirty="0"/>
          </a:p>
        </p:txBody>
      </p:sp>
      <p:sp>
        <p:nvSpPr>
          <p:cNvPr id="12" name="Content Placeholder 11">
            <a:extLst>
              <a:ext uri="{FF2B5EF4-FFF2-40B4-BE49-F238E27FC236}">
                <a16:creationId xmlns:a16="http://schemas.microsoft.com/office/drawing/2014/main" id="{0535CE71-7508-4C4E-AA07-8DC169357737}"/>
              </a:ext>
            </a:extLst>
          </p:cNvPr>
          <p:cNvSpPr>
            <a:spLocks noGrp="1"/>
          </p:cNvSpPr>
          <p:nvPr>
            <p:ph sz="quarter" idx="20"/>
          </p:nvPr>
        </p:nvSpPr>
        <p:spPr/>
        <p:txBody>
          <a:bodyPr anchor="ctr"/>
          <a:lstStyle/>
          <a:p>
            <a:pPr algn="just"/>
            <a:r>
              <a:rPr lang="en-US" sz="1200" dirty="0"/>
              <a:t>Auxiliary and signal contacts ensure better monitoring of the installation by </a:t>
            </a:r>
            <a:r>
              <a:rPr lang="en-GB" sz="1200" dirty="0"/>
              <a:t>verifying on/off status and providing the information</a:t>
            </a:r>
            <a:endParaRPr lang="it-IT" sz="1200" dirty="0"/>
          </a:p>
        </p:txBody>
      </p:sp>
      <p:sp>
        <p:nvSpPr>
          <p:cNvPr id="14" name="Content Placeholder 13">
            <a:extLst>
              <a:ext uri="{FF2B5EF4-FFF2-40B4-BE49-F238E27FC236}">
                <a16:creationId xmlns:a16="http://schemas.microsoft.com/office/drawing/2014/main" id="{749502ED-2544-46D9-9806-CDD4E4C24992}"/>
              </a:ext>
            </a:extLst>
          </p:cNvPr>
          <p:cNvSpPr>
            <a:spLocks noGrp="1"/>
          </p:cNvSpPr>
          <p:nvPr>
            <p:ph sz="quarter" idx="21"/>
          </p:nvPr>
        </p:nvSpPr>
        <p:spPr/>
        <p:txBody>
          <a:bodyPr anchor="ctr"/>
          <a:lstStyle/>
          <a:p>
            <a:pPr algn="just"/>
            <a:r>
              <a:rPr lang="en-US" sz="1200" dirty="0"/>
              <a:t>Shunt trips, overvoltage and under voltage releases ensure the control of associated RCCBs depending on the voltage supplied</a:t>
            </a:r>
          </a:p>
        </p:txBody>
      </p:sp>
      <p:sp>
        <p:nvSpPr>
          <p:cNvPr id="15" name="Content Placeholder 14">
            <a:extLst>
              <a:ext uri="{FF2B5EF4-FFF2-40B4-BE49-F238E27FC236}">
                <a16:creationId xmlns:a16="http://schemas.microsoft.com/office/drawing/2014/main" id="{3E44A50C-3BEE-4F02-8BE5-E464805D9625}"/>
              </a:ext>
            </a:extLst>
          </p:cNvPr>
          <p:cNvSpPr>
            <a:spLocks noGrp="1"/>
          </p:cNvSpPr>
          <p:nvPr>
            <p:ph sz="quarter" idx="22"/>
          </p:nvPr>
        </p:nvSpPr>
        <p:spPr/>
        <p:txBody>
          <a:bodyPr anchor="ctr"/>
          <a:lstStyle/>
          <a:p>
            <a:pPr algn="just"/>
            <a:r>
              <a:rPr lang="en-US" sz="1200" dirty="0"/>
              <a:t>Motor operating units allow remote control of RCCBs, while Auto-reclosing units guarantee non-stop protection of the RCCB in case of nuisance tripping.</a:t>
            </a:r>
            <a:endParaRPr lang="it-IT" sz="1200" dirty="0"/>
          </a:p>
        </p:txBody>
      </p:sp>
      <p:sp>
        <p:nvSpPr>
          <p:cNvPr id="8" name="Text Placeholder 7">
            <a:extLst>
              <a:ext uri="{FF2B5EF4-FFF2-40B4-BE49-F238E27FC236}">
                <a16:creationId xmlns:a16="http://schemas.microsoft.com/office/drawing/2014/main" id="{F97061E7-E651-4BAD-B878-CE7477F4FA54}"/>
              </a:ext>
            </a:extLst>
          </p:cNvPr>
          <p:cNvSpPr>
            <a:spLocks noGrp="1"/>
          </p:cNvSpPr>
          <p:nvPr>
            <p:ph type="body" sz="quarter" idx="26"/>
          </p:nvPr>
        </p:nvSpPr>
        <p:spPr/>
        <p:txBody>
          <a:bodyPr/>
          <a:lstStyle/>
          <a:p>
            <a:r>
              <a:rPr lang="en-US" dirty="0"/>
              <a:t>Wide range of accessories to accomplish customer needs </a:t>
            </a:r>
            <a:endParaRPr lang="it-IT" dirty="0"/>
          </a:p>
        </p:txBody>
      </p:sp>
      <p:sp>
        <p:nvSpPr>
          <p:cNvPr id="16" name="Content Placeholder 15">
            <a:extLst>
              <a:ext uri="{FF2B5EF4-FFF2-40B4-BE49-F238E27FC236}">
                <a16:creationId xmlns:a16="http://schemas.microsoft.com/office/drawing/2014/main" id="{C402B28F-78B5-41A6-9C86-EBC0D3C9CA2B}"/>
              </a:ext>
            </a:extLst>
          </p:cNvPr>
          <p:cNvSpPr>
            <a:spLocks noGrp="1"/>
          </p:cNvSpPr>
          <p:nvPr>
            <p:ph sz="quarter" idx="27"/>
          </p:nvPr>
        </p:nvSpPr>
        <p:spPr/>
        <p:txBody>
          <a:bodyPr/>
          <a:lstStyle/>
          <a:p>
            <a:r>
              <a:rPr lang="en-US" dirty="0"/>
              <a:t>Signalization</a:t>
            </a:r>
            <a:endParaRPr lang="it-IT" dirty="0"/>
          </a:p>
        </p:txBody>
      </p:sp>
      <p:sp>
        <p:nvSpPr>
          <p:cNvPr id="21" name="Content Placeholder 20">
            <a:extLst>
              <a:ext uri="{FF2B5EF4-FFF2-40B4-BE49-F238E27FC236}">
                <a16:creationId xmlns:a16="http://schemas.microsoft.com/office/drawing/2014/main" id="{7A6D0A5B-2367-41DD-AE02-76DC0305B017}"/>
              </a:ext>
            </a:extLst>
          </p:cNvPr>
          <p:cNvSpPr>
            <a:spLocks noGrp="1"/>
          </p:cNvSpPr>
          <p:nvPr>
            <p:ph sz="quarter" idx="28"/>
          </p:nvPr>
        </p:nvSpPr>
        <p:spPr/>
        <p:txBody>
          <a:bodyPr/>
          <a:lstStyle/>
          <a:p>
            <a:r>
              <a:rPr lang="en-US" dirty="0"/>
              <a:t>Switch</a:t>
            </a:r>
            <a:endParaRPr lang="it-IT" dirty="0"/>
          </a:p>
        </p:txBody>
      </p:sp>
      <p:sp>
        <p:nvSpPr>
          <p:cNvPr id="22" name="Content Placeholder 21">
            <a:extLst>
              <a:ext uri="{FF2B5EF4-FFF2-40B4-BE49-F238E27FC236}">
                <a16:creationId xmlns:a16="http://schemas.microsoft.com/office/drawing/2014/main" id="{49A0FD2C-3221-442A-9157-3F72BF02C058}"/>
              </a:ext>
            </a:extLst>
          </p:cNvPr>
          <p:cNvSpPr>
            <a:spLocks noGrp="1"/>
          </p:cNvSpPr>
          <p:nvPr>
            <p:ph sz="quarter" idx="29"/>
          </p:nvPr>
        </p:nvSpPr>
        <p:spPr/>
        <p:txBody>
          <a:bodyPr/>
          <a:lstStyle/>
          <a:p>
            <a:r>
              <a:rPr lang="it-IT" dirty="0"/>
              <a:t>Control</a:t>
            </a:r>
          </a:p>
        </p:txBody>
      </p:sp>
      <p:sp>
        <p:nvSpPr>
          <p:cNvPr id="23" name="Content Placeholder 22">
            <a:extLst>
              <a:ext uri="{FF2B5EF4-FFF2-40B4-BE49-F238E27FC236}">
                <a16:creationId xmlns:a16="http://schemas.microsoft.com/office/drawing/2014/main" id="{60CEB4FB-8A6D-489A-9420-73A64467401C}"/>
              </a:ext>
            </a:extLst>
          </p:cNvPr>
          <p:cNvSpPr>
            <a:spLocks noGrp="1"/>
          </p:cNvSpPr>
          <p:nvPr>
            <p:ph sz="quarter" idx="30"/>
          </p:nvPr>
        </p:nvSpPr>
        <p:spPr/>
        <p:txBody>
          <a:bodyPr anchor="ctr"/>
          <a:lstStyle/>
          <a:p>
            <a:pPr algn="just"/>
            <a:r>
              <a:rPr lang="en-GB" sz="1200" dirty="0"/>
              <a:t>Busbars, Terminals and Installation Material which allow safer and quicker installation</a:t>
            </a:r>
            <a:endParaRPr lang="it-IT" sz="1200" dirty="0"/>
          </a:p>
        </p:txBody>
      </p:sp>
      <p:sp>
        <p:nvSpPr>
          <p:cNvPr id="24" name="Content Placeholder 23">
            <a:extLst>
              <a:ext uri="{FF2B5EF4-FFF2-40B4-BE49-F238E27FC236}">
                <a16:creationId xmlns:a16="http://schemas.microsoft.com/office/drawing/2014/main" id="{B475A56D-3775-416F-80D4-FFA1FA57DF4F}"/>
              </a:ext>
            </a:extLst>
          </p:cNvPr>
          <p:cNvSpPr>
            <a:spLocks noGrp="1"/>
          </p:cNvSpPr>
          <p:nvPr>
            <p:ph sz="quarter" idx="31"/>
          </p:nvPr>
        </p:nvSpPr>
        <p:spPr/>
        <p:txBody>
          <a:bodyPr/>
          <a:lstStyle/>
          <a:p>
            <a:r>
              <a:rPr lang="it-IT" dirty="0"/>
              <a:t>Connect</a:t>
            </a:r>
          </a:p>
        </p:txBody>
      </p:sp>
      <p:sp>
        <p:nvSpPr>
          <p:cNvPr id="4" name="Date Placeholder 3">
            <a:extLst>
              <a:ext uri="{FF2B5EF4-FFF2-40B4-BE49-F238E27FC236}">
                <a16:creationId xmlns:a16="http://schemas.microsoft.com/office/drawing/2014/main" id="{ABC143F8-09BE-4D62-ACDD-CC61D4E6A391}"/>
              </a:ext>
            </a:extLst>
          </p:cNvPr>
          <p:cNvSpPr>
            <a:spLocks noGrp="1"/>
          </p:cNvSpPr>
          <p:nvPr>
            <p:ph type="dt" sz="half" idx="32"/>
          </p:nvPr>
        </p:nvSpPr>
        <p:spPr/>
        <p:txBody>
          <a:bodyPr/>
          <a:lstStyle/>
          <a:p>
            <a:fld id="{FFAB2352-921F-4DD8-A99A-A1474F6943FF}" type="datetime4">
              <a:rPr lang="en-US" smtClean="0"/>
              <a:t>June 9, 2021</a:t>
            </a:fld>
            <a:endParaRPr lang="en-US" dirty="0"/>
          </a:p>
        </p:txBody>
      </p:sp>
      <p:sp>
        <p:nvSpPr>
          <p:cNvPr id="5" name="Footer Placeholder 4">
            <a:extLst>
              <a:ext uri="{FF2B5EF4-FFF2-40B4-BE49-F238E27FC236}">
                <a16:creationId xmlns:a16="http://schemas.microsoft.com/office/drawing/2014/main" id="{C5B6E7B2-5568-473E-8D3C-E6405EA4FE44}"/>
              </a:ext>
            </a:extLst>
          </p:cNvPr>
          <p:cNvSpPr>
            <a:spLocks noGrp="1"/>
          </p:cNvSpPr>
          <p:nvPr>
            <p:ph type="ftr" sz="quarter" idx="33"/>
          </p:nvPr>
        </p:nvSpPr>
        <p:spPr/>
        <p:txBody>
          <a:bodyPr/>
          <a:lstStyle/>
          <a:p>
            <a:pPr lvl="8"/>
            <a:endParaRPr lang="en-US" dirty="0"/>
          </a:p>
        </p:txBody>
      </p:sp>
      <p:sp>
        <p:nvSpPr>
          <p:cNvPr id="6" name="Slide Number Placeholder 5">
            <a:extLst>
              <a:ext uri="{FF2B5EF4-FFF2-40B4-BE49-F238E27FC236}">
                <a16:creationId xmlns:a16="http://schemas.microsoft.com/office/drawing/2014/main" id="{EFD01E9C-382D-4502-AED3-0FF3A8B4B1E3}"/>
              </a:ext>
            </a:extLst>
          </p:cNvPr>
          <p:cNvSpPr>
            <a:spLocks noGrp="1"/>
          </p:cNvSpPr>
          <p:nvPr>
            <p:ph type="sldNum" sz="quarter" idx="34"/>
          </p:nvPr>
        </p:nvSpPr>
        <p:spPr/>
        <p:txBody>
          <a:bodyPr/>
          <a:lstStyle/>
          <a:p>
            <a:r>
              <a:rPr lang="en-US"/>
              <a:t>Slide </a:t>
            </a:r>
            <a:fld id="{619F89D8-7AE3-494A-97F3-03D680869632}" type="slidenum">
              <a:rPr lang="en-US" smtClean="0"/>
              <a:pPr/>
              <a:t>4</a:t>
            </a:fld>
            <a:endParaRPr lang="en-US" dirty="0"/>
          </a:p>
        </p:txBody>
      </p:sp>
      <p:sp>
        <p:nvSpPr>
          <p:cNvPr id="13" name="Subtitle 12">
            <a:extLst>
              <a:ext uri="{FF2B5EF4-FFF2-40B4-BE49-F238E27FC236}">
                <a16:creationId xmlns:a16="http://schemas.microsoft.com/office/drawing/2014/main" id="{9A941D6E-BC6B-48D4-AF5F-D624EFDD51C1}"/>
              </a:ext>
            </a:extLst>
          </p:cNvPr>
          <p:cNvSpPr>
            <a:spLocks noGrp="1"/>
          </p:cNvSpPr>
          <p:nvPr>
            <p:ph type="subTitle" idx="13"/>
          </p:nvPr>
        </p:nvSpPr>
        <p:spPr/>
        <p:txBody>
          <a:bodyPr/>
          <a:lstStyle/>
          <a:p>
            <a:r>
              <a:rPr lang="it-IT" dirty="0" err="1"/>
              <a:t>Main</a:t>
            </a:r>
            <a:r>
              <a:rPr lang="it-IT" dirty="0"/>
              <a:t> </a:t>
            </a:r>
            <a:r>
              <a:rPr lang="it-IT" dirty="0" err="1"/>
              <a:t>functionalities</a:t>
            </a:r>
            <a:endParaRPr lang="it-IT" dirty="0"/>
          </a:p>
        </p:txBody>
      </p:sp>
      <p:sp>
        <p:nvSpPr>
          <p:cNvPr id="25" name="Content Placeholder 24">
            <a:extLst>
              <a:ext uri="{FF2B5EF4-FFF2-40B4-BE49-F238E27FC236}">
                <a16:creationId xmlns:a16="http://schemas.microsoft.com/office/drawing/2014/main" id="{5A58AF6F-F80F-4ACC-88E0-C320F690AFA3}"/>
              </a:ext>
            </a:extLst>
          </p:cNvPr>
          <p:cNvSpPr>
            <a:spLocks noGrp="1"/>
          </p:cNvSpPr>
          <p:nvPr>
            <p:ph sz="quarter" idx="35"/>
          </p:nvPr>
        </p:nvSpPr>
        <p:spPr/>
        <p:txBody>
          <a:bodyPr/>
          <a:lstStyle/>
          <a:p>
            <a:endParaRPr lang="it-IT"/>
          </a:p>
        </p:txBody>
      </p:sp>
      <p:sp>
        <p:nvSpPr>
          <p:cNvPr id="26" name="Content Placeholder 25">
            <a:extLst>
              <a:ext uri="{FF2B5EF4-FFF2-40B4-BE49-F238E27FC236}">
                <a16:creationId xmlns:a16="http://schemas.microsoft.com/office/drawing/2014/main" id="{73489FB7-58F6-4C53-9891-21D7FE7AE868}"/>
              </a:ext>
            </a:extLst>
          </p:cNvPr>
          <p:cNvSpPr>
            <a:spLocks noGrp="1"/>
          </p:cNvSpPr>
          <p:nvPr>
            <p:ph sz="quarter" idx="36"/>
          </p:nvPr>
        </p:nvSpPr>
        <p:spPr/>
        <p:txBody>
          <a:bodyPr/>
          <a:lstStyle/>
          <a:p>
            <a:endParaRPr lang="it-IT"/>
          </a:p>
        </p:txBody>
      </p:sp>
      <p:sp>
        <p:nvSpPr>
          <p:cNvPr id="27" name="Content Placeholder 26">
            <a:extLst>
              <a:ext uri="{FF2B5EF4-FFF2-40B4-BE49-F238E27FC236}">
                <a16:creationId xmlns:a16="http://schemas.microsoft.com/office/drawing/2014/main" id="{38077D4B-ED26-4C77-B510-B7B7AAD73FF3}"/>
              </a:ext>
            </a:extLst>
          </p:cNvPr>
          <p:cNvSpPr>
            <a:spLocks noGrp="1"/>
          </p:cNvSpPr>
          <p:nvPr>
            <p:ph sz="quarter" idx="37"/>
          </p:nvPr>
        </p:nvSpPr>
        <p:spPr/>
        <p:txBody>
          <a:bodyPr/>
          <a:lstStyle/>
          <a:p>
            <a:endParaRPr lang="it-IT"/>
          </a:p>
        </p:txBody>
      </p:sp>
      <p:sp>
        <p:nvSpPr>
          <p:cNvPr id="28" name="Content Placeholder 27">
            <a:extLst>
              <a:ext uri="{FF2B5EF4-FFF2-40B4-BE49-F238E27FC236}">
                <a16:creationId xmlns:a16="http://schemas.microsoft.com/office/drawing/2014/main" id="{76716CD7-CBC9-4EF9-804D-7A6656136D7A}"/>
              </a:ext>
            </a:extLst>
          </p:cNvPr>
          <p:cNvSpPr>
            <a:spLocks noGrp="1"/>
          </p:cNvSpPr>
          <p:nvPr>
            <p:ph sz="quarter" idx="38"/>
          </p:nvPr>
        </p:nvSpPr>
        <p:spPr/>
        <p:txBody>
          <a:bodyPr/>
          <a:lstStyle/>
          <a:p>
            <a:endParaRPr lang="it-IT"/>
          </a:p>
        </p:txBody>
      </p:sp>
      <p:sp>
        <p:nvSpPr>
          <p:cNvPr id="30" name="Content Placeholder 1">
            <a:extLst>
              <a:ext uri="{FF2B5EF4-FFF2-40B4-BE49-F238E27FC236}">
                <a16:creationId xmlns:a16="http://schemas.microsoft.com/office/drawing/2014/main" id="{A2FA716D-95B6-489A-A4D2-742F98464EEF}"/>
              </a:ext>
            </a:extLst>
          </p:cNvPr>
          <p:cNvSpPr txBox="1">
            <a:spLocks/>
          </p:cNvSpPr>
          <p:nvPr/>
        </p:nvSpPr>
        <p:spPr bwMode="gray">
          <a:xfrm>
            <a:off x="3895607" y="3811267"/>
            <a:ext cx="253298" cy="163636"/>
          </a:xfrm>
          <a:prstGeom prst="rect">
            <a:avLst/>
          </a:prstGeom>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algn="just"/>
            <a:endParaRPr lang="en-GB" sz="800" dirty="0"/>
          </a:p>
        </p:txBody>
      </p:sp>
      <p:sp>
        <p:nvSpPr>
          <p:cNvPr id="40" name="Rectangle 39">
            <a:extLst>
              <a:ext uri="{FF2B5EF4-FFF2-40B4-BE49-F238E27FC236}">
                <a16:creationId xmlns:a16="http://schemas.microsoft.com/office/drawing/2014/main" id="{B8ACBF26-E1B3-4C34-AFB2-FAC80DDA0B46}"/>
              </a:ext>
            </a:extLst>
          </p:cNvPr>
          <p:cNvSpPr/>
          <p:nvPr/>
        </p:nvSpPr>
        <p:spPr>
          <a:xfrm>
            <a:off x="257968" y="3974903"/>
            <a:ext cx="8632570" cy="461665"/>
          </a:xfrm>
          <a:prstGeom prst="rect">
            <a:avLst/>
          </a:prstGeom>
        </p:spPr>
        <p:txBody>
          <a:bodyPr wrap="square">
            <a:spAutoFit/>
          </a:bodyPr>
          <a:lstStyle/>
          <a:p>
            <a:pPr algn="just"/>
            <a:endParaRPr lang="it-IT" sz="1200" b="1" dirty="0"/>
          </a:p>
          <a:p>
            <a:pPr algn="just"/>
            <a:endParaRPr lang="it-IT" sz="1200" dirty="0"/>
          </a:p>
        </p:txBody>
      </p:sp>
    </p:spTree>
    <p:extLst>
      <p:ext uri="{BB962C8B-B14F-4D97-AF65-F5344CB8AC3E}">
        <p14:creationId xmlns:p14="http://schemas.microsoft.com/office/powerpoint/2010/main" val="3573208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96905-FB81-49B2-B7DD-A1BE8ED7D741}"/>
              </a:ext>
            </a:extLst>
          </p:cNvPr>
          <p:cNvSpPr>
            <a:spLocks noGrp="1"/>
          </p:cNvSpPr>
          <p:nvPr>
            <p:ph type="title"/>
          </p:nvPr>
        </p:nvSpPr>
        <p:spPr/>
        <p:txBody>
          <a:bodyPr/>
          <a:lstStyle/>
          <a:p>
            <a:r>
              <a:rPr lang="it-IT"/>
              <a:t>Accessories Portfolio</a:t>
            </a:r>
            <a:endParaRPr lang="en-GB" b="0" dirty="0"/>
          </a:p>
        </p:txBody>
      </p:sp>
      <p:sp>
        <p:nvSpPr>
          <p:cNvPr id="5" name="Footer Placeholder 4">
            <a:extLst>
              <a:ext uri="{FF2B5EF4-FFF2-40B4-BE49-F238E27FC236}">
                <a16:creationId xmlns:a16="http://schemas.microsoft.com/office/drawing/2014/main" id="{C5B6E7B2-5568-473E-8D3C-E6405EA4FE44}"/>
              </a:ext>
            </a:extLst>
          </p:cNvPr>
          <p:cNvSpPr>
            <a:spLocks noGrp="1"/>
          </p:cNvSpPr>
          <p:nvPr>
            <p:ph type="ftr" sz="quarter" idx="10"/>
          </p:nvPr>
        </p:nvSpPr>
        <p:spPr/>
        <p:txBody>
          <a:bodyPr/>
          <a:lstStyle/>
          <a:p>
            <a:pPr lvl="8"/>
            <a:endParaRPr lang="en-US" dirty="0"/>
          </a:p>
        </p:txBody>
      </p:sp>
      <p:sp>
        <p:nvSpPr>
          <p:cNvPr id="4" name="Date Placeholder 3">
            <a:extLst>
              <a:ext uri="{FF2B5EF4-FFF2-40B4-BE49-F238E27FC236}">
                <a16:creationId xmlns:a16="http://schemas.microsoft.com/office/drawing/2014/main" id="{ABC143F8-09BE-4D62-ACDD-CC61D4E6A391}"/>
              </a:ext>
            </a:extLst>
          </p:cNvPr>
          <p:cNvSpPr>
            <a:spLocks noGrp="1"/>
          </p:cNvSpPr>
          <p:nvPr>
            <p:ph type="dt" sz="half" idx="11"/>
          </p:nvPr>
        </p:nvSpPr>
        <p:spPr/>
        <p:txBody>
          <a:bodyPr/>
          <a:lstStyle/>
          <a:p>
            <a:fld id="{FFAB2352-921F-4DD8-A99A-A1474F6943FF}" type="datetime4">
              <a:rPr lang="en-US" smtClean="0"/>
              <a:t>June 9, 2021</a:t>
            </a:fld>
            <a:endParaRPr lang="en-US" dirty="0"/>
          </a:p>
        </p:txBody>
      </p:sp>
      <p:sp>
        <p:nvSpPr>
          <p:cNvPr id="6" name="Slide Number Placeholder 5">
            <a:extLst>
              <a:ext uri="{FF2B5EF4-FFF2-40B4-BE49-F238E27FC236}">
                <a16:creationId xmlns:a16="http://schemas.microsoft.com/office/drawing/2014/main" id="{EFD01E9C-382D-4502-AED3-0FF3A8B4B1E3}"/>
              </a:ext>
            </a:extLst>
          </p:cNvPr>
          <p:cNvSpPr>
            <a:spLocks noGrp="1"/>
          </p:cNvSpPr>
          <p:nvPr>
            <p:ph type="sldNum" sz="quarter" idx="12"/>
          </p:nvPr>
        </p:nvSpPr>
        <p:spPr/>
        <p:txBody>
          <a:bodyPr/>
          <a:lstStyle/>
          <a:p>
            <a:r>
              <a:rPr lang="en-US"/>
              <a:t>Slide </a:t>
            </a:r>
            <a:fld id="{619F89D8-7AE3-494A-97F3-03D680869632}" type="slidenum">
              <a:rPr lang="en-US" smtClean="0"/>
              <a:pPr/>
              <a:t>40</a:t>
            </a:fld>
            <a:endParaRPr lang="en-US" dirty="0"/>
          </a:p>
        </p:txBody>
      </p:sp>
      <p:sp>
        <p:nvSpPr>
          <p:cNvPr id="9" name="Content Placeholder 8">
            <a:extLst>
              <a:ext uri="{FF2B5EF4-FFF2-40B4-BE49-F238E27FC236}">
                <a16:creationId xmlns:a16="http://schemas.microsoft.com/office/drawing/2014/main" id="{1FF46436-77AD-4C22-8576-662E8174468A}"/>
              </a:ext>
            </a:extLst>
          </p:cNvPr>
          <p:cNvSpPr>
            <a:spLocks noGrp="1"/>
          </p:cNvSpPr>
          <p:nvPr>
            <p:ph sz="quarter" idx="19"/>
          </p:nvPr>
        </p:nvSpPr>
        <p:spPr/>
        <p:txBody>
          <a:bodyPr/>
          <a:lstStyle/>
          <a:p>
            <a:pPr marL="285750" indent="-285750" algn="just">
              <a:buFont typeface="Arial" panose="020B0604020202020204" pitchFamily="34" charset="0"/>
              <a:buChar char="•"/>
            </a:pPr>
            <a:r>
              <a:rPr lang="en-US" sz="1200" b="1" dirty="0"/>
              <a:t>Rotary operating mechanism allows</a:t>
            </a:r>
            <a:r>
              <a:rPr lang="en-US" sz="1200" dirty="0"/>
              <a:t> the actuation of 2-, 3- or 4pole miniature circuit-breakers in closed distribution boards (allows manual control from outside the </a:t>
            </a:r>
            <a:r>
              <a:rPr lang="en-US" sz="1200" dirty="0" err="1"/>
              <a:t>enclosoure</a:t>
            </a:r>
            <a:r>
              <a:rPr lang="en-US" sz="1200" dirty="0"/>
              <a:t>) for </a:t>
            </a:r>
            <a:r>
              <a:rPr lang="en-US" sz="1200" dirty="0" err="1"/>
              <a:t>driveaxles</a:t>
            </a:r>
            <a:r>
              <a:rPr lang="en-US" sz="1200" dirty="0"/>
              <a:t> of 5 or 6 mm</a:t>
            </a:r>
            <a:r>
              <a:rPr lang="en-US" sz="1200" baseline="30000" dirty="0"/>
              <a:t>2</a:t>
            </a:r>
            <a:r>
              <a:rPr lang="en-US" sz="1200" dirty="0"/>
              <a:t>.</a:t>
            </a:r>
          </a:p>
          <a:p>
            <a:pPr marL="285750" indent="-285750" algn="just">
              <a:buFont typeface="Arial" panose="020B0604020202020204" pitchFamily="34" charset="0"/>
              <a:buChar char="•"/>
            </a:pPr>
            <a:r>
              <a:rPr lang="en-US" sz="1200" dirty="0"/>
              <a:t>Suitable for S200 devices only</a:t>
            </a:r>
          </a:p>
          <a:p>
            <a:pPr marL="285750" indent="-285750" algn="just">
              <a:buFont typeface="Arial" panose="020B0604020202020204" pitchFamily="34" charset="0"/>
              <a:buChar char="•"/>
            </a:pPr>
            <a:endParaRPr lang="en-US" sz="1200" dirty="0"/>
          </a:p>
          <a:p>
            <a:pPr algn="just"/>
            <a:endParaRPr lang="en-US" sz="1200" dirty="0"/>
          </a:p>
          <a:p>
            <a:pPr marL="645786" lvl="2" indent="-285750" algn="just"/>
            <a:endParaRPr lang="it-IT" sz="1200" dirty="0"/>
          </a:p>
          <a:p>
            <a:pPr marL="645786" lvl="2" indent="-285750" algn="just"/>
            <a:endParaRPr lang="it-IT" sz="1200" dirty="0"/>
          </a:p>
          <a:p>
            <a:pPr marL="645786" lvl="2" indent="-285750" algn="just"/>
            <a:endParaRPr lang="it-IT" sz="1200" dirty="0"/>
          </a:p>
          <a:p>
            <a:pPr marL="285750" indent="-285750" algn="just">
              <a:buFont typeface="Arial" panose="020B0604020202020204" pitchFamily="34" charset="0"/>
              <a:buChar char="•"/>
            </a:pPr>
            <a:endParaRPr lang="it-IT" sz="1200" dirty="0"/>
          </a:p>
          <a:p>
            <a:pPr marL="285750" indent="-285750" algn="just">
              <a:buFont typeface="Arial" panose="020B0604020202020204" pitchFamily="34" charset="0"/>
              <a:buChar char="•"/>
            </a:pPr>
            <a:endParaRPr lang="en-US" sz="1200" dirty="0"/>
          </a:p>
        </p:txBody>
      </p:sp>
      <p:sp>
        <p:nvSpPr>
          <p:cNvPr id="10" name="Subtitle 9">
            <a:extLst>
              <a:ext uri="{FF2B5EF4-FFF2-40B4-BE49-F238E27FC236}">
                <a16:creationId xmlns:a16="http://schemas.microsoft.com/office/drawing/2014/main" id="{41E87F9E-EDD6-4FA1-92A8-F513F5A9DE23}"/>
              </a:ext>
            </a:extLst>
          </p:cNvPr>
          <p:cNvSpPr>
            <a:spLocks noGrp="1"/>
          </p:cNvSpPr>
          <p:nvPr>
            <p:ph type="subTitle" idx="13"/>
          </p:nvPr>
        </p:nvSpPr>
        <p:spPr/>
        <p:txBody>
          <a:bodyPr/>
          <a:lstStyle/>
          <a:p>
            <a:r>
              <a:rPr lang="it-IT" dirty="0"/>
              <a:t>Others – Rotary Operating </a:t>
            </a:r>
            <a:r>
              <a:rPr lang="it-IT" dirty="0" err="1"/>
              <a:t>Mechanism</a:t>
            </a:r>
            <a:r>
              <a:rPr lang="it-IT" dirty="0"/>
              <a:t> S2C-DH</a:t>
            </a:r>
          </a:p>
        </p:txBody>
      </p:sp>
      <p:sp>
        <p:nvSpPr>
          <p:cNvPr id="30" name="Content Placeholder 1">
            <a:extLst>
              <a:ext uri="{FF2B5EF4-FFF2-40B4-BE49-F238E27FC236}">
                <a16:creationId xmlns:a16="http://schemas.microsoft.com/office/drawing/2014/main" id="{A2FA716D-95B6-489A-A4D2-742F98464EEF}"/>
              </a:ext>
            </a:extLst>
          </p:cNvPr>
          <p:cNvSpPr txBox="1">
            <a:spLocks/>
          </p:cNvSpPr>
          <p:nvPr/>
        </p:nvSpPr>
        <p:spPr bwMode="gray">
          <a:xfrm>
            <a:off x="3895607" y="3811267"/>
            <a:ext cx="253298" cy="163636"/>
          </a:xfrm>
          <a:prstGeom prst="rect">
            <a:avLst/>
          </a:prstGeom>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algn="just"/>
            <a:endParaRPr lang="en-GB" sz="800" dirty="0"/>
          </a:p>
        </p:txBody>
      </p:sp>
      <p:pic>
        <p:nvPicPr>
          <p:cNvPr id="7" name="Picture 6">
            <a:extLst>
              <a:ext uri="{FF2B5EF4-FFF2-40B4-BE49-F238E27FC236}">
                <a16:creationId xmlns:a16="http://schemas.microsoft.com/office/drawing/2014/main" id="{2F836008-2BE5-4DAC-BE39-9EE8D6076C7E}"/>
              </a:ext>
            </a:extLst>
          </p:cNvPr>
          <p:cNvPicPr>
            <a:picLocks noChangeAspect="1"/>
          </p:cNvPicPr>
          <p:nvPr/>
        </p:nvPicPr>
        <p:blipFill>
          <a:blip r:embed="rId2"/>
          <a:stretch>
            <a:fillRect/>
          </a:stretch>
        </p:blipFill>
        <p:spPr>
          <a:xfrm>
            <a:off x="5611546" y="2011267"/>
            <a:ext cx="2487366" cy="3600000"/>
          </a:xfrm>
          <a:prstGeom prst="rect">
            <a:avLst/>
          </a:prstGeom>
        </p:spPr>
      </p:pic>
    </p:spTree>
    <p:extLst>
      <p:ext uri="{BB962C8B-B14F-4D97-AF65-F5344CB8AC3E}">
        <p14:creationId xmlns:p14="http://schemas.microsoft.com/office/powerpoint/2010/main" val="3179383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BC143F8-09BE-4D62-ACDD-CC61D4E6A391}"/>
              </a:ext>
            </a:extLst>
          </p:cNvPr>
          <p:cNvSpPr>
            <a:spLocks noGrp="1"/>
          </p:cNvSpPr>
          <p:nvPr>
            <p:ph type="dt" sz="half" idx="18"/>
          </p:nvPr>
        </p:nvSpPr>
        <p:spPr/>
        <p:txBody>
          <a:bodyPr/>
          <a:lstStyle/>
          <a:p>
            <a:fld id="{FFAB2352-921F-4DD8-A99A-A1474F6943FF}" type="datetime4">
              <a:rPr lang="en-US" smtClean="0"/>
              <a:t>June 9, 2021</a:t>
            </a:fld>
            <a:endParaRPr lang="en-US" dirty="0"/>
          </a:p>
        </p:txBody>
      </p:sp>
      <p:sp>
        <p:nvSpPr>
          <p:cNvPr id="5" name="Footer Placeholder 4">
            <a:extLst>
              <a:ext uri="{FF2B5EF4-FFF2-40B4-BE49-F238E27FC236}">
                <a16:creationId xmlns:a16="http://schemas.microsoft.com/office/drawing/2014/main" id="{C5B6E7B2-5568-473E-8D3C-E6405EA4FE44}"/>
              </a:ext>
            </a:extLst>
          </p:cNvPr>
          <p:cNvSpPr>
            <a:spLocks noGrp="1"/>
          </p:cNvSpPr>
          <p:nvPr>
            <p:ph type="ftr" sz="quarter" idx="19"/>
          </p:nvPr>
        </p:nvSpPr>
        <p:spPr/>
        <p:txBody>
          <a:bodyPr/>
          <a:lstStyle/>
          <a:p>
            <a:pPr lvl="8"/>
            <a:endParaRPr lang="en-US" dirty="0"/>
          </a:p>
        </p:txBody>
      </p:sp>
      <p:sp>
        <p:nvSpPr>
          <p:cNvPr id="6" name="Slide Number Placeholder 5">
            <a:extLst>
              <a:ext uri="{FF2B5EF4-FFF2-40B4-BE49-F238E27FC236}">
                <a16:creationId xmlns:a16="http://schemas.microsoft.com/office/drawing/2014/main" id="{EFD01E9C-382D-4502-AED3-0FF3A8B4B1E3}"/>
              </a:ext>
            </a:extLst>
          </p:cNvPr>
          <p:cNvSpPr>
            <a:spLocks noGrp="1"/>
          </p:cNvSpPr>
          <p:nvPr>
            <p:ph type="sldNum" sz="quarter" idx="20"/>
          </p:nvPr>
        </p:nvSpPr>
        <p:spPr/>
        <p:txBody>
          <a:bodyPr/>
          <a:lstStyle/>
          <a:p>
            <a:r>
              <a:rPr lang="en-US"/>
              <a:t>Slide </a:t>
            </a:r>
            <a:fld id="{619F89D8-7AE3-494A-97F3-03D680869632}" type="slidenum">
              <a:rPr lang="en-US" smtClean="0"/>
              <a:pPr/>
              <a:t>41</a:t>
            </a:fld>
            <a:endParaRPr lang="en-US" dirty="0"/>
          </a:p>
        </p:txBody>
      </p:sp>
      <p:sp>
        <p:nvSpPr>
          <p:cNvPr id="2" name="Subtitle 1">
            <a:extLst>
              <a:ext uri="{FF2B5EF4-FFF2-40B4-BE49-F238E27FC236}">
                <a16:creationId xmlns:a16="http://schemas.microsoft.com/office/drawing/2014/main" id="{2D6E45EA-4E05-4E45-9C46-6A891BAFC2BA}"/>
              </a:ext>
            </a:extLst>
          </p:cNvPr>
          <p:cNvSpPr>
            <a:spLocks noGrp="1"/>
          </p:cNvSpPr>
          <p:nvPr>
            <p:ph type="subTitle" idx="13"/>
          </p:nvPr>
        </p:nvSpPr>
        <p:spPr/>
        <p:txBody>
          <a:bodyPr/>
          <a:lstStyle/>
          <a:p>
            <a:r>
              <a:rPr lang="it-IT" dirty="0"/>
              <a:t>Connect - </a:t>
            </a:r>
            <a:r>
              <a:rPr lang="it-IT" dirty="0" err="1"/>
              <a:t>Busbars</a:t>
            </a:r>
            <a:endParaRPr lang="it-IT" dirty="0"/>
          </a:p>
        </p:txBody>
      </p:sp>
      <p:sp>
        <p:nvSpPr>
          <p:cNvPr id="43" name="Title 2">
            <a:extLst>
              <a:ext uri="{FF2B5EF4-FFF2-40B4-BE49-F238E27FC236}">
                <a16:creationId xmlns:a16="http://schemas.microsoft.com/office/drawing/2014/main" id="{7C9AD61E-889B-46FD-84B6-B18A8F3243DF}"/>
              </a:ext>
            </a:extLst>
          </p:cNvPr>
          <p:cNvSpPr>
            <a:spLocks noGrp="1"/>
          </p:cNvSpPr>
          <p:nvPr>
            <p:ph type="title"/>
          </p:nvPr>
        </p:nvSpPr>
        <p:spPr/>
        <p:txBody>
          <a:bodyPr/>
          <a:lstStyle/>
          <a:p>
            <a:r>
              <a:rPr lang="it-IT" dirty="0"/>
              <a:t>Accessories Portfolio</a:t>
            </a:r>
            <a:endParaRPr lang="en-GB" b="0" dirty="0"/>
          </a:p>
        </p:txBody>
      </p:sp>
      <p:sp>
        <p:nvSpPr>
          <p:cNvPr id="35" name="Content Placeholder 1">
            <a:extLst>
              <a:ext uri="{FF2B5EF4-FFF2-40B4-BE49-F238E27FC236}">
                <a16:creationId xmlns:a16="http://schemas.microsoft.com/office/drawing/2014/main" id="{70C95AE7-D109-475A-9276-0BA68589DF88}"/>
              </a:ext>
            </a:extLst>
          </p:cNvPr>
          <p:cNvSpPr txBox="1">
            <a:spLocks/>
          </p:cNvSpPr>
          <p:nvPr/>
        </p:nvSpPr>
        <p:spPr bwMode="gray">
          <a:xfrm>
            <a:off x="4349657" y="3815684"/>
            <a:ext cx="253298" cy="163636"/>
          </a:xfrm>
          <a:prstGeom prst="rect">
            <a:avLst/>
          </a:prstGeom>
          <a:ln>
            <a:noFill/>
          </a:ln>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algn="just"/>
            <a:endParaRPr lang="en-GB" sz="900" dirty="0"/>
          </a:p>
        </p:txBody>
      </p:sp>
      <p:sp>
        <p:nvSpPr>
          <p:cNvPr id="36" name="Content Placeholder 1">
            <a:extLst>
              <a:ext uri="{FF2B5EF4-FFF2-40B4-BE49-F238E27FC236}">
                <a16:creationId xmlns:a16="http://schemas.microsoft.com/office/drawing/2014/main" id="{BCF31CBD-2C3C-47EF-A43A-241760E03EAE}"/>
              </a:ext>
            </a:extLst>
          </p:cNvPr>
          <p:cNvSpPr txBox="1">
            <a:spLocks/>
          </p:cNvSpPr>
          <p:nvPr/>
        </p:nvSpPr>
        <p:spPr bwMode="gray">
          <a:xfrm>
            <a:off x="4569410" y="3632804"/>
            <a:ext cx="253298" cy="163636"/>
          </a:xfrm>
          <a:prstGeom prst="rect">
            <a:avLst/>
          </a:prstGeom>
          <a:ln>
            <a:noFill/>
          </a:ln>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algn="just"/>
            <a:endParaRPr lang="en-GB" sz="900" dirty="0"/>
          </a:p>
        </p:txBody>
      </p:sp>
      <p:graphicFrame>
        <p:nvGraphicFramePr>
          <p:cNvPr id="10" name="Table 10">
            <a:extLst>
              <a:ext uri="{FF2B5EF4-FFF2-40B4-BE49-F238E27FC236}">
                <a16:creationId xmlns:a16="http://schemas.microsoft.com/office/drawing/2014/main" id="{65B55221-7E97-4EF6-AFCF-4D61299EED60}"/>
              </a:ext>
            </a:extLst>
          </p:cNvPr>
          <p:cNvGraphicFramePr>
            <a:graphicFrameLocks noGrp="1"/>
          </p:cNvGraphicFramePr>
          <p:nvPr/>
        </p:nvGraphicFramePr>
        <p:xfrm>
          <a:off x="250825" y="2866800"/>
          <a:ext cx="8642352" cy="1894840"/>
        </p:xfrm>
        <a:graphic>
          <a:graphicData uri="http://schemas.openxmlformats.org/drawingml/2006/table">
            <a:tbl>
              <a:tblPr firstRow="1" bandRow="1">
                <a:tableStyleId>{773F8A54-F971-430D-9108-034FE38666EA}</a:tableStyleId>
              </a:tblPr>
              <a:tblGrid>
                <a:gridCol w="1440392">
                  <a:extLst>
                    <a:ext uri="{9D8B030D-6E8A-4147-A177-3AD203B41FA5}">
                      <a16:colId xmlns:a16="http://schemas.microsoft.com/office/drawing/2014/main" val="2875021767"/>
                    </a:ext>
                  </a:extLst>
                </a:gridCol>
                <a:gridCol w="1440392">
                  <a:extLst>
                    <a:ext uri="{9D8B030D-6E8A-4147-A177-3AD203B41FA5}">
                      <a16:colId xmlns:a16="http://schemas.microsoft.com/office/drawing/2014/main" val="2033524191"/>
                    </a:ext>
                  </a:extLst>
                </a:gridCol>
                <a:gridCol w="1440392">
                  <a:extLst>
                    <a:ext uri="{9D8B030D-6E8A-4147-A177-3AD203B41FA5}">
                      <a16:colId xmlns:a16="http://schemas.microsoft.com/office/drawing/2014/main" val="86753503"/>
                    </a:ext>
                  </a:extLst>
                </a:gridCol>
                <a:gridCol w="1440392">
                  <a:extLst>
                    <a:ext uri="{9D8B030D-6E8A-4147-A177-3AD203B41FA5}">
                      <a16:colId xmlns:a16="http://schemas.microsoft.com/office/drawing/2014/main" val="3297357608"/>
                    </a:ext>
                  </a:extLst>
                </a:gridCol>
                <a:gridCol w="1440392">
                  <a:extLst>
                    <a:ext uri="{9D8B030D-6E8A-4147-A177-3AD203B41FA5}">
                      <a16:colId xmlns:a16="http://schemas.microsoft.com/office/drawing/2014/main" val="3154909067"/>
                    </a:ext>
                  </a:extLst>
                </a:gridCol>
                <a:gridCol w="1440392">
                  <a:extLst>
                    <a:ext uri="{9D8B030D-6E8A-4147-A177-3AD203B41FA5}">
                      <a16:colId xmlns:a16="http://schemas.microsoft.com/office/drawing/2014/main" val="4281247288"/>
                    </a:ext>
                  </a:extLst>
                </a:gridCol>
              </a:tblGrid>
              <a:tr h="370840">
                <a:tc>
                  <a:txBody>
                    <a:bodyPr/>
                    <a:lstStyle/>
                    <a:p>
                      <a:pPr algn="r"/>
                      <a:r>
                        <a:rPr lang="it-IT" sz="1100" dirty="0" err="1">
                          <a:solidFill>
                            <a:schemeClr val="tx1"/>
                          </a:solidFill>
                        </a:rPr>
                        <a:t>Busbars</a:t>
                      </a:r>
                      <a:r>
                        <a:rPr lang="it-IT" sz="1100" dirty="0">
                          <a:solidFill>
                            <a:schemeClr val="tx1"/>
                          </a:solidFill>
                        </a:rPr>
                        <a:t>:</a:t>
                      </a:r>
                    </a:p>
                  </a:txBody>
                  <a:tcPr anchor="ctr"/>
                </a:tc>
                <a:tc>
                  <a:txBody>
                    <a:bodyPr/>
                    <a:lstStyle/>
                    <a:p>
                      <a:pPr algn="ctr"/>
                      <a:r>
                        <a:rPr lang="it-IT" sz="1100" dirty="0">
                          <a:solidFill>
                            <a:schemeClr val="tx1"/>
                          </a:solidFill>
                        </a:rPr>
                        <a:t>PS</a:t>
                      </a:r>
                    </a:p>
                  </a:txBody>
                  <a:tcPr anchor="ctr"/>
                </a:tc>
                <a:tc>
                  <a:txBody>
                    <a:bodyPr/>
                    <a:lstStyle/>
                    <a:p>
                      <a:pPr algn="ctr"/>
                      <a:r>
                        <a:rPr lang="it-IT" sz="1100" dirty="0">
                          <a:solidFill>
                            <a:schemeClr val="tx1"/>
                          </a:solidFill>
                        </a:rPr>
                        <a:t>PS…CB</a:t>
                      </a:r>
                    </a:p>
                  </a:txBody>
                  <a:tcPr anchor="ctr"/>
                </a:tc>
                <a:tc>
                  <a:txBody>
                    <a:bodyPr/>
                    <a:lstStyle/>
                    <a:p>
                      <a:pPr algn="ctr"/>
                      <a:r>
                        <a:rPr lang="it-IT" sz="1100" dirty="0">
                          <a:solidFill>
                            <a:schemeClr val="tx1"/>
                          </a:solidFill>
                        </a:rPr>
                        <a:t>PS…BP</a:t>
                      </a:r>
                    </a:p>
                  </a:txBody>
                  <a:tcPr anchor="ctr"/>
                </a:tc>
                <a:tc>
                  <a:txBody>
                    <a:bodyPr/>
                    <a:lstStyle/>
                    <a:p>
                      <a:pPr algn="ctr"/>
                      <a:r>
                        <a:rPr lang="it-IT" sz="1100" dirty="0">
                          <a:solidFill>
                            <a:schemeClr val="tx1"/>
                          </a:solidFill>
                        </a:rPr>
                        <a:t>PS…BP-C</a:t>
                      </a:r>
                    </a:p>
                  </a:txBody>
                  <a:tcPr anchor="ctr"/>
                </a:tc>
                <a:tc>
                  <a:txBody>
                    <a:bodyPr/>
                    <a:lstStyle/>
                    <a:p>
                      <a:pPr algn="ctr"/>
                      <a:r>
                        <a:rPr lang="it-IT" sz="1100" dirty="0">
                          <a:solidFill>
                            <a:schemeClr val="tx1"/>
                          </a:solidFill>
                        </a:rPr>
                        <a:t>PS…DC</a:t>
                      </a:r>
                    </a:p>
                  </a:txBody>
                  <a:tcPr anchor="ctr"/>
                </a:tc>
                <a:extLst>
                  <a:ext uri="{0D108BD9-81ED-4DB2-BD59-A6C34878D82A}">
                    <a16:rowId xmlns:a16="http://schemas.microsoft.com/office/drawing/2014/main" val="2660646389"/>
                  </a:ext>
                </a:extLst>
              </a:tr>
              <a:tr h="370840">
                <a:tc>
                  <a:txBody>
                    <a:bodyPr/>
                    <a:lstStyle/>
                    <a:p>
                      <a:pPr algn="r"/>
                      <a:r>
                        <a:rPr lang="it-IT" sz="1100" dirty="0" err="1">
                          <a:solidFill>
                            <a:schemeClr val="tx1"/>
                          </a:solidFill>
                        </a:rPr>
                        <a:t>Suitable</a:t>
                      </a:r>
                      <a:r>
                        <a:rPr lang="it-IT" sz="1100" dirty="0">
                          <a:solidFill>
                            <a:schemeClr val="tx1"/>
                          </a:solidFill>
                        </a:rPr>
                        <a:t> for:</a:t>
                      </a:r>
                    </a:p>
                  </a:txBody>
                  <a:tcPr anchor="ctr"/>
                </a:tc>
                <a:tc>
                  <a:txBody>
                    <a:bodyPr/>
                    <a:lstStyle/>
                    <a:p>
                      <a:pPr algn="ctr"/>
                      <a:r>
                        <a:rPr lang="it-IT" sz="1100" u="none" strike="noStrike" kern="1200" baseline="0" dirty="0">
                          <a:solidFill>
                            <a:schemeClr val="tx1"/>
                          </a:solidFill>
                        </a:rPr>
                        <a:t>MCB: S200, S200M, S200P</a:t>
                      </a:r>
                    </a:p>
                    <a:p>
                      <a:pPr algn="ctr"/>
                      <a:r>
                        <a:rPr lang="it-IT" sz="1100" u="none" strike="noStrike" kern="1200" baseline="0" dirty="0">
                          <a:solidFill>
                            <a:schemeClr val="tx1"/>
                          </a:solidFill>
                        </a:rPr>
                        <a:t>RCD: F200, DDA-</a:t>
                      </a:r>
                      <a:r>
                        <a:rPr lang="it-IT" sz="1100" u="none" strike="noStrike" kern="1200" baseline="0" dirty="0" err="1">
                          <a:solidFill>
                            <a:schemeClr val="tx1"/>
                          </a:solidFill>
                        </a:rPr>
                        <a:t>blocks</a:t>
                      </a:r>
                      <a:endParaRPr lang="it-IT" sz="1100" dirty="0">
                        <a:solidFill>
                          <a:schemeClr val="tx1"/>
                        </a:solidFill>
                      </a:endParaRPr>
                    </a:p>
                  </a:txBody>
                  <a:tcPr anchor="ctr"/>
                </a:tc>
                <a:tc>
                  <a:txBody>
                    <a:bodyPr/>
                    <a:lstStyle/>
                    <a:p>
                      <a:pPr algn="ctr"/>
                      <a:r>
                        <a:rPr lang="it-IT" sz="1100" u="none" strike="noStrike" kern="1200" baseline="0" dirty="0">
                          <a:solidFill>
                            <a:schemeClr val="tx1"/>
                          </a:solidFill>
                        </a:rPr>
                        <a:t>MCB: S200, S200M, S200P, S200MUC,</a:t>
                      </a:r>
                    </a:p>
                    <a:p>
                      <a:pPr algn="ctr"/>
                      <a:r>
                        <a:rPr lang="it-IT" sz="1100" u="none" strike="noStrike" kern="1200" baseline="0" dirty="0">
                          <a:solidFill>
                            <a:schemeClr val="tx1"/>
                          </a:solidFill>
                        </a:rPr>
                        <a:t>S200MTUC</a:t>
                      </a:r>
                      <a:endParaRPr lang="it-IT" sz="1100" dirty="0">
                        <a:solidFill>
                          <a:schemeClr val="tx1"/>
                        </a:solidFill>
                      </a:endParaRPr>
                    </a:p>
                  </a:txBody>
                  <a:tcPr anchor="ctr"/>
                </a:tc>
                <a:tc>
                  <a:txBody>
                    <a:bodyPr/>
                    <a:lstStyle/>
                    <a:p>
                      <a:pPr algn="ctr"/>
                      <a:r>
                        <a:rPr lang="it-IT" sz="1100" u="none" strike="noStrike" kern="1200" baseline="0" dirty="0">
                          <a:solidFill>
                            <a:schemeClr val="tx1"/>
                          </a:solidFill>
                        </a:rPr>
                        <a:t>MCB: SU200M, S200UDC, S200U, S200UP</a:t>
                      </a:r>
                      <a:endParaRPr lang="it-IT" sz="1100" dirty="0">
                        <a:solidFill>
                          <a:schemeClr val="tx1"/>
                        </a:solidFill>
                      </a:endParaRPr>
                    </a:p>
                  </a:txBody>
                  <a:tcPr anchor="ctr"/>
                </a:tc>
                <a:tc>
                  <a:txBody>
                    <a:bodyPr/>
                    <a:lstStyle/>
                    <a:p>
                      <a:pPr algn="ctr"/>
                      <a:r>
                        <a:rPr lang="it-IT" sz="1100" u="none" strike="noStrike" kern="1200" baseline="0" dirty="0">
                          <a:solidFill>
                            <a:schemeClr val="tx1"/>
                          </a:solidFill>
                        </a:rPr>
                        <a:t>MCB: SU200M, S200UDC, S200U,</a:t>
                      </a:r>
                    </a:p>
                    <a:p>
                      <a:pPr algn="ctr"/>
                      <a:r>
                        <a:rPr lang="it-IT" sz="1100" u="none" strike="noStrike" kern="1200" baseline="0" dirty="0">
                          <a:solidFill>
                            <a:schemeClr val="tx1"/>
                          </a:solidFill>
                        </a:rPr>
                        <a:t>S200UP</a:t>
                      </a:r>
                      <a:endParaRPr lang="it-IT" sz="1100" dirty="0">
                        <a:solidFill>
                          <a:schemeClr val="tx1"/>
                        </a:solidFill>
                      </a:endParaRPr>
                    </a:p>
                  </a:txBody>
                  <a:tcPr anchor="ctr"/>
                </a:tc>
                <a:tc>
                  <a:txBody>
                    <a:bodyPr/>
                    <a:lstStyle/>
                    <a:p>
                      <a:pPr algn="ctr"/>
                      <a:r>
                        <a:rPr lang="it-IT" sz="1100" u="none" strike="noStrike" kern="1200" baseline="0" dirty="0" err="1">
                          <a:solidFill>
                            <a:schemeClr val="tx1"/>
                          </a:solidFill>
                        </a:rPr>
                        <a:t>MCBs</a:t>
                      </a:r>
                      <a:r>
                        <a:rPr lang="it-IT" sz="1100" u="none" strike="noStrike" kern="1200" baseline="0" dirty="0">
                          <a:solidFill>
                            <a:schemeClr val="tx1"/>
                          </a:solidFill>
                        </a:rPr>
                        <a:t>, </a:t>
                      </a:r>
                      <a:r>
                        <a:rPr lang="it-IT" sz="1100" u="none" strike="noStrike" kern="1200" baseline="0" dirty="0" err="1">
                          <a:solidFill>
                            <a:schemeClr val="tx1"/>
                          </a:solidFill>
                        </a:rPr>
                        <a:t>Fuseholders</a:t>
                      </a:r>
                      <a:r>
                        <a:rPr lang="it-IT" sz="1100" u="none" strike="noStrike" kern="1200" baseline="0" dirty="0">
                          <a:solidFill>
                            <a:schemeClr val="tx1"/>
                          </a:solidFill>
                        </a:rPr>
                        <a:t> E90</a:t>
                      </a:r>
                      <a:endParaRPr lang="it-IT" sz="1100" dirty="0">
                        <a:solidFill>
                          <a:schemeClr val="tx1"/>
                        </a:solidFill>
                      </a:endParaRPr>
                    </a:p>
                  </a:txBody>
                  <a:tcPr anchor="ctr"/>
                </a:tc>
                <a:extLst>
                  <a:ext uri="{0D108BD9-81ED-4DB2-BD59-A6C34878D82A}">
                    <a16:rowId xmlns:a16="http://schemas.microsoft.com/office/drawing/2014/main" val="1731713318"/>
                  </a:ext>
                </a:extLst>
              </a:tr>
              <a:tr h="370840">
                <a:tc>
                  <a:txBody>
                    <a:bodyPr/>
                    <a:lstStyle/>
                    <a:p>
                      <a:pPr algn="r"/>
                      <a:r>
                        <a:rPr lang="it-IT" sz="1100" dirty="0">
                          <a:solidFill>
                            <a:schemeClr val="tx1"/>
                          </a:solidFill>
                        </a:rPr>
                        <a:t>Standards:</a:t>
                      </a:r>
                    </a:p>
                  </a:txBody>
                  <a:tcPr anchor="ctr"/>
                </a:tc>
                <a:tc>
                  <a:txBody>
                    <a:bodyPr/>
                    <a:lstStyle/>
                    <a:p>
                      <a:pPr algn="ctr"/>
                      <a:r>
                        <a:rPr lang="it-IT" sz="1100" u="none" strike="noStrike" kern="1200" baseline="0" dirty="0">
                          <a:solidFill>
                            <a:schemeClr val="tx1"/>
                          </a:solidFill>
                        </a:rPr>
                        <a:t>for IEC </a:t>
                      </a:r>
                      <a:r>
                        <a:rPr lang="it-IT" sz="1100" u="none" strike="noStrike" kern="1200" baseline="0" dirty="0" err="1">
                          <a:solidFill>
                            <a:schemeClr val="tx1"/>
                          </a:solidFill>
                        </a:rPr>
                        <a:t>applications</a:t>
                      </a:r>
                      <a:endParaRPr lang="it-IT" sz="1100" u="none" strike="noStrike" kern="1200" baseline="0" dirty="0">
                        <a:solidFill>
                          <a:schemeClr val="tx1"/>
                        </a:solidFill>
                      </a:endParaRPr>
                    </a:p>
                    <a:p>
                      <a:pPr algn="ctr"/>
                      <a:r>
                        <a:rPr lang="it-IT" sz="1100" u="none" strike="noStrike" kern="1200" baseline="0" dirty="0">
                          <a:solidFill>
                            <a:schemeClr val="tx1"/>
                          </a:solidFill>
                        </a:rPr>
                        <a:t>IEC/EN 60947-1</a:t>
                      </a:r>
                      <a:endParaRPr lang="it-IT" sz="1100" dirty="0">
                        <a:solidFill>
                          <a:schemeClr val="tx1"/>
                        </a:solidFill>
                      </a:endParaRPr>
                    </a:p>
                  </a:txBody>
                  <a:tcPr anchor="ctr"/>
                </a:tc>
                <a:tc>
                  <a:txBody>
                    <a:bodyPr/>
                    <a:lstStyle/>
                    <a:p>
                      <a:pPr algn="ctr"/>
                      <a:r>
                        <a:rPr lang="it-IT" sz="1100" u="none" strike="noStrike" kern="1200" baseline="0" dirty="0">
                          <a:solidFill>
                            <a:schemeClr val="tx1"/>
                          </a:solidFill>
                        </a:rPr>
                        <a:t>for IEC / UL </a:t>
                      </a:r>
                      <a:r>
                        <a:rPr lang="it-IT" sz="1100" u="none" strike="noStrike" kern="1200" baseline="0" dirty="0" err="1">
                          <a:solidFill>
                            <a:schemeClr val="tx1"/>
                          </a:solidFill>
                        </a:rPr>
                        <a:t>applications</a:t>
                      </a:r>
                      <a:endParaRPr lang="it-IT" sz="1100" u="none" strike="noStrike" kern="1200" baseline="0" dirty="0">
                        <a:solidFill>
                          <a:schemeClr val="tx1"/>
                        </a:solidFill>
                      </a:endParaRPr>
                    </a:p>
                    <a:p>
                      <a:pPr algn="ctr"/>
                      <a:r>
                        <a:rPr lang="it-IT" sz="1100" u="none" strike="noStrike" kern="1200" baseline="0" dirty="0">
                          <a:solidFill>
                            <a:schemeClr val="tx1"/>
                          </a:solidFill>
                        </a:rPr>
                        <a:t>IEC/EN 60947-1</a:t>
                      </a:r>
                    </a:p>
                    <a:p>
                      <a:pPr algn="ctr"/>
                      <a:r>
                        <a:rPr lang="it-IT" sz="1100" u="none" strike="noStrike" kern="1200" baseline="0" dirty="0">
                          <a:solidFill>
                            <a:schemeClr val="tx1"/>
                          </a:solidFill>
                        </a:rPr>
                        <a:t>UL1077</a:t>
                      </a:r>
                      <a:endParaRPr lang="it-IT" sz="1100" dirty="0">
                        <a:solidFill>
                          <a:schemeClr val="tx1"/>
                        </a:solidFill>
                      </a:endParaRPr>
                    </a:p>
                  </a:txBody>
                  <a:tcPr anchor="ctr"/>
                </a:tc>
                <a:tc>
                  <a:txBody>
                    <a:bodyPr/>
                    <a:lstStyle/>
                    <a:p>
                      <a:pPr algn="ctr"/>
                      <a:r>
                        <a:rPr lang="it-IT" sz="1100" u="none" strike="noStrike" kern="1200" baseline="0" dirty="0">
                          <a:solidFill>
                            <a:schemeClr val="tx1"/>
                          </a:solidFill>
                        </a:rPr>
                        <a:t>for IEC / UL </a:t>
                      </a:r>
                      <a:r>
                        <a:rPr lang="it-IT" sz="1100" u="none" strike="noStrike" kern="1200" baseline="0" dirty="0" err="1">
                          <a:solidFill>
                            <a:schemeClr val="tx1"/>
                          </a:solidFill>
                        </a:rPr>
                        <a:t>applications</a:t>
                      </a:r>
                      <a:endParaRPr lang="it-IT" sz="1100" u="none" strike="noStrike" kern="1200" baseline="0" dirty="0">
                        <a:solidFill>
                          <a:schemeClr val="tx1"/>
                        </a:solidFill>
                      </a:endParaRPr>
                    </a:p>
                    <a:p>
                      <a:pPr algn="ctr"/>
                      <a:r>
                        <a:rPr lang="it-IT" sz="1100" u="none" strike="noStrike" kern="1200" baseline="0" dirty="0">
                          <a:solidFill>
                            <a:schemeClr val="tx1"/>
                          </a:solidFill>
                        </a:rPr>
                        <a:t>IEC/EN 60947-1</a:t>
                      </a:r>
                    </a:p>
                    <a:p>
                      <a:pPr algn="ctr"/>
                      <a:r>
                        <a:rPr lang="it-IT" sz="1100" u="none" strike="noStrike" kern="1200" baseline="0" dirty="0">
                          <a:solidFill>
                            <a:schemeClr val="tx1"/>
                          </a:solidFill>
                        </a:rPr>
                        <a:t>UL489</a:t>
                      </a:r>
                      <a:endParaRPr lang="it-IT" sz="1100" dirty="0">
                        <a:solidFill>
                          <a:schemeClr val="tx1"/>
                        </a:solidFill>
                      </a:endParaRPr>
                    </a:p>
                  </a:txBody>
                  <a:tcPr anchor="ctr"/>
                </a:tc>
                <a:tc>
                  <a:txBody>
                    <a:bodyPr/>
                    <a:lstStyle/>
                    <a:p>
                      <a:pPr algn="ctr"/>
                      <a:r>
                        <a:rPr lang="it-IT" sz="1100" u="none" strike="noStrike" kern="1200" baseline="0" dirty="0">
                          <a:solidFill>
                            <a:schemeClr val="tx1"/>
                          </a:solidFill>
                        </a:rPr>
                        <a:t>for IEC / UL </a:t>
                      </a:r>
                      <a:r>
                        <a:rPr lang="it-IT" sz="1100" u="none" strike="noStrike" kern="1200" baseline="0" dirty="0" err="1">
                          <a:solidFill>
                            <a:schemeClr val="tx1"/>
                          </a:solidFill>
                        </a:rPr>
                        <a:t>applications</a:t>
                      </a:r>
                      <a:endParaRPr lang="it-IT" sz="1100" u="none" strike="noStrike" kern="1200" baseline="0" dirty="0">
                        <a:solidFill>
                          <a:schemeClr val="tx1"/>
                        </a:solidFill>
                      </a:endParaRPr>
                    </a:p>
                    <a:p>
                      <a:pPr algn="ctr"/>
                      <a:r>
                        <a:rPr lang="it-IT" sz="1100" u="none" strike="noStrike" kern="1200" baseline="0" dirty="0">
                          <a:solidFill>
                            <a:schemeClr val="tx1"/>
                          </a:solidFill>
                        </a:rPr>
                        <a:t>IEC/EN 60947-1</a:t>
                      </a:r>
                    </a:p>
                    <a:p>
                      <a:pPr algn="ctr"/>
                      <a:r>
                        <a:rPr lang="it-IT" sz="1100" u="none" strike="noStrike" kern="1200" baseline="0" dirty="0">
                          <a:solidFill>
                            <a:schemeClr val="tx1"/>
                          </a:solidFill>
                        </a:rPr>
                        <a:t>UL508</a:t>
                      </a:r>
                      <a:endParaRPr lang="it-IT" sz="1100" dirty="0">
                        <a:solidFill>
                          <a:schemeClr val="tx1"/>
                        </a:solidFill>
                      </a:endParaRPr>
                    </a:p>
                  </a:txBody>
                  <a:tcPr anchor="ctr"/>
                </a:tc>
                <a:tc>
                  <a:txBody>
                    <a:bodyPr/>
                    <a:lstStyle/>
                    <a:p>
                      <a:pPr algn="ctr"/>
                      <a:r>
                        <a:rPr lang="it-IT" sz="1100" u="none" strike="noStrike" kern="1200" baseline="0" dirty="0">
                          <a:solidFill>
                            <a:schemeClr val="tx1"/>
                          </a:solidFill>
                        </a:rPr>
                        <a:t>for IEC </a:t>
                      </a:r>
                      <a:r>
                        <a:rPr lang="it-IT" sz="1100" u="none" strike="noStrike" kern="1200" baseline="0" dirty="0" err="1">
                          <a:solidFill>
                            <a:schemeClr val="tx1"/>
                          </a:solidFill>
                        </a:rPr>
                        <a:t>applications</a:t>
                      </a:r>
                      <a:endParaRPr lang="it-IT" sz="1100" u="none" strike="noStrike" kern="1200" baseline="0" dirty="0">
                        <a:solidFill>
                          <a:schemeClr val="tx1"/>
                        </a:solidFill>
                      </a:endParaRPr>
                    </a:p>
                    <a:p>
                      <a:pPr algn="ctr"/>
                      <a:r>
                        <a:rPr lang="it-IT" sz="1100" u="none" strike="noStrike" kern="1200" baseline="0" dirty="0">
                          <a:solidFill>
                            <a:schemeClr val="tx1"/>
                          </a:solidFill>
                        </a:rPr>
                        <a:t>IEC/EN 60947-1</a:t>
                      </a:r>
                      <a:endParaRPr lang="it-IT" sz="1100" dirty="0">
                        <a:solidFill>
                          <a:schemeClr val="tx1"/>
                        </a:solidFill>
                      </a:endParaRPr>
                    </a:p>
                  </a:txBody>
                  <a:tcPr anchor="ctr"/>
                </a:tc>
                <a:extLst>
                  <a:ext uri="{0D108BD9-81ED-4DB2-BD59-A6C34878D82A}">
                    <a16:rowId xmlns:a16="http://schemas.microsoft.com/office/drawing/2014/main" val="1109621516"/>
                  </a:ext>
                </a:extLst>
              </a:tr>
            </a:tbl>
          </a:graphicData>
        </a:graphic>
      </p:graphicFrame>
      <p:pic>
        <p:nvPicPr>
          <p:cNvPr id="31" name="Picture 132">
            <a:extLst>
              <a:ext uri="{FF2B5EF4-FFF2-40B4-BE49-F238E27FC236}">
                <a16:creationId xmlns:a16="http://schemas.microsoft.com/office/drawing/2014/main" id="{1781EB7E-BE2B-430B-AA11-3F223F5350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3378" y="2214717"/>
            <a:ext cx="2532063"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3022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2">
            <a:extLst>
              <a:ext uri="{FF2B5EF4-FFF2-40B4-BE49-F238E27FC236}">
                <a16:creationId xmlns:a16="http://schemas.microsoft.com/office/drawing/2014/main" id="{7C9AD61E-889B-46FD-84B6-B18A8F3243DF}"/>
              </a:ext>
            </a:extLst>
          </p:cNvPr>
          <p:cNvSpPr>
            <a:spLocks noGrp="1"/>
          </p:cNvSpPr>
          <p:nvPr>
            <p:ph type="title"/>
          </p:nvPr>
        </p:nvSpPr>
        <p:spPr/>
        <p:txBody>
          <a:bodyPr/>
          <a:lstStyle/>
          <a:p>
            <a:r>
              <a:rPr lang="it-IT" dirty="0"/>
              <a:t>Accessories Portfolio</a:t>
            </a:r>
            <a:endParaRPr lang="en-GB" b="0" dirty="0"/>
          </a:p>
        </p:txBody>
      </p:sp>
      <p:sp>
        <p:nvSpPr>
          <p:cNvPr id="5" name="Footer Placeholder 4">
            <a:extLst>
              <a:ext uri="{FF2B5EF4-FFF2-40B4-BE49-F238E27FC236}">
                <a16:creationId xmlns:a16="http://schemas.microsoft.com/office/drawing/2014/main" id="{C5B6E7B2-5568-473E-8D3C-E6405EA4FE44}"/>
              </a:ext>
            </a:extLst>
          </p:cNvPr>
          <p:cNvSpPr>
            <a:spLocks noGrp="1"/>
          </p:cNvSpPr>
          <p:nvPr>
            <p:ph type="ftr" sz="quarter" idx="10"/>
          </p:nvPr>
        </p:nvSpPr>
        <p:spPr/>
        <p:txBody>
          <a:bodyPr/>
          <a:lstStyle/>
          <a:p>
            <a:pPr lvl="8"/>
            <a:endParaRPr lang="en-US" dirty="0"/>
          </a:p>
        </p:txBody>
      </p:sp>
      <p:sp>
        <p:nvSpPr>
          <p:cNvPr id="4" name="Date Placeholder 3">
            <a:extLst>
              <a:ext uri="{FF2B5EF4-FFF2-40B4-BE49-F238E27FC236}">
                <a16:creationId xmlns:a16="http://schemas.microsoft.com/office/drawing/2014/main" id="{ABC143F8-09BE-4D62-ACDD-CC61D4E6A391}"/>
              </a:ext>
            </a:extLst>
          </p:cNvPr>
          <p:cNvSpPr>
            <a:spLocks noGrp="1"/>
          </p:cNvSpPr>
          <p:nvPr>
            <p:ph type="dt" sz="half" idx="11"/>
          </p:nvPr>
        </p:nvSpPr>
        <p:spPr/>
        <p:txBody>
          <a:bodyPr/>
          <a:lstStyle/>
          <a:p>
            <a:fld id="{FFAB2352-921F-4DD8-A99A-A1474F6943FF}" type="datetime4">
              <a:rPr lang="en-US" smtClean="0"/>
              <a:t>June 9, 2021</a:t>
            </a:fld>
            <a:endParaRPr lang="en-US" dirty="0"/>
          </a:p>
        </p:txBody>
      </p:sp>
      <p:sp>
        <p:nvSpPr>
          <p:cNvPr id="6" name="Slide Number Placeholder 5">
            <a:extLst>
              <a:ext uri="{FF2B5EF4-FFF2-40B4-BE49-F238E27FC236}">
                <a16:creationId xmlns:a16="http://schemas.microsoft.com/office/drawing/2014/main" id="{EFD01E9C-382D-4502-AED3-0FF3A8B4B1E3}"/>
              </a:ext>
            </a:extLst>
          </p:cNvPr>
          <p:cNvSpPr>
            <a:spLocks noGrp="1"/>
          </p:cNvSpPr>
          <p:nvPr>
            <p:ph type="sldNum" sz="quarter" idx="12"/>
          </p:nvPr>
        </p:nvSpPr>
        <p:spPr/>
        <p:txBody>
          <a:bodyPr/>
          <a:lstStyle/>
          <a:p>
            <a:r>
              <a:rPr lang="en-US"/>
              <a:t>Slide </a:t>
            </a:r>
            <a:fld id="{619F89D8-7AE3-494A-97F3-03D680869632}" type="slidenum">
              <a:rPr lang="en-US" smtClean="0"/>
              <a:pPr/>
              <a:t>42</a:t>
            </a:fld>
            <a:endParaRPr lang="en-US" dirty="0"/>
          </a:p>
        </p:txBody>
      </p:sp>
      <p:sp>
        <p:nvSpPr>
          <p:cNvPr id="2" name="Content Placeholder 1">
            <a:extLst>
              <a:ext uri="{FF2B5EF4-FFF2-40B4-BE49-F238E27FC236}">
                <a16:creationId xmlns:a16="http://schemas.microsoft.com/office/drawing/2014/main" id="{0C6F7192-310D-4A49-9F91-058F3CA5D832}"/>
              </a:ext>
            </a:extLst>
          </p:cNvPr>
          <p:cNvSpPr>
            <a:spLocks noGrp="1"/>
          </p:cNvSpPr>
          <p:nvPr>
            <p:ph sz="quarter" idx="19"/>
          </p:nvPr>
        </p:nvSpPr>
        <p:spPr/>
        <p:txBody>
          <a:bodyPr/>
          <a:lstStyle/>
          <a:p>
            <a:pPr marL="171450" indent="-171450" algn="just">
              <a:buFont typeface="Arial" panose="020B0604020202020204" pitchFamily="34" charset="0"/>
              <a:buChar char="•"/>
            </a:pPr>
            <a:r>
              <a:rPr lang="en-US" sz="1200" b="1" dirty="0"/>
              <a:t>Busbars</a:t>
            </a:r>
            <a:r>
              <a:rPr lang="en-US" sz="1200" dirty="0"/>
              <a:t> systems are used to enable the safe and economic cross connection of MCBs, RCCBs and RCBOs.</a:t>
            </a:r>
          </a:p>
          <a:p>
            <a:pPr marL="171450" indent="-171450" algn="just">
              <a:buFont typeface="Arial" panose="020B0604020202020204" pitchFamily="34" charset="0"/>
              <a:buChar char="•"/>
            </a:pPr>
            <a:r>
              <a:rPr lang="en-US" sz="1200" dirty="0"/>
              <a:t>Suitable for MCBs S200, S200M, S200P…/RCDs F200, DDA200/S800</a:t>
            </a:r>
            <a:endParaRPr lang="en-GB" sz="1200" b="1" dirty="0"/>
          </a:p>
          <a:p>
            <a:pPr marL="171450" indent="-171450" algn="just">
              <a:buFont typeface="Arial" panose="020B0604020202020204" pitchFamily="34" charset="0"/>
              <a:buChar char="•"/>
            </a:pPr>
            <a:r>
              <a:rPr lang="en-GB" sz="1200" dirty="0"/>
              <a:t>Commercial nomenclature:</a:t>
            </a:r>
          </a:p>
          <a:p>
            <a:pPr algn="just"/>
            <a:endParaRPr lang="en-GB" sz="1100" dirty="0"/>
          </a:p>
          <a:p>
            <a:pPr algn="just"/>
            <a:r>
              <a:rPr lang="en-GB" sz="1200" dirty="0"/>
              <a:t>                    PS          /                / </a:t>
            </a:r>
          </a:p>
          <a:p>
            <a:pPr algn="just"/>
            <a:endParaRPr lang="en-GB" sz="1100" dirty="0"/>
          </a:p>
          <a:p>
            <a:pPr algn="just"/>
            <a:endParaRPr lang="en-GB" sz="1100" dirty="0"/>
          </a:p>
          <a:p>
            <a:pPr algn="just"/>
            <a:endParaRPr lang="en-GB" sz="1100" dirty="0"/>
          </a:p>
          <a:p>
            <a:pPr algn="just"/>
            <a:endParaRPr lang="en-GB" sz="700" dirty="0"/>
          </a:p>
        </p:txBody>
      </p:sp>
      <p:sp>
        <p:nvSpPr>
          <p:cNvPr id="9" name="Subtitle 8">
            <a:extLst>
              <a:ext uri="{FF2B5EF4-FFF2-40B4-BE49-F238E27FC236}">
                <a16:creationId xmlns:a16="http://schemas.microsoft.com/office/drawing/2014/main" id="{87D1CC78-4B36-473D-8CF9-347957BE251A}"/>
              </a:ext>
            </a:extLst>
          </p:cNvPr>
          <p:cNvSpPr>
            <a:spLocks noGrp="1"/>
          </p:cNvSpPr>
          <p:nvPr>
            <p:ph type="subTitle" idx="13"/>
          </p:nvPr>
        </p:nvSpPr>
        <p:spPr/>
        <p:txBody>
          <a:bodyPr/>
          <a:lstStyle/>
          <a:p>
            <a:r>
              <a:rPr lang="it-IT" dirty="0"/>
              <a:t>Connect - </a:t>
            </a:r>
            <a:r>
              <a:rPr lang="it-IT" dirty="0" err="1"/>
              <a:t>Busbars</a:t>
            </a:r>
            <a:endParaRPr lang="it-IT" dirty="0"/>
          </a:p>
        </p:txBody>
      </p:sp>
      <p:sp>
        <p:nvSpPr>
          <p:cNvPr id="19" name="Rectangle 18">
            <a:extLst>
              <a:ext uri="{FF2B5EF4-FFF2-40B4-BE49-F238E27FC236}">
                <a16:creationId xmlns:a16="http://schemas.microsoft.com/office/drawing/2014/main" id="{78EF8FD8-E48B-4517-B724-A4C9A994A3A2}"/>
              </a:ext>
            </a:extLst>
          </p:cNvPr>
          <p:cNvSpPr/>
          <p:nvPr/>
        </p:nvSpPr>
        <p:spPr bwMode="gray">
          <a:xfrm>
            <a:off x="1412112" y="3717008"/>
            <a:ext cx="253298" cy="163636"/>
          </a:xfrm>
          <a:prstGeom prst="rect">
            <a:avLst/>
          </a:prstGeom>
          <a:ln w="6350">
            <a:solidFill>
              <a:schemeClr val="tx1"/>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it-IT" sz="1400" dirty="0" err="1"/>
          </a:p>
        </p:txBody>
      </p:sp>
      <p:pic>
        <p:nvPicPr>
          <p:cNvPr id="7" name="Picture 6">
            <a:extLst>
              <a:ext uri="{FF2B5EF4-FFF2-40B4-BE49-F238E27FC236}">
                <a16:creationId xmlns:a16="http://schemas.microsoft.com/office/drawing/2014/main" id="{239BC4D7-3A15-4045-BA9C-0DD1A8376CEE}"/>
              </a:ext>
            </a:extLst>
          </p:cNvPr>
          <p:cNvPicPr>
            <a:picLocks noChangeAspect="1"/>
          </p:cNvPicPr>
          <p:nvPr/>
        </p:nvPicPr>
        <p:blipFill>
          <a:blip r:embed="rId2"/>
          <a:stretch>
            <a:fillRect/>
          </a:stretch>
        </p:blipFill>
        <p:spPr>
          <a:xfrm rot="16200000">
            <a:off x="5050450" y="2756969"/>
            <a:ext cx="3109386" cy="2340000"/>
          </a:xfrm>
          <a:prstGeom prst="rect">
            <a:avLst/>
          </a:prstGeom>
        </p:spPr>
      </p:pic>
      <p:sp>
        <p:nvSpPr>
          <p:cNvPr id="20" name="Rectangle 19">
            <a:extLst>
              <a:ext uri="{FF2B5EF4-FFF2-40B4-BE49-F238E27FC236}">
                <a16:creationId xmlns:a16="http://schemas.microsoft.com/office/drawing/2014/main" id="{6B527C7F-F9C2-4DC0-AB73-08555FD9725A}"/>
              </a:ext>
            </a:extLst>
          </p:cNvPr>
          <p:cNvSpPr/>
          <p:nvPr/>
        </p:nvSpPr>
        <p:spPr bwMode="gray">
          <a:xfrm>
            <a:off x="3432194" y="3717165"/>
            <a:ext cx="253298" cy="163636"/>
          </a:xfrm>
          <a:prstGeom prst="rect">
            <a:avLst/>
          </a:prstGeom>
          <a:ln w="6350">
            <a:solidFill>
              <a:schemeClr val="tx1"/>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it-IT" sz="1400" dirty="0" err="1"/>
          </a:p>
        </p:txBody>
      </p:sp>
      <p:sp>
        <p:nvSpPr>
          <p:cNvPr id="21" name="Rectangle 20">
            <a:extLst>
              <a:ext uri="{FF2B5EF4-FFF2-40B4-BE49-F238E27FC236}">
                <a16:creationId xmlns:a16="http://schemas.microsoft.com/office/drawing/2014/main" id="{55889588-3898-49D8-871E-B4C0480C16BD}"/>
              </a:ext>
            </a:extLst>
          </p:cNvPr>
          <p:cNvSpPr/>
          <p:nvPr/>
        </p:nvSpPr>
        <p:spPr bwMode="gray">
          <a:xfrm>
            <a:off x="3684910" y="3718391"/>
            <a:ext cx="253298" cy="163636"/>
          </a:xfrm>
          <a:prstGeom prst="rect">
            <a:avLst/>
          </a:prstGeom>
          <a:ln w="6350">
            <a:solidFill>
              <a:schemeClr val="tx1"/>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it-IT" sz="1400" dirty="0" err="1"/>
          </a:p>
        </p:txBody>
      </p:sp>
      <p:sp>
        <p:nvSpPr>
          <p:cNvPr id="30" name="Content Placeholder 1">
            <a:extLst>
              <a:ext uri="{FF2B5EF4-FFF2-40B4-BE49-F238E27FC236}">
                <a16:creationId xmlns:a16="http://schemas.microsoft.com/office/drawing/2014/main" id="{A2FA716D-95B6-489A-A4D2-742F98464EEF}"/>
              </a:ext>
            </a:extLst>
          </p:cNvPr>
          <p:cNvSpPr txBox="1">
            <a:spLocks/>
          </p:cNvSpPr>
          <p:nvPr/>
        </p:nvSpPr>
        <p:spPr bwMode="gray">
          <a:xfrm>
            <a:off x="1495024" y="3886223"/>
            <a:ext cx="2898643" cy="163636"/>
          </a:xfrm>
          <a:prstGeom prst="rect">
            <a:avLst/>
          </a:prstGeom>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algn="just"/>
            <a:r>
              <a:rPr lang="en-GB" dirty="0"/>
              <a:t>1          2    3         4    5         6    6   7</a:t>
            </a:r>
            <a:endParaRPr lang="en-GB" sz="900" dirty="0"/>
          </a:p>
        </p:txBody>
      </p:sp>
      <p:sp>
        <p:nvSpPr>
          <p:cNvPr id="35" name="Content Placeholder 1">
            <a:extLst>
              <a:ext uri="{FF2B5EF4-FFF2-40B4-BE49-F238E27FC236}">
                <a16:creationId xmlns:a16="http://schemas.microsoft.com/office/drawing/2014/main" id="{70C95AE7-D109-475A-9276-0BA68589DF88}"/>
              </a:ext>
            </a:extLst>
          </p:cNvPr>
          <p:cNvSpPr txBox="1">
            <a:spLocks/>
          </p:cNvSpPr>
          <p:nvPr/>
        </p:nvSpPr>
        <p:spPr bwMode="gray">
          <a:xfrm>
            <a:off x="4349657" y="3815684"/>
            <a:ext cx="253298" cy="163636"/>
          </a:xfrm>
          <a:prstGeom prst="rect">
            <a:avLst/>
          </a:prstGeom>
          <a:ln>
            <a:noFill/>
          </a:ln>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algn="just"/>
            <a:endParaRPr lang="en-GB" sz="900" dirty="0"/>
          </a:p>
        </p:txBody>
      </p:sp>
      <p:sp>
        <p:nvSpPr>
          <p:cNvPr id="36" name="Content Placeholder 1">
            <a:extLst>
              <a:ext uri="{FF2B5EF4-FFF2-40B4-BE49-F238E27FC236}">
                <a16:creationId xmlns:a16="http://schemas.microsoft.com/office/drawing/2014/main" id="{BCF31CBD-2C3C-47EF-A43A-241760E03EAE}"/>
              </a:ext>
            </a:extLst>
          </p:cNvPr>
          <p:cNvSpPr txBox="1">
            <a:spLocks/>
          </p:cNvSpPr>
          <p:nvPr/>
        </p:nvSpPr>
        <p:spPr bwMode="gray">
          <a:xfrm>
            <a:off x="4569410" y="3632804"/>
            <a:ext cx="253298" cy="163636"/>
          </a:xfrm>
          <a:prstGeom prst="rect">
            <a:avLst/>
          </a:prstGeom>
          <a:ln>
            <a:noFill/>
          </a:ln>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algn="just"/>
            <a:endParaRPr lang="en-GB" sz="900" dirty="0"/>
          </a:p>
        </p:txBody>
      </p:sp>
      <p:sp>
        <p:nvSpPr>
          <p:cNvPr id="65" name="Content Placeholder 1">
            <a:extLst>
              <a:ext uri="{FF2B5EF4-FFF2-40B4-BE49-F238E27FC236}">
                <a16:creationId xmlns:a16="http://schemas.microsoft.com/office/drawing/2014/main" id="{0CAB6C15-E876-48FF-8AE7-FFE7E6E41699}"/>
              </a:ext>
            </a:extLst>
          </p:cNvPr>
          <p:cNvSpPr txBox="1">
            <a:spLocks/>
          </p:cNvSpPr>
          <p:nvPr/>
        </p:nvSpPr>
        <p:spPr bwMode="gray">
          <a:xfrm>
            <a:off x="278671" y="4449191"/>
            <a:ext cx="655791" cy="1706134"/>
          </a:xfrm>
          <a:prstGeom prst="rect">
            <a:avLst/>
          </a:prstGeom>
          <a:noFill/>
          <a:ln>
            <a:noFill/>
          </a:ln>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endParaRPr lang="en-GB" sz="1200" dirty="0"/>
          </a:p>
          <a:p>
            <a:pPr>
              <a:spcBef>
                <a:spcPts val="0"/>
              </a:spcBef>
            </a:pPr>
            <a:r>
              <a:rPr lang="en-GB" dirty="0"/>
              <a:t>Phases</a:t>
            </a:r>
          </a:p>
          <a:p>
            <a:pPr marL="171450" indent="-171450">
              <a:spcBef>
                <a:spcPts val="0"/>
              </a:spcBef>
              <a:buFont typeface="Arial" panose="020B0604020202020204" pitchFamily="34" charset="0"/>
              <a:buChar char="•"/>
            </a:pPr>
            <a:r>
              <a:rPr lang="en-GB" sz="1200" dirty="0"/>
              <a:t>1: 1P</a:t>
            </a:r>
          </a:p>
          <a:p>
            <a:pPr marL="171450" indent="-171450">
              <a:spcBef>
                <a:spcPts val="0"/>
              </a:spcBef>
              <a:buFont typeface="Arial" panose="020B0604020202020204" pitchFamily="34" charset="0"/>
              <a:buChar char="•"/>
            </a:pPr>
            <a:r>
              <a:rPr lang="en-GB" sz="1200" dirty="0"/>
              <a:t>2: 2P</a:t>
            </a:r>
          </a:p>
          <a:p>
            <a:pPr marL="171450" indent="-171450">
              <a:spcBef>
                <a:spcPts val="0"/>
              </a:spcBef>
              <a:buFont typeface="Arial" panose="020B0604020202020204" pitchFamily="34" charset="0"/>
              <a:buChar char="•"/>
            </a:pPr>
            <a:r>
              <a:rPr lang="en-GB" sz="1200" dirty="0"/>
              <a:t>3: 3P</a:t>
            </a:r>
          </a:p>
          <a:p>
            <a:pPr marL="171450" indent="-171450">
              <a:spcBef>
                <a:spcPts val="0"/>
              </a:spcBef>
              <a:buFont typeface="Arial" panose="020B0604020202020204" pitchFamily="34" charset="0"/>
              <a:buChar char="•"/>
            </a:pPr>
            <a:r>
              <a:rPr lang="en-GB" sz="1200" dirty="0"/>
              <a:t>4: 4P</a:t>
            </a:r>
          </a:p>
          <a:p>
            <a:endParaRPr lang="en-GB" sz="800" dirty="0"/>
          </a:p>
        </p:txBody>
      </p:sp>
      <p:sp>
        <p:nvSpPr>
          <p:cNvPr id="105" name="Content Placeholder 1">
            <a:extLst>
              <a:ext uri="{FF2B5EF4-FFF2-40B4-BE49-F238E27FC236}">
                <a16:creationId xmlns:a16="http://schemas.microsoft.com/office/drawing/2014/main" id="{D88A62BA-54CE-4B36-95EF-EF64022F1484}"/>
              </a:ext>
            </a:extLst>
          </p:cNvPr>
          <p:cNvSpPr txBox="1">
            <a:spLocks/>
          </p:cNvSpPr>
          <p:nvPr/>
        </p:nvSpPr>
        <p:spPr bwMode="gray">
          <a:xfrm>
            <a:off x="2482684" y="4678422"/>
            <a:ext cx="966225" cy="1706133"/>
          </a:xfrm>
          <a:prstGeom prst="rect">
            <a:avLst/>
          </a:prstGeom>
          <a:ln>
            <a:noFill/>
          </a:ln>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endParaRPr lang="en-GB" sz="1200" dirty="0"/>
          </a:p>
          <a:p>
            <a:pPr>
              <a:spcBef>
                <a:spcPts val="0"/>
              </a:spcBef>
            </a:pPr>
            <a:r>
              <a:rPr lang="en-GB" dirty="0"/>
              <a:t>Wire cross section</a:t>
            </a:r>
          </a:p>
          <a:p>
            <a:pPr marL="171450" indent="-171450">
              <a:spcBef>
                <a:spcPts val="0"/>
              </a:spcBef>
              <a:buFont typeface="Arial" panose="020B0604020202020204" pitchFamily="34" charset="0"/>
              <a:buChar char="•"/>
            </a:pPr>
            <a:r>
              <a:rPr lang="en-GB" sz="1200" dirty="0"/>
              <a:t>-: 10 mm</a:t>
            </a:r>
            <a:r>
              <a:rPr lang="en-GB" sz="1200" baseline="30000" dirty="0"/>
              <a:t>2</a:t>
            </a:r>
          </a:p>
          <a:p>
            <a:pPr marL="171450" indent="-171450">
              <a:spcBef>
                <a:spcPts val="0"/>
              </a:spcBef>
              <a:buFont typeface="Arial" panose="020B0604020202020204" pitchFamily="34" charset="0"/>
              <a:buChar char="•"/>
            </a:pPr>
            <a:r>
              <a:rPr lang="en-GB" sz="1200" dirty="0"/>
              <a:t>6: 6 mm</a:t>
            </a:r>
            <a:r>
              <a:rPr lang="en-GB" sz="1200" baseline="30000" dirty="0"/>
              <a:t>2</a:t>
            </a:r>
          </a:p>
          <a:p>
            <a:pPr marL="171450" indent="-171450">
              <a:spcBef>
                <a:spcPts val="0"/>
              </a:spcBef>
              <a:buFont typeface="Arial" panose="020B0604020202020204" pitchFamily="34" charset="0"/>
              <a:buChar char="•"/>
            </a:pPr>
            <a:r>
              <a:rPr lang="en-GB" sz="1200" dirty="0"/>
              <a:t>16: 16 mm</a:t>
            </a:r>
            <a:r>
              <a:rPr lang="en-GB" sz="1200" baseline="30000" dirty="0"/>
              <a:t>2</a:t>
            </a:r>
          </a:p>
          <a:p>
            <a:pPr marL="171450" indent="-171450">
              <a:spcBef>
                <a:spcPts val="0"/>
              </a:spcBef>
              <a:buFont typeface="Arial" panose="020B0604020202020204" pitchFamily="34" charset="0"/>
              <a:buChar char="•"/>
            </a:pPr>
            <a:r>
              <a:rPr lang="en-GB" sz="1200" dirty="0"/>
              <a:t>30: 30mm</a:t>
            </a:r>
            <a:r>
              <a:rPr lang="en-GB" sz="1200" baseline="30000" dirty="0"/>
              <a:t>2</a:t>
            </a:r>
          </a:p>
        </p:txBody>
      </p:sp>
      <p:sp>
        <p:nvSpPr>
          <p:cNvPr id="104" name="Content Placeholder 1">
            <a:extLst>
              <a:ext uri="{FF2B5EF4-FFF2-40B4-BE49-F238E27FC236}">
                <a16:creationId xmlns:a16="http://schemas.microsoft.com/office/drawing/2014/main" id="{31A1DBC7-666C-4277-8731-1DA215F21896}"/>
              </a:ext>
            </a:extLst>
          </p:cNvPr>
          <p:cNvSpPr txBox="1">
            <a:spLocks/>
          </p:cNvSpPr>
          <p:nvPr/>
        </p:nvSpPr>
        <p:spPr bwMode="gray">
          <a:xfrm>
            <a:off x="1813453" y="4134420"/>
            <a:ext cx="758614" cy="638082"/>
          </a:xfrm>
          <a:prstGeom prst="rect">
            <a:avLst/>
          </a:prstGeom>
          <a:ln>
            <a:noFill/>
          </a:ln>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endParaRPr lang="en-GB" sz="1200" dirty="0"/>
          </a:p>
          <a:p>
            <a:pPr algn="ctr"/>
            <a:r>
              <a:rPr lang="en-GB" dirty="0"/>
              <a:t>Number of pins</a:t>
            </a:r>
          </a:p>
        </p:txBody>
      </p:sp>
      <p:cxnSp>
        <p:nvCxnSpPr>
          <p:cNvPr id="85" name="Straight Arrow Connector 84">
            <a:extLst>
              <a:ext uri="{FF2B5EF4-FFF2-40B4-BE49-F238E27FC236}">
                <a16:creationId xmlns:a16="http://schemas.microsoft.com/office/drawing/2014/main" id="{ED3C8EE2-E179-4864-8838-6A2B4F8DD1D3}"/>
              </a:ext>
            </a:extLst>
          </p:cNvPr>
          <p:cNvCxnSpPr>
            <a:cxnSpLocks/>
          </p:cNvCxnSpPr>
          <p:nvPr/>
        </p:nvCxnSpPr>
        <p:spPr bwMode="gray">
          <a:xfrm>
            <a:off x="2936424" y="4074323"/>
            <a:ext cx="0" cy="80420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3EA319E3-FF55-4E60-A537-97F9920A2483}"/>
              </a:ext>
            </a:extLst>
          </p:cNvPr>
          <p:cNvCxnSpPr>
            <a:cxnSpLocks/>
          </p:cNvCxnSpPr>
          <p:nvPr/>
        </p:nvCxnSpPr>
        <p:spPr bwMode="gray">
          <a:xfrm>
            <a:off x="2183744" y="4074323"/>
            <a:ext cx="3287" cy="32410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1" name="Content Placeholder 1">
            <a:extLst>
              <a:ext uri="{FF2B5EF4-FFF2-40B4-BE49-F238E27FC236}">
                <a16:creationId xmlns:a16="http://schemas.microsoft.com/office/drawing/2014/main" id="{7D7A3528-1D86-4BE5-9EB6-5719369A4C0F}"/>
              </a:ext>
            </a:extLst>
          </p:cNvPr>
          <p:cNvSpPr txBox="1">
            <a:spLocks/>
          </p:cNvSpPr>
          <p:nvPr/>
        </p:nvSpPr>
        <p:spPr bwMode="gray">
          <a:xfrm>
            <a:off x="3282572" y="4212104"/>
            <a:ext cx="1062227" cy="1706133"/>
          </a:xfrm>
          <a:prstGeom prst="rect">
            <a:avLst/>
          </a:prstGeom>
          <a:ln>
            <a:noFill/>
          </a:ln>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endParaRPr lang="en-GB" sz="1200" dirty="0"/>
          </a:p>
          <a:p>
            <a:pPr algn="ctr">
              <a:spcBef>
                <a:spcPts val="0"/>
              </a:spcBef>
            </a:pPr>
            <a:r>
              <a:rPr lang="en-GB" dirty="0"/>
              <a:t>Applications</a:t>
            </a:r>
            <a:endParaRPr lang="en-GB" sz="1200" baseline="30000" dirty="0"/>
          </a:p>
          <a:p>
            <a:pPr algn="ctr">
              <a:spcBef>
                <a:spcPts val="0"/>
              </a:spcBef>
            </a:pPr>
            <a:endParaRPr lang="en-GB" sz="1200" baseline="30000" dirty="0"/>
          </a:p>
        </p:txBody>
      </p:sp>
      <p:cxnSp>
        <p:nvCxnSpPr>
          <p:cNvPr id="34" name="Connector: Elbow 33">
            <a:extLst>
              <a:ext uri="{FF2B5EF4-FFF2-40B4-BE49-F238E27FC236}">
                <a16:creationId xmlns:a16="http://schemas.microsoft.com/office/drawing/2014/main" id="{0550DE00-F6F2-4C5B-A3BD-C71A6827D879}"/>
              </a:ext>
            </a:extLst>
          </p:cNvPr>
          <p:cNvCxnSpPr>
            <a:cxnSpLocks/>
          </p:cNvCxnSpPr>
          <p:nvPr/>
        </p:nvCxnSpPr>
        <p:spPr bwMode="gray">
          <a:xfrm rot="5400000">
            <a:off x="899941" y="4115483"/>
            <a:ext cx="665002" cy="595960"/>
          </a:xfrm>
          <a:prstGeom prst="bentConnector3">
            <a:avLst>
              <a:gd name="adj1" fmla="val 10000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775ECD5A-DFE0-48D0-9988-F3963051C13E}"/>
              </a:ext>
            </a:extLst>
          </p:cNvPr>
          <p:cNvSpPr/>
          <p:nvPr/>
        </p:nvSpPr>
        <p:spPr bwMode="gray">
          <a:xfrm>
            <a:off x="1912451" y="3716892"/>
            <a:ext cx="253298" cy="163636"/>
          </a:xfrm>
          <a:prstGeom prst="rect">
            <a:avLst/>
          </a:prstGeom>
          <a:ln w="6350">
            <a:solidFill>
              <a:schemeClr val="tx1"/>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it-IT" sz="1400" dirty="0" err="1"/>
          </a:p>
        </p:txBody>
      </p:sp>
      <p:sp>
        <p:nvSpPr>
          <p:cNvPr id="33" name="Rectangle 32">
            <a:extLst>
              <a:ext uri="{FF2B5EF4-FFF2-40B4-BE49-F238E27FC236}">
                <a16:creationId xmlns:a16="http://schemas.microsoft.com/office/drawing/2014/main" id="{D4C836DA-5C1A-4E44-8881-272B54377BA7}"/>
              </a:ext>
            </a:extLst>
          </p:cNvPr>
          <p:cNvSpPr/>
          <p:nvPr/>
        </p:nvSpPr>
        <p:spPr bwMode="gray">
          <a:xfrm>
            <a:off x="2164441" y="3717521"/>
            <a:ext cx="253298" cy="163636"/>
          </a:xfrm>
          <a:prstGeom prst="rect">
            <a:avLst/>
          </a:prstGeom>
          <a:ln w="6350">
            <a:solidFill>
              <a:schemeClr val="tx1"/>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it-IT" sz="1400" dirty="0" err="1"/>
          </a:p>
        </p:txBody>
      </p:sp>
      <p:sp>
        <p:nvSpPr>
          <p:cNvPr id="37" name="Rectangle 36">
            <a:extLst>
              <a:ext uri="{FF2B5EF4-FFF2-40B4-BE49-F238E27FC236}">
                <a16:creationId xmlns:a16="http://schemas.microsoft.com/office/drawing/2014/main" id="{FD071552-9AE5-459B-A02D-93319EF6FF2B}"/>
              </a:ext>
            </a:extLst>
          </p:cNvPr>
          <p:cNvSpPr/>
          <p:nvPr/>
        </p:nvSpPr>
        <p:spPr bwMode="gray">
          <a:xfrm>
            <a:off x="2924718" y="3716672"/>
            <a:ext cx="253298" cy="163636"/>
          </a:xfrm>
          <a:prstGeom prst="rect">
            <a:avLst/>
          </a:prstGeom>
          <a:ln w="6350">
            <a:solidFill>
              <a:schemeClr val="tx1"/>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it-IT" sz="1400" dirty="0" err="1"/>
          </a:p>
        </p:txBody>
      </p:sp>
      <p:sp>
        <p:nvSpPr>
          <p:cNvPr id="38" name="Rectangle 37">
            <a:extLst>
              <a:ext uri="{FF2B5EF4-FFF2-40B4-BE49-F238E27FC236}">
                <a16:creationId xmlns:a16="http://schemas.microsoft.com/office/drawing/2014/main" id="{21EE6FB2-A2F8-41EE-9A93-43E6187B1D09}"/>
              </a:ext>
            </a:extLst>
          </p:cNvPr>
          <p:cNvSpPr/>
          <p:nvPr/>
        </p:nvSpPr>
        <p:spPr bwMode="gray">
          <a:xfrm>
            <a:off x="2671987" y="3717739"/>
            <a:ext cx="253298" cy="163636"/>
          </a:xfrm>
          <a:prstGeom prst="rect">
            <a:avLst/>
          </a:prstGeom>
          <a:ln w="6350">
            <a:solidFill>
              <a:schemeClr val="tx1"/>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it-IT" sz="1400" dirty="0" err="1"/>
          </a:p>
        </p:txBody>
      </p:sp>
      <p:sp>
        <p:nvSpPr>
          <p:cNvPr id="44" name="Rectangle 43">
            <a:extLst>
              <a:ext uri="{FF2B5EF4-FFF2-40B4-BE49-F238E27FC236}">
                <a16:creationId xmlns:a16="http://schemas.microsoft.com/office/drawing/2014/main" id="{5FA8705D-098D-449C-86CB-0E587D445BF5}"/>
              </a:ext>
            </a:extLst>
          </p:cNvPr>
          <p:cNvSpPr/>
          <p:nvPr/>
        </p:nvSpPr>
        <p:spPr bwMode="gray">
          <a:xfrm>
            <a:off x="3937647" y="3718194"/>
            <a:ext cx="253298" cy="163636"/>
          </a:xfrm>
          <a:prstGeom prst="rect">
            <a:avLst/>
          </a:prstGeom>
          <a:ln w="6350">
            <a:solidFill>
              <a:schemeClr val="tx1"/>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it-IT" sz="1400" dirty="0" err="1"/>
          </a:p>
        </p:txBody>
      </p:sp>
      <p:cxnSp>
        <p:nvCxnSpPr>
          <p:cNvPr id="45" name="Straight Arrow Connector 44">
            <a:extLst>
              <a:ext uri="{FF2B5EF4-FFF2-40B4-BE49-F238E27FC236}">
                <a16:creationId xmlns:a16="http://schemas.microsoft.com/office/drawing/2014/main" id="{E852ED31-2A0A-40F1-B525-741D36445F05}"/>
              </a:ext>
            </a:extLst>
          </p:cNvPr>
          <p:cNvCxnSpPr>
            <a:cxnSpLocks/>
          </p:cNvCxnSpPr>
          <p:nvPr/>
        </p:nvCxnSpPr>
        <p:spPr bwMode="gray">
          <a:xfrm>
            <a:off x="3816429" y="4101049"/>
            <a:ext cx="3287" cy="32410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9318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FB08F1E-90C9-4C1C-9187-71A8FAE707E2}"/>
              </a:ext>
            </a:extLst>
          </p:cNvPr>
          <p:cNvSpPr>
            <a:spLocks noGrp="1"/>
          </p:cNvSpPr>
          <p:nvPr>
            <p:ph type="dt" sz="half" idx="11"/>
          </p:nvPr>
        </p:nvSpPr>
        <p:spPr/>
        <p:txBody>
          <a:bodyPr/>
          <a:lstStyle/>
          <a:p>
            <a:fld id="{076E47D3-0F92-467B-9988-A797463D1E16}" type="datetime4">
              <a:rPr lang="en-US" smtClean="0"/>
              <a:t>June 9, 2021</a:t>
            </a:fld>
            <a:endParaRPr lang="en-US" dirty="0"/>
          </a:p>
        </p:txBody>
      </p:sp>
      <p:sp>
        <p:nvSpPr>
          <p:cNvPr id="2" name="Footer Placeholder 1">
            <a:extLst>
              <a:ext uri="{FF2B5EF4-FFF2-40B4-BE49-F238E27FC236}">
                <a16:creationId xmlns:a16="http://schemas.microsoft.com/office/drawing/2014/main" id="{171A32B6-E783-4679-A9D5-57D363E463BE}"/>
              </a:ext>
            </a:extLst>
          </p:cNvPr>
          <p:cNvSpPr>
            <a:spLocks noGrp="1"/>
          </p:cNvSpPr>
          <p:nvPr>
            <p:ph type="ftr" sz="quarter" idx="10"/>
          </p:nvPr>
        </p:nvSpPr>
        <p:spPr/>
        <p:txBody>
          <a:bodyPr/>
          <a:lstStyle/>
          <a:p>
            <a:endParaRPr lang="en-US" dirty="0"/>
          </a:p>
        </p:txBody>
      </p:sp>
      <p:sp>
        <p:nvSpPr>
          <p:cNvPr id="4" name="Slide Number Placeholder 3">
            <a:extLst>
              <a:ext uri="{FF2B5EF4-FFF2-40B4-BE49-F238E27FC236}">
                <a16:creationId xmlns:a16="http://schemas.microsoft.com/office/drawing/2014/main" id="{DC22DC50-F3BA-48F1-9E77-270722371C25}"/>
              </a:ext>
            </a:extLst>
          </p:cNvPr>
          <p:cNvSpPr>
            <a:spLocks noGrp="1"/>
          </p:cNvSpPr>
          <p:nvPr>
            <p:ph type="sldNum" sz="quarter" idx="12"/>
          </p:nvPr>
        </p:nvSpPr>
        <p:spPr/>
        <p:txBody>
          <a:bodyPr/>
          <a:lstStyle/>
          <a:p>
            <a:r>
              <a:rPr lang="en-US"/>
              <a:t>Slide </a:t>
            </a:r>
            <a:fld id="{619F89D8-7AE3-494A-97F3-03D680869632}" type="slidenum">
              <a:rPr lang="en-US" smtClean="0"/>
              <a:pPr/>
              <a:t>43</a:t>
            </a:fld>
            <a:endParaRPr lang="en-US" dirty="0"/>
          </a:p>
        </p:txBody>
      </p:sp>
    </p:spTree>
    <p:extLst>
      <p:ext uri="{BB962C8B-B14F-4D97-AF65-F5344CB8AC3E}">
        <p14:creationId xmlns:p14="http://schemas.microsoft.com/office/powerpoint/2010/main" val="2492115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1FF46436-77AD-4C22-8576-662E8174468A}"/>
              </a:ext>
            </a:extLst>
          </p:cNvPr>
          <p:cNvSpPr>
            <a:spLocks noGrp="1"/>
          </p:cNvSpPr>
          <p:nvPr>
            <p:ph sz="quarter" idx="21"/>
          </p:nvPr>
        </p:nvSpPr>
        <p:spPr/>
        <p:txBody>
          <a:bodyPr/>
          <a:lstStyle/>
          <a:p>
            <a:pPr algn="ctr"/>
            <a:r>
              <a:rPr lang="it-IT" sz="3600" b="1" dirty="0">
                <a:solidFill>
                  <a:srgbClr val="FF0000"/>
                </a:solidFill>
              </a:rPr>
              <a:t>S2C – H6RU</a:t>
            </a:r>
          </a:p>
        </p:txBody>
      </p:sp>
      <p:sp>
        <p:nvSpPr>
          <p:cNvPr id="4" name="Date Placeholder 3">
            <a:extLst>
              <a:ext uri="{FF2B5EF4-FFF2-40B4-BE49-F238E27FC236}">
                <a16:creationId xmlns:a16="http://schemas.microsoft.com/office/drawing/2014/main" id="{ABC143F8-09BE-4D62-ACDD-CC61D4E6A391}"/>
              </a:ext>
            </a:extLst>
          </p:cNvPr>
          <p:cNvSpPr>
            <a:spLocks noGrp="1"/>
          </p:cNvSpPr>
          <p:nvPr>
            <p:ph type="dt" sz="half" idx="18"/>
          </p:nvPr>
        </p:nvSpPr>
        <p:spPr/>
        <p:txBody>
          <a:bodyPr/>
          <a:lstStyle/>
          <a:p>
            <a:fld id="{FFAB2352-921F-4DD8-A99A-A1474F6943FF}" type="datetime4">
              <a:rPr lang="en-US" smtClean="0"/>
              <a:t>June 9, 2021</a:t>
            </a:fld>
            <a:endParaRPr lang="en-US" dirty="0"/>
          </a:p>
        </p:txBody>
      </p:sp>
      <p:sp>
        <p:nvSpPr>
          <p:cNvPr id="5" name="Footer Placeholder 4">
            <a:extLst>
              <a:ext uri="{FF2B5EF4-FFF2-40B4-BE49-F238E27FC236}">
                <a16:creationId xmlns:a16="http://schemas.microsoft.com/office/drawing/2014/main" id="{C5B6E7B2-5568-473E-8D3C-E6405EA4FE44}"/>
              </a:ext>
            </a:extLst>
          </p:cNvPr>
          <p:cNvSpPr>
            <a:spLocks noGrp="1"/>
          </p:cNvSpPr>
          <p:nvPr>
            <p:ph type="ftr" sz="quarter" idx="19"/>
          </p:nvPr>
        </p:nvSpPr>
        <p:spPr/>
        <p:txBody>
          <a:bodyPr/>
          <a:lstStyle/>
          <a:p>
            <a:pPr lvl="8"/>
            <a:endParaRPr lang="en-US" dirty="0"/>
          </a:p>
        </p:txBody>
      </p:sp>
      <p:sp>
        <p:nvSpPr>
          <p:cNvPr id="6" name="Slide Number Placeholder 5">
            <a:extLst>
              <a:ext uri="{FF2B5EF4-FFF2-40B4-BE49-F238E27FC236}">
                <a16:creationId xmlns:a16="http://schemas.microsoft.com/office/drawing/2014/main" id="{EFD01E9C-382D-4502-AED3-0FF3A8B4B1E3}"/>
              </a:ext>
            </a:extLst>
          </p:cNvPr>
          <p:cNvSpPr>
            <a:spLocks noGrp="1"/>
          </p:cNvSpPr>
          <p:nvPr>
            <p:ph type="sldNum" sz="quarter" idx="20"/>
          </p:nvPr>
        </p:nvSpPr>
        <p:spPr/>
        <p:txBody>
          <a:bodyPr/>
          <a:lstStyle/>
          <a:p>
            <a:r>
              <a:rPr lang="en-US"/>
              <a:t>Slide </a:t>
            </a:r>
            <a:fld id="{619F89D8-7AE3-494A-97F3-03D680869632}" type="slidenum">
              <a:rPr lang="en-US" smtClean="0"/>
              <a:pPr/>
              <a:t>5</a:t>
            </a:fld>
            <a:endParaRPr lang="en-US" dirty="0"/>
          </a:p>
        </p:txBody>
      </p:sp>
      <p:sp>
        <p:nvSpPr>
          <p:cNvPr id="3" name="Title 2">
            <a:extLst>
              <a:ext uri="{FF2B5EF4-FFF2-40B4-BE49-F238E27FC236}">
                <a16:creationId xmlns:a16="http://schemas.microsoft.com/office/drawing/2014/main" id="{F2696905-FB81-49B2-B7DD-A1BE8ED7D741}"/>
              </a:ext>
            </a:extLst>
          </p:cNvPr>
          <p:cNvSpPr>
            <a:spLocks noGrp="1"/>
          </p:cNvSpPr>
          <p:nvPr>
            <p:ph type="title"/>
          </p:nvPr>
        </p:nvSpPr>
        <p:spPr/>
        <p:txBody>
          <a:bodyPr/>
          <a:lstStyle/>
          <a:p>
            <a:r>
              <a:rPr lang="it-IT" dirty="0"/>
              <a:t>Accessories Portfolio</a:t>
            </a:r>
            <a:r>
              <a:rPr lang="it-IT" sz="1800" b="0" dirty="0"/>
              <a:t> </a:t>
            </a:r>
            <a:endParaRPr lang="en-GB" b="0" dirty="0"/>
          </a:p>
        </p:txBody>
      </p:sp>
      <p:sp>
        <p:nvSpPr>
          <p:cNvPr id="30" name="Content Placeholder 1">
            <a:extLst>
              <a:ext uri="{FF2B5EF4-FFF2-40B4-BE49-F238E27FC236}">
                <a16:creationId xmlns:a16="http://schemas.microsoft.com/office/drawing/2014/main" id="{A2FA716D-95B6-489A-A4D2-742F98464EEF}"/>
              </a:ext>
            </a:extLst>
          </p:cNvPr>
          <p:cNvSpPr txBox="1">
            <a:spLocks/>
          </p:cNvSpPr>
          <p:nvPr/>
        </p:nvSpPr>
        <p:spPr bwMode="gray">
          <a:xfrm>
            <a:off x="3895607" y="3811267"/>
            <a:ext cx="253298" cy="163636"/>
          </a:xfrm>
          <a:prstGeom prst="rect">
            <a:avLst/>
          </a:prstGeom>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algn="just"/>
            <a:endParaRPr lang="en-GB" sz="800" dirty="0"/>
          </a:p>
        </p:txBody>
      </p:sp>
      <p:sp>
        <p:nvSpPr>
          <p:cNvPr id="15" name="Rectangle 14">
            <a:extLst>
              <a:ext uri="{FF2B5EF4-FFF2-40B4-BE49-F238E27FC236}">
                <a16:creationId xmlns:a16="http://schemas.microsoft.com/office/drawing/2014/main" id="{C409CDD6-39F9-47F6-ADFE-A19E4BF54051}"/>
              </a:ext>
            </a:extLst>
          </p:cNvPr>
          <p:cNvSpPr/>
          <p:nvPr/>
        </p:nvSpPr>
        <p:spPr bwMode="gray">
          <a:xfrm>
            <a:off x="5503908" y="2019892"/>
            <a:ext cx="324000" cy="360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err="1"/>
          </a:p>
        </p:txBody>
      </p:sp>
      <p:sp>
        <p:nvSpPr>
          <p:cNvPr id="17" name="Rectangle 16">
            <a:extLst>
              <a:ext uri="{FF2B5EF4-FFF2-40B4-BE49-F238E27FC236}">
                <a16:creationId xmlns:a16="http://schemas.microsoft.com/office/drawing/2014/main" id="{8995B49C-D45F-4E13-AF51-9AF36EECED17}"/>
              </a:ext>
            </a:extLst>
          </p:cNvPr>
          <p:cNvSpPr/>
          <p:nvPr/>
        </p:nvSpPr>
        <p:spPr bwMode="gray">
          <a:xfrm>
            <a:off x="3296149" y="2019963"/>
            <a:ext cx="540000" cy="360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err="1"/>
          </a:p>
        </p:txBody>
      </p:sp>
      <p:sp>
        <p:nvSpPr>
          <p:cNvPr id="18" name="Rectangle 17">
            <a:extLst>
              <a:ext uri="{FF2B5EF4-FFF2-40B4-BE49-F238E27FC236}">
                <a16:creationId xmlns:a16="http://schemas.microsoft.com/office/drawing/2014/main" id="{84ED7A47-1FBD-43E5-80F7-EF93C46FDAB2}"/>
              </a:ext>
            </a:extLst>
          </p:cNvPr>
          <p:cNvSpPr/>
          <p:nvPr/>
        </p:nvSpPr>
        <p:spPr bwMode="gray">
          <a:xfrm>
            <a:off x="3836468" y="2019892"/>
            <a:ext cx="360000" cy="360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err="1"/>
          </a:p>
        </p:txBody>
      </p:sp>
      <p:sp>
        <p:nvSpPr>
          <p:cNvPr id="19" name="Rectangle 18">
            <a:extLst>
              <a:ext uri="{FF2B5EF4-FFF2-40B4-BE49-F238E27FC236}">
                <a16:creationId xmlns:a16="http://schemas.microsoft.com/office/drawing/2014/main" id="{053F068C-305E-47CD-BE8D-B4BFC541D30B}"/>
              </a:ext>
            </a:extLst>
          </p:cNvPr>
          <p:cNvSpPr/>
          <p:nvPr/>
        </p:nvSpPr>
        <p:spPr bwMode="gray">
          <a:xfrm>
            <a:off x="4583334" y="2019892"/>
            <a:ext cx="360000" cy="360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err="1"/>
          </a:p>
        </p:txBody>
      </p:sp>
      <p:sp>
        <p:nvSpPr>
          <p:cNvPr id="20" name="Rectangle 19">
            <a:extLst>
              <a:ext uri="{FF2B5EF4-FFF2-40B4-BE49-F238E27FC236}">
                <a16:creationId xmlns:a16="http://schemas.microsoft.com/office/drawing/2014/main" id="{23B7D2F1-8202-4E79-90D1-77A4FF3AF771}"/>
              </a:ext>
            </a:extLst>
          </p:cNvPr>
          <p:cNvSpPr/>
          <p:nvPr/>
        </p:nvSpPr>
        <p:spPr bwMode="gray">
          <a:xfrm>
            <a:off x="4943334" y="2019892"/>
            <a:ext cx="270000" cy="360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err="1"/>
          </a:p>
        </p:txBody>
      </p:sp>
      <p:sp>
        <p:nvSpPr>
          <p:cNvPr id="21" name="Rectangle 20">
            <a:extLst>
              <a:ext uri="{FF2B5EF4-FFF2-40B4-BE49-F238E27FC236}">
                <a16:creationId xmlns:a16="http://schemas.microsoft.com/office/drawing/2014/main" id="{90C2F7F9-279D-447E-AC26-AE1E9FC660CE}"/>
              </a:ext>
            </a:extLst>
          </p:cNvPr>
          <p:cNvSpPr/>
          <p:nvPr/>
        </p:nvSpPr>
        <p:spPr bwMode="gray">
          <a:xfrm>
            <a:off x="5215772" y="2019898"/>
            <a:ext cx="288000" cy="3600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400" dirty="0" err="1"/>
          </a:p>
        </p:txBody>
      </p:sp>
      <p:sp>
        <p:nvSpPr>
          <p:cNvPr id="23" name="TextBox 22">
            <a:extLst>
              <a:ext uri="{FF2B5EF4-FFF2-40B4-BE49-F238E27FC236}">
                <a16:creationId xmlns:a16="http://schemas.microsoft.com/office/drawing/2014/main" id="{66E8A292-5A5E-430D-A88D-A690020DA031}"/>
              </a:ext>
            </a:extLst>
          </p:cNvPr>
          <p:cNvSpPr txBox="1"/>
          <p:nvPr/>
        </p:nvSpPr>
        <p:spPr bwMode="gray">
          <a:xfrm>
            <a:off x="257135" y="2035203"/>
            <a:ext cx="702882" cy="875513"/>
          </a:xfrm>
          <a:prstGeom prst="rect">
            <a:avLst/>
          </a:prstGeom>
          <a:noFill/>
          <a:ln>
            <a:noFill/>
          </a:ln>
        </p:spPr>
        <p:txBody>
          <a:bodyPr wrap="square" lIns="72000" tIns="72000" rIns="72000" bIns="72000" rtlCol="0">
            <a:noAutofit/>
          </a:bodyPr>
          <a:lstStyle/>
          <a:p>
            <a:pPr algn="ctr"/>
            <a:r>
              <a:rPr lang="it-IT" sz="1400" dirty="0"/>
              <a:t>Family</a:t>
            </a:r>
          </a:p>
          <a:p>
            <a:pPr marL="171450" indent="-171450">
              <a:buFont typeface="Arial" panose="020B0604020202020204" pitchFamily="34" charset="0"/>
              <a:buChar char="•"/>
            </a:pPr>
            <a:r>
              <a:rPr lang="it-IT" sz="1200" dirty="0"/>
              <a:t>S2</a:t>
            </a:r>
          </a:p>
          <a:p>
            <a:pPr marL="171450" indent="-171450">
              <a:buFont typeface="Arial" panose="020B0604020202020204" pitchFamily="34" charset="0"/>
              <a:buChar char="•"/>
            </a:pPr>
            <a:r>
              <a:rPr lang="it-IT" sz="1200" dirty="0"/>
              <a:t>F2</a:t>
            </a:r>
          </a:p>
          <a:p>
            <a:pPr marL="171450" indent="-171450">
              <a:buFont typeface="Arial" panose="020B0604020202020204" pitchFamily="34" charset="0"/>
              <a:buChar char="•"/>
            </a:pPr>
            <a:r>
              <a:rPr lang="it-IT" sz="1200" dirty="0"/>
              <a:t>…</a:t>
            </a:r>
          </a:p>
        </p:txBody>
      </p:sp>
      <p:sp>
        <p:nvSpPr>
          <p:cNvPr id="27" name="TextBox 26">
            <a:extLst>
              <a:ext uri="{FF2B5EF4-FFF2-40B4-BE49-F238E27FC236}">
                <a16:creationId xmlns:a16="http://schemas.microsoft.com/office/drawing/2014/main" id="{E79B85CA-06A4-4DFF-B981-0F5F818D9614}"/>
              </a:ext>
            </a:extLst>
          </p:cNvPr>
          <p:cNvSpPr txBox="1"/>
          <p:nvPr/>
        </p:nvSpPr>
        <p:spPr bwMode="gray">
          <a:xfrm>
            <a:off x="1066973" y="2569095"/>
            <a:ext cx="1800974" cy="696707"/>
          </a:xfrm>
          <a:prstGeom prst="rect">
            <a:avLst/>
          </a:prstGeom>
          <a:noFill/>
          <a:ln>
            <a:noFill/>
          </a:ln>
        </p:spPr>
        <p:txBody>
          <a:bodyPr wrap="square" lIns="72000" tIns="72000" rIns="72000" bIns="72000" rtlCol="0">
            <a:noAutofit/>
          </a:bodyPr>
          <a:lstStyle/>
          <a:p>
            <a:r>
              <a:rPr lang="it-IT" sz="1400" dirty="0"/>
              <a:t>Version</a:t>
            </a:r>
          </a:p>
          <a:p>
            <a:pPr marL="171450" indent="-171450">
              <a:buFont typeface="Arial" panose="020B0604020202020204" pitchFamily="34" charset="0"/>
              <a:buChar char="•"/>
            </a:pPr>
            <a:r>
              <a:rPr lang="it-IT" sz="1200" dirty="0"/>
              <a:t>C : Pro M Compact</a:t>
            </a:r>
          </a:p>
          <a:p>
            <a:pPr marL="171450" indent="-171450">
              <a:buFont typeface="Arial" panose="020B0604020202020204" pitchFamily="34" charset="0"/>
              <a:buChar char="•"/>
            </a:pPr>
            <a:r>
              <a:rPr lang="it-IT" sz="1200" dirty="0"/>
              <a:t> ‘’ : Classic</a:t>
            </a:r>
          </a:p>
        </p:txBody>
      </p:sp>
      <p:sp>
        <p:nvSpPr>
          <p:cNvPr id="28" name="TextBox 27">
            <a:extLst>
              <a:ext uri="{FF2B5EF4-FFF2-40B4-BE49-F238E27FC236}">
                <a16:creationId xmlns:a16="http://schemas.microsoft.com/office/drawing/2014/main" id="{ACDCF536-8346-4F04-A066-4FB154718730}"/>
              </a:ext>
            </a:extLst>
          </p:cNvPr>
          <p:cNvSpPr txBox="1"/>
          <p:nvPr/>
        </p:nvSpPr>
        <p:spPr bwMode="gray">
          <a:xfrm>
            <a:off x="2469244" y="3086242"/>
            <a:ext cx="3133362" cy="2807271"/>
          </a:xfrm>
          <a:prstGeom prst="rect">
            <a:avLst/>
          </a:prstGeom>
          <a:noFill/>
          <a:ln>
            <a:noFill/>
          </a:ln>
        </p:spPr>
        <p:txBody>
          <a:bodyPr wrap="square" lIns="72000" tIns="72000" rIns="72000" bIns="72000" rtlCol="0">
            <a:noAutofit/>
          </a:bodyPr>
          <a:lstStyle/>
          <a:p>
            <a:r>
              <a:rPr lang="it-IT" sz="1400" dirty="0"/>
              <a:t>Product </a:t>
            </a:r>
            <a:r>
              <a:rPr lang="it-IT" sz="1400" dirty="0" err="1"/>
              <a:t>Type</a:t>
            </a:r>
            <a:endParaRPr lang="it-IT" sz="1400" dirty="0"/>
          </a:p>
          <a:p>
            <a:pPr marL="171450" indent="-171450">
              <a:buFont typeface="Arial" panose="020B0604020202020204" pitchFamily="34" charset="0"/>
              <a:buChar char="•"/>
            </a:pPr>
            <a:r>
              <a:rPr lang="it-IT" sz="1200" dirty="0"/>
              <a:t>AR : Auto </a:t>
            </a:r>
            <a:r>
              <a:rPr lang="it-IT" sz="1200" dirty="0" err="1"/>
              <a:t>Reclosing</a:t>
            </a:r>
            <a:r>
              <a:rPr lang="it-IT" sz="1200" dirty="0"/>
              <a:t> Unit</a:t>
            </a:r>
          </a:p>
          <a:p>
            <a:pPr marL="171450" indent="-171450">
              <a:buFont typeface="Arial" panose="020B0604020202020204" pitchFamily="34" charset="0"/>
              <a:buChar char="•"/>
            </a:pPr>
            <a:r>
              <a:rPr lang="it-IT" sz="1200" dirty="0"/>
              <a:t>BP : </a:t>
            </a:r>
            <a:r>
              <a:rPr lang="it-IT" sz="1200" dirty="0" err="1"/>
              <a:t>Mechanical</a:t>
            </a:r>
            <a:r>
              <a:rPr lang="it-IT" sz="1200" dirty="0"/>
              <a:t> </a:t>
            </a:r>
            <a:r>
              <a:rPr lang="it-IT" sz="1200" dirty="0" err="1"/>
              <a:t>Triping</a:t>
            </a:r>
            <a:r>
              <a:rPr lang="it-IT" sz="1200" dirty="0"/>
              <a:t> Device</a:t>
            </a:r>
          </a:p>
          <a:p>
            <a:pPr marL="171450" indent="-171450">
              <a:buFont typeface="Arial" panose="020B0604020202020204" pitchFamily="34" charset="0"/>
              <a:buChar char="•"/>
            </a:pPr>
            <a:r>
              <a:rPr lang="it-IT" sz="1200" dirty="0"/>
              <a:t>CM : Motor Operating Device</a:t>
            </a:r>
          </a:p>
          <a:p>
            <a:pPr marL="171450" indent="-171450">
              <a:buFont typeface="Arial" panose="020B0604020202020204" pitchFamily="34" charset="0"/>
              <a:buChar char="•"/>
            </a:pPr>
            <a:r>
              <a:rPr lang="it-IT" sz="1200" dirty="0"/>
              <a:t>EST : Plug-in Base</a:t>
            </a:r>
          </a:p>
          <a:p>
            <a:pPr marL="171450" indent="-171450">
              <a:buFont typeface="Arial" panose="020B0604020202020204" pitchFamily="34" charset="0"/>
              <a:buChar char="•"/>
            </a:pPr>
            <a:r>
              <a:rPr lang="it-IT" sz="1200" dirty="0"/>
              <a:t>H : </a:t>
            </a:r>
            <a:r>
              <a:rPr lang="it-IT" sz="1200" dirty="0" err="1"/>
              <a:t>Auxiliary</a:t>
            </a:r>
            <a:r>
              <a:rPr lang="it-IT" sz="1200" dirty="0"/>
              <a:t> </a:t>
            </a:r>
            <a:r>
              <a:rPr lang="it-IT" sz="1200" dirty="0" err="1"/>
              <a:t>Contact</a:t>
            </a:r>
            <a:endParaRPr lang="it-IT" sz="1200" dirty="0"/>
          </a:p>
          <a:p>
            <a:pPr marL="171450" indent="-171450">
              <a:buFont typeface="Arial" panose="020B0604020202020204" pitchFamily="34" charset="0"/>
              <a:buChar char="•"/>
            </a:pPr>
            <a:r>
              <a:rPr lang="it-IT" sz="1200" dirty="0"/>
              <a:t>H-BF: </a:t>
            </a:r>
            <a:r>
              <a:rPr lang="it-IT" sz="1200" dirty="0" err="1"/>
              <a:t>Auxiliary</a:t>
            </a:r>
            <a:r>
              <a:rPr lang="it-IT" sz="1200" dirty="0"/>
              <a:t> </a:t>
            </a:r>
            <a:r>
              <a:rPr lang="it-IT" sz="1200" dirty="0" err="1"/>
              <a:t>Contact</a:t>
            </a:r>
            <a:r>
              <a:rPr lang="it-IT" sz="1200" dirty="0"/>
              <a:t>, Bottom Fitting</a:t>
            </a:r>
          </a:p>
          <a:p>
            <a:pPr marL="171450" indent="-171450">
              <a:buFont typeface="Arial" panose="020B0604020202020204" pitchFamily="34" charset="0"/>
              <a:buChar char="•"/>
            </a:pPr>
            <a:r>
              <a:rPr lang="it-IT" sz="1200" dirty="0"/>
              <a:t>H–L: </a:t>
            </a:r>
            <a:r>
              <a:rPr lang="it-IT" sz="1200" dirty="0" err="1"/>
              <a:t>Auxiliary</a:t>
            </a:r>
            <a:r>
              <a:rPr lang="it-IT" sz="1200" dirty="0"/>
              <a:t> </a:t>
            </a:r>
            <a:r>
              <a:rPr lang="it-IT" sz="1200" dirty="0" err="1"/>
              <a:t>Contact</a:t>
            </a:r>
            <a:r>
              <a:rPr lang="it-IT" sz="1200" dirty="0"/>
              <a:t>, Left Fitting</a:t>
            </a:r>
          </a:p>
          <a:p>
            <a:pPr marL="171450" indent="-171450">
              <a:buFont typeface="Arial" panose="020B0604020202020204" pitchFamily="34" charset="0"/>
              <a:buChar char="•"/>
            </a:pPr>
            <a:r>
              <a:rPr lang="it-IT" sz="1200" dirty="0"/>
              <a:t>IH : </a:t>
            </a:r>
            <a:r>
              <a:rPr lang="it-IT" sz="1200" dirty="0" err="1"/>
              <a:t>Coupling</a:t>
            </a:r>
            <a:r>
              <a:rPr lang="it-IT" sz="1200" dirty="0"/>
              <a:t> Interface</a:t>
            </a:r>
          </a:p>
          <a:p>
            <a:pPr marL="171450" indent="-171450">
              <a:buFont typeface="Arial" panose="020B0604020202020204" pitchFamily="34" charset="0"/>
              <a:buChar char="•"/>
            </a:pPr>
            <a:r>
              <a:rPr lang="it-IT" sz="1200" dirty="0"/>
              <a:t>NT : </a:t>
            </a:r>
            <a:r>
              <a:rPr lang="it-IT" sz="1200" dirty="0" err="1"/>
              <a:t>Switched</a:t>
            </a:r>
            <a:r>
              <a:rPr lang="it-IT" sz="1200" dirty="0"/>
              <a:t> </a:t>
            </a:r>
            <a:r>
              <a:rPr lang="it-IT" sz="1200" dirty="0" err="1"/>
              <a:t>Neutral</a:t>
            </a:r>
            <a:endParaRPr lang="it-IT" sz="1200" dirty="0"/>
          </a:p>
          <a:p>
            <a:pPr marL="171450" indent="-171450">
              <a:buFont typeface="Arial" panose="020B0604020202020204" pitchFamily="34" charset="0"/>
              <a:buChar char="•"/>
            </a:pPr>
            <a:r>
              <a:rPr lang="it-IT" sz="1200" dirty="0"/>
              <a:t>OR : Over Voltage Release</a:t>
            </a:r>
          </a:p>
          <a:p>
            <a:pPr marL="171450" indent="-171450">
              <a:buFont typeface="Arial" panose="020B0604020202020204" pitchFamily="34" charset="0"/>
              <a:buChar char="•"/>
            </a:pPr>
            <a:r>
              <a:rPr lang="it-IT" sz="1200" dirty="0"/>
              <a:t>S : </a:t>
            </a:r>
            <a:r>
              <a:rPr lang="it-IT" sz="1200" dirty="0" err="1"/>
              <a:t>Signal</a:t>
            </a:r>
            <a:r>
              <a:rPr lang="it-IT" sz="1200" dirty="0"/>
              <a:t> </a:t>
            </a:r>
            <a:r>
              <a:rPr lang="it-IT" sz="1200" dirty="0" err="1"/>
              <a:t>Contact</a:t>
            </a:r>
            <a:endParaRPr lang="it-IT" sz="1200" dirty="0"/>
          </a:p>
          <a:p>
            <a:pPr marL="171450" indent="-171450">
              <a:buFont typeface="Arial" panose="020B0604020202020204" pitchFamily="34" charset="0"/>
              <a:buChar char="•"/>
            </a:pPr>
            <a:r>
              <a:rPr lang="it-IT" sz="1200" dirty="0"/>
              <a:t>S/H : </a:t>
            </a:r>
            <a:r>
              <a:rPr lang="it-IT" sz="1200" dirty="0" err="1"/>
              <a:t>Signal</a:t>
            </a:r>
            <a:r>
              <a:rPr lang="it-IT" sz="1200" dirty="0"/>
              <a:t>/</a:t>
            </a:r>
            <a:r>
              <a:rPr lang="it-IT" sz="1200" dirty="0" err="1"/>
              <a:t>Auxiliary</a:t>
            </a:r>
            <a:r>
              <a:rPr lang="it-IT" sz="1200" dirty="0"/>
              <a:t> </a:t>
            </a:r>
            <a:r>
              <a:rPr lang="it-IT" sz="1200" dirty="0" err="1"/>
              <a:t>Contact</a:t>
            </a:r>
            <a:endParaRPr lang="it-IT" sz="1200" dirty="0"/>
          </a:p>
          <a:p>
            <a:pPr marL="171450" indent="-171450">
              <a:buFont typeface="Arial" panose="020B0604020202020204" pitchFamily="34" charset="0"/>
              <a:buChar char="•"/>
            </a:pPr>
            <a:r>
              <a:rPr lang="it-IT" sz="1200" dirty="0"/>
              <a:t>ST : Shunt Trip</a:t>
            </a:r>
          </a:p>
          <a:p>
            <a:pPr marL="171450" indent="-171450">
              <a:buFont typeface="Arial" panose="020B0604020202020204" pitchFamily="34" charset="0"/>
              <a:buChar char="•"/>
            </a:pPr>
            <a:r>
              <a:rPr lang="it-IT" sz="1200" dirty="0"/>
              <a:t>UR : Under Voltage Release</a:t>
            </a:r>
          </a:p>
          <a:p>
            <a:endParaRPr lang="it-IT" sz="1200" dirty="0"/>
          </a:p>
        </p:txBody>
      </p:sp>
      <p:sp>
        <p:nvSpPr>
          <p:cNvPr id="32" name="TextBox 31">
            <a:extLst>
              <a:ext uri="{FF2B5EF4-FFF2-40B4-BE49-F238E27FC236}">
                <a16:creationId xmlns:a16="http://schemas.microsoft.com/office/drawing/2014/main" id="{95B36CE9-CA28-4A72-B5FA-A72573682324}"/>
              </a:ext>
            </a:extLst>
          </p:cNvPr>
          <p:cNvSpPr txBox="1"/>
          <p:nvPr/>
        </p:nvSpPr>
        <p:spPr bwMode="gray">
          <a:xfrm>
            <a:off x="6784274" y="3747459"/>
            <a:ext cx="1868123" cy="1576783"/>
          </a:xfrm>
          <a:prstGeom prst="rect">
            <a:avLst/>
          </a:prstGeom>
          <a:noFill/>
          <a:ln>
            <a:noFill/>
          </a:ln>
        </p:spPr>
        <p:txBody>
          <a:bodyPr wrap="square" lIns="72000" tIns="72000" rIns="72000" bIns="72000" rtlCol="0">
            <a:noAutofit/>
          </a:bodyPr>
          <a:lstStyle/>
          <a:p>
            <a:r>
              <a:rPr lang="it-IT" sz="1400" dirty="0" err="1"/>
              <a:t>Functionality</a:t>
            </a:r>
            <a:endParaRPr lang="it-IT" sz="1400" dirty="0"/>
          </a:p>
          <a:p>
            <a:pPr marL="228600" indent="-228600">
              <a:buFont typeface="Arial" panose="020B0604020202020204" pitchFamily="34" charset="0"/>
              <a:buChar char="•"/>
            </a:pPr>
            <a:r>
              <a:rPr lang="it-IT" sz="1200" dirty="0"/>
              <a:t>6 : CO </a:t>
            </a:r>
            <a:r>
              <a:rPr lang="it-IT" sz="1200" dirty="0" err="1"/>
              <a:t>Contact</a:t>
            </a:r>
            <a:endParaRPr lang="it-IT" sz="1200" dirty="0"/>
          </a:p>
          <a:p>
            <a:pPr marL="228600" indent="-228600">
              <a:buFont typeface="Arial" panose="020B0604020202020204" pitchFamily="34" charset="0"/>
              <a:buChar char="•"/>
            </a:pPr>
            <a:r>
              <a:rPr lang="it-IT" sz="1200" dirty="0"/>
              <a:t>01 : 1NC </a:t>
            </a:r>
            <a:r>
              <a:rPr lang="it-IT" sz="1200" dirty="0" err="1"/>
              <a:t>Contact</a:t>
            </a:r>
            <a:endParaRPr lang="it-IT" sz="1200" dirty="0"/>
          </a:p>
          <a:p>
            <a:pPr marL="228600" indent="-228600">
              <a:buFont typeface="Arial" panose="020B0604020202020204" pitchFamily="34" charset="0"/>
              <a:buChar char="•"/>
            </a:pPr>
            <a:r>
              <a:rPr lang="it-IT" sz="1200" dirty="0"/>
              <a:t>10 : 1NO </a:t>
            </a:r>
            <a:r>
              <a:rPr lang="it-IT" sz="1200" dirty="0" err="1"/>
              <a:t>Contact</a:t>
            </a:r>
            <a:endParaRPr lang="it-IT" sz="1200" dirty="0"/>
          </a:p>
          <a:p>
            <a:pPr marL="228600" indent="-228600">
              <a:buFont typeface="Arial" panose="020B0604020202020204" pitchFamily="34" charset="0"/>
              <a:buChar char="•"/>
            </a:pPr>
            <a:r>
              <a:rPr lang="it-IT" sz="1200" dirty="0"/>
              <a:t>11 : 1NO/1NC </a:t>
            </a:r>
            <a:r>
              <a:rPr lang="it-IT" sz="1200" dirty="0" err="1"/>
              <a:t>Contact</a:t>
            </a:r>
            <a:endParaRPr lang="it-IT" sz="1200" dirty="0"/>
          </a:p>
          <a:p>
            <a:pPr marL="228600" indent="-228600">
              <a:buFont typeface="Arial" panose="020B0604020202020204" pitchFamily="34" charset="0"/>
              <a:buChar char="•"/>
            </a:pPr>
            <a:r>
              <a:rPr lang="it-IT" sz="1200" dirty="0"/>
              <a:t>02 : 2NC </a:t>
            </a:r>
            <a:r>
              <a:rPr lang="it-IT" sz="1200" dirty="0" err="1"/>
              <a:t>Contact</a:t>
            </a:r>
            <a:endParaRPr lang="it-IT" sz="1200" dirty="0"/>
          </a:p>
          <a:p>
            <a:pPr marL="228600" indent="-228600">
              <a:buFont typeface="Arial" panose="020B0604020202020204" pitchFamily="34" charset="0"/>
              <a:buChar char="•"/>
            </a:pPr>
            <a:r>
              <a:rPr lang="it-IT" sz="1200" dirty="0"/>
              <a:t>20 : 2 NO </a:t>
            </a:r>
            <a:r>
              <a:rPr lang="it-IT" sz="1200" dirty="0" err="1"/>
              <a:t>Contact</a:t>
            </a:r>
            <a:endParaRPr lang="it-IT" sz="1200" dirty="0"/>
          </a:p>
        </p:txBody>
      </p:sp>
      <p:sp>
        <p:nvSpPr>
          <p:cNvPr id="33" name="TextBox 32">
            <a:extLst>
              <a:ext uri="{FF2B5EF4-FFF2-40B4-BE49-F238E27FC236}">
                <a16:creationId xmlns:a16="http://schemas.microsoft.com/office/drawing/2014/main" id="{9A355404-41A6-4656-8529-0A7713933AFD}"/>
              </a:ext>
            </a:extLst>
          </p:cNvPr>
          <p:cNvSpPr txBox="1"/>
          <p:nvPr/>
        </p:nvSpPr>
        <p:spPr bwMode="gray">
          <a:xfrm>
            <a:off x="6725848" y="2888571"/>
            <a:ext cx="2168821" cy="666955"/>
          </a:xfrm>
          <a:prstGeom prst="rect">
            <a:avLst/>
          </a:prstGeom>
          <a:noFill/>
          <a:ln>
            <a:noFill/>
          </a:ln>
        </p:spPr>
        <p:txBody>
          <a:bodyPr wrap="square" lIns="72000" tIns="72000" rIns="72000" bIns="72000" rtlCol="0">
            <a:noAutofit/>
          </a:bodyPr>
          <a:lstStyle/>
          <a:p>
            <a:pPr algn="ctr"/>
            <a:r>
              <a:rPr lang="it-IT" sz="1400" dirty="0"/>
              <a:t>Installation Information</a:t>
            </a:r>
          </a:p>
          <a:p>
            <a:pPr marL="171450" indent="-171450">
              <a:buFont typeface="Arial" panose="020B0604020202020204" pitchFamily="34" charset="0"/>
              <a:buChar char="•"/>
            </a:pPr>
            <a:r>
              <a:rPr lang="it-IT" sz="1200" dirty="0"/>
              <a:t>R : </a:t>
            </a:r>
            <a:r>
              <a:rPr lang="it-IT" sz="1200" dirty="0" err="1"/>
              <a:t>Mounted</a:t>
            </a:r>
            <a:r>
              <a:rPr lang="it-IT" sz="1200" dirty="0"/>
              <a:t> </a:t>
            </a:r>
            <a:r>
              <a:rPr lang="it-IT" sz="1200" dirty="0" err="1"/>
              <a:t>Right</a:t>
            </a:r>
            <a:endParaRPr lang="it-IT" sz="1200" dirty="0"/>
          </a:p>
          <a:p>
            <a:pPr marL="171450" indent="-171450">
              <a:buFont typeface="Arial" panose="020B0604020202020204" pitchFamily="34" charset="0"/>
              <a:buChar char="•"/>
            </a:pPr>
            <a:r>
              <a:rPr lang="it-IT" sz="1200" dirty="0"/>
              <a:t>L : </a:t>
            </a:r>
            <a:r>
              <a:rPr lang="it-IT" sz="1200" dirty="0" err="1"/>
              <a:t>Mounted</a:t>
            </a:r>
            <a:r>
              <a:rPr lang="it-IT" sz="1200" dirty="0"/>
              <a:t> Left</a:t>
            </a:r>
          </a:p>
        </p:txBody>
      </p:sp>
      <p:sp>
        <p:nvSpPr>
          <p:cNvPr id="34" name="TextBox 33">
            <a:extLst>
              <a:ext uri="{FF2B5EF4-FFF2-40B4-BE49-F238E27FC236}">
                <a16:creationId xmlns:a16="http://schemas.microsoft.com/office/drawing/2014/main" id="{C83CA505-46FF-41FE-BFE8-A41851B1F6CB}"/>
              </a:ext>
            </a:extLst>
          </p:cNvPr>
          <p:cNvSpPr txBox="1"/>
          <p:nvPr/>
        </p:nvSpPr>
        <p:spPr bwMode="gray">
          <a:xfrm>
            <a:off x="6725848" y="2035604"/>
            <a:ext cx="1984977" cy="624931"/>
          </a:xfrm>
          <a:prstGeom prst="rect">
            <a:avLst/>
          </a:prstGeom>
          <a:noFill/>
          <a:ln>
            <a:noFill/>
          </a:ln>
        </p:spPr>
        <p:txBody>
          <a:bodyPr wrap="square" lIns="72000" tIns="72000" rIns="72000" bIns="72000" rtlCol="0">
            <a:noAutofit/>
          </a:bodyPr>
          <a:lstStyle/>
          <a:p>
            <a:pPr algn="ctr"/>
            <a:r>
              <a:rPr lang="it-IT" sz="1400" dirty="0"/>
              <a:t>Standard Information</a:t>
            </a:r>
          </a:p>
          <a:p>
            <a:pPr marL="171450" indent="-171450">
              <a:buFont typeface="Arial" panose="020B0604020202020204" pitchFamily="34" charset="0"/>
              <a:buChar char="•"/>
            </a:pPr>
            <a:r>
              <a:rPr lang="it-IT" sz="1200" dirty="0"/>
              <a:t>U : UL 489 Version</a:t>
            </a:r>
          </a:p>
          <a:p>
            <a:pPr marL="171450" indent="-171450">
              <a:buFont typeface="Arial" panose="020B0604020202020204" pitchFamily="34" charset="0"/>
              <a:buChar char="•"/>
            </a:pPr>
            <a:r>
              <a:rPr lang="it-IT" sz="1200" dirty="0"/>
              <a:t>‘’ : IEC/EN Version</a:t>
            </a:r>
          </a:p>
        </p:txBody>
      </p:sp>
      <p:cxnSp>
        <p:nvCxnSpPr>
          <p:cNvPr id="39" name="Connector: Elbow 38">
            <a:extLst>
              <a:ext uri="{FF2B5EF4-FFF2-40B4-BE49-F238E27FC236}">
                <a16:creationId xmlns:a16="http://schemas.microsoft.com/office/drawing/2014/main" id="{127989C7-1D50-4088-8019-9DD7CE2311B6}"/>
              </a:ext>
            </a:extLst>
          </p:cNvPr>
          <p:cNvCxnSpPr>
            <a:cxnSpLocks/>
            <a:stCxn id="18" idx="2"/>
          </p:cNvCxnSpPr>
          <p:nvPr/>
        </p:nvCxnSpPr>
        <p:spPr bwMode="gray">
          <a:xfrm rot="5400000">
            <a:off x="2772359" y="1491197"/>
            <a:ext cx="355415" cy="2132804"/>
          </a:xfrm>
          <a:prstGeom prst="bentConnector2">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31CBA217-0B28-4CDA-86ED-8503B63CE91A}"/>
              </a:ext>
            </a:extLst>
          </p:cNvPr>
          <p:cNvCxnSpPr>
            <a:cxnSpLocks/>
            <a:stCxn id="17" idx="1"/>
          </p:cNvCxnSpPr>
          <p:nvPr/>
        </p:nvCxnSpPr>
        <p:spPr bwMode="gray">
          <a:xfrm flipH="1">
            <a:off x="960017" y="2199963"/>
            <a:ext cx="2336132"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Connector: Elbow 30">
            <a:extLst>
              <a:ext uri="{FF2B5EF4-FFF2-40B4-BE49-F238E27FC236}">
                <a16:creationId xmlns:a16="http://schemas.microsoft.com/office/drawing/2014/main" id="{7667C20A-32D3-43AB-9E5E-D9A0ECEA595B}"/>
              </a:ext>
            </a:extLst>
          </p:cNvPr>
          <p:cNvCxnSpPr>
            <a:cxnSpLocks/>
          </p:cNvCxnSpPr>
          <p:nvPr/>
        </p:nvCxnSpPr>
        <p:spPr bwMode="gray">
          <a:xfrm rot="10800000" flipV="1">
            <a:off x="3895607" y="2379893"/>
            <a:ext cx="895852" cy="885912"/>
          </a:xfrm>
          <a:prstGeom prst="bentConnector3">
            <a:avLst>
              <a:gd name="adj1" fmla="val 4068"/>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BC51C499-4A55-4165-8911-D02A8217F770}"/>
              </a:ext>
            </a:extLst>
          </p:cNvPr>
          <p:cNvCxnSpPr>
            <a:cxnSpLocks/>
            <a:stCxn id="15" idx="3"/>
          </p:cNvCxnSpPr>
          <p:nvPr/>
        </p:nvCxnSpPr>
        <p:spPr bwMode="gray">
          <a:xfrm>
            <a:off x="5827908" y="2199892"/>
            <a:ext cx="883214"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Connector: Elbow 40">
            <a:extLst>
              <a:ext uri="{FF2B5EF4-FFF2-40B4-BE49-F238E27FC236}">
                <a16:creationId xmlns:a16="http://schemas.microsoft.com/office/drawing/2014/main" id="{0B08D483-7309-4F4B-9B76-4469882C2A1A}"/>
              </a:ext>
            </a:extLst>
          </p:cNvPr>
          <p:cNvCxnSpPr>
            <a:cxnSpLocks/>
          </p:cNvCxnSpPr>
          <p:nvPr/>
        </p:nvCxnSpPr>
        <p:spPr bwMode="gray">
          <a:xfrm>
            <a:off x="5359772" y="2379963"/>
            <a:ext cx="1304699" cy="686349"/>
          </a:xfrm>
          <a:prstGeom prst="bentConnector3">
            <a:avLst>
              <a:gd name="adj1" fmla="val -3265"/>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Connector: Elbow 43">
            <a:extLst>
              <a:ext uri="{FF2B5EF4-FFF2-40B4-BE49-F238E27FC236}">
                <a16:creationId xmlns:a16="http://schemas.microsoft.com/office/drawing/2014/main" id="{B1E633CD-FE16-4884-BF8A-87ED309116C3}"/>
              </a:ext>
            </a:extLst>
          </p:cNvPr>
          <p:cNvCxnSpPr>
            <a:cxnSpLocks/>
            <a:stCxn id="20" idx="2"/>
          </p:cNvCxnSpPr>
          <p:nvPr/>
        </p:nvCxnSpPr>
        <p:spPr bwMode="gray">
          <a:xfrm rot="16200000" flipH="1">
            <a:off x="5123514" y="2334712"/>
            <a:ext cx="1542428" cy="1632788"/>
          </a:xfrm>
          <a:prstGeom prst="bentConnector2">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Subtitle 12">
            <a:extLst>
              <a:ext uri="{FF2B5EF4-FFF2-40B4-BE49-F238E27FC236}">
                <a16:creationId xmlns:a16="http://schemas.microsoft.com/office/drawing/2014/main" id="{7ADA1422-244C-4682-A9D8-941ED19E14E9}"/>
              </a:ext>
            </a:extLst>
          </p:cNvPr>
          <p:cNvSpPr>
            <a:spLocks noGrp="1"/>
          </p:cNvSpPr>
          <p:nvPr>
            <p:ph type="subTitle" idx="13"/>
          </p:nvPr>
        </p:nvSpPr>
        <p:spPr>
          <a:xfrm>
            <a:off x="246937" y="1085213"/>
            <a:ext cx="8643600" cy="504000"/>
          </a:xfrm>
        </p:spPr>
        <p:txBody>
          <a:bodyPr/>
          <a:lstStyle/>
          <a:p>
            <a:r>
              <a:rPr lang="it-IT" dirty="0"/>
              <a:t>Commercial </a:t>
            </a:r>
            <a:r>
              <a:rPr lang="it-IT" dirty="0" err="1"/>
              <a:t>designiation</a:t>
            </a:r>
            <a:endParaRPr lang="it-IT" dirty="0"/>
          </a:p>
        </p:txBody>
      </p:sp>
    </p:spTree>
    <p:extLst>
      <p:ext uri="{BB962C8B-B14F-4D97-AF65-F5344CB8AC3E}">
        <p14:creationId xmlns:p14="http://schemas.microsoft.com/office/powerpoint/2010/main" val="858514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96905-FB81-49B2-B7DD-A1BE8ED7D741}"/>
              </a:ext>
            </a:extLst>
          </p:cNvPr>
          <p:cNvSpPr>
            <a:spLocks noGrp="1"/>
          </p:cNvSpPr>
          <p:nvPr>
            <p:ph type="title"/>
          </p:nvPr>
        </p:nvSpPr>
        <p:spPr/>
        <p:txBody>
          <a:bodyPr/>
          <a:lstStyle/>
          <a:p>
            <a:r>
              <a:rPr lang="it-IT" dirty="0"/>
              <a:t>Accessories Portfolio</a:t>
            </a:r>
            <a:endParaRPr lang="en-GB" b="0" dirty="0"/>
          </a:p>
        </p:txBody>
      </p:sp>
      <p:sp>
        <p:nvSpPr>
          <p:cNvPr id="5" name="Footer Placeholder 4">
            <a:extLst>
              <a:ext uri="{FF2B5EF4-FFF2-40B4-BE49-F238E27FC236}">
                <a16:creationId xmlns:a16="http://schemas.microsoft.com/office/drawing/2014/main" id="{C5B6E7B2-5568-473E-8D3C-E6405EA4FE44}"/>
              </a:ext>
            </a:extLst>
          </p:cNvPr>
          <p:cNvSpPr>
            <a:spLocks noGrp="1"/>
          </p:cNvSpPr>
          <p:nvPr>
            <p:ph type="ftr" sz="quarter" idx="10"/>
          </p:nvPr>
        </p:nvSpPr>
        <p:spPr/>
        <p:txBody>
          <a:bodyPr/>
          <a:lstStyle/>
          <a:p>
            <a:pPr lvl="8"/>
            <a:endParaRPr lang="en-US" dirty="0"/>
          </a:p>
        </p:txBody>
      </p:sp>
      <p:sp>
        <p:nvSpPr>
          <p:cNvPr id="4" name="Date Placeholder 3">
            <a:extLst>
              <a:ext uri="{FF2B5EF4-FFF2-40B4-BE49-F238E27FC236}">
                <a16:creationId xmlns:a16="http://schemas.microsoft.com/office/drawing/2014/main" id="{ABC143F8-09BE-4D62-ACDD-CC61D4E6A391}"/>
              </a:ext>
            </a:extLst>
          </p:cNvPr>
          <p:cNvSpPr>
            <a:spLocks noGrp="1"/>
          </p:cNvSpPr>
          <p:nvPr>
            <p:ph type="dt" sz="half" idx="11"/>
          </p:nvPr>
        </p:nvSpPr>
        <p:spPr/>
        <p:txBody>
          <a:bodyPr/>
          <a:lstStyle/>
          <a:p>
            <a:fld id="{FFAB2352-921F-4DD8-A99A-A1474F6943FF}" type="datetime4">
              <a:rPr lang="en-US" smtClean="0"/>
              <a:t>June 9, 2021</a:t>
            </a:fld>
            <a:endParaRPr lang="en-US" dirty="0"/>
          </a:p>
        </p:txBody>
      </p:sp>
      <p:sp>
        <p:nvSpPr>
          <p:cNvPr id="6" name="Slide Number Placeholder 5">
            <a:extLst>
              <a:ext uri="{FF2B5EF4-FFF2-40B4-BE49-F238E27FC236}">
                <a16:creationId xmlns:a16="http://schemas.microsoft.com/office/drawing/2014/main" id="{EFD01E9C-382D-4502-AED3-0FF3A8B4B1E3}"/>
              </a:ext>
            </a:extLst>
          </p:cNvPr>
          <p:cNvSpPr>
            <a:spLocks noGrp="1"/>
          </p:cNvSpPr>
          <p:nvPr>
            <p:ph type="sldNum" sz="quarter" idx="12"/>
          </p:nvPr>
        </p:nvSpPr>
        <p:spPr/>
        <p:txBody>
          <a:bodyPr/>
          <a:lstStyle/>
          <a:p>
            <a:r>
              <a:rPr lang="en-US"/>
              <a:t>Slide </a:t>
            </a:r>
            <a:fld id="{619F89D8-7AE3-494A-97F3-03D680869632}" type="slidenum">
              <a:rPr lang="en-US" smtClean="0"/>
              <a:pPr/>
              <a:t>6</a:t>
            </a:fld>
            <a:endParaRPr lang="en-US" dirty="0"/>
          </a:p>
        </p:txBody>
      </p:sp>
      <p:sp>
        <p:nvSpPr>
          <p:cNvPr id="2" name="Content Placeholder 1">
            <a:extLst>
              <a:ext uri="{FF2B5EF4-FFF2-40B4-BE49-F238E27FC236}">
                <a16:creationId xmlns:a16="http://schemas.microsoft.com/office/drawing/2014/main" id="{0C6F7192-310D-4A49-9F91-058F3CA5D832}"/>
              </a:ext>
            </a:extLst>
          </p:cNvPr>
          <p:cNvSpPr>
            <a:spLocks noGrp="1"/>
          </p:cNvSpPr>
          <p:nvPr>
            <p:ph sz="quarter" idx="19"/>
          </p:nvPr>
        </p:nvSpPr>
        <p:spPr>
          <a:xfrm>
            <a:off x="247610" y="2317641"/>
            <a:ext cx="3070858" cy="3594475"/>
          </a:xfrm>
        </p:spPr>
        <p:txBody>
          <a:bodyPr/>
          <a:lstStyle/>
          <a:p>
            <a:pPr algn="just"/>
            <a:r>
              <a:rPr lang="en-GB" sz="1200" dirty="0"/>
              <a:t>Selection tables available on the </a:t>
            </a:r>
            <a:r>
              <a:rPr lang="en-GB" sz="1200" dirty="0">
                <a:hlinkClick r:id="rId2"/>
              </a:rPr>
              <a:t>ABB </a:t>
            </a:r>
            <a:r>
              <a:rPr lang="en-GB" sz="1200" dirty="0" err="1">
                <a:hlinkClick r:id="rId2"/>
              </a:rPr>
              <a:t>catalog</a:t>
            </a:r>
            <a:r>
              <a:rPr lang="en-GB" sz="1200" dirty="0"/>
              <a:t> allow an easier selection of the combination of auxiliary elements with the main protection device.</a:t>
            </a:r>
          </a:p>
        </p:txBody>
      </p:sp>
      <p:sp>
        <p:nvSpPr>
          <p:cNvPr id="30" name="Content Placeholder 1">
            <a:extLst>
              <a:ext uri="{FF2B5EF4-FFF2-40B4-BE49-F238E27FC236}">
                <a16:creationId xmlns:a16="http://schemas.microsoft.com/office/drawing/2014/main" id="{A2FA716D-95B6-489A-A4D2-742F98464EEF}"/>
              </a:ext>
            </a:extLst>
          </p:cNvPr>
          <p:cNvSpPr txBox="1">
            <a:spLocks/>
          </p:cNvSpPr>
          <p:nvPr/>
        </p:nvSpPr>
        <p:spPr bwMode="gray">
          <a:xfrm>
            <a:off x="3895607" y="3811267"/>
            <a:ext cx="253298" cy="163636"/>
          </a:xfrm>
          <a:prstGeom prst="rect">
            <a:avLst/>
          </a:prstGeom>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algn="just"/>
            <a:endParaRPr lang="en-GB" sz="800" dirty="0"/>
          </a:p>
        </p:txBody>
      </p:sp>
      <p:pic>
        <p:nvPicPr>
          <p:cNvPr id="7" name="Picture 6">
            <a:extLst>
              <a:ext uri="{FF2B5EF4-FFF2-40B4-BE49-F238E27FC236}">
                <a16:creationId xmlns:a16="http://schemas.microsoft.com/office/drawing/2014/main" id="{D840D69F-8EC6-4177-AB1A-7CEED630E48E}"/>
              </a:ext>
            </a:extLst>
          </p:cNvPr>
          <p:cNvPicPr>
            <a:picLocks noChangeAspect="1"/>
          </p:cNvPicPr>
          <p:nvPr/>
        </p:nvPicPr>
        <p:blipFill>
          <a:blip r:embed="rId3"/>
          <a:stretch>
            <a:fillRect/>
          </a:stretch>
        </p:blipFill>
        <p:spPr>
          <a:xfrm>
            <a:off x="3770584" y="1944680"/>
            <a:ext cx="4894832" cy="3924000"/>
          </a:xfrm>
          <a:prstGeom prst="rect">
            <a:avLst/>
          </a:prstGeom>
        </p:spPr>
      </p:pic>
      <p:sp>
        <p:nvSpPr>
          <p:cNvPr id="13" name="Subtitle 12">
            <a:extLst>
              <a:ext uri="{FF2B5EF4-FFF2-40B4-BE49-F238E27FC236}">
                <a16:creationId xmlns:a16="http://schemas.microsoft.com/office/drawing/2014/main" id="{4F16CD4A-27F0-409E-BE93-1B773F4F14BA}"/>
              </a:ext>
            </a:extLst>
          </p:cNvPr>
          <p:cNvSpPr>
            <a:spLocks noGrp="1"/>
          </p:cNvSpPr>
          <p:nvPr>
            <p:ph type="subTitle" idx="13"/>
          </p:nvPr>
        </p:nvSpPr>
        <p:spPr>
          <a:xfrm>
            <a:off x="246937" y="1085213"/>
            <a:ext cx="8643600" cy="504000"/>
          </a:xfrm>
        </p:spPr>
        <p:txBody>
          <a:bodyPr/>
          <a:lstStyle/>
          <a:p>
            <a:r>
              <a:rPr lang="it-IT" dirty="0" err="1"/>
              <a:t>Selection</a:t>
            </a:r>
            <a:r>
              <a:rPr lang="it-IT" dirty="0"/>
              <a:t> </a:t>
            </a:r>
            <a:r>
              <a:rPr lang="it-IT" dirty="0" err="1"/>
              <a:t>tables</a:t>
            </a:r>
            <a:endParaRPr lang="it-IT" dirty="0"/>
          </a:p>
        </p:txBody>
      </p:sp>
    </p:spTree>
    <p:extLst>
      <p:ext uri="{BB962C8B-B14F-4D97-AF65-F5344CB8AC3E}">
        <p14:creationId xmlns:p14="http://schemas.microsoft.com/office/powerpoint/2010/main" val="435692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1FF46436-77AD-4C22-8576-662E8174468A}"/>
              </a:ext>
            </a:extLst>
          </p:cNvPr>
          <p:cNvSpPr>
            <a:spLocks noGrp="1"/>
          </p:cNvSpPr>
          <p:nvPr>
            <p:ph sz="quarter" idx="21"/>
          </p:nvPr>
        </p:nvSpPr>
        <p:spPr/>
        <p:txBody>
          <a:bodyPr/>
          <a:lstStyle/>
          <a:p>
            <a:pPr algn="just"/>
            <a:endParaRPr lang="it-IT" b="1" dirty="0"/>
          </a:p>
          <a:p>
            <a:pPr algn="just"/>
            <a:endParaRPr lang="it-IT" b="1" dirty="0"/>
          </a:p>
          <a:p>
            <a:pPr algn="just"/>
            <a:endParaRPr lang="it-IT" b="1" dirty="0"/>
          </a:p>
          <a:p>
            <a:pPr algn="just"/>
            <a:endParaRPr lang="it-IT" b="1" dirty="0"/>
          </a:p>
          <a:p>
            <a:pPr algn="just"/>
            <a:endParaRPr lang="it-IT" b="1" dirty="0"/>
          </a:p>
          <a:p>
            <a:pPr algn="just"/>
            <a:endParaRPr lang="it-IT" b="1" dirty="0"/>
          </a:p>
          <a:p>
            <a:pPr algn="just"/>
            <a:endParaRPr lang="it-IT" b="1" dirty="0"/>
          </a:p>
          <a:p>
            <a:pPr algn="just"/>
            <a:endParaRPr lang="it-IT" b="1" dirty="0"/>
          </a:p>
          <a:p>
            <a:pPr algn="just"/>
            <a:endParaRPr lang="it-IT" b="1" dirty="0"/>
          </a:p>
        </p:txBody>
      </p:sp>
      <p:sp>
        <p:nvSpPr>
          <p:cNvPr id="4" name="Date Placeholder 3">
            <a:extLst>
              <a:ext uri="{FF2B5EF4-FFF2-40B4-BE49-F238E27FC236}">
                <a16:creationId xmlns:a16="http://schemas.microsoft.com/office/drawing/2014/main" id="{ABC143F8-09BE-4D62-ACDD-CC61D4E6A391}"/>
              </a:ext>
            </a:extLst>
          </p:cNvPr>
          <p:cNvSpPr>
            <a:spLocks noGrp="1"/>
          </p:cNvSpPr>
          <p:nvPr>
            <p:ph type="dt" sz="half" idx="18"/>
          </p:nvPr>
        </p:nvSpPr>
        <p:spPr/>
        <p:txBody>
          <a:bodyPr/>
          <a:lstStyle/>
          <a:p>
            <a:fld id="{FFAB2352-921F-4DD8-A99A-A1474F6943FF}" type="datetime4">
              <a:rPr lang="en-US" smtClean="0"/>
              <a:t>June 9, 2021</a:t>
            </a:fld>
            <a:endParaRPr lang="en-US" dirty="0"/>
          </a:p>
        </p:txBody>
      </p:sp>
      <p:sp>
        <p:nvSpPr>
          <p:cNvPr id="5" name="Footer Placeholder 4">
            <a:extLst>
              <a:ext uri="{FF2B5EF4-FFF2-40B4-BE49-F238E27FC236}">
                <a16:creationId xmlns:a16="http://schemas.microsoft.com/office/drawing/2014/main" id="{C5B6E7B2-5568-473E-8D3C-E6405EA4FE44}"/>
              </a:ext>
            </a:extLst>
          </p:cNvPr>
          <p:cNvSpPr>
            <a:spLocks noGrp="1"/>
          </p:cNvSpPr>
          <p:nvPr>
            <p:ph type="ftr" sz="quarter" idx="19"/>
          </p:nvPr>
        </p:nvSpPr>
        <p:spPr/>
        <p:txBody>
          <a:bodyPr/>
          <a:lstStyle/>
          <a:p>
            <a:pPr lvl="8"/>
            <a:r>
              <a:rPr lang="en-US" dirty="0"/>
              <a:t>*</a:t>
            </a:r>
            <a:r>
              <a:rPr lang="en-US" dirty="0">
                <a:solidFill>
                  <a:schemeClr val="tx1"/>
                </a:solidFill>
              </a:rPr>
              <a:t> </a:t>
            </a:r>
            <a:r>
              <a:rPr lang="en-US" dirty="0">
                <a:solidFill>
                  <a:schemeClr val="bg1">
                    <a:lumMod val="65000"/>
                  </a:schemeClr>
                </a:solidFill>
              </a:rPr>
              <a:t>only for range U/UP/UDC</a:t>
            </a:r>
            <a:endParaRPr lang="it-IT" dirty="0">
              <a:solidFill>
                <a:schemeClr val="bg1">
                  <a:lumMod val="65000"/>
                </a:schemeClr>
              </a:solidFill>
            </a:endParaRPr>
          </a:p>
          <a:p>
            <a:pPr lvl="8"/>
            <a:endParaRPr lang="en-US" dirty="0"/>
          </a:p>
        </p:txBody>
      </p:sp>
      <p:sp>
        <p:nvSpPr>
          <p:cNvPr id="6" name="Slide Number Placeholder 5">
            <a:extLst>
              <a:ext uri="{FF2B5EF4-FFF2-40B4-BE49-F238E27FC236}">
                <a16:creationId xmlns:a16="http://schemas.microsoft.com/office/drawing/2014/main" id="{EFD01E9C-382D-4502-AED3-0FF3A8B4B1E3}"/>
              </a:ext>
            </a:extLst>
          </p:cNvPr>
          <p:cNvSpPr>
            <a:spLocks noGrp="1"/>
          </p:cNvSpPr>
          <p:nvPr>
            <p:ph type="sldNum" sz="quarter" idx="20"/>
          </p:nvPr>
        </p:nvSpPr>
        <p:spPr/>
        <p:txBody>
          <a:bodyPr/>
          <a:lstStyle/>
          <a:p>
            <a:r>
              <a:rPr lang="en-US"/>
              <a:t>Slide </a:t>
            </a:r>
            <a:fld id="{619F89D8-7AE3-494A-97F3-03D680869632}" type="slidenum">
              <a:rPr lang="en-US" smtClean="0"/>
              <a:pPr/>
              <a:t>7</a:t>
            </a:fld>
            <a:endParaRPr lang="en-US" dirty="0"/>
          </a:p>
        </p:txBody>
      </p:sp>
      <p:sp>
        <p:nvSpPr>
          <p:cNvPr id="3" name="Title 2">
            <a:extLst>
              <a:ext uri="{FF2B5EF4-FFF2-40B4-BE49-F238E27FC236}">
                <a16:creationId xmlns:a16="http://schemas.microsoft.com/office/drawing/2014/main" id="{F2696905-FB81-49B2-B7DD-A1BE8ED7D741}"/>
              </a:ext>
            </a:extLst>
          </p:cNvPr>
          <p:cNvSpPr>
            <a:spLocks noGrp="1"/>
          </p:cNvSpPr>
          <p:nvPr>
            <p:ph type="title"/>
          </p:nvPr>
        </p:nvSpPr>
        <p:spPr/>
        <p:txBody>
          <a:bodyPr/>
          <a:lstStyle/>
          <a:p>
            <a:r>
              <a:rPr lang="it-IT" dirty="0"/>
              <a:t>Accessories Portfolio</a:t>
            </a:r>
            <a:r>
              <a:rPr lang="it-IT" sz="2000" b="0" dirty="0"/>
              <a:t> </a:t>
            </a:r>
            <a:endParaRPr lang="en-GB" b="0" dirty="0"/>
          </a:p>
        </p:txBody>
      </p:sp>
      <p:sp>
        <p:nvSpPr>
          <p:cNvPr id="30" name="Content Placeholder 1">
            <a:extLst>
              <a:ext uri="{FF2B5EF4-FFF2-40B4-BE49-F238E27FC236}">
                <a16:creationId xmlns:a16="http://schemas.microsoft.com/office/drawing/2014/main" id="{A2FA716D-95B6-489A-A4D2-742F98464EEF}"/>
              </a:ext>
            </a:extLst>
          </p:cNvPr>
          <p:cNvSpPr txBox="1">
            <a:spLocks/>
          </p:cNvSpPr>
          <p:nvPr/>
        </p:nvSpPr>
        <p:spPr bwMode="gray">
          <a:xfrm>
            <a:off x="3900477" y="4205483"/>
            <a:ext cx="253298" cy="163636"/>
          </a:xfrm>
          <a:prstGeom prst="rect">
            <a:avLst/>
          </a:prstGeom>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algn="just"/>
            <a:endParaRPr lang="en-GB" sz="800" dirty="0"/>
          </a:p>
        </p:txBody>
      </p:sp>
      <p:pic>
        <p:nvPicPr>
          <p:cNvPr id="11" name="Picture 10">
            <a:extLst>
              <a:ext uri="{FF2B5EF4-FFF2-40B4-BE49-F238E27FC236}">
                <a16:creationId xmlns:a16="http://schemas.microsoft.com/office/drawing/2014/main" id="{2FAAB8F7-B4E3-490C-AD69-5B765E1B12F0}"/>
              </a:ext>
            </a:extLst>
          </p:cNvPr>
          <p:cNvPicPr>
            <a:picLocks noChangeAspect="1"/>
          </p:cNvPicPr>
          <p:nvPr/>
        </p:nvPicPr>
        <p:blipFill>
          <a:blip r:embed="rId2"/>
          <a:stretch>
            <a:fillRect/>
          </a:stretch>
        </p:blipFill>
        <p:spPr>
          <a:xfrm>
            <a:off x="2116673" y="2242066"/>
            <a:ext cx="559777" cy="1260000"/>
          </a:xfrm>
          <a:prstGeom prst="rect">
            <a:avLst/>
          </a:prstGeom>
        </p:spPr>
      </p:pic>
      <p:graphicFrame>
        <p:nvGraphicFramePr>
          <p:cNvPr id="7" name="Table 7">
            <a:extLst>
              <a:ext uri="{FF2B5EF4-FFF2-40B4-BE49-F238E27FC236}">
                <a16:creationId xmlns:a16="http://schemas.microsoft.com/office/drawing/2014/main" id="{DB012C8C-7B4B-4A57-82A0-9D3397969BBE}"/>
              </a:ext>
            </a:extLst>
          </p:cNvPr>
          <p:cNvGraphicFramePr>
            <a:graphicFrameLocks noGrp="1"/>
          </p:cNvGraphicFramePr>
          <p:nvPr>
            <p:extLst>
              <p:ext uri="{D42A27DB-BD31-4B8C-83A1-F6EECF244321}">
                <p14:modId xmlns:p14="http://schemas.microsoft.com/office/powerpoint/2010/main" val="3040082541"/>
              </p:ext>
            </p:extLst>
          </p:nvPr>
        </p:nvGraphicFramePr>
        <p:xfrm>
          <a:off x="258266" y="3429000"/>
          <a:ext cx="8640384" cy="1056640"/>
        </p:xfrm>
        <a:graphic>
          <a:graphicData uri="http://schemas.openxmlformats.org/drawingml/2006/table">
            <a:tbl>
              <a:tblPr firstRow="1" bandRow="1">
                <a:tableStyleId>{773F8A54-F971-430D-9108-034FE38666EA}</a:tableStyleId>
              </a:tblPr>
              <a:tblGrid>
                <a:gridCol w="1440064">
                  <a:extLst>
                    <a:ext uri="{9D8B030D-6E8A-4147-A177-3AD203B41FA5}">
                      <a16:colId xmlns:a16="http://schemas.microsoft.com/office/drawing/2014/main" val="588129590"/>
                    </a:ext>
                  </a:extLst>
                </a:gridCol>
                <a:gridCol w="1440064">
                  <a:extLst>
                    <a:ext uri="{9D8B030D-6E8A-4147-A177-3AD203B41FA5}">
                      <a16:colId xmlns:a16="http://schemas.microsoft.com/office/drawing/2014/main" val="1240383898"/>
                    </a:ext>
                  </a:extLst>
                </a:gridCol>
                <a:gridCol w="1440064">
                  <a:extLst>
                    <a:ext uri="{9D8B030D-6E8A-4147-A177-3AD203B41FA5}">
                      <a16:colId xmlns:a16="http://schemas.microsoft.com/office/drawing/2014/main" val="2360533439"/>
                    </a:ext>
                  </a:extLst>
                </a:gridCol>
                <a:gridCol w="1440064">
                  <a:extLst>
                    <a:ext uri="{9D8B030D-6E8A-4147-A177-3AD203B41FA5}">
                      <a16:colId xmlns:a16="http://schemas.microsoft.com/office/drawing/2014/main" val="2630102209"/>
                    </a:ext>
                  </a:extLst>
                </a:gridCol>
                <a:gridCol w="1440064">
                  <a:extLst>
                    <a:ext uri="{9D8B030D-6E8A-4147-A177-3AD203B41FA5}">
                      <a16:colId xmlns:a16="http://schemas.microsoft.com/office/drawing/2014/main" val="2289072710"/>
                    </a:ext>
                  </a:extLst>
                </a:gridCol>
                <a:gridCol w="1440064">
                  <a:extLst>
                    <a:ext uri="{9D8B030D-6E8A-4147-A177-3AD203B41FA5}">
                      <a16:colId xmlns:a16="http://schemas.microsoft.com/office/drawing/2014/main" val="1874760604"/>
                    </a:ext>
                  </a:extLst>
                </a:gridCol>
              </a:tblGrid>
              <a:tr h="0">
                <a:tc>
                  <a:txBody>
                    <a:bodyPr/>
                    <a:lstStyle/>
                    <a:p>
                      <a:pPr algn="r"/>
                      <a:r>
                        <a:rPr lang="it-IT" sz="1100" dirty="0">
                          <a:solidFill>
                            <a:sysClr val="windowText" lastClr="000000"/>
                          </a:solidFill>
                        </a:rPr>
                        <a:t>Product  name</a:t>
                      </a:r>
                      <a:endParaRPr lang="it-IT" sz="1100" b="0" dirty="0">
                        <a:solidFill>
                          <a:sysClr val="windowText" lastClr="000000"/>
                        </a:solidFill>
                      </a:endParaRPr>
                    </a:p>
                  </a:txBody>
                  <a:tcPr anchor="ctr"/>
                </a:tc>
                <a:tc>
                  <a:txBody>
                    <a:bodyPr/>
                    <a:lstStyle/>
                    <a:p>
                      <a:pPr algn="ctr"/>
                      <a:r>
                        <a:rPr lang="it-IT" sz="1100" dirty="0">
                          <a:solidFill>
                            <a:sysClr val="windowText" lastClr="000000"/>
                          </a:solidFill>
                        </a:rPr>
                        <a:t>S2C-S/H6</a:t>
                      </a:r>
                      <a:endParaRPr lang="it-IT" sz="1100" b="0" dirty="0">
                        <a:solidFill>
                          <a:sysClr val="windowText" lastClr="000000"/>
                        </a:solidFill>
                      </a:endParaRPr>
                    </a:p>
                  </a:txBody>
                  <a:tcPr anchor="ctr"/>
                </a:tc>
                <a:tc>
                  <a:txBody>
                    <a:bodyPr/>
                    <a:lstStyle/>
                    <a:p>
                      <a:pPr algn="ctr"/>
                      <a:r>
                        <a:rPr lang="it-IT" sz="1100" dirty="0">
                          <a:solidFill>
                            <a:sysClr val="windowText" lastClr="000000"/>
                          </a:solidFill>
                        </a:rPr>
                        <a:t>S2C-H6R</a:t>
                      </a:r>
                      <a:endParaRPr lang="it-IT" sz="1100" b="0" dirty="0">
                        <a:solidFill>
                          <a:sysClr val="windowText" lastClr="000000"/>
                        </a:solidFill>
                      </a:endParaRPr>
                    </a:p>
                  </a:txBody>
                  <a:tcPr anchor="ctr"/>
                </a:tc>
                <a:tc>
                  <a:txBody>
                    <a:bodyPr/>
                    <a:lstStyle/>
                    <a:p>
                      <a:pPr algn="ctr"/>
                      <a:r>
                        <a:rPr lang="it-IT" sz="1100" dirty="0">
                          <a:solidFill>
                            <a:sysClr val="windowText" lastClr="000000"/>
                          </a:solidFill>
                        </a:rPr>
                        <a:t>S2C-HxxR</a:t>
                      </a:r>
                      <a:endParaRPr lang="it-IT" sz="1100" b="0" dirty="0">
                        <a:solidFill>
                          <a:sysClr val="windowText" lastClr="000000"/>
                        </a:solidFill>
                      </a:endParaRPr>
                    </a:p>
                  </a:txBody>
                  <a:tcPr anchor="ctr"/>
                </a:tc>
                <a:tc>
                  <a:txBody>
                    <a:bodyPr/>
                    <a:lstStyle/>
                    <a:p>
                      <a:pPr algn="ctr"/>
                      <a:r>
                        <a:rPr lang="it-IT" sz="1100" dirty="0">
                          <a:solidFill>
                            <a:sysClr val="windowText" lastClr="000000"/>
                          </a:solidFill>
                        </a:rPr>
                        <a:t>S2C-HxxL</a:t>
                      </a:r>
                      <a:endParaRPr lang="it-IT" sz="1100" b="0" dirty="0">
                        <a:solidFill>
                          <a:sysClr val="windowText" lastClr="000000"/>
                        </a:solidFill>
                      </a:endParaRPr>
                    </a:p>
                  </a:txBody>
                  <a:tcPr anchor="ctr"/>
                </a:tc>
                <a:tc>
                  <a:txBody>
                    <a:bodyPr/>
                    <a:lstStyle/>
                    <a:p>
                      <a:pPr algn="ctr"/>
                      <a:r>
                        <a:rPr lang="it-IT" sz="1100" dirty="0">
                          <a:solidFill>
                            <a:sysClr val="windowText" lastClr="000000"/>
                          </a:solidFill>
                        </a:rPr>
                        <a:t>S2C-Hxx</a:t>
                      </a:r>
                      <a:endParaRPr lang="it-IT" sz="1100" b="0" dirty="0">
                        <a:solidFill>
                          <a:sysClr val="windowText" lastClr="000000"/>
                        </a:solidFill>
                      </a:endParaRPr>
                    </a:p>
                  </a:txBody>
                  <a:tcPr anchor="ctr"/>
                </a:tc>
                <a:extLst>
                  <a:ext uri="{0D108BD9-81ED-4DB2-BD59-A6C34878D82A}">
                    <a16:rowId xmlns:a16="http://schemas.microsoft.com/office/drawing/2014/main" val="3253504344"/>
                  </a:ext>
                </a:extLst>
              </a:tr>
              <a:tr h="370840">
                <a:tc>
                  <a:txBody>
                    <a:bodyPr/>
                    <a:lstStyle/>
                    <a:p>
                      <a:pPr algn="r"/>
                      <a:r>
                        <a:rPr lang="it-IT" sz="1100" dirty="0" err="1">
                          <a:solidFill>
                            <a:sysClr val="windowText" lastClr="000000"/>
                          </a:solidFill>
                        </a:rPr>
                        <a:t>Description</a:t>
                      </a:r>
                      <a:endParaRPr lang="it-IT" sz="1100" b="0" dirty="0">
                        <a:solidFill>
                          <a:sysClr val="windowText" lastClr="000000"/>
                        </a:solidFill>
                      </a:endParaRPr>
                    </a:p>
                  </a:txBody>
                  <a:tcPr anchor="ctr"/>
                </a:tc>
                <a:tc>
                  <a:txBody>
                    <a:bodyPr/>
                    <a:lstStyle/>
                    <a:p>
                      <a:pPr algn="ctr"/>
                      <a:r>
                        <a:rPr lang="it-IT" sz="1100" dirty="0" err="1">
                          <a:solidFill>
                            <a:sysClr val="windowText" lastClr="000000"/>
                          </a:solidFill>
                        </a:rPr>
                        <a:t>Sign</a:t>
                      </a:r>
                      <a:r>
                        <a:rPr lang="it-IT" sz="1100" dirty="0">
                          <a:solidFill>
                            <a:sysClr val="windowText" lastClr="000000"/>
                          </a:solidFill>
                        </a:rPr>
                        <a:t>/</a:t>
                      </a:r>
                      <a:r>
                        <a:rPr lang="it-IT" sz="1100" dirty="0" err="1">
                          <a:solidFill>
                            <a:sysClr val="windowText" lastClr="000000"/>
                          </a:solidFill>
                        </a:rPr>
                        <a:t>Aux</a:t>
                      </a:r>
                      <a:endParaRPr lang="it-IT" sz="1100" b="0" dirty="0">
                        <a:solidFill>
                          <a:sysClr val="windowText" lastClr="000000"/>
                        </a:solidFill>
                      </a:endParaRPr>
                    </a:p>
                  </a:txBody>
                  <a:tcPr anchor="ctr"/>
                </a:tc>
                <a:tc>
                  <a:txBody>
                    <a:bodyPr/>
                    <a:lstStyle/>
                    <a:p>
                      <a:pPr algn="ctr"/>
                      <a:r>
                        <a:rPr lang="it-IT" sz="1100" dirty="0" err="1">
                          <a:solidFill>
                            <a:sysClr val="windowText" lastClr="000000"/>
                          </a:solidFill>
                        </a:rPr>
                        <a:t>Auxiliary</a:t>
                      </a:r>
                      <a:endParaRPr lang="it-IT" sz="1100" b="0" dirty="0">
                        <a:solidFill>
                          <a:sysClr val="windowText" lastClr="000000"/>
                        </a:solidFill>
                      </a:endParaRPr>
                    </a:p>
                  </a:txBody>
                  <a:tcPr anchor="ctr"/>
                </a:tc>
                <a:tc>
                  <a:txBody>
                    <a:bodyPr/>
                    <a:lstStyle/>
                    <a:p>
                      <a:pPr algn="ctr"/>
                      <a:r>
                        <a:rPr lang="it-IT" sz="1100" dirty="0" err="1">
                          <a:solidFill>
                            <a:sysClr val="windowText" lastClr="000000"/>
                          </a:solidFill>
                        </a:rPr>
                        <a:t>Auxiliary</a:t>
                      </a:r>
                      <a:endParaRPr lang="it-IT" sz="1100" b="0" dirty="0">
                        <a:solidFill>
                          <a:sysClr val="windowText" lastClr="000000"/>
                        </a:solidFill>
                      </a:endParaRPr>
                    </a:p>
                  </a:txBody>
                  <a:tcPr anchor="ctr"/>
                </a:tc>
                <a:tc>
                  <a:txBody>
                    <a:bodyPr/>
                    <a:lstStyle/>
                    <a:p>
                      <a:pPr algn="ctr"/>
                      <a:r>
                        <a:rPr lang="it-IT" sz="1100" dirty="0" err="1">
                          <a:solidFill>
                            <a:sysClr val="windowText" lastClr="000000"/>
                          </a:solidFill>
                        </a:rPr>
                        <a:t>Auxiliary</a:t>
                      </a:r>
                      <a:endParaRPr lang="it-IT" sz="1100" b="0" dirty="0">
                        <a:solidFill>
                          <a:sysClr val="windowText" lastClr="000000"/>
                        </a:solidFill>
                      </a:endParaRPr>
                    </a:p>
                  </a:txBody>
                  <a:tcPr anchor="ctr"/>
                </a:tc>
                <a:tc>
                  <a:txBody>
                    <a:bodyPr/>
                    <a:lstStyle/>
                    <a:p>
                      <a:pPr algn="ctr"/>
                      <a:r>
                        <a:rPr lang="it-IT" sz="1100" dirty="0" err="1">
                          <a:solidFill>
                            <a:sysClr val="windowText" lastClr="000000"/>
                          </a:solidFill>
                        </a:rPr>
                        <a:t>Auxiliary</a:t>
                      </a:r>
                      <a:endParaRPr lang="it-IT" sz="1100" b="0" dirty="0">
                        <a:solidFill>
                          <a:sysClr val="windowText" lastClr="000000"/>
                        </a:solidFill>
                      </a:endParaRPr>
                    </a:p>
                  </a:txBody>
                  <a:tcPr anchor="ctr"/>
                </a:tc>
                <a:extLst>
                  <a:ext uri="{0D108BD9-81ED-4DB2-BD59-A6C34878D82A}">
                    <a16:rowId xmlns:a16="http://schemas.microsoft.com/office/drawing/2014/main" val="1187458406"/>
                  </a:ext>
                </a:extLst>
              </a:tr>
              <a:tr h="0">
                <a:tc>
                  <a:txBody>
                    <a:bodyPr/>
                    <a:lstStyle/>
                    <a:p>
                      <a:pPr algn="r"/>
                      <a:r>
                        <a:rPr lang="it-IT" sz="1100" dirty="0">
                          <a:solidFill>
                            <a:sysClr val="windowText" lastClr="000000"/>
                          </a:solidFill>
                        </a:rPr>
                        <a:t>Technical features</a:t>
                      </a:r>
                      <a:endParaRPr lang="it-IT" sz="1100" b="0" dirty="0">
                        <a:solidFill>
                          <a:sysClr val="windowText" lastClr="000000"/>
                        </a:solidFill>
                      </a:endParaRPr>
                    </a:p>
                  </a:txBody>
                  <a:tcPr anchor="ctr"/>
                </a:tc>
                <a:tc>
                  <a:txBody>
                    <a:bodyPr/>
                    <a:lstStyle/>
                    <a:p>
                      <a:pPr algn="ctr"/>
                      <a:r>
                        <a:rPr lang="it-IT" sz="1100" dirty="0">
                          <a:solidFill>
                            <a:sysClr val="windowText" lastClr="000000"/>
                          </a:solidFill>
                        </a:rPr>
                        <a:t>1CO</a:t>
                      </a:r>
                      <a:endParaRPr lang="it-IT" sz="1100" b="0" dirty="0">
                        <a:solidFill>
                          <a:sysClr val="windowText" lastClr="000000"/>
                        </a:solidFill>
                      </a:endParaRPr>
                    </a:p>
                  </a:txBody>
                  <a:tcPr anchor="ctr"/>
                </a:tc>
                <a:tc>
                  <a:txBody>
                    <a:bodyPr/>
                    <a:lstStyle/>
                    <a:p>
                      <a:pPr algn="ctr"/>
                      <a:r>
                        <a:rPr lang="it-IT" sz="1100" dirty="0">
                          <a:solidFill>
                            <a:sysClr val="windowText" lastClr="000000"/>
                          </a:solidFill>
                        </a:rPr>
                        <a:t>1CO</a:t>
                      </a:r>
                      <a:endParaRPr lang="it-IT" sz="1100" b="0" dirty="0">
                        <a:solidFill>
                          <a:sysClr val="windowText" lastClr="000000"/>
                        </a:solidFill>
                      </a:endParaRPr>
                    </a:p>
                  </a:txBody>
                  <a:tcPr anchor="ctr"/>
                </a:tc>
                <a:tc>
                  <a:txBody>
                    <a:bodyPr/>
                    <a:lstStyle/>
                    <a:p>
                      <a:pPr algn="ctr"/>
                      <a:r>
                        <a:rPr lang="it-IT" sz="1100" dirty="0">
                          <a:solidFill>
                            <a:sysClr val="windowText" lastClr="000000"/>
                          </a:solidFill>
                        </a:rPr>
                        <a:t>1NO/NC 2NO</a:t>
                      </a:r>
                    </a:p>
                    <a:p>
                      <a:pPr algn="ctr"/>
                      <a:r>
                        <a:rPr lang="it-IT" sz="1100" dirty="0">
                          <a:solidFill>
                            <a:sysClr val="windowText" lastClr="000000"/>
                          </a:solidFill>
                        </a:rPr>
                        <a:t>2NC</a:t>
                      </a:r>
                      <a:endParaRPr lang="it-IT" sz="1100" b="0" dirty="0">
                        <a:solidFill>
                          <a:sysClr val="windowText" lastClr="000000"/>
                        </a:solidFill>
                      </a:endParaRPr>
                    </a:p>
                  </a:txBody>
                  <a:tcPr anchor="ctr"/>
                </a:tc>
                <a:tc>
                  <a:txBody>
                    <a:bodyPr/>
                    <a:lstStyle/>
                    <a:p>
                      <a:pPr algn="ctr"/>
                      <a:r>
                        <a:rPr lang="it-IT" sz="1100" dirty="0">
                          <a:solidFill>
                            <a:sysClr val="windowText" lastClr="000000"/>
                          </a:solidFill>
                        </a:rPr>
                        <a:t>1NO/1NC 2NO</a:t>
                      </a:r>
                    </a:p>
                    <a:p>
                      <a:pPr algn="ctr"/>
                      <a:r>
                        <a:rPr lang="it-IT" sz="1100" dirty="0">
                          <a:solidFill>
                            <a:sysClr val="windowText" lastClr="000000"/>
                          </a:solidFill>
                        </a:rPr>
                        <a:t>2NC</a:t>
                      </a:r>
                      <a:endParaRPr lang="it-IT" sz="1100" b="0" dirty="0">
                        <a:solidFill>
                          <a:sysClr val="windowText" lastClr="000000"/>
                        </a:solidFill>
                      </a:endParaRPr>
                    </a:p>
                  </a:txBody>
                  <a:tcPr anchor="ctr"/>
                </a:tc>
                <a:tc>
                  <a:txBody>
                    <a:bodyPr/>
                    <a:lstStyle/>
                    <a:p>
                      <a:pPr algn="ctr"/>
                      <a:r>
                        <a:rPr lang="it-IT" sz="1100" dirty="0">
                          <a:solidFill>
                            <a:sysClr val="windowText" lastClr="000000"/>
                          </a:solidFill>
                        </a:rPr>
                        <a:t>1NC</a:t>
                      </a:r>
                    </a:p>
                    <a:p>
                      <a:pPr algn="ctr"/>
                      <a:r>
                        <a:rPr lang="it-IT" sz="1100" dirty="0">
                          <a:solidFill>
                            <a:sysClr val="windowText" lastClr="000000"/>
                          </a:solidFill>
                        </a:rPr>
                        <a:t>1NO</a:t>
                      </a:r>
                      <a:endParaRPr lang="it-IT" sz="1100" b="0" dirty="0">
                        <a:solidFill>
                          <a:sysClr val="windowText" lastClr="000000"/>
                        </a:solidFill>
                      </a:endParaRPr>
                    </a:p>
                  </a:txBody>
                  <a:tcPr anchor="ctr"/>
                </a:tc>
                <a:extLst>
                  <a:ext uri="{0D108BD9-81ED-4DB2-BD59-A6C34878D82A}">
                    <a16:rowId xmlns:a16="http://schemas.microsoft.com/office/drawing/2014/main" val="921800521"/>
                  </a:ext>
                </a:extLst>
              </a:tr>
            </a:tbl>
          </a:graphicData>
        </a:graphic>
      </p:graphicFrame>
      <p:pic>
        <p:nvPicPr>
          <p:cNvPr id="12" name="Picture 4" descr="S2C-H6R">
            <a:extLst>
              <a:ext uri="{FF2B5EF4-FFF2-40B4-BE49-F238E27FC236}">
                <a16:creationId xmlns:a16="http://schemas.microsoft.com/office/drawing/2014/main" id="{1B7A52DA-687F-403E-A9D5-DA283AC15F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1863" y="2206227"/>
            <a:ext cx="565006"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descr="2CDC021036F0006 Kopie">
            <a:extLst>
              <a:ext uri="{FF2B5EF4-FFF2-40B4-BE49-F238E27FC236}">
                <a16:creationId xmlns:a16="http://schemas.microsoft.com/office/drawing/2014/main" id="{5A8C825A-6DBA-4DE8-8013-3ACB1590F396}"/>
              </a:ext>
            </a:extLst>
          </p:cNvPr>
          <p:cNvPicPr>
            <a:picLocks noChangeAspect="1" noChangeArrowheads="1"/>
          </p:cNvPicPr>
          <p:nvPr/>
        </p:nvPicPr>
        <p:blipFill>
          <a:blip r:embed="rId4" cstate="print">
            <a:lum bright="6000"/>
            <a:extLst>
              <a:ext uri="{28A0092B-C50C-407E-A947-70E740481C1C}">
                <a14:useLocalDpi xmlns:a14="http://schemas.microsoft.com/office/drawing/2010/main" val="0"/>
              </a:ext>
            </a:extLst>
          </a:blip>
          <a:srcRect/>
          <a:stretch>
            <a:fillRect/>
          </a:stretch>
        </p:blipFill>
        <p:spPr bwMode="auto">
          <a:xfrm>
            <a:off x="7926903" y="2382295"/>
            <a:ext cx="677088" cy="900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094D02E7-CCA6-469B-AC14-2B3C84B487C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0648" t="5977" r="53761" b="56009"/>
          <a:stretch/>
        </p:blipFill>
        <p:spPr bwMode="auto">
          <a:xfrm>
            <a:off x="6426541" y="2173718"/>
            <a:ext cx="608901" cy="1116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0D519890-641C-41E0-BF31-26294E6DFA6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89074" y="2213995"/>
            <a:ext cx="565997" cy="1080000"/>
          </a:xfrm>
          <a:prstGeom prst="rect">
            <a:avLst/>
          </a:prstGeom>
          <a:noFill/>
          <a:extLst>
            <a:ext uri="{909E8E84-426E-40DD-AFC4-6F175D3DCCD1}">
              <a14:hiddenFill xmlns:a14="http://schemas.microsoft.com/office/drawing/2010/main">
                <a:solidFill>
                  <a:srgbClr val="FFFFFF"/>
                </a:solidFill>
              </a14:hiddenFill>
            </a:ext>
          </a:extLst>
        </p:spPr>
      </p:pic>
      <p:sp>
        <p:nvSpPr>
          <p:cNvPr id="26" name="Subtitle 12">
            <a:extLst>
              <a:ext uri="{FF2B5EF4-FFF2-40B4-BE49-F238E27FC236}">
                <a16:creationId xmlns:a16="http://schemas.microsoft.com/office/drawing/2014/main" id="{C36FA3AC-290D-473E-B5F5-6E7961A7D144}"/>
              </a:ext>
            </a:extLst>
          </p:cNvPr>
          <p:cNvSpPr>
            <a:spLocks noGrp="1"/>
          </p:cNvSpPr>
          <p:nvPr>
            <p:ph type="subTitle" idx="13"/>
          </p:nvPr>
        </p:nvSpPr>
        <p:spPr>
          <a:xfrm>
            <a:off x="246937" y="1085213"/>
            <a:ext cx="8643600" cy="504000"/>
          </a:xfrm>
        </p:spPr>
        <p:txBody>
          <a:bodyPr/>
          <a:lstStyle/>
          <a:p>
            <a:r>
              <a:rPr lang="it-IT" dirty="0" err="1"/>
              <a:t>Signalation</a:t>
            </a:r>
            <a:r>
              <a:rPr lang="it-IT" dirty="0"/>
              <a:t> - </a:t>
            </a:r>
            <a:r>
              <a:rPr lang="it-IT" dirty="0" err="1"/>
              <a:t>Overview</a:t>
            </a:r>
            <a:endParaRPr lang="it-IT" dirty="0"/>
          </a:p>
        </p:txBody>
      </p:sp>
    </p:spTree>
    <p:extLst>
      <p:ext uri="{BB962C8B-B14F-4D97-AF65-F5344CB8AC3E}">
        <p14:creationId xmlns:p14="http://schemas.microsoft.com/office/powerpoint/2010/main" val="1553943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F37D0367-9524-4D8B-A99A-1B94EE151EC5}"/>
              </a:ext>
            </a:extLst>
          </p:cNvPr>
          <p:cNvPicPr>
            <a:picLocks noChangeAspect="1"/>
          </p:cNvPicPr>
          <p:nvPr/>
        </p:nvPicPr>
        <p:blipFill rotWithShape="1">
          <a:blip r:embed="rId2"/>
          <a:srcRect l="25025" r="24121"/>
          <a:stretch/>
        </p:blipFill>
        <p:spPr>
          <a:xfrm>
            <a:off x="1980496" y="2198095"/>
            <a:ext cx="585820" cy="1152000"/>
          </a:xfrm>
          <a:prstGeom prst="rect">
            <a:avLst/>
          </a:prstGeom>
        </p:spPr>
      </p:pic>
      <p:sp>
        <p:nvSpPr>
          <p:cNvPr id="9" name="Content Placeholder 8">
            <a:extLst>
              <a:ext uri="{FF2B5EF4-FFF2-40B4-BE49-F238E27FC236}">
                <a16:creationId xmlns:a16="http://schemas.microsoft.com/office/drawing/2014/main" id="{1FF46436-77AD-4C22-8576-662E8174468A}"/>
              </a:ext>
            </a:extLst>
          </p:cNvPr>
          <p:cNvSpPr>
            <a:spLocks noGrp="1"/>
          </p:cNvSpPr>
          <p:nvPr>
            <p:ph sz="quarter" idx="21"/>
          </p:nvPr>
        </p:nvSpPr>
        <p:spPr>
          <a:xfrm>
            <a:off x="258266" y="1936352"/>
            <a:ext cx="8643600" cy="3982245"/>
          </a:xfrm>
        </p:spPr>
        <p:txBody>
          <a:bodyPr/>
          <a:lstStyle/>
          <a:p>
            <a:pPr algn="just"/>
            <a:endParaRPr lang="it-IT" b="1" dirty="0"/>
          </a:p>
          <a:p>
            <a:pPr algn="just"/>
            <a:endParaRPr lang="it-IT" b="1" dirty="0"/>
          </a:p>
          <a:p>
            <a:pPr algn="just"/>
            <a:endParaRPr lang="it-IT" b="1" dirty="0"/>
          </a:p>
          <a:p>
            <a:pPr algn="just"/>
            <a:endParaRPr lang="it-IT" b="1" dirty="0"/>
          </a:p>
          <a:p>
            <a:pPr algn="just"/>
            <a:endParaRPr lang="it-IT" b="1" dirty="0"/>
          </a:p>
          <a:p>
            <a:pPr algn="just"/>
            <a:endParaRPr lang="it-IT" b="1" dirty="0"/>
          </a:p>
          <a:p>
            <a:pPr algn="just"/>
            <a:endParaRPr lang="it-IT" b="1" dirty="0"/>
          </a:p>
          <a:p>
            <a:pPr algn="just"/>
            <a:endParaRPr lang="it-IT" b="1" dirty="0"/>
          </a:p>
          <a:p>
            <a:pPr algn="just"/>
            <a:endParaRPr lang="it-IT" b="1" dirty="0"/>
          </a:p>
        </p:txBody>
      </p:sp>
      <p:sp>
        <p:nvSpPr>
          <p:cNvPr id="4" name="Date Placeholder 3">
            <a:extLst>
              <a:ext uri="{FF2B5EF4-FFF2-40B4-BE49-F238E27FC236}">
                <a16:creationId xmlns:a16="http://schemas.microsoft.com/office/drawing/2014/main" id="{ABC143F8-09BE-4D62-ACDD-CC61D4E6A391}"/>
              </a:ext>
            </a:extLst>
          </p:cNvPr>
          <p:cNvSpPr>
            <a:spLocks noGrp="1"/>
          </p:cNvSpPr>
          <p:nvPr>
            <p:ph type="dt" sz="half" idx="18"/>
          </p:nvPr>
        </p:nvSpPr>
        <p:spPr/>
        <p:txBody>
          <a:bodyPr/>
          <a:lstStyle/>
          <a:p>
            <a:fld id="{FFAB2352-921F-4DD8-A99A-A1474F6943FF}" type="datetime4">
              <a:rPr lang="en-US" smtClean="0"/>
              <a:t>June 9, 2021</a:t>
            </a:fld>
            <a:endParaRPr lang="en-US" dirty="0"/>
          </a:p>
        </p:txBody>
      </p:sp>
      <p:sp>
        <p:nvSpPr>
          <p:cNvPr id="5" name="Footer Placeholder 4">
            <a:extLst>
              <a:ext uri="{FF2B5EF4-FFF2-40B4-BE49-F238E27FC236}">
                <a16:creationId xmlns:a16="http://schemas.microsoft.com/office/drawing/2014/main" id="{C5B6E7B2-5568-473E-8D3C-E6405EA4FE44}"/>
              </a:ext>
            </a:extLst>
          </p:cNvPr>
          <p:cNvSpPr>
            <a:spLocks noGrp="1"/>
          </p:cNvSpPr>
          <p:nvPr>
            <p:ph type="ftr" sz="quarter" idx="19"/>
          </p:nvPr>
        </p:nvSpPr>
        <p:spPr/>
        <p:txBody>
          <a:bodyPr/>
          <a:lstStyle/>
          <a:p>
            <a:pPr lvl="8"/>
            <a:r>
              <a:rPr lang="en-US" dirty="0"/>
              <a:t>*</a:t>
            </a:r>
            <a:r>
              <a:rPr lang="en-US" dirty="0">
                <a:solidFill>
                  <a:schemeClr val="tx1"/>
                </a:solidFill>
              </a:rPr>
              <a:t> </a:t>
            </a:r>
            <a:r>
              <a:rPr lang="en-US" dirty="0">
                <a:solidFill>
                  <a:schemeClr val="bg1">
                    <a:lumMod val="65000"/>
                  </a:schemeClr>
                </a:solidFill>
              </a:rPr>
              <a:t>only for range U/UP/UDC</a:t>
            </a:r>
            <a:endParaRPr lang="it-IT" dirty="0">
              <a:solidFill>
                <a:schemeClr val="bg1">
                  <a:lumMod val="65000"/>
                </a:schemeClr>
              </a:solidFill>
            </a:endParaRPr>
          </a:p>
          <a:p>
            <a:pPr lvl="8"/>
            <a:endParaRPr lang="en-US" dirty="0"/>
          </a:p>
        </p:txBody>
      </p:sp>
      <p:sp>
        <p:nvSpPr>
          <p:cNvPr id="6" name="Slide Number Placeholder 5">
            <a:extLst>
              <a:ext uri="{FF2B5EF4-FFF2-40B4-BE49-F238E27FC236}">
                <a16:creationId xmlns:a16="http://schemas.microsoft.com/office/drawing/2014/main" id="{EFD01E9C-382D-4502-AED3-0FF3A8B4B1E3}"/>
              </a:ext>
            </a:extLst>
          </p:cNvPr>
          <p:cNvSpPr>
            <a:spLocks noGrp="1"/>
          </p:cNvSpPr>
          <p:nvPr>
            <p:ph type="sldNum" sz="quarter" idx="20"/>
          </p:nvPr>
        </p:nvSpPr>
        <p:spPr/>
        <p:txBody>
          <a:bodyPr/>
          <a:lstStyle/>
          <a:p>
            <a:r>
              <a:rPr lang="en-US"/>
              <a:t>Slide </a:t>
            </a:r>
            <a:fld id="{619F89D8-7AE3-494A-97F3-03D680869632}" type="slidenum">
              <a:rPr lang="en-US" smtClean="0"/>
              <a:pPr/>
              <a:t>8</a:t>
            </a:fld>
            <a:endParaRPr lang="en-US" dirty="0"/>
          </a:p>
        </p:txBody>
      </p:sp>
      <p:sp>
        <p:nvSpPr>
          <p:cNvPr id="3" name="Title 2">
            <a:extLst>
              <a:ext uri="{FF2B5EF4-FFF2-40B4-BE49-F238E27FC236}">
                <a16:creationId xmlns:a16="http://schemas.microsoft.com/office/drawing/2014/main" id="{F2696905-FB81-49B2-B7DD-A1BE8ED7D741}"/>
              </a:ext>
            </a:extLst>
          </p:cNvPr>
          <p:cNvSpPr>
            <a:spLocks noGrp="1"/>
          </p:cNvSpPr>
          <p:nvPr>
            <p:ph type="title"/>
          </p:nvPr>
        </p:nvSpPr>
        <p:spPr/>
        <p:txBody>
          <a:bodyPr/>
          <a:lstStyle/>
          <a:p>
            <a:r>
              <a:rPr lang="it-IT" dirty="0"/>
              <a:t>Accessories Portfolio</a:t>
            </a:r>
            <a:r>
              <a:rPr lang="it-IT" sz="2000" b="0" dirty="0"/>
              <a:t> </a:t>
            </a:r>
            <a:endParaRPr lang="en-GB" b="0" dirty="0"/>
          </a:p>
        </p:txBody>
      </p:sp>
      <p:sp>
        <p:nvSpPr>
          <p:cNvPr id="30" name="Content Placeholder 1">
            <a:extLst>
              <a:ext uri="{FF2B5EF4-FFF2-40B4-BE49-F238E27FC236}">
                <a16:creationId xmlns:a16="http://schemas.microsoft.com/office/drawing/2014/main" id="{A2FA716D-95B6-489A-A4D2-742F98464EEF}"/>
              </a:ext>
            </a:extLst>
          </p:cNvPr>
          <p:cNvSpPr txBox="1">
            <a:spLocks/>
          </p:cNvSpPr>
          <p:nvPr/>
        </p:nvSpPr>
        <p:spPr bwMode="gray">
          <a:xfrm>
            <a:off x="3900477" y="4205483"/>
            <a:ext cx="253298" cy="163636"/>
          </a:xfrm>
          <a:prstGeom prst="rect">
            <a:avLst/>
          </a:prstGeom>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algn="just"/>
            <a:endParaRPr lang="en-GB" sz="800" dirty="0"/>
          </a:p>
        </p:txBody>
      </p:sp>
      <p:graphicFrame>
        <p:nvGraphicFramePr>
          <p:cNvPr id="7" name="Table 7">
            <a:extLst>
              <a:ext uri="{FF2B5EF4-FFF2-40B4-BE49-F238E27FC236}">
                <a16:creationId xmlns:a16="http://schemas.microsoft.com/office/drawing/2014/main" id="{DB012C8C-7B4B-4A57-82A0-9D3397969BBE}"/>
              </a:ext>
            </a:extLst>
          </p:cNvPr>
          <p:cNvGraphicFramePr>
            <a:graphicFrameLocks noGrp="1"/>
          </p:cNvGraphicFramePr>
          <p:nvPr>
            <p:extLst>
              <p:ext uri="{D42A27DB-BD31-4B8C-83A1-F6EECF244321}">
                <p14:modId xmlns:p14="http://schemas.microsoft.com/office/powerpoint/2010/main" val="3531427518"/>
              </p:ext>
            </p:extLst>
          </p:nvPr>
        </p:nvGraphicFramePr>
        <p:xfrm>
          <a:off x="258266" y="3429000"/>
          <a:ext cx="8629056" cy="1058320"/>
        </p:xfrm>
        <a:graphic>
          <a:graphicData uri="http://schemas.openxmlformats.org/drawingml/2006/table">
            <a:tbl>
              <a:tblPr firstRow="1" bandRow="1">
                <a:tableStyleId>{773F8A54-F971-430D-9108-034FE38666EA}</a:tableStyleId>
              </a:tblPr>
              <a:tblGrid>
                <a:gridCol w="1404678">
                  <a:extLst>
                    <a:ext uri="{9D8B030D-6E8A-4147-A177-3AD203B41FA5}">
                      <a16:colId xmlns:a16="http://schemas.microsoft.com/office/drawing/2014/main" val="588129590"/>
                    </a:ext>
                  </a:extLst>
                </a:gridCol>
                <a:gridCol w="1204063">
                  <a:extLst>
                    <a:ext uri="{9D8B030D-6E8A-4147-A177-3AD203B41FA5}">
                      <a16:colId xmlns:a16="http://schemas.microsoft.com/office/drawing/2014/main" val="3827769295"/>
                    </a:ext>
                  </a:extLst>
                </a:gridCol>
                <a:gridCol w="1204063">
                  <a:extLst>
                    <a:ext uri="{9D8B030D-6E8A-4147-A177-3AD203B41FA5}">
                      <a16:colId xmlns:a16="http://schemas.microsoft.com/office/drawing/2014/main" val="2299477621"/>
                    </a:ext>
                  </a:extLst>
                </a:gridCol>
                <a:gridCol w="1204063">
                  <a:extLst>
                    <a:ext uri="{9D8B030D-6E8A-4147-A177-3AD203B41FA5}">
                      <a16:colId xmlns:a16="http://schemas.microsoft.com/office/drawing/2014/main" val="427368166"/>
                    </a:ext>
                  </a:extLst>
                </a:gridCol>
                <a:gridCol w="1204063">
                  <a:extLst>
                    <a:ext uri="{9D8B030D-6E8A-4147-A177-3AD203B41FA5}">
                      <a16:colId xmlns:a16="http://schemas.microsoft.com/office/drawing/2014/main" val="4150647207"/>
                    </a:ext>
                  </a:extLst>
                </a:gridCol>
                <a:gridCol w="1204063">
                  <a:extLst>
                    <a:ext uri="{9D8B030D-6E8A-4147-A177-3AD203B41FA5}">
                      <a16:colId xmlns:a16="http://schemas.microsoft.com/office/drawing/2014/main" val="958520899"/>
                    </a:ext>
                  </a:extLst>
                </a:gridCol>
                <a:gridCol w="1204063">
                  <a:extLst>
                    <a:ext uri="{9D8B030D-6E8A-4147-A177-3AD203B41FA5}">
                      <a16:colId xmlns:a16="http://schemas.microsoft.com/office/drawing/2014/main" val="2791076555"/>
                    </a:ext>
                  </a:extLst>
                </a:gridCol>
              </a:tblGrid>
              <a:tr h="0">
                <a:tc>
                  <a:txBody>
                    <a:bodyPr/>
                    <a:lstStyle/>
                    <a:p>
                      <a:pPr algn="r"/>
                      <a:r>
                        <a:rPr lang="it-IT" sz="1100" dirty="0">
                          <a:solidFill>
                            <a:sysClr val="windowText" lastClr="000000"/>
                          </a:solidFill>
                        </a:rPr>
                        <a:t>Product  name</a:t>
                      </a:r>
                      <a:endParaRPr lang="it-IT" sz="1100" b="0" dirty="0">
                        <a:solidFill>
                          <a:sysClr val="windowText" lastClr="000000"/>
                        </a:solidFill>
                      </a:endParaRPr>
                    </a:p>
                  </a:txBody>
                  <a:tcPr anchor="ctr"/>
                </a:tc>
                <a:tc>
                  <a:txBody>
                    <a:bodyPr/>
                    <a:lstStyle/>
                    <a:p>
                      <a:pPr algn="ctr"/>
                      <a:r>
                        <a:rPr lang="it-IT" sz="1100" dirty="0">
                          <a:solidFill>
                            <a:sysClr val="windowText" lastClr="000000"/>
                          </a:solidFill>
                        </a:rPr>
                        <a:t>SN201</a:t>
                      </a:r>
                      <a:endParaRPr lang="it-IT" sz="1100" b="0" dirty="0">
                        <a:solidFill>
                          <a:sysClr val="windowText" lastClr="000000"/>
                        </a:solidFill>
                      </a:endParaRPr>
                    </a:p>
                  </a:txBody>
                  <a:tcPr anchor="ctr"/>
                </a:tc>
                <a:tc>
                  <a:txBody>
                    <a:bodyPr/>
                    <a:lstStyle/>
                    <a:p>
                      <a:pPr algn="ctr"/>
                      <a:r>
                        <a:rPr lang="it-IT" sz="1100" dirty="0">
                          <a:solidFill>
                            <a:sysClr val="windowText" lastClr="000000"/>
                          </a:solidFill>
                        </a:rPr>
                        <a:t>SN201-IH</a:t>
                      </a:r>
                      <a:endParaRPr lang="it-IT" sz="1100" b="0" dirty="0">
                        <a:solidFill>
                          <a:sysClr val="windowText" lastClr="000000"/>
                        </a:solidFill>
                      </a:endParaRPr>
                    </a:p>
                  </a:txBody>
                  <a:tcPr anchor="ctr"/>
                </a:tc>
                <a:tc>
                  <a:txBody>
                    <a:bodyPr/>
                    <a:lstStyle/>
                    <a:p>
                      <a:pPr algn="ctr"/>
                      <a:r>
                        <a:rPr lang="it-IT" sz="1100" dirty="0">
                          <a:solidFill>
                            <a:sysClr val="windowText" lastClr="000000"/>
                          </a:solidFill>
                        </a:rPr>
                        <a:t>G2C</a:t>
                      </a:r>
                      <a:endParaRPr lang="it-IT" sz="1100" b="1" dirty="0">
                        <a:solidFill>
                          <a:sysClr val="windowText" lastClr="000000"/>
                        </a:solidFill>
                      </a:endParaRPr>
                    </a:p>
                  </a:txBody>
                  <a:tcPr anchor="ctr"/>
                </a:tc>
                <a:tc>
                  <a:txBody>
                    <a:bodyPr/>
                    <a:lstStyle/>
                    <a:p>
                      <a:pPr algn="ctr"/>
                      <a:r>
                        <a:rPr lang="it-IT" sz="1100" dirty="0">
                          <a:solidFill>
                            <a:sysClr val="windowText" lastClr="000000"/>
                          </a:solidFill>
                        </a:rPr>
                        <a:t>G2C-S</a:t>
                      </a:r>
                      <a:endParaRPr lang="it-IT" sz="1100" b="1" dirty="0">
                        <a:solidFill>
                          <a:sysClr val="windowText" lastClr="000000"/>
                        </a:solidFill>
                      </a:endParaRPr>
                    </a:p>
                  </a:txBody>
                  <a:tcPr anchor="ctr"/>
                </a:tc>
                <a:tc>
                  <a:txBody>
                    <a:bodyPr/>
                    <a:lstStyle/>
                    <a:p>
                      <a:pPr algn="ctr"/>
                      <a:r>
                        <a:rPr lang="it-IT" sz="1100" dirty="0">
                          <a:solidFill>
                            <a:sysClr val="windowText" lastClr="000000"/>
                          </a:solidFill>
                        </a:rPr>
                        <a:t>S2C-H6RU*</a:t>
                      </a:r>
                      <a:endParaRPr lang="it-IT" sz="1100" b="0" dirty="0">
                        <a:solidFill>
                          <a:sysClr val="windowText" lastClr="000000"/>
                        </a:solidFill>
                      </a:endParaRPr>
                    </a:p>
                  </a:txBody>
                  <a:tcPr anchor="ctr"/>
                </a:tc>
                <a:tc>
                  <a:txBody>
                    <a:bodyPr/>
                    <a:lstStyle/>
                    <a:p>
                      <a:pPr algn="ctr"/>
                      <a:r>
                        <a:rPr lang="it-IT" sz="1100" dirty="0">
                          <a:solidFill>
                            <a:sysClr val="windowText" lastClr="000000"/>
                          </a:solidFill>
                        </a:rPr>
                        <a:t>S2C-S6RU*</a:t>
                      </a:r>
                      <a:endParaRPr lang="it-IT" sz="1100" b="0" dirty="0">
                        <a:solidFill>
                          <a:sysClr val="windowText" lastClr="000000"/>
                        </a:solidFill>
                      </a:endParaRPr>
                    </a:p>
                  </a:txBody>
                  <a:tcPr anchor="ctr"/>
                </a:tc>
                <a:extLst>
                  <a:ext uri="{0D108BD9-81ED-4DB2-BD59-A6C34878D82A}">
                    <a16:rowId xmlns:a16="http://schemas.microsoft.com/office/drawing/2014/main" val="3253504344"/>
                  </a:ext>
                </a:extLst>
              </a:tr>
              <a:tr h="370840">
                <a:tc>
                  <a:txBody>
                    <a:bodyPr/>
                    <a:lstStyle/>
                    <a:p>
                      <a:pPr algn="r"/>
                      <a:r>
                        <a:rPr lang="it-IT" sz="1100" dirty="0" err="1">
                          <a:solidFill>
                            <a:sysClr val="windowText" lastClr="000000"/>
                          </a:solidFill>
                        </a:rPr>
                        <a:t>Description</a:t>
                      </a:r>
                      <a:endParaRPr lang="it-IT" sz="1100" b="0" dirty="0">
                        <a:solidFill>
                          <a:sysClr val="windowText" lastClr="000000"/>
                        </a:solidFill>
                      </a:endParaRPr>
                    </a:p>
                  </a:txBody>
                  <a:tcPr anchor="ctr"/>
                </a:tc>
                <a:tc>
                  <a:txBody>
                    <a:bodyPr/>
                    <a:lstStyle/>
                    <a:p>
                      <a:pPr algn="ctr"/>
                      <a:r>
                        <a:rPr lang="it-IT" sz="1100" dirty="0" err="1">
                          <a:solidFill>
                            <a:sysClr val="windowText" lastClr="000000"/>
                          </a:solidFill>
                        </a:rPr>
                        <a:t>Signal</a:t>
                      </a:r>
                      <a:endParaRPr lang="it-IT" sz="1100" b="0" dirty="0">
                        <a:solidFill>
                          <a:sysClr val="windowText" lastClr="000000"/>
                        </a:solidFill>
                      </a:endParaRPr>
                    </a:p>
                  </a:txBody>
                  <a:tcPr anchor="ctr"/>
                </a:tc>
                <a:tc>
                  <a:txBody>
                    <a:bodyPr/>
                    <a:lstStyle/>
                    <a:p>
                      <a:pPr algn="ctr"/>
                      <a:r>
                        <a:rPr lang="it-IT" sz="1100" dirty="0" err="1">
                          <a:solidFill>
                            <a:sysClr val="windowText" lastClr="000000"/>
                          </a:solidFill>
                        </a:rPr>
                        <a:t>Aux</a:t>
                      </a:r>
                      <a:r>
                        <a:rPr lang="it-IT" sz="1100" dirty="0">
                          <a:solidFill>
                            <a:sysClr val="windowText" lastClr="000000"/>
                          </a:solidFill>
                        </a:rPr>
                        <a:t>/</a:t>
                      </a:r>
                      <a:r>
                        <a:rPr lang="it-IT" sz="1100" dirty="0" err="1">
                          <a:solidFill>
                            <a:sysClr val="windowText" lastClr="000000"/>
                          </a:solidFill>
                        </a:rPr>
                        <a:t>Interf</a:t>
                      </a:r>
                      <a:endParaRPr lang="it-IT" sz="1100" b="0" dirty="0">
                        <a:solidFill>
                          <a:sysClr val="windowText" lastClr="000000"/>
                        </a:solidFill>
                      </a:endParaRPr>
                    </a:p>
                  </a:txBody>
                  <a:tcPr anchor="ctr"/>
                </a:tc>
                <a:tc>
                  <a:txBody>
                    <a:bodyPr/>
                    <a:lstStyle/>
                    <a:p>
                      <a:pPr algn="ctr"/>
                      <a:r>
                        <a:rPr lang="it-IT" sz="1100" dirty="0" err="1">
                          <a:solidFill>
                            <a:sysClr val="windowText" lastClr="000000"/>
                          </a:solidFill>
                        </a:rPr>
                        <a:t>Auxiliary</a:t>
                      </a:r>
                      <a:endParaRPr lang="it-IT" sz="1100" b="0" dirty="0">
                        <a:solidFill>
                          <a:sysClr val="windowText" lastClr="000000"/>
                        </a:solidFill>
                      </a:endParaRPr>
                    </a:p>
                  </a:txBody>
                  <a:tcPr anchor="ctr"/>
                </a:tc>
                <a:tc>
                  <a:txBody>
                    <a:bodyPr/>
                    <a:lstStyle/>
                    <a:p>
                      <a:pPr algn="ctr"/>
                      <a:r>
                        <a:rPr lang="it-IT" sz="1100" dirty="0" err="1">
                          <a:solidFill>
                            <a:sysClr val="windowText" lastClr="000000"/>
                          </a:solidFill>
                        </a:rPr>
                        <a:t>Aux</a:t>
                      </a:r>
                      <a:r>
                        <a:rPr lang="it-IT" sz="1100" dirty="0">
                          <a:solidFill>
                            <a:sysClr val="windowText" lastClr="000000"/>
                          </a:solidFill>
                        </a:rPr>
                        <a:t>/</a:t>
                      </a:r>
                      <a:r>
                        <a:rPr lang="it-IT" sz="1100" dirty="0" err="1">
                          <a:solidFill>
                            <a:sysClr val="windowText" lastClr="000000"/>
                          </a:solidFill>
                        </a:rPr>
                        <a:t>Signal</a:t>
                      </a:r>
                      <a:endParaRPr lang="it-IT" sz="1100" b="0" dirty="0">
                        <a:solidFill>
                          <a:sysClr val="windowText" lastClr="000000"/>
                        </a:solidFill>
                      </a:endParaRPr>
                    </a:p>
                  </a:txBody>
                  <a:tcPr anchor="ctr"/>
                </a:tc>
                <a:tc>
                  <a:txBody>
                    <a:bodyPr/>
                    <a:lstStyle/>
                    <a:p>
                      <a:pPr algn="ctr"/>
                      <a:r>
                        <a:rPr lang="it-IT" sz="1100" dirty="0" err="1">
                          <a:solidFill>
                            <a:sysClr val="windowText" lastClr="000000"/>
                          </a:solidFill>
                        </a:rPr>
                        <a:t>Auxiliary</a:t>
                      </a:r>
                      <a:endParaRPr lang="it-IT" sz="1100" b="0" dirty="0">
                        <a:solidFill>
                          <a:sysClr val="windowText" lastClr="000000"/>
                        </a:solidFill>
                      </a:endParaRPr>
                    </a:p>
                  </a:txBody>
                  <a:tcPr anchor="ctr"/>
                </a:tc>
                <a:tc>
                  <a:txBody>
                    <a:bodyPr/>
                    <a:lstStyle/>
                    <a:p>
                      <a:pPr algn="ctr"/>
                      <a:r>
                        <a:rPr lang="it-IT" sz="1100" dirty="0" err="1">
                          <a:solidFill>
                            <a:sysClr val="windowText" lastClr="000000"/>
                          </a:solidFill>
                        </a:rPr>
                        <a:t>Signal</a:t>
                      </a:r>
                      <a:endParaRPr lang="it-IT" sz="1100" b="0" dirty="0">
                        <a:solidFill>
                          <a:sysClr val="windowText" lastClr="000000"/>
                        </a:solidFill>
                      </a:endParaRPr>
                    </a:p>
                  </a:txBody>
                  <a:tcPr anchor="ctr"/>
                </a:tc>
                <a:extLst>
                  <a:ext uri="{0D108BD9-81ED-4DB2-BD59-A6C34878D82A}">
                    <a16:rowId xmlns:a16="http://schemas.microsoft.com/office/drawing/2014/main" val="1187458406"/>
                  </a:ext>
                </a:extLst>
              </a:tr>
              <a:tr h="428400">
                <a:tc>
                  <a:txBody>
                    <a:bodyPr/>
                    <a:lstStyle/>
                    <a:p>
                      <a:pPr algn="r"/>
                      <a:r>
                        <a:rPr lang="it-IT" sz="1100" dirty="0">
                          <a:solidFill>
                            <a:sysClr val="windowText" lastClr="000000"/>
                          </a:solidFill>
                        </a:rPr>
                        <a:t>Technical features</a:t>
                      </a:r>
                      <a:endParaRPr lang="it-IT" sz="1100" b="0" dirty="0">
                        <a:solidFill>
                          <a:sysClr val="windowText" lastClr="000000"/>
                        </a:solidFill>
                      </a:endParaRPr>
                    </a:p>
                  </a:txBody>
                  <a:tcPr anchor="ctr"/>
                </a:tc>
                <a:tc>
                  <a:txBody>
                    <a:bodyPr/>
                    <a:lstStyle/>
                    <a:p>
                      <a:pPr algn="ctr"/>
                      <a:r>
                        <a:rPr lang="it-IT" sz="1100" dirty="0">
                          <a:solidFill>
                            <a:sysClr val="windowText" lastClr="000000"/>
                          </a:solidFill>
                        </a:rPr>
                        <a:t>1 CO</a:t>
                      </a:r>
                      <a:endParaRPr lang="it-IT" sz="1100" b="0" dirty="0">
                        <a:solidFill>
                          <a:sysClr val="windowText" lastClr="000000"/>
                        </a:solidFill>
                      </a:endParaRPr>
                    </a:p>
                  </a:txBody>
                  <a:tcPr anchor="ctr"/>
                </a:tc>
                <a:tc>
                  <a:txBody>
                    <a:bodyPr/>
                    <a:lstStyle/>
                    <a:p>
                      <a:pPr algn="ctr"/>
                      <a:r>
                        <a:rPr lang="it-IT" sz="1100" dirty="0">
                          <a:solidFill>
                            <a:sysClr val="windowText" lastClr="000000"/>
                          </a:solidFill>
                        </a:rPr>
                        <a:t>1CO</a:t>
                      </a:r>
                      <a:endParaRPr lang="it-IT" sz="1100" b="0" dirty="0">
                        <a:solidFill>
                          <a:sysClr val="windowText" lastClr="000000"/>
                        </a:solidFill>
                      </a:endParaRPr>
                    </a:p>
                  </a:txBody>
                  <a:tcPr anchor="ctr"/>
                </a:tc>
                <a:tc>
                  <a:txBody>
                    <a:bodyPr/>
                    <a:lstStyle/>
                    <a:p>
                      <a:pPr algn="ctr"/>
                      <a:r>
                        <a:rPr lang="it-IT" sz="1100" b="0" dirty="0">
                          <a:solidFill>
                            <a:sysClr val="windowText" lastClr="000000"/>
                          </a:solidFill>
                        </a:rPr>
                        <a:t>-</a:t>
                      </a:r>
                    </a:p>
                  </a:txBody>
                  <a:tcPr anchor="ctr"/>
                </a:tc>
                <a:tc>
                  <a:txBody>
                    <a:bodyPr/>
                    <a:lstStyle/>
                    <a:p>
                      <a:pPr algn="ctr"/>
                      <a:r>
                        <a:rPr lang="it-IT" sz="1100" b="0" dirty="0">
                          <a:solidFill>
                            <a:sysClr val="windowText" lastClr="000000"/>
                          </a:solidFill>
                        </a:rPr>
                        <a:t>-</a:t>
                      </a:r>
                    </a:p>
                  </a:txBody>
                  <a:tcPr anchor="ctr"/>
                </a:tc>
                <a:tc gridSpan="2">
                  <a:txBody>
                    <a:bodyPr/>
                    <a:lstStyle/>
                    <a:p>
                      <a:pPr algn="ctr"/>
                      <a:r>
                        <a:rPr lang="en-US" sz="1100" dirty="0">
                          <a:solidFill>
                            <a:sysClr val="windowText" lastClr="000000"/>
                          </a:solidFill>
                        </a:rPr>
                        <a:t>only for range U/UP/UDC</a:t>
                      </a:r>
                      <a:endParaRPr lang="it-IT" sz="1100" b="0" dirty="0">
                        <a:solidFill>
                          <a:sysClr val="windowText" lastClr="000000"/>
                        </a:solidFill>
                        <a:highlight>
                          <a:srgbClr val="FFFF00"/>
                        </a:highlight>
                      </a:endParaRPr>
                    </a:p>
                  </a:txBody>
                  <a:tcPr anchor="ctr"/>
                </a:tc>
                <a:tc hMerge="1">
                  <a:txBody>
                    <a:bodyPr/>
                    <a:lstStyle/>
                    <a:p>
                      <a:pPr algn="ctr"/>
                      <a:endParaRPr lang="it-IT" sz="1100" b="0" dirty="0">
                        <a:solidFill>
                          <a:sysClr val="windowText" lastClr="000000"/>
                        </a:solidFill>
                        <a:highlight>
                          <a:srgbClr val="FFFF00"/>
                        </a:highligh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21800521"/>
                  </a:ext>
                </a:extLst>
              </a:tr>
            </a:tbl>
          </a:graphicData>
        </a:graphic>
      </p:graphicFrame>
      <p:pic>
        <p:nvPicPr>
          <p:cNvPr id="8" name="Picture 7">
            <a:extLst>
              <a:ext uri="{FF2B5EF4-FFF2-40B4-BE49-F238E27FC236}">
                <a16:creationId xmlns:a16="http://schemas.microsoft.com/office/drawing/2014/main" id="{2F92FF30-F287-4D95-9081-096013EB0266}"/>
              </a:ext>
            </a:extLst>
          </p:cNvPr>
          <p:cNvPicPr>
            <a:picLocks noChangeAspect="1"/>
          </p:cNvPicPr>
          <p:nvPr/>
        </p:nvPicPr>
        <p:blipFill>
          <a:blip r:embed="rId3"/>
          <a:stretch>
            <a:fillRect/>
          </a:stretch>
        </p:blipFill>
        <p:spPr>
          <a:xfrm>
            <a:off x="6866557" y="2224421"/>
            <a:ext cx="529746" cy="1116000"/>
          </a:xfrm>
          <a:prstGeom prst="rect">
            <a:avLst/>
          </a:prstGeom>
        </p:spPr>
      </p:pic>
      <p:pic>
        <p:nvPicPr>
          <p:cNvPr id="16" name="Picture 15">
            <a:extLst>
              <a:ext uri="{FF2B5EF4-FFF2-40B4-BE49-F238E27FC236}">
                <a16:creationId xmlns:a16="http://schemas.microsoft.com/office/drawing/2014/main" id="{6879C14F-750E-45C4-8400-A6A19DA4438D}"/>
              </a:ext>
            </a:extLst>
          </p:cNvPr>
          <p:cNvPicPr>
            <a:picLocks noChangeAspect="1"/>
          </p:cNvPicPr>
          <p:nvPr/>
        </p:nvPicPr>
        <p:blipFill>
          <a:blip r:embed="rId4"/>
          <a:stretch>
            <a:fillRect/>
          </a:stretch>
        </p:blipFill>
        <p:spPr>
          <a:xfrm>
            <a:off x="3215915" y="2236194"/>
            <a:ext cx="565239" cy="1044000"/>
          </a:xfrm>
          <a:prstGeom prst="rect">
            <a:avLst/>
          </a:prstGeom>
        </p:spPr>
      </p:pic>
      <p:pic>
        <p:nvPicPr>
          <p:cNvPr id="17" name="Picture 16">
            <a:extLst>
              <a:ext uri="{FF2B5EF4-FFF2-40B4-BE49-F238E27FC236}">
                <a16:creationId xmlns:a16="http://schemas.microsoft.com/office/drawing/2014/main" id="{5B630CE6-FC0D-4DD2-9750-6698F78E1CF2}"/>
              </a:ext>
            </a:extLst>
          </p:cNvPr>
          <p:cNvPicPr>
            <a:picLocks noChangeAspect="1"/>
          </p:cNvPicPr>
          <p:nvPr/>
        </p:nvPicPr>
        <p:blipFill>
          <a:blip r:embed="rId5"/>
          <a:stretch>
            <a:fillRect/>
          </a:stretch>
        </p:blipFill>
        <p:spPr>
          <a:xfrm>
            <a:off x="8015595" y="2187714"/>
            <a:ext cx="558178" cy="1152000"/>
          </a:xfrm>
          <a:prstGeom prst="rect">
            <a:avLst/>
          </a:prstGeom>
        </p:spPr>
      </p:pic>
      <p:sp>
        <p:nvSpPr>
          <p:cNvPr id="26" name="Subtitle 12">
            <a:extLst>
              <a:ext uri="{FF2B5EF4-FFF2-40B4-BE49-F238E27FC236}">
                <a16:creationId xmlns:a16="http://schemas.microsoft.com/office/drawing/2014/main" id="{C36FA3AC-290D-473E-B5F5-6E7961A7D144}"/>
              </a:ext>
            </a:extLst>
          </p:cNvPr>
          <p:cNvSpPr>
            <a:spLocks noGrp="1"/>
          </p:cNvSpPr>
          <p:nvPr>
            <p:ph type="subTitle" idx="13"/>
          </p:nvPr>
        </p:nvSpPr>
        <p:spPr>
          <a:xfrm>
            <a:off x="246937" y="1085213"/>
            <a:ext cx="8643600" cy="504000"/>
          </a:xfrm>
        </p:spPr>
        <p:txBody>
          <a:bodyPr/>
          <a:lstStyle/>
          <a:p>
            <a:r>
              <a:rPr lang="it-IT" dirty="0" err="1"/>
              <a:t>Signalation</a:t>
            </a:r>
            <a:r>
              <a:rPr lang="it-IT" dirty="0"/>
              <a:t> - </a:t>
            </a:r>
            <a:r>
              <a:rPr lang="it-IT" dirty="0" err="1"/>
              <a:t>Overview</a:t>
            </a:r>
            <a:endParaRPr lang="it-IT" dirty="0"/>
          </a:p>
        </p:txBody>
      </p:sp>
      <p:pic>
        <p:nvPicPr>
          <p:cNvPr id="19" name="Picture 4">
            <a:extLst>
              <a:ext uri="{FF2B5EF4-FFF2-40B4-BE49-F238E27FC236}">
                <a16:creationId xmlns:a16="http://schemas.microsoft.com/office/drawing/2014/main" id="{41471E52-A2B7-466A-A656-FB431E898B5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5435" t="19958" r="35000" b="20926"/>
          <a:stretch/>
        </p:blipFill>
        <p:spPr bwMode="auto">
          <a:xfrm>
            <a:off x="4426465" y="2236193"/>
            <a:ext cx="558140" cy="1116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55AA31EF-0A2F-4C7E-BB74-93B618479106}"/>
              </a:ext>
            </a:extLst>
          </p:cNvPr>
          <p:cNvPicPr>
            <a:picLocks noChangeAspect="1"/>
          </p:cNvPicPr>
          <p:nvPr/>
        </p:nvPicPr>
        <p:blipFill rotWithShape="1">
          <a:blip r:embed="rId7"/>
          <a:srcRect l="37013" t="20565" r="35498" b="20187"/>
          <a:stretch/>
        </p:blipFill>
        <p:spPr>
          <a:xfrm>
            <a:off x="5641092" y="2236194"/>
            <a:ext cx="534486" cy="1152000"/>
          </a:xfrm>
          <a:prstGeom prst="rect">
            <a:avLst/>
          </a:prstGeom>
        </p:spPr>
      </p:pic>
    </p:spTree>
    <p:extLst>
      <p:ext uri="{BB962C8B-B14F-4D97-AF65-F5344CB8AC3E}">
        <p14:creationId xmlns:p14="http://schemas.microsoft.com/office/powerpoint/2010/main" val="98684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96905-FB81-49B2-B7DD-A1BE8ED7D741}"/>
              </a:ext>
            </a:extLst>
          </p:cNvPr>
          <p:cNvSpPr>
            <a:spLocks noGrp="1"/>
          </p:cNvSpPr>
          <p:nvPr>
            <p:ph type="title"/>
          </p:nvPr>
        </p:nvSpPr>
        <p:spPr/>
        <p:txBody>
          <a:bodyPr/>
          <a:lstStyle/>
          <a:p>
            <a:r>
              <a:rPr lang="it-IT" dirty="0"/>
              <a:t>Accessories Portfolio</a:t>
            </a:r>
            <a:endParaRPr lang="en-GB" b="0" dirty="0"/>
          </a:p>
        </p:txBody>
      </p:sp>
      <p:sp>
        <p:nvSpPr>
          <p:cNvPr id="5" name="Footer Placeholder 4">
            <a:extLst>
              <a:ext uri="{FF2B5EF4-FFF2-40B4-BE49-F238E27FC236}">
                <a16:creationId xmlns:a16="http://schemas.microsoft.com/office/drawing/2014/main" id="{C5B6E7B2-5568-473E-8D3C-E6405EA4FE44}"/>
              </a:ext>
            </a:extLst>
          </p:cNvPr>
          <p:cNvSpPr>
            <a:spLocks noGrp="1"/>
          </p:cNvSpPr>
          <p:nvPr>
            <p:ph type="ftr" sz="quarter" idx="10"/>
          </p:nvPr>
        </p:nvSpPr>
        <p:spPr/>
        <p:txBody>
          <a:bodyPr/>
          <a:lstStyle/>
          <a:p>
            <a:pPr lvl="8"/>
            <a:endParaRPr lang="en-US" dirty="0"/>
          </a:p>
        </p:txBody>
      </p:sp>
      <p:sp>
        <p:nvSpPr>
          <p:cNvPr id="4" name="Date Placeholder 3">
            <a:extLst>
              <a:ext uri="{FF2B5EF4-FFF2-40B4-BE49-F238E27FC236}">
                <a16:creationId xmlns:a16="http://schemas.microsoft.com/office/drawing/2014/main" id="{ABC143F8-09BE-4D62-ACDD-CC61D4E6A391}"/>
              </a:ext>
            </a:extLst>
          </p:cNvPr>
          <p:cNvSpPr>
            <a:spLocks noGrp="1"/>
          </p:cNvSpPr>
          <p:nvPr>
            <p:ph type="dt" sz="half" idx="11"/>
          </p:nvPr>
        </p:nvSpPr>
        <p:spPr/>
        <p:txBody>
          <a:bodyPr/>
          <a:lstStyle/>
          <a:p>
            <a:fld id="{FFAB2352-921F-4DD8-A99A-A1474F6943FF}" type="datetime4">
              <a:rPr lang="en-US" smtClean="0"/>
              <a:t>June 9, 2021</a:t>
            </a:fld>
            <a:endParaRPr lang="en-US" dirty="0"/>
          </a:p>
        </p:txBody>
      </p:sp>
      <p:sp>
        <p:nvSpPr>
          <p:cNvPr id="6" name="Slide Number Placeholder 5">
            <a:extLst>
              <a:ext uri="{FF2B5EF4-FFF2-40B4-BE49-F238E27FC236}">
                <a16:creationId xmlns:a16="http://schemas.microsoft.com/office/drawing/2014/main" id="{EFD01E9C-382D-4502-AED3-0FF3A8B4B1E3}"/>
              </a:ext>
            </a:extLst>
          </p:cNvPr>
          <p:cNvSpPr>
            <a:spLocks noGrp="1"/>
          </p:cNvSpPr>
          <p:nvPr>
            <p:ph type="sldNum" sz="quarter" idx="12"/>
          </p:nvPr>
        </p:nvSpPr>
        <p:spPr/>
        <p:txBody>
          <a:bodyPr/>
          <a:lstStyle/>
          <a:p>
            <a:r>
              <a:rPr lang="en-US"/>
              <a:t>Slide </a:t>
            </a:r>
            <a:fld id="{619F89D8-7AE3-494A-97F3-03D680869632}" type="slidenum">
              <a:rPr lang="en-US" smtClean="0"/>
              <a:pPr/>
              <a:t>9</a:t>
            </a:fld>
            <a:endParaRPr lang="en-US" dirty="0"/>
          </a:p>
        </p:txBody>
      </p:sp>
      <p:sp>
        <p:nvSpPr>
          <p:cNvPr id="9" name="Content Placeholder 8">
            <a:extLst>
              <a:ext uri="{FF2B5EF4-FFF2-40B4-BE49-F238E27FC236}">
                <a16:creationId xmlns:a16="http://schemas.microsoft.com/office/drawing/2014/main" id="{1FF46436-77AD-4C22-8576-662E8174468A}"/>
              </a:ext>
            </a:extLst>
          </p:cNvPr>
          <p:cNvSpPr>
            <a:spLocks noGrp="1"/>
          </p:cNvSpPr>
          <p:nvPr>
            <p:ph sz="quarter" idx="19"/>
          </p:nvPr>
        </p:nvSpPr>
        <p:spPr/>
        <p:txBody>
          <a:bodyPr/>
          <a:lstStyle/>
          <a:p>
            <a:pPr algn="just"/>
            <a:endParaRPr lang="it-IT" b="1" dirty="0"/>
          </a:p>
          <a:p>
            <a:pPr algn="just"/>
            <a:endParaRPr lang="it-IT" b="1" dirty="0"/>
          </a:p>
          <a:p>
            <a:pPr algn="just"/>
            <a:endParaRPr lang="it-IT" b="1" dirty="0"/>
          </a:p>
          <a:p>
            <a:pPr algn="just"/>
            <a:endParaRPr lang="it-IT" b="1" dirty="0"/>
          </a:p>
          <a:p>
            <a:pPr algn="just"/>
            <a:endParaRPr lang="it-IT" b="1" dirty="0"/>
          </a:p>
          <a:p>
            <a:pPr algn="just"/>
            <a:endParaRPr lang="it-IT" b="1" dirty="0"/>
          </a:p>
          <a:p>
            <a:pPr algn="just"/>
            <a:endParaRPr lang="it-IT" b="1" dirty="0"/>
          </a:p>
          <a:p>
            <a:pPr algn="just"/>
            <a:endParaRPr lang="it-IT" b="1" dirty="0"/>
          </a:p>
          <a:p>
            <a:pPr algn="just"/>
            <a:endParaRPr lang="it-IT" b="1" dirty="0"/>
          </a:p>
        </p:txBody>
      </p:sp>
      <p:sp>
        <p:nvSpPr>
          <p:cNvPr id="30" name="Content Placeholder 1">
            <a:extLst>
              <a:ext uri="{FF2B5EF4-FFF2-40B4-BE49-F238E27FC236}">
                <a16:creationId xmlns:a16="http://schemas.microsoft.com/office/drawing/2014/main" id="{A2FA716D-95B6-489A-A4D2-742F98464EEF}"/>
              </a:ext>
            </a:extLst>
          </p:cNvPr>
          <p:cNvSpPr txBox="1">
            <a:spLocks/>
          </p:cNvSpPr>
          <p:nvPr/>
        </p:nvSpPr>
        <p:spPr bwMode="gray">
          <a:xfrm>
            <a:off x="3900477" y="4205483"/>
            <a:ext cx="253298" cy="163636"/>
          </a:xfrm>
          <a:prstGeom prst="rect">
            <a:avLst/>
          </a:prstGeom>
        </p:spPr>
        <p:txBody>
          <a:bodyPr vert="horz" lIns="0" tIns="0" rIns="0" bIns="0" rtlCol="0">
            <a:noAutofit/>
          </a:bodyPr>
          <a:lstStyle>
            <a:lvl1pPr marL="0" indent="0" algn="l" defTabSz="914491" rtl="0" eaLnBrk="1" latinLnBrk="0" hangingPunct="1">
              <a:spcBef>
                <a:spcPts val="600"/>
              </a:spcBef>
              <a:buFont typeface="Arial" panose="020B0604020202020204" pitchFamily="34" charset="0"/>
              <a:buNone/>
              <a:defRPr sz="1400" kern="1200">
                <a:solidFill>
                  <a:schemeClr val="tx1"/>
                </a:solidFill>
                <a:latin typeface="+mn-lt"/>
                <a:ea typeface="+mn-ea"/>
                <a:cs typeface="+mn-cs"/>
              </a:defRPr>
            </a:lvl1pPr>
            <a:lvl2pPr marL="180018" indent="-180018" algn="l" defTabSz="914491" rtl="0" eaLnBrk="1" latinLnBrk="0" hangingPunct="1">
              <a:spcBef>
                <a:spcPts val="600"/>
              </a:spcBef>
              <a:buFont typeface="ABBvoiceOffice" panose="020D0603020503020204" pitchFamily="34" charset="0"/>
              <a:buChar char="–"/>
              <a:defRPr sz="1400" kern="1200">
                <a:solidFill>
                  <a:schemeClr val="tx1"/>
                </a:solidFill>
                <a:latin typeface="+mn-lt"/>
                <a:ea typeface="+mn-ea"/>
                <a:cs typeface="+mn-cs"/>
              </a:defRPr>
            </a:lvl2pPr>
            <a:lvl3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3pPr>
            <a:lvl4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4pPr>
            <a:lvl5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5pPr>
            <a:lvl6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6pPr>
            <a:lvl7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7pPr>
            <a:lvl8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8pPr>
            <a:lvl9pPr marL="360036" indent="-180018" algn="l" defTabSz="914491" rtl="0" eaLnBrk="1" latinLnBrk="0" hangingPunct="1">
              <a:spcBef>
                <a:spcPts val="600"/>
              </a:spcBef>
              <a:buFont typeface="Arial" panose="020B0604020202020204" pitchFamily="34" charset="0"/>
              <a:buChar char="•"/>
              <a:defRPr sz="1400" kern="1200">
                <a:solidFill>
                  <a:schemeClr val="tx1"/>
                </a:solidFill>
                <a:latin typeface="+mn-lt"/>
                <a:ea typeface="+mn-ea"/>
                <a:cs typeface="+mn-cs"/>
              </a:defRPr>
            </a:lvl9pPr>
          </a:lstStyle>
          <a:p>
            <a:pPr algn="just"/>
            <a:endParaRPr lang="en-GB" sz="800" dirty="0"/>
          </a:p>
        </p:txBody>
      </p:sp>
      <p:sp>
        <p:nvSpPr>
          <p:cNvPr id="15" name="TextBox 14">
            <a:extLst>
              <a:ext uri="{FF2B5EF4-FFF2-40B4-BE49-F238E27FC236}">
                <a16:creationId xmlns:a16="http://schemas.microsoft.com/office/drawing/2014/main" id="{3B1E27A8-C905-4255-B11F-34DA30750AD5}"/>
              </a:ext>
            </a:extLst>
          </p:cNvPr>
          <p:cNvSpPr txBox="1"/>
          <p:nvPr/>
        </p:nvSpPr>
        <p:spPr bwMode="gray">
          <a:xfrm>
            <a:off x="246938" y="1931194"/>
            <a:ext cx="4325856" cy="3457575"/>
          </a:xfrm>
          <a:prstGeom prst="rect">
            <a:avLst/>
          </a:prstGeom>
          <a:noFill/>
        </p:spPr>
        <p:txBody>
          <a:bodyPr wrap="square" lIns="72000" tIns="72000" rIns="72000" bIns="72000" rtlCol="0">
            <a:noAutofit/>
          </a:bodyPr>
          <a:lstStyle/>
          <a:p>
            <a:pPr algn="just"/>
            <a:r>
              <a:rPr lang="en-US" sz="1200" b="1" dirty="0"/>
              <a:t>Signal contacts</a:t>
            </a:r>
          </a:p>
          <a:p>
            <a:pPr algn="just"/>
            <a:r>
              <a:rPr lang="en-US" sz="1200" dirty="0"/>
              <a:t>Signal contacts indicate if a device tripped due to a failure (overcurrent/short-circuit for MCBs and RCBOs; earth fault for RCCBs and RCBOs).</a:t>
            </a:r>
          </a:p>
          <a:p>
            <a:pPr algn="just"/>
            <a:endParaRPr lang="en-US" sz="1200" dirty="0"/>
          </a:p>
          <a:p>
            <a:pPr algn="just"/>
            <a:r>
              <a:rPr lang="en-US" sz="1200" b="1" dirty="0"/>
              <a:t>Auxiliary contacts</a:t>
            </a:r>
          </a:p>
          <a:p>
            <a:pPr algn="just"/>
            <a:r>
              <a:rPr lang="en-US" sz="1200" dirty="0"/>
              <a:t>Auxiliary contacts indicate the position of the contacts, independent if a failure occurred or the device was operated manually</a:t>
            </a:r>
            <a:endParaRPr lang="it-IT" sz="1200" dirty="0" err="1"/>
          </a:p>
        </p:txBody>
      </p:sp>
      <p:pic>
        <p:nvPicPr>
          <p:cNvPr id="23" name="Picture 4" descr="S2C-H6R">
            <a:extLst>
              <a:ext uri="{FF2B5EF4-FFF2-40B4-BE49-F238E27FC236}">
                <a16:creationId xmlns:a16="http://schemas.microsoft.com/office/drawing/2014/main" id="{AAE1600A-B965-48EB-B838-385F2A6093E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579736" y="1813200"/>
            <a:ext cx="2073910" cy="3960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8" name="Picture 17">
            <a:extLst>
              <a:ext uri="{FF2B5EF4-FFF2-40B4-BE49-F238E27FC236}">
                <a16:creationId xmlns:a16="http://schemas.microsoft.com/office/drawing/2014/main" id="{1F8F66A3-437B-4680-B6F1-E4A37440A179}"/>
              </a:ext>
            </a:extLst>
          </p:cNvPr>
          <p:cNvPicPr>
            <a:picLocks noChangeAspect="1"/>
          </p:cNvPicPr>
          <p:nvPr/>
        </p:nvPicPr>
        <p:blipFill rotWithShape="1">
          <a:blip r:embed="rId3"/>
          <a:srcRect l="25913" r="26084"/>
          <a:stretch/>
        </p:blipFill>
        <p:spPr>
          <a:xfrm>
            <a:off x="6648451" y="1974264"/>
            <a:ext cx="2008631" cy="3960000"/>
          </a:xfrm>
          <a:prstGeom prst="rect">
            <a:avLst/>
          </a:prstGeom>
        </p:spPr>
      </p:pic>
      <p:sp>
        <p:nvSpPr>
          <p:cNvPr id="27" name="Subtitle 12">
            <a:extLst>
              <a:ext uri="{FF2B5EF4-FFF2-40B4-BE49-F238E27FC236}">
                <a16:creationId xmlns:a16="http://schemas.microsoft.com/office/drawing/2014/main" id="{38477D12-03D6-48B1-9AD6-3DD5C6465A56}"/>
              </a:ext>
            </a:extLst>
          </p:cNvPr>
          <p:cNvSpPr>
            <a:spLocks noGrp="1"/>
          </p:cNvSpPr>
          <p:nvPr>
            <p:ph type="subTitle" idx="13"/>
          </p:nvPr>
        </p:nvSpPr>
        <p:spPr>
          <a:xfrm>
            <a:off x="246937" y="1085213"/>
            <a:ext cx="8643600" cy="504000"/>
          </a:xfrm>
        </p:spPr>
        <p:txBody>
          <a:bodyPr/>
          <a:lstStyle/>
          <a:p>
            <a:r>
              <a:rPr lang="it-IT" dirty="0" err="1"/>
              <a:t>Signalation</a:t>
            </a:r>
            <a:r>
              <a:rPr lang="it-IT" dirty="0"/>
              <a:t> - </a:t>
            </a:r>
            <a:r>
              <a:rPr lang="it-IT" dirty="0" err="1"/>
              <a:t>Overview</a:t>
            </a:r>
            <a:endParaRPr lang="it-IT" dirty="0"/>
          </a:p>
        </p:txBody>
      </p:sp>
    </p:spTree>
    <p:extLst>
      <p:ext uri="{BB962C8B-B14F-4D97-AF65-F5344CB8AC3E}">
        <p14:creationId xmlns:p14="http://schemas.microsoft.com/office/powerpoint/2010/main" val="730351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BB Master">
  <a:themeElements>
    <a:clrScheme name="Niestandardowy 1">
      <a:dk1>
        <a:srgbClr val="000000"/>
      </a:dk1>
      <a:lt1>
        <a:srgbClr val="FFFFFF"/>
      </a:lt1>
      <a:dk2>
        <a:srgbClr val="D90000"/>
      </a:dk2>
      <a:lt2>
        <a:srgbClr val="FF000F"/>
      </a:lt2>
      <a:accent1>
        <a:srgbClr val="262626"/>
      </a:accent1>
      <a:accent2>
        <a:srgbClr val="6E6E6E"/>
      </a:accent2>
      <a:accent3>
        <a:srgbClr val="A9A9A9"/>
      </a:accent3>
      <a:accent4>
        <a:srgbClr val="D2D2D2"/>
      </a:accent4>
      <a:accent5>
        <a:srgbClr val="F0F0F0"/>
      </a:accent5>
      <a:accent6>
        <a:srgbClr val="FAFAFA"/>
      </a:accent6>
      <a:hlink>
        <a:srgbClr val="D90000"/>
      </a:hlink>
      <a:folHlink>
        <a:srgbClr val="FF000F"/>
      </a:folHlink>
    </a:clrScheme>
    <a:fontScheme name="ABBvoice">
      <a:majorFont>
        <a:latin typeface="ABBvoice"/>
        <a:ea typeface="ABBvoice"/>
        <a:cs typeface="ABBvoice"/>
      </a:majorFont>
      <a:minorFont>
        <a:latin typeface="ABBvoice"/>
        <a:ea typeface="ABBvoice"/>
        <a:cs typeface="ABBvoi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tx2"/>
        </a:solidFill>
        <a:ln>
          <a:noFill/>
        </a:ln>
      </a:spPr>
      <a:bodyPr rtlCol="0" anchor="ctr"/>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bwMode="gray">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square" lIns="72000" tIns="72000" rIns="72000" bIns="72000" rtlCol="0">
        <a:noAutofit/>
      </a:bodyPr>
      <a:lstStyle>
        <a:defPPr>
          <a:defRPr sz="1400" dirty="0" err="1" smtClean="0"/>
        </a:defPPr>
      </a:lstStyle>
    </a:txDef>
  </a:objectDefaults>
  <a:extraClrSchemeLst/>
  <a:custClrLst>
    <a:custClr name="Blue">
      <a:srgbClr val="004C97"/>
    </a:custClr>
    <a:custClr name="Green">
      <a:srgbClr val="007A33"/>
    </a:custClr>
    <a:custClr name="Yellow">
      <a:srgbClr val="FFD100"/>
    </a:custClr>
    <a:custClr name="Red Grey">
      <a:srgbClr val="817275"/>
    </a:custClr>
    <a:custClr name="Green Grey">
      <a:srgbClr val="6B7173"/>
    </a:custClr>
    <a:custClr name="Blue Grey">
      <a:srgbClr val="5B6F80"/>
    </a:custClr>
    <a:custClr name="Violet Grey">
      <a:srgbClr val="78838E"/>
    </a:custClr>
  </a:custClrLst>
  <a:extLst>
    <a:ext uri="{05A4C25C-085E-4340-85A3-A5531E510DB2}">
      <thm15:themeFamily xmlns:thm15="http://schemas.microsoft.com/office/thememl/2012/main" name="Presentation3" id="{CACE36F1-506F-4ADB-B799-BB1918B7798B}" vid="{69F872CC-4054-4D13-A29E-CDF1CBABF73B}"/>
    </a:ext>
  </a:extLst>
</a:theme>
</file>

<file path=ppt/theme/theme2.xml><?xml version="1.0" encoding="utf-8"?>
<a:theme xmlns:a="http://schemas.openxmlformats.org/drawingml/2006/main" name="Office Theme">
  <a:themeElements>
    <a:clrScheme name="ABB">
      <a:dk1>
        <a:srgbClr val="000000"/>
      </a:dk1>
      <a:lt1>
        <a:srgbClr val="FFFFFF"/>
      </a:lt1>
      <a:dk2>
        <a:srgbClr val="D90000"/>
      </a:dk2>
      <a:lt2>
        <a:srgbClr val="FF000F"/>
      </a:lt2>
      <a:accent1>
        <a:srgbClr val="1E1E1E"/>
      </a:accent1>
      <a:accent2>
        <a:srgbClr val="3C3C3C"/>
      </a:accent2>
      <a:accent3>
        <a:srgbClr val="6E6E6E"/>
      </a:accent3>
      <a:accent4>
        <a:srgbClr val="A0A0A0"/>
      </a:accent4>
      <a:accent5>
        <a:srgbClr val="D2D2D2"/>
      </a:accent5>
      <a:accent6>
        <a:srgbClr val="F0F0F0"/>
      </a:accent6>
      <a:hlink>
        <a:srgbClr val="D90000"/>
      </a:hlink>
      <a:folHlink>
        <a:srgbClr val="FF000F"/>
      </a:folHlink>
    </a:clrScheme>
    <a:fontScheme name="ABBvoiceOffice">
      <a:majorFont>
        <a:latin typeface="ABBvoiceOffice"/>
        <a:ea typeface="ABBvoiceOffice"/>
        <a:cs typeface="ABBvoiceOffice"/>
      </a:majorFont>
      <a:minorFont>
        <a:latin typeface="ABBvoiceOffice"/>
        <a:ea typeface="ABBvoiceOffice"/>
        <a:cs typeface="ABBvoiceOffi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ABB">
      <a:dk1>
        <a:srgbClr val="000000"/>
      </a:dk1>
      <a:lt1>
        <a:srgbClr val="FFFFFF"/>
      </a:lt1>
      <a:dk2>
        <a:srgbClr val="D90000"/>
      </a:dk2>
      <a:lt2>
        <a:srgbClr val="FF000F"/>
      </a:lt2>
      <a:accent1>
        <a:srgbClr val="1E1E1E"/>
      </a:accent1>
      <a:accent2>
        <a:srgbClr val="3C3C3C"/>
      </a:accent2>
      <a:accent3>
        <a:srgbClr val="6E6E6E"/>
      </a:accent3>
      <a:accent4>
        <a:srgbClr val="A0A0A0"/>
      </a:accent4>
      <a:accent5>
        <a:srgbClr val="D2D2D2"/>
      </a:accent5>
      <a:accent6>
        <a:srgbClr val="F0F0F0"/>
      </a:accent6>
      <a:hlink>
        <a:srgbClr val="D90000"/>
      </a:hlink>
      <a:folHlink>
        <a:srgbClr val="FF000F"/>
      </a:folHlink>
    </a:clrScheme>
    <a:fontScheme name="ABBvoiceOffice">
      <a:majorFont>
        <a:latin typeface="ABBvoiceOffice"/>
        <a:ea typeface="ABBvoiceOffice"/>
        <a:cs typeface="ABBvoiceOffice"/>
      </a:majorFont>
      <a:minorFont>
        <a:latin typeface="ABBvoiceOffice"/>
        <a:ea typeface="ABBvoiceOffice"/>
        <a:cs typeface="ABBvoiceOffi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525821E30537E4F9470B621F696F8F1" ma:contentTypeVersion="4" ma:contentTypeDescription="Create a new document." ma:contentTypeScope="" ma:versionID="3f035b7f523e671cf318794b186dcb8f">
  <xsd:schema xmlns:xsd="http://www.w3.org/2001/XMLSchema" xmlns:xs="http://www.w3.org/2001/XMLSchema" xmlns:p="http://schemas.microsoft.com/office/2006/metadata/properties" xmlns:ns2="a8b56132-6a8a-4d4f-b9e3-531b882fea05" targetNamespace="http://schemas.microsoft.com/office/2006/metadata/properties" ma:root="true" ma:fieldsID="f34ed859f376307e62c5ba103a72e445" ns2:_="">
    <xsd:import namespace="a8b56132-6a8a-4d4f-b9e3-531b882fea0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b56132-6a8a-4d4f-b9e3-531b882fea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152E77C-6C3F-4419-B52F-1D0046BAFE29}">
  <ds:schemaRefs>
    <ds:schemaRef ds:uri="http://schemas.microsoft.com/sharepoint/v3/contenttype/forms"/>
  </ds:schemaRefs>
</ds:datastoreItem>
</file>

<file path=customXml/itemProps2.xml><?xml version="1.0" encoding="utf-8"?>
<ds:datastoreItem xmlns:ds="http://schemas.openxmlformats.org/officeDocument/2006/customXml" ds:itemID="{0BE9D3EB-6E21-4B46-8528-C439520E83B8}">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6F5C3368-7AAC-4FE2-8153-2B2E4C4DF80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8b56132-6a8a-4d4f-b9e3-531b882fea0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ABB PowerPoint Template 4by3</Template>
  <TotalTime>0</TotalTime>
  <Words>3482</Words>
  <Application>Microsoft Office PowerPoint</Application>
  <PresentationFormat>Custom</PresentationFormat>
  <Paragraphs>682</Paragraphs>
  <Slides>43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43</vt:i4>
      </vt:variant>
    </vt:vector>
  </HeadingPairs>
  <TitlesOfParts>
    <vt:vector size="48" baseType="lpstr">
      <vt:lpstr>ABBvoice</vt:lpstr>
      <vt:lpstr>ABBvoiceOffice</vt:lpstr>
      <vt:lpstr>Arial</vt:lpstr>
      <vt:lpstr>Symbol</vt:lpstr>
      <vt:lpstr>ABB Master</vt:lpstr>
      <vt:lpstr>Accessories for MCBs and RCDs</vt:lpstr>
      <vt:lpstr>Accessories Portfolio</vt:lpstr>
      <vt:lpstr>Accessories Portfolio</vt:lpstr>
      <vt:lpstr>Accessories Portfolio</vt:lpstr>
      <vt:lpstr>Accessories Portfolio </vt:lpstr>
      <vt:lpstr>Accessories Portfolio</vt:lpstr>
      <vt:lpstr>Accessories Portfolio </vt:lpstr>
      <vt:lpstr>Accessories Portfolio </vt:lpstr>
      <vt:lpstr>Accessories Portfolio</vt:lpstr>
      <vt:lpstr>Accessories Portfolio</vt:lpstr>
      <vt:lpstr>Accessories Portfolio</vt:lpstr>
      <vt:lpstr>Accessories Portfolio</vt:lpstr>
      <vt:lpstr>Accessories Portfolio</vt:lpstr>
      <vt:lpstr>Accessories Portfolio</vt:lpstr>
      <vt:lpstr>Accessories Portfolio</vt:lpstr>
      <vt:lpstr>Accessories Portfolio</vt:lpstr>
      <vt:lpstr>Accessories Portfolio</vt:lpstr>
      <vt:lpstr>Accessories Portfolio</vt:lpstr>
      <vt:lpstr>Accessories Portfolio</vt:lpstr>
      <vt:lpstr>Accessories Portfolio</vt:lpstr>
      <vt:lpstr>Accessories Portfolio</vt:lpstr>
      <vt:lpstr>Accessories Portfolio</vt:lpstr>
      <vt:lpstr>Accessories Portfolio</vt:lpstr>
      <vt:lpstr>Accessories Portfolio</vt:lpstr>
      <vt:lpstr>Accessories Portfolio</vt:lpstr>
      <vt:lpstr>Accessories Portfolio</vt:lpstr>
      <vt:lpstr>Accessorie Portfolio</vt:lpstr>
      <vt:lpstr>Accessorie Portfolio</vt:lpstr>
      <vt:lpstr>Accessories Portfolio</vt:lpstr>
      <vt:lpstr>Accessories Portfolio</vt:lpstr>
      <vt:lpstr>Accessories Portfolio</vt:lpstr>
      <vt:lpstr>Accessories Portfolio</vt:lpstr>
      <vt:lpstr>Accessories Portfolio</vt:lpstr>
      <vt:lpstr>Accessories Portfolio</vt:lpstr>
      <vt:lpstr>Accessories Portfolio</vt:lpstr>
      <vt:lpstr>Accessories Portfolio</vt:lpstr>
      <vt:lpstr>Accessories Portfolio</vt:lpstr>
      <vt:lpstr>Accessories Portfolio</vt:lpstr>
      <vt:lpstr>Accessories Portfolio</vt:lpstr>
      <vt:lpstr>Accessories Portfolio</vt:lpstr>
      <vt:lpstr>Accessories Portfolio</vt:lpstr>
      <vt:lpstr>Accessories Portfolio</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Accessories for MCBs and RCDs</dc:title>
  <dc:creator>MICHELE MERLO</dc:creator>
  <cp:lastModifiedBy>MICHELE MERLO</cp:lastModifiedBy>
  <cp:revision>3</cp:revision>
  <dcterms:created xsi:type="dcterms:W3CDTF">2021-04-24T12:39:16Z</dcterms:created>
  <dcterms:modified xsi:type="dcterms:W3CDTF">2021-06-09T13:36:04Z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0x0101001525821E30537E4F9470B621F696F8F1</vt:lpwstr>
  </property>
</Properties>
</file>