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handoutMasterIdLst>
    <p:handoutMasterId r:id="rId27"/>
  </p:handoutMasterIdLst>
  <p:sldIdLst>
    <p:sldId id="296" r:id="rId5"/>
    <p:sldId id="975" r:id="rId6"/>
    <p:sldId id="1009" r:id="rId7"/>
    <p:sldId id="977" r:id="rId8"/>
    <p:sldId id="978" r:id="rId9"/>
    <p:sldId id="979" r:id="rId10"/>
    <p:sldId id="980" r:id="rId11"/>
    <p:sldId id="983" r:id="rId12"/>
    <p:sldId id="984" r:id="rId13"/>
    <p:sldId id="997" r:id="rId14"/>
    <p:sldId id="990" r:id="rId15"/>
    <p:sldId id="999" r:id="rId16"/>
    <p:sldId id="991" r:id="rId17"/>
    <p:sldId id="986" r:id="rId18"/>
    <p:sldId id="987" r:id="rId19"/>
    <p:sldId id="1001" r:id="rId20"/>
    <p:sldId id="992" r:id="rId21"/>
    <p:sldId id="1003" r:id="rId22"/>
    <p:sldId id="993" r:id="rId23"/>
    <p:sldId id="1006" r:id="rId24"/>
    <p:sldId id="260" r:id="rId25"/>
  </p:sldIdLst>
  <p:sldSz cx="9145588"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E MERLO" initials="MM" lastIdx="1" clrIdx="0">
    <p:extLst>
      <p:ext uri="{19B8F6BF-5375-455C-9EA6-DF929625EA0E}">
        <p15:presenceInfo xmlns:p15="http://schemas.microsoft.com/office/powerpoint/2012/main" userId="S::michele.merlo@it.abb.com::ce2d71c8-f1b0-43aa-9bac-cc12a6a997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yl jasny 3 — Ak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3F8A54-F971-430D-9108-034FE38666EA}" styleName="ABB Default Table">
    <a:wholeTbl>
      <a:tcTxStyle>
        <a:fontRef idx="minor">
          <a:prstClr val="black"/>
        </a:fontRef>
        <a:schemeClr val="dk1"/>
      </a:tcTxStyle>
      <a:tcStyle>
        <a:tcBdr>
          <a:left>
            <a:ln>
              <a:noFill/>
            </a:ln>
          </a:left>
          <a:right>
            <a:ln>
              <a:noFill/>
            </a:ln>
          </a:right>
          <a:top>
            <a:ln>
              <a:noFill/>
            </a:ln>
          </a:top>
          <a:bottom>
            <a:ln w="0" cmpd="sng">
              <a:solidFill>
                <a:schemeClr val="dk1"/>
              </a:solidFill>
            </a:ln>
          </a:bottom>
          <a:insideH>
            <a:ln w="7500" cmpd="sng">
              <a:solidFill>
                <a:schemeClr val="dk1"/>
              </a:solidFill>
            </a:ln>
          </a:insideH>
          <a:insideV>
            <a:ln>
              <a:no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ff">
        <a:fontRef idx="minor">
          <a:schemeClr val="dk1"/>
        </a:fontRef>
        <a:schemeClr val="dk1"/>
      </a:tcTxStyle>
      <a:tcStyle>
        <a:tcBdr/>
        <a:fill>
          <a:solidFill>
            <a:schemeClr val="accent5"/>
          </a:solidFill>
        </a:fill>
      </a:tcStyle>
    </a:lastCol>
    <a:firstCol>
      <a:tcTxStyle b="on">
        <a:fontRef idx="minor">
          <a:schemeClr val="dk1"/>
        </a:fontRef>
        <a:schemeClr val="dk1"/>
      </a:tcTxStyle>
      <a:tcStyle>
        <a:tcBdr/>
        <a:fill>
          <a:solidFill>
            <a:schemeClr val="lt1"/>
          </a:solidFill>
        </a:fill>
      </a:tcStyle>
    </a:firstCol>
    <a:lastRow>
      <a:tcTxStyle b="off">
        <a:fontRef idx="minor">
          <a:prstClr val="black"/>
        </a:fontRef>
        <a:schemeClr val="lt1"/>
      </a:tcTxStyle>
      <a:tcStyle>
        <a:tcBdr/>
        <a:fill>
          <a:solidFill>
            <a:schemeClr val="accent5"/>
          </a:solidFill>
        </a:fill>
      </a:tcStyle>
    </a:lastRow>
    <a:firstRow>
      <a:tcTxStyle b="on">
        <a:fontRef idx="minor">
          <a:prstClr val="black"/>
        </a:fontRef>
        <a:schemeClr val="tx2"/>
      </a:tcTxStyle>
      <a:tcStyle>
        <a:tcBdr>
          <a:bottom>
            <a:ln w="15000" cmpd="sng">
              <a:solidFill>
                <a:schemeClr val="dk1"/>
              </a:solidFill>
            </a:ln>
          </a:bottom>
        </a:tcBdr>
        <a:fill>
          <a:solidFill>
            <a:schemeClr val="l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en-US">
              <a:latin typeface="ABBvoice" panose="020D0603020503020204" pitchFamily="34" charset="0"/>
              <a:ea typeface="ABBvoice" panose="020D0603020503020204" pitchFamily="34" charset="0"/>
              <a:cs typeface="ABBvoice" panose="020D0603020503020204" pitchFamily="34" charset="0"/>
            </a:endParaRPr>
          </a:p>
        </p:txBody>
      </p:sp>
      <p:sp>
        <p:nvSpPr>
          <p:cNvPr id="3" name="Date Placehold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696490A3-8906-4C15-BA06-29841194A30F}" type="datetimeFigureOut">
              <a:rPr lang="en-US" smtClean="0">
                <a:latin typeface="ABBvoice" panose="020D0603020503020204" pitchFamily="34" charset="0"/>
                <a:ea typeface="ABBvoice" panose="020D0603020503020204" pitchFamily="34" charset="0"/>
                <a:cs typeface="ABBvoice" panose="020D0603020503020204" pitchFamily="34" charset="0"/>
              </a:rPr>
              <a:t>5/6/2021</a:t>
            </a:fld>
            <a:endParaRPr lang="en-US">
              <a:latin typeface="ABBvoice" panose="020D0603020503020204" pitchFamily="34" charset="0"/>
              <a:ea typeface="ABBvoice" panose="020D0603020503020204" pitchFamily="34" charset="0"/>
              <a:cs typeface="ABBvoice" panose="020D0603020503020204" pitchFamily="34" charset="0"/>
            </a:endParaRPr>
          </a:p>
        </p:txBody>
      </p:sp>
      <p:sp>
        <p:nvSpPr>
          <p:cNvPr id="4" name="Footer Placehold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en-US">
              <a:latin typeface="ABBvoice" panose="020D0603020503020204" pitchFamily="34" charset="0"/>
              <a:ea typeface="ABBvoice" panose="020D0603020503020204" pitchFamily="34" charset="0"/>
              <a:cs typeface="ABBvoice" panose="020D0603020503020204" pitchFamily="34" charset="0"/>
            </a:endParaRPr>
          </a:p>
        </p:txBody>
      </p:sp>
      <p:sp>
        <p:nvSpPr>
          <p:cNvPr id="5" name="Slide Number Placehold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CDABD733-F72C-4484-8056-9C6167F848BC}" type="slidenum">
              <a:rPr lang="en-US" smtClean="0">
                <a:latin typeface="ABBvoice" panose="020D0603020503020204" pitchFamily="34" charset="0"/>
                <a:ea typeface="ABBvoice" panose="020D0603020503020204" pitchFamily="34" charset="0"/>
                <a:cs typeface="ABBvoice" panose="020D0603020503020204" pitchFamily="34" charset="0"/>
              </a:rPr>
              <a:t>‹#›</a:t>
            </a:fld>
            <a:endParaRPr lang="en-US">
              <a:latin typeface="ABBvoice" panose="020D0603020503020204" pitchFamily="34" charset="0"/>
              <a:ea typeface="ABBvoice" panose="020D0603020503020204" pitchFamily="34" charset="0"/>
              <a:cs typeface="ABBvoice" panose="020D0603020503020204" pitchFamily="34" charset="0"/>
            </a:endParaRPr>
          </a:p>
        </p:txBody>
      </p:sp>
    </p:spTree>
    <p:extLst>
      <p:ext uri="{BB962C8B-B14F-4D97-AF65-F5344CB8AC3E}">
        <p14:creationId xmlns:p14="http://schemas.microsoft.com/office/powerpoint/2010/main" val="3565611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a:p>
        </p:txBody>
      </p:sp>
      <p:sp>
        <p:nvSpPr>
          <p:cNvPr id="3" name="Date Placehold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7B9B1A6A-6BBE-4409-8C9E-DA0703379151}" type="datetimeFigureOut">
              <a:rPr lang="en-US" smtClean="0"/>
              <a:pPr/>
              <a:t>5/6/2021</a:t>
            </a:fld>
            <a:endParaRPr lang="en-US"/>
          </a:p>
        </p:txBody>
      </p:sp>
      <p:sp>
        <p:nvSpPr>
          <p:cNvPr id="4" name="Slide Image Placeholder 3"/>
          <p:cNvSpPr>
            <a:spLocks noGrp="1" noRot="1" noChangeAspect="1"/>
          </p:cNvSpPr>
          <p:nvPr>
            <p:ph type="sldImg" idx="2"/>
          </p:nvPr>
        </p:nvSpPr>
        <p:spPr bwMode="gray">
          <a:xfrm>
            <a:off x="1146175" y="685800"/>
            <a:ext cx="4572000" cy="3429000"/>
          </a:xfrm>
          <a:prstGeom prst="rect">
            <a:avLst/>
          </a:prstGeom>
          <a:noFill/>
          <a:ln w="12700">
            <a:solidFill>
              <a:schemeClr val="accent5"/>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bwMode="gray">
          <a:xfrm>
            <a:off x="383822" y="4343400"/>
            <a:ext cx="6090356" cy="411480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a:p>
        </p:txBody>
      </p:sp>
      <p:sp>
        <p:nvSpPr>
          <p:cNvPr id="7" name="Slide Number Placehold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3A94E69C-C28A-4BE6-BE89-71D8FB2035FD}" type="slidenum">
              <a:rPr lang="en-US" smtClean="0"/>
              <a:pPr/>
              <a:t>‹#›</a:t>
            </a:fld>
            <a:endParaRPr lang="en-US"/>
          </a:p>
        </p:txBody>
      </p:sp>
    </p:spTree>
    <p:extLst>
      <p:ext uri="{BB962C8B-B14F-4D97-AF65-F5344CB8AC3E}">
        <p14:creationId xmlns:p14="http://schemas.microsoft.com/office/powerpoint/2010/main" val="4290885645"/>
      </p:ext>
    </p:extLst>
  </p:cSld>
  <p:clrMap bg1="lt1" tx1="dk1" bg2="lt2" tx2="dk2" accent1="accent1" accent2="accent2" accent3="accent3" accent4="accent4" accent5="accent5" accent6="accent6" hlink="hlink" folHlink="folHlink"/>
  <p:notesStyle>
    <a:lvl1pPr marL="0" indent="0" algn="l" defTabSz="914400" rtl="0" eaLnBrk="1" latinLnBrk="0" hangingPunct="1">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1pPr>
    <a:lvl2pPr marL="180000" indent="-180000" algn="l" defTabSz="914400" rtl="0" eaLnBrk="1" latinLnBrk="0" hangingPunct="1">
      <a:buFont typeface="ABBvoiceOffice" panose="020D0603020503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2pPr>
    <a:lvl3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3pPr>
    <a:lvl4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4pPr>
    <a:lvl5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5pPr>
    <a:lvl6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6pPr>
    <a:lvl7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7pPr>
    <a:lvl8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8pPr>
    <a:lvl9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44538"/>
            <a:ext cx="4964113" cy="3722687"/>
          </a:xfrm>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3A94E69C-C28A-4BE6-BE89-71D8FB2035FD}" type="slidenum">
              <a:rPr lang="en-US" smtClean="0"/>
              <a:t>1</a:t>
            </a:fld>
            <a:endParaRPr lang="en-US"/>
          </a:p>
        </p:txBody>
      </p:sp>
    </p:spTree>
    <p:extLst>
      <p:ext uri="{BB962C8B-B14F-4D97-AF65-F5344CB8AC3E}">
        <p14:creationId xmlns:p14="http://schemas.microsoft.com/office/powerpoint/2010/main" val="417319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Title Slide">
    <p:spTree>
      <p:nvGrpSpPr>
        <p:cNvPr id="1" name=""/>
        <p:cNvGrpSpPr/>
        <p:nvPr/>
      </p:nvGrpSpPr>
      <p:grpSpPr>
        <a:xfrm>
          <a:off x="0" y="0"/>
          <a:ext cx="0" cy="0"/>
          <a:chOff x="0" y="0"/>
          <a:chExt cx="0" cy="0"/>
        </a:xfrm>
      </p:grpSpPr>
      <p:pic>
        <p:nvPicPr>
          <p:cNvPr id="10"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 r="24990"/>
          <a:stretch/>
        </p:blipFill>
        <p:spPr bwMode="gray">
          <a:xfrm>
            <a:off x="2" y="0"/>
            <a:ext cx="914558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p:cNvSpPr>
            <a:spLocks noGrp="1"/>
          </p:cNvSpPr>
          <p:nvPr>
            <p:ph type="body" sz="quarter" idx="16"/>
          </p:nvPr>
        </p:nvSpPr>
        <p:spPr bwMode="gray">
          <a:xfrm>
            <a:off x="334800" y="365752"/>
            <a:ext cx="1530000" cy="230400"/>
          </a:xfrm>
          <a:prstGeom prst="roundRect">
            <a:avLst>
              <a:gd name="adj" fmla="val 50000"/>
            </a:avLst>
          </a:prstGeom>
          <a:solidFill>
            <a:schemeClr val="accent2"/>
          </a:solidFill>
        </p:spPr>
        <p:txBody>
          <a:bodyPr anchor="ctr"/>
          <a:lstStyle>
            <a:lvl1pPr marL="0" indent="0" algn="ctr">
              <a:spcBef>
                <a:spcPts val="0"/>
              </a:spcBef>
              <a:buFont typeface="Arial" panose="020B0604020202020204" pitchFamily="34" charset="0"/>
              <a:buNone/>
              <a:defRPr sz="900" cap="all" baseline="0">
                <a:solidFill>
                  <a:schemeClr val="bg1"/>
                </a:solidFill>
              </a:defRPr>
            </a:lvl1pPr>
            <a:lvl2pPr marL="0" indent="0" algn="ctr">
              <a:spcBef>
                <a:spcPts val="0"/>
              </a:spcBef>
              <a:buNone/>
              <a:defRPr sz="900" cap="all" baseline="0">
                <a:solidFill>
                  <a:schemeClr val="bg1"/>
                </a:solidFill>
              </a:defRPr>
            </a:lvl2pPr>
            <a:lvl3pPr marL="0" indent="0" algn="ctr">
              <a:spcBef>
                <a:spcPts val="0"/>
              </a:spcBef>
              <a:buNone/>
              <a:defRPr sz="900" cap="all" baseline="0">
                <a:solidFill>
                  <a:schemeClr val="bg1"/>
                </a:solidFill>
              </a:defRPr>
            </a:lvl3pPr>
            <a:lvl4pPr marL="0" indent="0" algn="ctr">
              <a:spcBef>
                <a:spcPts val="0"/>
              </a:spcBef>
              <a:buNone/>
              <a:defRPr sz="900" cap="all" baseline="0">
                <a:solidFill>
                  <a:schemeClr val="bg1"/>
                </a:solidFill>
              </a:defRPr>
            </a:lvl4pPr>
            <a:lvl5pPr marL="0" indent="0" algn="ctr">
              <a:spcBef>
                <a:spcPts val="0"/>
              </a:spcBef>
              <a:buNone/>
              <a:defRPr sz="900" cap="all" baseline="0">
                <a:solidFill>
                  <a:schemeClr val="bg1"/>
                </a:solidFill>
              </a:defRPr>
            </a:lvl5pPr>
            <a:lvl6pPr marL="0" indent="0" algn="ctr">
              <a:spcBef>
                <a:spcPts val="0"/>
              </a:spcBef>
              <a:buNone/>
              <a:defRPr sz="900" cap="all" baseline="0">
                <a:solidFill>
                  <a:schemeClr val="bg1"/>
                </a:solidFill>
              </a:defRPr>
            </a:lvl6pPr>
            <a:lvl7pPr marL="0" indent="0" algn="ctr">
              <a:spcBef>
                <a:spcPts val="0"/>
              </a:spcBef>
              <a:buNone/>
              <a:defRPr sz="900" cap="all" baseline="0">
                <a:solidFill>
                  <a:schemeClr val="bg1"/>
                </a:solidFill>
              </a:defRPr>
            </a:lvl7pPr>
            <a:lvl8pPr marL="0" indent="0" algn="ctr">
              <a:spcBef>
                <a:spcPts val="0"/>
              </a:spcBef>
              <a:buNone/>
              <a:defRPr sz="900" cap="all" baseline="0">
                <a:solidFill>
                  <a:schemeClr val="bg1"/>
                </a:solidFill>
              </a:defRPr>
            </a:lvl8pPr>
            <a:lvl9pPr marL="0" indent="0" algn="ctr">
              <a:spcBef>
                <a:spcPts val="0"/>
              </a:spcBef>
              <a:buNone/>
              <a:defRPr sz="900" cap="all" baseline="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p:cNvSpPr>
            <a:spLocks noGrp="1"/>
          </p:cNvSpPr>
          <p:nvPr>
            <p:ph type="body" sz="quarter" idx="13"/>
          </p:nvPr>
        </p:nvSpPr>
        <p:spPr bwMode="gray">
          <a:xfrm>
            <a:off x="334800" y="5000633"/>
            <a:ext cx="7235912" cy="224432"/>
          </a:xfrm>
        </p:spPr>
        <p:txBody>
          <a:bodyPr lIns="0" tIns="0" rIns="0" bIns="0" anchor="b"/>
          <a:lstStyle>
            <a:lvl1pPr marL="1588" indent="0">
              <a:buFont typeface="Arial" panose="020B0604020202020204" pitchFamily="34" charset="0"/>
              <a:buNone/>
              <a:defRPr sz="1000" cap="all" baseline="0"/>
            </a:lvl1pPr>
            <a:lvl2pPr marL="1588" indent="0">
              <a:buNone/>
              <a:defRPr sz="1000" cap="all" baseline="0"/>
            </a:lvl2pPr>
            <a:lvl3pPr marL="1588" indent="0">
              <a:buNone/>
              <a:defRPr sz="1000" cap="all" baseline="0"/>
            </a:lvl3pPr>
            <a:lvl4pPr marL="1588" indent="0">
              <a:buNone/>
              <a:defRPr sz="1000" cap="all" baseline="0"/>
            </a:lvl4pPr>
            <a:lvl5pPr marL="1588" indent="0">
              <a:buNone/>
              <a:defRPr sz="1000" cap="all" baseline="0"/>
            </a:lvl5pPr>
            <a:lvl6pPr marL="1588" indent="0">
              <a:buNone/>
              <a:defRPr sz="1000" cap="all" baseline="0"/>
            </a:lvl6pPr>
            <a:lvl7pPr marL="1588" indent="0">
              <a:buNone/>
              <a:defRPr sz="1000" cap="all" baseline="0"/>
            </a:lvl7pPr>
            <a:lvl8pPr marL="1588" indent="0">
              <a:buNone/>
              <a:defRPr sz="1000" cap="all" baseline="0"/>
            </a:lvl8pPr>
            <a:lvl9pPr marL="1588" indent="0">
              <a:buNone/>
              <a:defRPr sz="1000" cap="all"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ctrTitle"/>
          </p:nvPr>
        </p:nvSpPr>
        <p:spPr bwMode="gray">
          <a:xfrm>
            <a:off x="334800" y="5205567"/>
            <a:ext cx="7235912" cy="504000"/>
          </a:xfrm>
        </p:spPr>
        <p:txBody>
          <a:bodyPr lIns="0" tIns="0" rIns="0" bIns="0" anchor="b"/>
          <a:lstStyle>
            <a:lvl1pPr>
              <a:defRPr sz="3200"/>
            </a:lvl1pPr>
          </a:lstStyle>
          <a:p>
            <a:r>
              <a:rPr lang="en-US"/>
              <a:t>Click to edit Master title style</a:t>
            </a:r>
          </a:p>
        </p:txBody>
      </p:sp>
      <p:sp>
        <p:nvSpPr>
          <p:cNvPr id="3" name="Subtitle 2"/>
          <p:cNvSpPr>
            <a:spLocks noGrp="1"/>
          </p:cNvSpPr>
          <p:nvPr>
            <p:ph type="subTitle" idx="1"/>
          </p:nvPr>
        </p:nvSpPr>
        <p:spPr bwMode="gray">
          <a:xfrm>
            <a:off x="334800" y="5751515"/>
            <a:ext cx="7235910" cy="360865"/>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0" name="Text Placeholder 19"/>
          <p:cNvSpPr>
            <a:spLocks noGrp="1"/>
          </p:cNvSpPr>
          <p:nvPr>
            <p:ph type="body" sz="quarter" idx="14"/>
          </p:nvPr>
        </p:nvSpPr>
        <p:spPr bwMode="gray">
          <a:xfrm>
            <a:off x="334800" y="6109996"/>
            <a:ext cx="7235911" cy="280092"/>
          </a:xfrm>
        </p:spPr>
        <p:txBody>
          <a:bodyPr lIns="0" tIns="0" rIns="0" bIns="0"/>
          <a:lstStyle>
            <a:lvl1pPr marL="0" indent="0">
              <a:buFont typeface="Arial" panose="020B0604020202020204" pitchFamily="34" charset="0"/>
              <a:buNone/>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p:cNvSpPr/>
          <p:nvPr userDrawn="1"/>
        </p:nvSpPr>
        <p:spPr bwMode="gray">
          <a:xfrm>
            <a:off x="244800" y="4828013"/>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2"/>
                </a:solidFill>
              </a:rPr>
              <a:t>—</a:t>
            </a:r>
            <a:endParaRPr lang="en-US" sz="3200" b="1" err="1">
              <a:solidFill>
                <a:schemeClr val="bg2"/>
              </a:solidFill>
            </a:endParaRPr>
          </a:p>
        </p:txBody>
      </p:sp>
      <p:pic>
        <p:nvPicPr>
          <p:cNvPr id="12" name="Picture 19"/>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7938000" y="6160150"/>
            <a:ext cx="873621" cy="3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81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Title Slide 3">
    <p:spTree>
      <p:nvGrpSpPr>
        <p:cNvPr id="1" name=""/>
        <p:cNvGrpSpPr/>
        <p:nvPr/>
      </p:nvGrpSpPr>
      <p:grpSpPr>
        <a:xfrm>
          <a:off x="0" y="0"/>
          <a:ext cx="0" cy="0"/>
          <a:chOff x="0" y="0"/>
          <a:chExt cx="0" cy="0"/>
        </a:xfrm>
      </p:grpSpPr>
      <p:pic>
        <p:nvPicPr>
          <p:cNvPr id="17" name="Picture Placeholder 10"/>
          <p:cNvPicPr>
            <a:picLocks noChangeAspect="1"/>
          </p:cNvPicPr>
          <p:nvPr userDrawn="1"/>
        </p:nvPicPr>
        <p:blipFill rotWithShape="1">
          <a:blip r:embed="rId2"/>
          <a:srcRect l="4479" t="21637" r="20508" b="21637"/>
          <a:stretch/>
        </p:blipFill>
        <p:spPr bwMode="gray">
          <a:xfrm>
            <a:off x="2" y="0"/>
            <a:ext cx="9145586" cy="4610100"/>
          </a:xfrm>
          <a:prstGeom prst="rect">
            <a:avLst/>
          </a:prstGeom>
        </p:spPr>
      </p:pic>
      <p:sp>
        <p:nvSpPr>
          <p:cNvPr id="22" name="Text Placeholder 5"/>
          <p:cNvSpPr>
            <a:spLocks noGrp="1"/>
          </p:cNvSpPr>
          <p:nvPr>
            <p:ph type="body" sz="quarter" idx="16"/>
          </p:nvPr>
        </p:nvSpPr>
        <p:spPr bwMode="gray">
          <a:xfrm>
            <a:off x="334800" y="365752"/>
            <a:ext cx="1530000" cy="230400"/>
          </a:xfrm>
          <a:prstGeom prst="roundRect">
            <a:avLst>
              <a:gd name="adj" fmla="val 50000"/>
            </a:avLst>
          </a:prstGeom>
          <a:solidFill>
            <a:schemeClr val="accent2"/>
          </a:solidFill>
        </p:spPr>
        <p:txBody>
          <a:bodyPr anchor="ctr"/>
          <a:lstStyle>
            <a:lvl1pPr marL="0" indent="0" algn="ctr">
              <a:spcBef>
                <a:spcPts val="0"/>
              </a:spcBef>
              <a:buFont typeface="Arial" panose="020B0604020202020204" pitchFamily="34" charset="0"/>
              <a:buNone/>
              <a:defRPr sz="900" cap="all" baseline="0">
                <a:solidFill>
                  <a:schemeClr val="bg1"/>
                </a:solidFill>
              </a:defRPr>
            </a:lvl1pPr>
            <a:lvl2pPr marL="0" indent="0" algn="ctr">
              <a:spcBef>
                <a:spcPts val="0"/>
              </a:spcBef>
              <a:buNone/>
              <a:defRPr sz="900" cap="all" baseline="0">
                <a:solidFill>
                  <a:schemeClr val="bg1"/>
                </a:solidFill>
              </a:defRPr>
            </a:lvl2pPr>
            <a:lvl3pPr marL="0" indent="0" algn="ctr">
              <a:spcBef>
                <a:spcPts val="0"/>
              </a:spcBef>
              <a:buNone/>
              <a:defRPr sz="900" cap="all" baseline="0">
                <a:solidFill>
                  <a:schemeClr val="bg1"/>
                </a:solidFill>
              </a:defRPr>
            </a:lvl3pPr>
            <a:lvl4pPr marL="0" indent="0" algn="ctr">
              <a:spcBef>
                <a:spcPts val="0"/>
              </a:spcBef>
              <a:buNone/>
              <a:defRPr sz="900" cap="all" baseline="0">
                <a:solidFill>
                  <a:schemeClr val="bg1"/>
                </a:solidFill>
              </a:defRPr>
            </a:lvl4pPr>
            <a:lvl5pPr marL="0" indent="0" algn="ctr">
              <a:spcBef>
                <a:spcPts val="0"/>
              </a:spcBef>
              <a:buNone/>
              <a:defRPr sz="900" cap="all" baseline="0">
                <a:solidFill>
                  <a:schemeClr val="bg1"/>
                </a:solidFill>
              </a:defRPr>
            </a:lvl5pPr>
            <a:lvl6pPr marL="0" indent="0" algn="ctr">
              <a:spcBef>
                <a:spcPts val="0"/>
              </a:spcBef>
              <a:buNone/>
              <a:defRPr sz="900" cap="all" baseline="0">
                <a:solidFill>
                  <a:schemeClr val="bg1"/>
                </a:solidFill>
              </a:defRPr>
            </a:lvl6pPr>
            <a:lvl7pPr marL="0" indent="0" algn="ctr">
              <a:spcBef>
                <a:spcPts val="0"/>
              </a:spcBef>
              <a:buNone/>
              <a:defRPr sz="900" cap="all" baseline="0">
                <a:solidFill>
                  <a:schemeClr val="bg1"/>
                </a:solidFill>
              </a:defRPr>
            </a:lvl7pPr>
            <a:lvl8pPr marL="0" indent="0" algn="ctr">
              <a:spcBef>
                <a:spcPts val="0"/>
              </a:spcBef>
              <a:buNone/>
              <a:defRPr sz="900" cap="all" baseline="0">
                <a:solidFill>
                  <a:schemeClr val="bg1"/>
                </a:solidFill>
              </a:defRPr>
            </a:lvl8pPr>
            <a:lvl9pPr marL="0" indent="0" algn="ctr">
              <a:spcBef>
                <a:spcPts val="0"/>
              </a:spcBef>
              <a:buNone/>
              <a:defRPr sz="900" cap="all" baseline="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7"/>
          <p:cNvSpPr>
            <a:spLocks noGrp="1"/>
          </p:cNvSpPr>
          <p:nvPr>
            <p:ph type="body" sz="quarter" idx="13"/>
          </p:nvPr>
        </p:nvSpPr>
        <p:spPr bwMode="gray">
          <a:xfrm>
            <a:off x="334800" y="5000633"/>
            <a:ext cx="7235911" cy="224432"/>
          </a:xfrm>
        </p:spPr>
        <p:txBody>
          <a:bodyPr lIns="0" tIns="0" rIns="0" bIns="0" anchor="b"/>
          <a:lstStyle>
            <a:lvl1pPr marL="1588" indent="0">
              <a:buFont typeface="Arial" panose="020B0604020202020204" pitchFamily="34" charset="0"/>
              <a:buNone/>
              <a:defRPr sz="1000" cap="all" baseline="0"/>
            </a:lvl1pPr>
            <a:lvl2pPr marL="1588" indent="0">
              <a:buNone/>
              <a:defRPr sz="1000" cap="all" baseline="0"/>
            </a:lvl2pPr>
            <a:lvl3pPr marL="1588" indent="0">
              <a:buNone/>
              <a:defRPr sz="1000" cap="all" baseline="0"/>
            </a:lvl3pPr>
            <a:lvl4pPr marL="1588" indent="0">
              <a:buNone/>
              <a:defRPr sz="1000" cap="all" baseline="0"/>
            </a:lvl4pPr>
            <a:lvl5pPr marL="1588" indent="0">
              <a:buNone/>
              <a:defRPr sz="1000" cap="all" baseline="0"/>
            </a:lvl5pPr>
            <a:lvl6pPr marL="1588" indent="0">
              <a:buNone/>
              <a:defRPr sz="1000" cap="all" baseline="0"/>
            </a:lvl6pPr>
            <a:lvl7pPr marL="1588" indent="0">
              <a:buNone/>
              <a:defRPr sz="1000" cap="all" baseline="0"/>
            </a:lvl7pPr>
            <a:lvl8pPr marL="1588" indent="0">
              <a:buNone/>
              <a:defRPr sz="1000" cap="all" baseline="0"/>
            </a:lvl8pPr>
            <a:lvl9pPr marL="1588" indent="0">
              <a:buNone/>
              <a:defRPr sz="1000" cap="all"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ctrTitle"/>
          </p:nvPr>
        </p:nvSpPr>
        <p:spPr bwMode="gray">
          <a:xfrm>
            <a:off x="334800" y="5205567"/>
            <a:ext cx="7235911" cy="504001"/>
          </a:xfrm>
        </p:spPr>
        <p:txBody>
          <a:bodyPr lIns="0" tIns="0" rIns="0" bIns="0" anchor="b"/>
          <a:lstStyle>
            <a:lvl1pPr>
              <a:defRPr sz="3200"/>
            </a:lvl1pPr>
          </a:lstStyle>
          <a:p>
            <a:r>
              <a:rPr lang="en-US"/>
              <a:t>Click to edit Master title style</a:t>
            </a:r>
          </a:p>
        </p:txBody>
      </p:sp>
      <p:sp>
        <p:nvSpPr>
          <p:cNvPr id="12" name="Subtitle 2"/>
          <p:cNvSpPr>
            <a:spLocks noGrp="1"/>
          </p:cNvSpPr>
          <p:nvPr>
            <p:ph type="subTitle" idx="1"/>
          </p:nvPr>
        </p:nvSpPr>
        <p:spPr bwMode="gray">
          <a:xfrm>
            <a:off x="334800" y="5751515"/>
            <a:ext cx="7235911" cy="360865"/>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13" name="Text Placeholder 19"/>
          <p:cNvSpPr>
            <a:spLocks noGrp="1"/>
          </p:cNvSpPr>
          <p:nvPr>
            <p:ph type="body" sz="quarter" idx="14"/>
          </p:nvPr>
        </p:nvSpPr>
        <p:spPr bwMode="gray">
          <a:xfrm>
            <a:off x="334800" y="6109996"/>
            <a:ext cx="7235911" cy="280092"/>
          </a:xfrm>
        </p:spPr>
        <p:txBody>
          <a:bodyPr lIns="0" tIns="0" rIns="0" bIns="0"/>
          <a:lstStyle>
            <a:lvl1pPr marL="0" indent="0">
              <a:buFont typeface="Arial" panose="020B0604020202020204" pitchFamily="34" charset="0"/>
              <a:buNone/>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Rectangle 18"/>
          <p:cNvSpPr/>
          <p:nvPr userDrawn="1"/>
        </p:nvSpPr>
        <p:spPr bwMode="gray">
          <a:xfrm>
            <a:off x="244800" y="4828013"/>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2"/>
                </a:solidFill>
              </a:rPr>
              <a:t>—</a:t>
            </a:r>
            <a:endParaRPr lang="en-US" sz="3200" b="1" err="1">
              <a:solidFill>
                <a:schemeClr val="bg2"/>
              </a:solidFill>
            </a:endParaRPr>
          </a:p>
        </p:txBody>
      </p:sp>
      <p:pic>
        <p:nvPicPr>
          <p:cNvPr id="14" name="Picture 19"/>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7938000" y="6160150"/>
            <a:ext cx="873621" cy="3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4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 Title Slide 4">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bwMode="gray">
          <a:xfrm>
            <a:off x="2" y="0"/>
            <a:ext cx="9145588" cy="4610100"/>
          </a:xfrm>
        </p:spPr>
        <p:txBody>
          <a:bodyPr/>
          <a:lstStyle/>
          <a:p>
            <a:r>
              <a:rPr lang="en-US"/>
              <a:t>Click icon to add picture</a:t>
            </a:r>
          </a:p>
        </p:txBody>
      </p:sp>
      <p:sp>
        <p:nvSpPr>
          <p:cNvPr id="22" name="Text Placeholder 5"/>
          <p:cNvSpPr>
            <a:spLocks noGrp="1"/>
          </p:cNvSpPr>
          <p:nvPr>
            <p:ph type="body" sz="quarter" idx="16"/>
          </p:nvPr>
        </p:nvSpPr>
        <p:spPr bwMode="gray">
          <a:xfrm>
            <a:off x="334800" y="365752"/>
            <a:ext cx="1530000" cy="230400"/>
          </a:xfrm>
          <a:prstGeom prst="roundRect">
            <a:avLst>
              <a:gd name="adj" fmla="val 50000"/>
            </a:avLst>
          </a:prstGeom>
          <a:solidFill>
            <a:schemeClr val="accent2"/>
          </a:solidFill>
        </p:spPr>
        <p:txBody>
          <a:bodyPr anchor="ctr"/>
          <a:lstStyle>
            <a:lvl1pPr marL="0" indent="0" algn="ctr">
              <a:spcBef>
                <a:spcPts val="0"/>
              </a:spcBef>
              <a:buFont typeface="Arial" panose="020B0604020202020204" pitchFamily="34" charset="0"/>
              <a:buNone/>
              <a:defRPr sz="900" cap="all" baseline="0">
                <a:solidFill>
                  <a:schemeClr val="bg1"/>
                </a:solidFill>
              </a:defRPr>
            </a:lvl1pPr>
            <a:lvl2pPr marL="0" indent="0" algn="ctr">
              <a:spcBef>
                <a:spcPts val="0"/>
              </a:spcBef>
              <a:buNone/>
              <a:defRPr sz="900" cap="all" baseline="0">
                <a:solidFill>
                  <a:schemeClr val="bg1"/>
                </a:solidFill>
              </a:defRPr>
            </a:lvl2pPr>
            <a:lvl3pPr marL="0" indent="0" algn="ctr">
              <a:spcBef>
                <a:spcPts val="0"/>
              </a:spcBef>
              <a:buNone/>
              <a:defRPr sz="900" cap="all" baseline="0">
                <a:solidFill>
                  <a:schemeClr val="bg1"/>
                </a:solidFill>
              </a:defRPr>
            </a:lvl3pPr>
            <a:lvl4pPr marL="0" indent="0" algn="ctr">
              <a:spcBef>
                <a:spcPts val="0"/>
              </a:spcBef>
              <a:buNone/>
              <a:defRPr sz="900" cap="all" baseline="0">
                <a:solidFill>
                  <a:schemeClr val="bg1"/>
                </a:solidFill>
              </a:defRPr>
            </a:lvl4pPr>
            <a:lvl5pPr marL="0" indent="0" algn="ctr">
              <a:spcBef>
                <a:spcPts val="0"/>
              </a:spcBef>
              <a:buNone/>
              <a:defRPr sz="900" cap="all" baseline="0">
                <a:solidFill>
                  <a:schemeClr val="bg1"/>
                </a:solidFill>
              </a:defRPr>
            </a:lvl5pPr>
            <a:lvl6pPr marL="0" indent="0" algn="ctr">
              <a:spcBef>
                <a:spcPts val="0"/>
              </a:spcBef>
              <a:buNone/>
              <a:defRPr sz="900" cap="all" baseline="0">
                <a:solidFill>
                  <a:schemeClr val="bg1"/>
                </a:solidFill>
              </a:defRPr>
            </a:lvl6pPr>
            <a:lvl7pPr marL="0" indent="0" algn="ctr">
              <a:spcBef>
                <a:spcPts val="0"/>
              </a:spcBef>
              <a:buNone/>
              <a:defRPr sz="900" cap="all" baseline="0">
                <a:solidFill>
                  <a:schemeClr val="bg1"/>
                </a:solidFill>
              </a:defRPr>
            </a:lvl7pPr>
            <a:lvl8pPr marL="0" indent="0" algn="ctr">
              <a:spcBef>
                <a:spcPts val="0"/>
              </a:spcBef>
              <a:buNone/>
              <a:defRPr sz="900" cap="all" baseline="0">
                <a:solidFill>
                  <a:schemeClr val="bg1"/>
                </a:solidFill>
              </a:defRPr>
            </a:lvl8pPr>
            <a:lvl9pPr marL="0" indent="0" algn="ctr">
              <a:spcBef>
                <a:spcPts val="0"/>
              </a:spcBef>
              <a:buNone/>
              <a:defRPr sz="900" cap="all" baseline="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7"/>
          <p:cNvSpPr>
            <a:spLocks noGrp="1"/>
          </p:cNvSpPr>
          <p:nvPr>
            <p:ph type="body" sz="quarter" idx="13"/>
          </p:nvPr>
        </p:nvSpPr>
        <p:spPr bwMode="gray">
          <a:xfrm>
            <a:off x="334800" y="5000633"/>
            <a:ext cx="7236000" cy="224432"/>
          </a:xfrm>
        </p:spPr>
        <p:txBody>
          <a:bodyPr lIns="0" tIns="0" rIns="0" bIns="0" anchor="b"/>
          <a:lstStyle>
            <a:lvl1pPr marL="1588" indent="0">
              <a:buFont typeface="Arial" panose="020B0604020202020204" pitchFamily="34" charset="0"/>
              <a:buNone/>
              <a:defRPr sz="1000" cap="all" baseline="0"/>
            </a:lvl1pPr>
            <a:lvl2pPr marL="1588" indent="0">
              <a:buNone/>
              <a:defRPr sz="1000" cap="all" baseline="0"/>
            </a:lvl2pPr>
            <a:lvl3pPr marL="1588" indent="0">
              <a:buNone/>
              <a:defRPr sz="1000" cap="all" baseline="0"/>
            </a:lvl3pPr>
            <a:lvl4pPr marL="1588" indent="0">
              <a:buNone/>
              <a:defRPr sz="1000" cap="all" baseline="0"/>
            </a:lvl4pPr>
            <a:lvl5pPr marL="1588" indent="0">
              <a:buNone/>
              <a:defRPr sz="1000" cap="all" baseline="0"/>
            </a:lvl5pPr>
            <a:lvl6pPr marL="1588" indent="0">
              <a:buNone/>
              <a:defRPr sz="1000" cap="all" baseline="0"/>
            </a:lvl6pPr>
            <a:lvl7pPr marL="1588" indent="0">
              <a:buNone/>
              <a:defRPr sz="1000" cap="all" baseline="0"/>
            </a:lvl7pPr>
            <a:lvl8pPr marL="1588" indent="0">
              <a:buNone/>
              <a:defRPr sz="1000" cap="all" baseline="0"/>
            </a:lvl8pPr>
            <a:lvl9pPr marL="1588" indent="0">
              <a:buNone/>
              <a:defRPr sz="1000" cap="all"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ctrTitle"/>
          </p:nvPr>
        </p:nvSpPr>
        <p:spPr bwMode="gray">
          <a:xfrm>
            <a:off x="334800" y="5205567"/>
            <a:ext cx="7236000" cy="504001"/>
          </a:xfrm>
        </p:spPr>
        <p:txBody>
          <a:bodyPr lIns="0" tIns="0" rIns="0" bIns="0" anchor="b"/>
          <a:lstStyle>
            <a:lvl1pPr>
              <a:defRPr sz="3200"/>
            </a:lvl1pPr>
          </a:lstStyle>
          <a:p>
            <a:r>
              <a:rPr lang="en-US"/>
              <a:t>Click to edit Master title style</a:t>
            </a:r>
          </a:p>
        </p:txBody>
      </p:sp>
      <p:sp>
        <p:nvSpPr>
          <p:cNvPr id="12" name="Subtitle 2"/>
          <p:cNvSpPr>
            <a:spLocks noGrp="1"/>
          </p:cNvSpPr>
          <p:nvPr>
            <p:ph type="subTitle" idx="1"/>
          </p:nvPr>
        </p:nvSpPr>
        <p:spPr bwMode="gray">
          <a:xfrm>
            <a:off x="334800" y="5751515"/>
            <a:ext cx="7236000" cy="360865"/>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13" name="Text Placeholder 19"/>
          <p:cNvSpPr>
            <a:spLocks noGrp="1"/>
          </p:cNvSpPr>
          <p:nvPr>
            <p:ph type="body" sz="quarter" idx="14"/>
          </p:nvPr>
        </p:nvSpPr>
        <p:spPr bwMode="gray">
          <a:xfrm>
            <a:off x="334800" y="6109996"/>
            <a:ext cx="7236000" cy="280092"/>
          </a:xfrm>
        </p:spPr>
        <p:txBody>
          <a:bodyPr lIns="0" tIns="0" rIns="0" bIns="0"/>
          <a:lstStyle>
            <a:lvl1pPr marL="0" indent="0">
              <a:buFont typeface="Arial" panose="020B0604020202020204" pitchFamily="34" charset="0"/>
              <a:buNone/>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p:cNvSpPr/>
          <p:nvPr userDrawn="1"/>
        </p:nvSpPr>
        <p:spPr bwMode="gray">
          <a:xfrm>
            <a:off x="244800" y="4828013"/>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2"/>
                </a:solidFill>
              </a:rPr>
              <a:t>—</a:t>
            </a:r>
            <a:endParaRPr lang="en-US" sz="3200" b="1" err="1">
              <a:solidFill>
                <a:schemeClr val="bg2"/>
              </a:solidFill>
            </a:endParaRPr>
          </a:p>
        </p:txBody>
      </p:sp>
      <p:pic>
        <p:nvPicPr>
          <p:cNvPr id="14" name="Picture 1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7938000" y="6160150"/>
            <a:ext cx="873621" cy="33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89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 Divider">
    <p:spTree>
      <p:nvGrpSpPr>
        <p:cNvPr id="1" name=""/>
        <p:cNvGrpSpPr/>
        <p:nvPr/>
      </p:nvGrpSpPr>
      <p:grpSpPr>
        <a:xfrm>
          <a:off x="0" y="0"/>
          <a:ext cx="0" cy="0"/>
          <a:chOff x="0" y="0"/>
          <a:chExt cx="0" cy="0"/>
        </a:xfrm>
      </p:grpSpPr>
      <p:pic>
        <p:nvPicPr>
          <p:cNvPr id="6" name="Picture 6"/>
          <p:cNvPicPr>
            <a:picLocks noChangeAspect="1"/>
          </p:cNvPicPr>
          <p:nvPr userDrawn="1"/>
        </p:nvPicPr>
        <p:blipFill rotWithShape="1">
          <a:blip r:embed="rId2"/>
          <a:srcRect l="8043" r="16987" b="6897"/>
          <a:stretch/>
        </p:blipFill>
        <p:spPr bwMode="gray">
          <a:xfrm>
            <a:off x="1" y="0"/>
            <a:ext cx="9145587" cy="6858000"/>
          </a:xfrm>
          <a:prstGeom prst="rect">
            <a:avLst/>
          </a:prstGeom>
        </p:spPr>
      </p:pic>
      <p:sp>
        <p:nvSpPr>
          <p:cNvPr id="12" name="Rectangle 11">
            <a:extLst>
              <a:ext uri="{FF2B5EF4-FFF2-40B4-BE49-F238E27FC236}">
                <a16:creationId xmlns:a16="http://schemas.microsoft.com/office/drawing/2014/main" id="{C7A788F3-F03B-4CE3-A53A-92B7BA552450}"/>
              </a:ext>
            </a:extLst>
          </p:cNvPr>
          <p:cNvSpPr/>
          <p:nvPr userDrawn="1"/>
        </p:nvSpPr>
        <p:spPr bwMode="gray">
          <a:xfrm>
            <a:off x="244800" y="414450"/>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1"/>
                </a:solidFill>
              </a:rPr>
              <a:t>—</a:t>
            </a:r>
            <a:endParaRPr lang="en-US" sz="3200" b="1" err="1">
              <a:solidFill>
                <a:schemeClr val="bg1"/>
              </a:solidFill>
            </a:endParaRPr>
          </a:p>
        </p:txBody>
      </p:sp>
      <p:sp>
        <p:nvSpPr>
          <p:cNvPr id="7" name="Title 1">
            <a:extLst>
              <a:ext uri="{FF2B5EF4-FFF2-40B4-BE49-F238E27FC236}">
                <a16:creationId xmlns:a16="http://schemas.microsoft.com/office/drawing/2014/main" id="{147ECAEF-EF27-4B97-8283-B8C3CAA683C2}"/>
              </a:ext>
            </a:extLst>
          </p:cNvPr>
          <p:cNvSpPr>
            <a:spLocks noGrp="1"/>
          </p:cNvSpPr>
          <p:nvPr>
            <p:ph type="ctrTitle"/>
          </p:nvPr>
        </p:nvSpPr>
        <p:spPr bwMode="gray">
          <a:xfrm>
            <a:off x="334799" y="721799"/>
            <a:ext cx="8558375" cy="504001"/>
          </a:xfrm>
        </p:spPr>
        <p:txBody>
          <a:bodyPr lIns="0" tIns="0" rIns="0" bIns="0" anchor="b"/>
          <a:lstStyle>
            <a:lvl1pPr>
              <a:defRPr sz="3200">
                <a:solidFill>
                  <a:schemeClr val="bg1"/>
                </a:solidFill>
              </a:defRPr>
            </a:lvl1pPr>
          </a:lstStyle>
          <a:p>
            <a:r>
              <a:rPr lang="en-US"/>
              <a:t>Click to edit Master title style</a:t>
            </a:r>
          </a:p>
        </p:txBody>
      </p:sp>
      <p:sp>
        <p:nvSpPr>
          <p:cNvPr id="9" name="Subtitle 2">
            <a:extLst>
              <a:ext uri="{FF2B5EF4-FFF2-40B4-BE49-F238E27FC236}">
                <a16:creationId xmlns:a16="http://schemas.microsoft.com/office/drawing/2014/main" id="{33BAF7E7-A591-4964-BC0F-013E7B433EF3}"/>
              </a:ext>
            </a:extLst>
          </p:cNvPr>
          <p:cNvSpPr>
            <a:spLocks noGrp="1"/>
          </p:cNvSpPr>
          <p:nvPr>
            <p:ph type="subTitle" idx="1"/>
          </p:nvPr>
        </p:nvSpPr>
        <p:spPr bwMode="gray">
          <a:xfrm>
            <a:off x="334800" y="1267747"/>
            <a:ext cx="8558374" cy="360865"/>
          </a:xfrm>
        </p:spPr>
        <p:txBody>
          <a:bodyPr lIns="0" tIns="0" rIns="0" bIns="0"/>
          <a:lstStyle>
            <a:lvl1pPr marL="0" indent="0" algn="l">
              <a:buNone/>
              <a:defRPr sz="2000">
                <a:solidFill>
                  <a:schemeClr val="bg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83033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 Divider 2">
    <p:spTree>
      <p:nvGrpSpPr>
        <p:cNvPr id="1" name=""/>
        <p:cNvGrpSpPr/>
        <p:nvPr/>
      </p:nvGrpSpPr>
      <p:grpSpPr>
        <a:xfrm>
          <a:off x="0" y="0"/>
          <a:ext cx="0" cy="0"/>
          <a:chOff x="0" y="0"/>
          <a:chExt cx="0" cy="0"/>
        </a:xfrm>
      </p:grpSpPr>
      <p:sp>
        <p:nvSpPr>
          <p:cNvPr id="9" name="Rectangle 8"/>
          <p:cNvSpPr/>
          <p:nvPr userDrawn="1"/>
        </p:nvSpPr>
        <p:spPr bwMode="gray">
          <a:xfrm>
            <a:off x="2" y="0"/>
            <a:ext cx="9145588" cy="6858000"/>
          </a:xfrm>
          <a:prstGeom prst="rect">
            <a:avLst/>
          </a:prstGeom>
          <a:solidFill>
            <a:srgbClr val="FF000F"/>
          </a:solidFill>
          <a:ln w="25400" cap="flat" cmpd="sng" algn="ctr">
            <a:noFill/>
            <a:prstDash val="solid"/>
          </a:ln>
          <a:effectLst/>
        </p:spPr>
        <p:txBody>
          <a:bodyPr lIns="72009" tIns="72009" rIns="72009" bIns="72009" rtlCol="0" anchor="ctr"/>
          <a:lstStyle/>
          <a:p>
            <a:pPr marL="0" marR="0" lvl="0" indent="0" algn="ctr" defTabSz="914491"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err="1">
              <a:ln>
                <a:noFill/>
              </a:ln>
              <a:solidFill>
                <a:srgbClr val="FFFFFF"/>
              </a:solidFill>
              <a:effectLst/>
              <a:uLnTx/>
              <a:uFillTx/>
              <a:latin typeface="ABBvoice" panose="020D0603020503020204" pitchFamily="34" charset="0"/>
              <a:ea typeface="ABBvoice" panose="020D0603020503020204" pitchFamily="34" charset="0"/>
              <a:cs typeface="ABBvoice" panose="020D0603020503020204" pitchFamily="34" charset="0"/>
            </a:endParaRPr>
          </a:p>
        </p:txBody>
      </p:sp>
      <p:sp>
        <p:nvSpPr>
          <p:cNvPr id="12" name="Rectangle 11">
            <a:extLst>
              <a:ext uri="{FF2B5EF4-FFF2-40B4-BE49-F238E27FC236}">
                <a16:creationId xmlns:a16="http://schemas.microsoft.com/office/drawing/2014/main" id="{66E74830-4434-43F8-A9D5-8532837E0C56}"/>
              </a:ext>
            </a:extLst>
          </p:cNvPr>
          <p:cNvSpPr/>
          <p:nvPr userDrawn="1"/>
        </p:nvSpPr>
        <p:spPr bwMode="gray">
          <a:xfrm>
            <a:off x="244800" y="414450"/>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1"/>
                </a:solidFill>
              </a:rPr>
              <a:t>—</a:t>
            </a:r>
            <a:endParaRPr lang="en-US" sz="3200" b="1" err="1">
              <a:solidFill>
                <a:schemeClr val="bg1"/>
              </a:solidFill>
            </a:endParaRPr>
          </a:p>
        </p:txBody>
      </p:sp>
      <p:sp>
        <p:nvSpPr>
          <p:cNvPr id="6" name="Title 1">
            <a:extLst>
              <a:ext uri="{FF2B5EF4-FFF2-40B4-BE49-F238E27FC236}">
                <a16:creationId xmlns:a16="http://schemas.microsoft.com/office/drawing/2014/main" id="{2E32E205-D80C-4E0A-9E92-7833967F63E5}"/>
              </a:ext>
            </a:extLst>
          </p:cNvPr>
          <p:cNvSpPr>
            <a:spLocks noGrp="1"/>
          </p:cNvSpPr>
          <p:nvPr>
            <p:ph type="ctrTitle"/>
          </p:nvPr>
        </p:nvSpPr>
        <p:spPr bwMode="gray">
          <a:xfrm>
            <a:off x="334799" y="721799"/>
            <a:ext cx="8558375" cy="504001"/>
          </a:xfrm>
        </p:spPr>
        <p:txBody>
          <a:bodyPr lIns="0" tIns="0" rIns="0" bIns="0" anchor="b"/>
          <a:lstStyle>
            <a:lvl1pPr>
              <a:defRPr sz="3200">
                <a:solidFill>
                  <a:schemeClr val="bg1"/>
                </a:solidFill>
              </a:defRPr>
            </a:lvl1pPr>
          </a:lstStyle>
          <a:p>
            <a:r>
              <a:rPr lang="en-US"/>
              <a:t>Click to edit Master title style</a:t>
            </a:r>
          </a:p>
        </p:txBody>
      </p:sp>
      <p:sp>
        <p:nvSpPr>
          <p:cNvPr id="8" name="Subtitle 2">
            <a:extLst>
              <a:ext uri="{FF2B5EF4-FFF2-40B4-BE49-F238E27FC236}">
                <a16:creationId xmlns:a16="http://schemas.microsoft.com/office/drawing/2014/main" id="{7A4B8EDC-B74D-4AFA-B762-31A453C6490D}"/>
              </a:ext>
            </a:extLst>
          </p:cNvPr>
          <p:cNvSpPr>
            <a:spLocks noGrp="1"/>
          </p:cNvSpPr>
          <p:nvPr>
            <p:ph type="subTitle" idx="1"/>
          </p:nvPr>
        </p:nvSpPr>
        <p:spPr bwMode="gray">
          <a:xfrm>
            <a:off x="334800" y="1267747"/>
            <a:ext cx="8558374" cy="360865"/>
          </a:xfrm>
        </p:spPr>
        <p:txBody>
          <a:bodyPr lIns="0" tIns="0" rIns="0" bIns="0"/>
          <a:lstStyle>
            <a:lvl1pPr marL="0" indent="0" algn="l">
              <a:buNone/>
              <a:defRPr sz="2000">
                <a:solidFill>
                  <a:schemeClr val="bg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270129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7: Divider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8E48C0E-B2DC-4E96-8503-30A5CE0F71AB}"/>
              </a:ext>
            </a:extLst>
          </p:cNvPr>
          <p:cNvSpPr/>
          <p:nvPr userDrawn="1"/>
        </p:nvSpPr>
        <p:spPr bwMode="gray">
          <a:xfrm>
            <a:off x="244800" y="414450"/>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3200" b="1">
                <a:solidFill>
                  <a:schemeClr val="bg2"/>
                </a:solidFill>
              </a:rPr>
              <a:t>—</a:t>
            </a:r>
            <a:endParaRPr lang="en-US" sz="3200" b="1" err="1">
              <a:solidFill>
                <a:schemeClr val="bg2"/>
              </a:solidFill>
            </a:endParaRPr>
          </a:p>
        </p:txBody>
      </p:sp>
      <p:sp>
        <p:nvSpPr>
          <p:cNvPr id="5" name="Title 1">
            <a:extLst>
              <a:ext uri="{FF2B5EF4-FFF2-40B4-BE49-F238E27FC236}">
                <a16:creationId xmlns:a16="http://schemas.microsoft.com/office/drawing/2014/main" id="{36D742EA-D5C9-48D8-81E1-280EB7259AA6}"/>
              </a:ext>
            </a:extLst>
          </p:cNvPr>
          <p:cNvSpPr>
            <a:spLocks noGrp="1"/>
          </p:cNvSpPr>
          <p:nvPr>
            <p:ph type="ctrTitle"/>
          </p:nvPr>
        </p:nvSpPr>
        <p:spPr bwMode="gray">
          <a:xfrm>
            <a:off x="334799" y="721799"/>
            <a:ext cx="8558375" cy="504001"/>
          </a:xfrm>
        </p:spPr>
        <p:txBody>
          <a:bodyPr lIns="0" tIns="0" rIns="0" bIns="0" anchor="b"/>
          <a:lstStyle>
            <a:lvl1pPr>
              <a:defRPr sz="3200">
                <a:solidFill>
                  <a:schemeClr val="tx1"/>
                </a:solidFill>
              </a:defRPr>
            </a:lvl1pPr>
          </a:lstStyle>
          <a:p>
            <a:r>
              <a:rPr lang="en-US"/>
              <a:t>Click to edit Master title style</a:t>
            </a:r>
          </a:p>
        </p:txBody>
      </p:sp>
      <p:sp>
        <p:nvSpPr>
          <p:cNvPr id="6" name="Subtitle 2">
            <a:extLst>
              <a:ext uri="{FF2B5EF4-FFF2-40B4-BE49-F238E27FC236}">
                <a16:creationId xmlns:a16="http://schemas.microsoft.com/office/drawing/2014/main" id="{6482AC24-42A4-409D-B027-A606B54ABBB0}"/>
              </a:ext>
            </a:extLst>
          </p:cNvPr>
          <p:cNvSpPr>
            <a:spLocks noGrp="1"/>
          </p:cNvSpPr>
          <p:nvPr>
            <p:ph type="subTitle" idx="1"/>
          </p:nvPr>
        </p:nvSpPr>
        <p:spPr bwMode="gray">
          <a:xfrm>
            <a:off x="334800" y="1267747"/>
            <a:ext cx="8558374" cy="360865"/>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287046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 Agenda">
    <p:spTree>
      <p:nvGrpSpPr>
        <p:cNvPr id="1" name=""/>
        <p:cNvGrpSpPr/>
        <p:nvPr/>
      </p:nvGrpSpPr>
      <p:grpSpPr>
        <a:xfrm>
          <a:off x="0" y="0"/>
          <a:ext cx="0" cy="0"/>
          <a:chOff x="0" y="0"/>
          <a:chExt cx="0" cy="0"/>
        </a:xfrm>
      </p:grpSpPr>
      <p:sp>
        <p:nvSpPr>
          <p:cNvPr id="4" name="Content Placeholder 3"/>
          <p:cNvSpPr>
            <a:spLocks noGrp="1"/>
          </p:cNvSpPr>
          <p:nvPr>
            <p:ph sz="quarter" idx="17"/>
          </p:nvPr>
        </p:nvSpPr>
        <p:spPr bwMode="gray">
          <a:xfrm>
            <a:off x="246938" y="1931197"/>
            <a:ext cx="8643600" cy="3980439"/>
          </a:xfrm>
        </p:spPr>
        <p:txBody>
          <a:bodyPr/>
          <a:lstStyle>
            <a:lvl1pPr>
              <a:spcBef>
                <a:spcPts val="900"/>
              </a:spcBef>
              <a:defRPr sz="2000"/>
            </a:lvl1pPr>
            <a:lvl2pPr marL="0" indent="0">
              <a:spcBef>
                <a:spcPts val="900"/>
              </a:spcBef>
              <a:buNone/>
              <a:defRPr sz="2000">
                <a:solidFill>
                  <a:schemeClr val="accent4"/>
                </a:solidFill>
              </a:defRPr>
            </a:lvl2pPr>
            <a:lvl3pPr marL="252025" indent="-252025">
              <a:spcBef>
                <a:spcPts val="900"/>
              </a:spcBef>
              <a:buClr>
                <a:schemeClr val="accent4"/>
              </a:buClr>
              <a:buFont typeface="Symbol" panose="05050102010706020507" pitchFamily="18" charset="2"/>
              <a:buChar char=""/>
              <a:defRPr sz="2000">
                <a:solidFill>
                  <a:schemeClr val="accent4"/>
                </a:solidFill>
              </a:defRPr>
            </a:lvl3pPr>
            <a:lvl4pPr marL="252025" indent="-252025">
              <a:spcBef>
                <a:spcPts val="900"/>
              </a:spcBef>
              <a:buClr>
                <a:schemeClr val="accent4"/>
              </a:buClr>
              <a:buFont typeface="Symbol" panose="05050102010706020507" pitchFamily="18" charset="2"/>
              <a:buChar char=""/>
              <a:defRPr sz="2000">
                <a:solidFill>
                  <a:schemeClr val="accent4"/>
                </a:solidFill>
              </a:defRPr>
            </a:lvl4pPr>
            <a:lvl5pPr marL="252025" indent="-252025">
              <a:spcBef>
                <a:spcPts val="900"/>
              </a:spcBef>
              <a:buClr>
                <a:schemeClr val="accent4"/>
              </a:buClr>
              <a:buFont typeface="Symbol" panose="05050102010706020507" pitchFamily="18" charset="2"/>
              <a:buChar char=""/>
              <a:defRPr sz="2000">
                <a:solidFill>
                  <a:schemeClr val="accent4"/>
                </a:solidFill>
              </a:defRPr>
            </a:lvl5pPr>
            <a:lvl6pPr marL="252025" indent="-252025">
              <a:spcBef>
                <a:spcPts val="900"/>
              </a:spcBef>
              <a:buClr>
                <a:schemeClr val="accent4"/>
              </a:buClr>
              <a:buFont typeface="Symbol" panose="05050102010706020507" pitchFamily="18" charset="2"/>
              <a:buChar char=""/>
              <a:defRPr sz="2000">
                <a:solidFill>
                  <a:schemeClr val="accent4"/>
                </a:solidFill>
              </a:defRPr>
            </a:lvl6pPr>
            <a:lvl7pPr marL="252025" indent="-252025">
              <a:spcBef>
                <a:spcPts val="900"/>
              </a:spcBef>
              <a:buClr>
                <a:schemeClr val="accent4"/>
              </a:buClr>
              <a:buFont typeface="Symbol" panose="05050102010706020507" pitchFamily="18" charset="2"/>
              <a:buChar char=""/>
              <a:defRPr sz="2000">
                <a:solidFill>
                  <a:schemeClr val="accent4"/>
                </a:solidFill>
              </a:defRPr>
            </a:lvl7pPr>
            <a:lvl8pPr marL="252025" indent="-252025">
              <a:spcBef>
                <a:spcPts val="900"/>
              </a:spcBef>
              <a:buClr>
                <a:schemeClr val="accent4"/>
              </a:buClr>
              <a:buFont typeface="Symbol" panose="05050102010706020507" pitchFamily="18" charset="2"/>
              <a:buChar char=""/>
              <a:defRPr sz="2000">
                <a:solidFill>
                  <a:schemeClr val="accent4"/>
                </a:solidFill>
              </a:defRPr>
            </a:lvl8pPr>
            <a:lvl9pPr marL="252025" indent="-252025">
              <a:spcBef>
                <a:spcPts val="900"/>
              </a:spcBef>
              <a:buClr>
                <a:schemeClr val="accent4"/>
              </a:buClr>
              <a:buFont typeface="Symbol" panose="05050102010706020507" pitchFamily="18" charset="2"/>
              <a:buChar char=""/>
              <a:defRPr sz="2000">
                <a:solidFill>
                  <a:schemeClr val="accent4"/>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8"/>
          </p:nvPr>
        </p:nvSpPr>
        <p:spPr bwMode="gray"/>
        <p:txBody>
          <a:bodyPr/>
          <a:lstStyle/>
          <a:p>
            <a:fld id="{F7AFF65D-AAB4-46ED-A858-A6BA48891152}" type="datetime4">
              <a:rPr lang="en-US" smtClean="0"/>
              <a:t>May 6, 2021</a:t>
            </a:fld>
            <a:endParaRPr lang="en-US"/>
          </a:p>
        </p:txBody>
      </p:sp>
      <p:sp>
        <p:nvSpPr>
          <p:cNvPr id="5" name="Footer Placeholder 4"/>
          <p:cNvSpPr>
            <a:spLocks noGrp="1"/>
          </p:cNvSpPr>
          <p:nvPr>
            <p:ph type="ftr" sz="quarter" idx="19"/>
          </p:nvPr>
        </p:nvSpPr>
        <p:spPr bwMode="gray"/>
        <p:txBody>
          <a:bodyPr/>
          <a:lstStyle/>
          <a:p>
            <a:pPr lvl="8"/>
            <a:endParaRPr lang="en-US"/>
          </a:p>
        </p:txBody>
      </p:sp>
      <p:sp>
        <p:nvSpPr>
          <p:cNvPr id="6" name="Slide Number Placeholder 5"/>
          <p:cNvSpPr>
            <a:spLocks noGrp="1"/>
          </p:cNvSpPr>
          <p:nvPr>
            <p:ph type="sldNum" sz="quarter" idx="20"/>
          </p:nvPr>
        </p:nvSpPr>
        <p:spPr bwMode="gray"/>
        <p:txBody>
          <a:bodyPr/>
          <a:lstStyle/>
          <a:p>
            <a:r>
              <a:rPr lang="en-US"/>
              <a:t>Slide </a:t>
            </a:r>
            <a:fld id="{619F89D8-7AE3-494A-97F3-03D680869632}" type="slidenum">
              <a:rPr lang="en-US" smtClean="0"/>
              <a:pPr/>
              <a:t>‹#›</a:t>
            </a:fld>
            <a:endParaRPr lang="en-US"/>
          </a:p>
        </p:txBody>
      </p:sp>
      <p:sp>
        <p:nvSpPr>
          <p:cNvPr id="7" name="Title 6"/>
          <p:cNvSpPr>
            <a:spLocks noGrp="1"/>
          </p:cNvSpPr>
          <p:nvPr>
            <p:ph type="title"/>
          </p:nvPr>
        </p:nvSpPr>
        <p:spPr bwMode="gray"/>
        <p:txBody>
          <a:bodyPr/>
          <a:lstStyle/>
          <a:p>
            <a:r>
              <a:rPr lang="en-US"/>
              <a:t>Click to edit Master title style</a:t>
            </a:r>
          </a:p>
        </p:txBody>
      </p:sp>
    </p:spTree>
    <p:extLst>
      <p:ext uri="{BB962C8B-B14F-4D97-AF65-F5344CB8AC3E}">
        <p14:creationId xmlns:p14="http://schemas.microsoft.com/office/powerpoint/2010/main" val="398477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 Content">
    <p:spTree>
      <p:nvGrpSpPr>
        <p:cNvPr id="1" name=""/>
        <p:cNvGrpSpPr/>
        <p:nvPr/>
      </p:nvGrpSpPr>
      <p:grpSpPr>
        <a:xfrm>
          <a:off x="0" y="0"/>
          <a:ext cx="0" cy="0"/>
          <a:chOff x="0" y="0"/>
          <a:chExt cx="0" cy="0"/>
        </a:xfrm>
      </p:grpSpPr>
      <p:sp>
        <p:nvSpPr>
          <p:cNvPr id="9" name="Content Placeholder 8"/>
          <p:cNvSpPr>
            <a:spLocks noGrp="1"/>
          </p:cNvSpPr>
          <p:nvPr>
            <p:ph sz="quarter" idx="21"/>
          </p:nvPr>
        </p:nvSpPr>
        <p:spPr bwMode="gray">
          <a:xfrm>
            <a:off x="246938" y="1931198"/>
            <a:ext cx="8643600" cy="39822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8"/>
          </p:nvPr>
        </p:nvSpPr>
        <p:spPr bwMode="gray"/>
        <p:txBody>
          <a:bodyPr/>
          <a:lstStyle/>
          <a:p>
            <a:fld id="{FFAB2352-921F-4DD8-A99A-A1474F6943FF}" type="datetime4">
              <a:rPr lang="en-US" smtClean="0"/>
              <a:t>May 6, 2021</a:t>
            </a:fld>
            <a:endParaRPr lang="en-US"/>
          </a:p>
        </p:txBody>
      </p:sp>
      <p:sp>
        <p:nvSpPr>
          <p:cNvPr id="6" name="Footer Placeholder 5"/>
          <p:cNvSpPr>
            <a:spLocks noGrp="1"/>
          </p:cNvSpPr>
          <p:nvPr>
            <p:ph type="ftr" sz="quarter" idx="19"/>
          </p:nvPr>
        </p:nvSpPr>
        <p:spPr bwMode="gray"/>
        <p:txBody>
          <a:bodyPr/>
          <a:lstStyle/>
          <a:p>
            <a:pPr lvl="8"/>
            <a:endParaRPr lang="en-US"/>
          </a:p>
        </p:txBody>
      </p:sp>
      <p:sp>
        <p:nvSpPr>
          <p:cNvPr id="11" name="Slide Number Placeholder 10"/>
          <p:cNvSpPr>
            <a:spLocks noGrp="1"/>
          </p:cNvSpPr>
          <p:nvPr>
            <p:ph type="sldNum" sz="quarter" idx="20"/>
          </p:nvPr>
        </p:nvSpPr>
        <p:spPr bwMode="gray"/>
        <p:txBody>
          <a:bodyPr/>
          <a:lstStyle/>
          <a:p>
            <a:r>
              <a:rPr lang="en-US"/>
              <a:t>Slide </a:t>
            </a:r>
            <a:fld id="{619F89D8-7AE3-494A-97F3-03D680869632}" type="slidenum">
              <a:rPr lang="en-US" smtClean="0"/>
              <a:pPr/>
              <a:t>‹#›</a:t>
            </a:fld>
            <a:endParaRPr lang="en-US"/>
          </a:p>
        </p:txBody>
      </p:sp>
      <p:sp>
        <p:nvSpPr>
          <p:cNvPr id="8"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8842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 Content &amp; Box">
    <p:spTree>
      <p:nvGrpSpPr>
        <p:cNvPr id="1" name=""/>
        <p:cNvGrpSpPr/>
        <p:nvPr/>
      </p:nvGrpSpPr>
      <p:grpSpPr>
        <a:xfrm>
          <a:off x="0" y="0"/>
          <a:ext cx="0" cy="0"/>
          <a:chOff x="0" y="0"/>
          <a:chExt cx="0" cy="0"/>
        </a:xfrm>
      </p:grpSpPr>
      <p:sp>
        <p:nvSpPr>
          <p:cNvPr id="9" name="Content Placeholder 8"/>
          <p:cNvSpPr>
            <a:spLocks noGrp="1"/>
          </p:cNvSpPr>
          <p:nvPr>
            <p:ph sz="quarter" idx="21"/>
          </p:nvPr>
        </p:nvSpPr>
        <p:spPr bwMode="gray">
          <a:xfrm>
            <a:off x="246938" y="1931195"/>
            <a:ext cx="8643600" cy="3430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8"/>
          </p:nvPr>
        </p:nvSpPr>
        <p:spPr bwMode="gray"/>
        <p:txBody>
          <a:bodyPr/>
          <a:lstStyle/>
          <a:p>
            <a:fld id="{FFAB2352-921F-4DD8-A99A-A1474F6943FF}" type="datetime4">
              <a:rPr lang="en-US" smtClean="0"/>
              <a:t>May 6, 2021</a:t>
            </a:fld>
            <a:endParaRPr lang="en-US"/>
          </a:p>
        </p:txBody>
      </p:sp>
      <p:sp>
        <p:nvSpPr>
          <p:cNvPr id="6" name="Footer Placeholder 5"/>
          <p:cNvSpPr>
            <a:spLocks noGrp="1"/>
          </p:cNvSpPr>
          <p:nvPr>
            <p:ph type="ftr" sz="quarter" idx="19"/>
          </p:nvPr>
        </p:nvSpPr>
        <p:spPr bwMode="gray"/>
        <p:txBody>
          <a:bodyPr/>
          <a:lstStyle/>
          <a:p>
            <a:pPr lvl="8"/>
            <a:endParaRPr lang="en-US"/>
          </a:p>
        </p:txBody>
      </p:sp>
      <p:sp>
        <p:nvSpPr>
          <p:cNvPr id="11" name="Slide Number Placeholder 10"/>
          <p:cNvSpPr>
            <a:spLocks noGrp="1"/>
          </p:cNvSpPr>
          <p:nvPr>
            <p:ph type="sldNum" sz="quarter" idx="20"/>
          </p:nvPr>
        </p:nvSpPr>
        <p:spPr bwMode="gray"/>
        <p:txBody>
          <a:bodyPr/>
          <a:lstStyle/>
          <a:p>
            <a:r>
              <a:rPr lang="en-US"/>
              <a:t>Slide </a:t>
            </a:r>
            <a:fld id="{619F89D8-7AE3-494A-97F3-03D680869632}" type="slidenum">
              <a:rPr lang="en-US" smtClean="0"/>
              <a:pPr/>
              <a:t>‹#›</a:t>
            </a:fld>
            <a:endParaRPr lang="en-US"/>
          </a:p>
        </p:txBody>
      </p:sp>
      <p:sp>
        <p:nvSpPr>
          <p:cNvPr id="8" name="Subtitle 2"/>
          <p:cNvSpPr>
            <a:spLocks noGrp="1"/>
          </p:cNvSpPr>
          <p:nvPr>
            <p:ph type="subTitle" idx="13"/>
          </p:nvPr>
        </p:nvSpPr>
        <p:spPr bwMode="gray">
          <a:xfrm>
            <a:off x="246934"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10" name="Text Placeholder 7"/>
          <p:cNvSpPr>
            <a:spLocks noGrp="1"/>
          </p:cNvSpPr>
          <p:nvPr>
            <p:ph type="body" sz="quarter" idx="29"/>
          </p:nvPr>
        </p:nvSpPr>
        <p:spPr bwMode="gray">
          <a:xfrm>
            <a:off x="246934" y="5453067"/>
            <a:ext cx="8643600" cy="460375"/>
          </a:xfrm>
          <a:solidFill>
            <a:schemeClr val="accent3"/>
          </a:solidFill>
        </p:spPr>
        <p:txBody>
          <a:bodyPr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20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 Title &amp;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17488BFE-015E-452C-932B-DB979AC8F282}"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6" name="Subtitle 2"/>
          <p:cNvSpPr>
            <a:spLocks noGrp="1"/>
          </p:cNvSpPr>
          <p:nvPr>
            <p:ph type="subTitle" idx="13"/>
          </p:nvPr>
        </p:nvSpPr>
        <p:spPr bwMode="gray">
          <a:xfrm>
            <a:off x="24826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7" name="Text Placeholder 11"/>
          <p:cNvSpPr>
            <a:spLocks noGrp="1"/>
          </p:cNvSpPr>
          <p:nvPr>
            <p:ph type="body" sz="quarter" idx="16"/>
          </p:nvPr>
        </p:nvSpPr>
        <p:spPr bwMode="gray">
          <a:xfrm>
            <a:off x="246939" y="1931192"/>
            <a:ext cx="864360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5"/>
          <p:cNvSpPr>
            <a:spLocks noGrp="1"/>
          </p:cNvSpPr>
          <p:nvPr>
            <p:ph sz="quarter" idx="19"/>
          </p:nvPr>
        </p:nvSpPr>
        <p:spPr bwMode="gray">
          <a:xfrm>
            <a:off x="246938" y="2317637"/>
            <a:ext cx="8643600" cy="3594212"/>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p:nvPr userDrawn="1"/>
        </p:nvCxnSpPr>
        <p:spPr bwMode="gray">
          <a:xfrm>
            <a:off x="246939" y="2238495"/>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22616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itle (5) &amp; Content (6)">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D8D4DCBA-4C7A-4489-854D-9CAAB7BC53A0}"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cxnSp>
        <p:nvCxnSpPr>
          <p:cNvPr id="9" name="Straight Connector 8"/>
          <p:cNvCxnSpPr/>
          <p:nvPr userDrawn="1"/>
        </p:nvCxnSpPr>
        <p:spPr bwMode="gray">
          <a:xfrm>
            <a:off x="3203113"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0" name="Straight Connector 9"/>
          <p:cNvCxnSpPr/>
          <p:nvPr userDrawn="1"/>
        </p:nvCxnSpPr>
        <p:spPr bwMode="gray">
          <a:xfrm>
            <a:off x="6158617"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4" name="Text Placeholder 11"/>
          <p:cNvSpPr>
            <a:spLocks noGrp="1"/>
          </p:cNvSpPr>
          <p:nvPr>
            <p:ph type="body" sz="quarter" idx="17"/>
          </p:nvPr>
        </p:nvSpPr>
        <p:spPr bwMode="gray">
          <a:xfrm>
            <a:off x="320430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1"/>
          <p:cNvSpPr>
            <a:spLocks noGrp="1"/>
          </p:cNvSpPr>
          <p:nvPr>
            <p:ph type="body" sz="quarter" idx="18"/>
          </p:nvPr>
        </p:nvSpPr>
        <p:spPr bwMode="gray">
          <a:xfrm>
            <a:off x="6158617" y="1931194"/>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p:cNvSpPr>
            <a:spLocks noGrp="1"/>
          </p:cNvSpPr>
          <p:nvPr>
            <p:ph type="body" sz="quarter" idx="19"/>
          </p:nvPr>
        </p:nvSpPr>
        <p:spPr bwMode="gray">
          <a:xfrm>
            <a:off x="247610"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p:cNvCxnSpPr/>
          <p:nvPr userDrawn="1"/>
        </p:nvCxnSpPr>
        <p:spPr bwMode="gray">
          <a:xfrm>
            <a:off x="247610"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1" name="Straight Connector 20"/>
          <p:cNvCxnSpPr/>
          <p:nvPr userDrawn="1"/>
        </p:nvCxnSpPr>
        <p:spPr bwMode="gray">
          <a:xfrm>
            <a:off x="3203113"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userDrawn="1"/>
        </p:nvCxnSpPr>
        <p:spPr bwMode="gray">
          <a:xfrm>
            <a:off x="6158617"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3" name="Text Placeholder 11"/>
          <p:cNvSpPr>
            <a:spLocks noGrp="1"/>
          </p:cNvSpPr>
          <p:nvPr>
            <p:ph type="body" sz="quarter" idx="20"/>
          </p:nvPr>
        </p:nvSpPr>
        <p:spPr bwMode="gray">
          <a:xfrm>
            <a:off x="3203113"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p:cNvSpPr>
            <a:spLocks noGrp="1"/>
          </p:cNvSpPr>
          <p:nvPr>
            <p:ph type="body" sz="quarter" idx="21"/>
          </p:nvPr>
        </p:nvSpPr>
        <p:spPr bwMode="gray">
          <a:xfrm>
            <a:off x="6158617"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3"/>
          <p:cNvSpPr>
            <a:spLocks noGrp="1"/>
          </p:cNvSpPr>
          <p:nvPr>
            <p:ph sz="quarter" idx="23"/>
          </p:nvPr>
        </p:nvSpPr>
        <p:spPr bwMode="gray">
          <a:xfrm>
            <a:off x="247609" y="1931195"/>
            <a:ext cx="2732875" cy="18092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3"/>
          <p:cNvSpPr>
            <a:spLocks noGrp="1"/>
          </p:cNvSpPr>
          <p:nvPr>
            <p:ph sz="quarter" idx="24"/>
          </p:nvPr>
        </p:nvSpPr>
        <p:spPr bwMode="gray">
          <a:xfrm>
            <a:off x="3204304" y="2317642"/>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3"/>
          <p:cNvSpPr>
            <a:spLocks noGrp="1"/>
          </p:cNvSpPr>
          <p:nvPr>
            <p:ph sz="quarter" idx="25"/>
          </p:nvPr>
        </p:nvSpPr>
        <p:spPr bwMode="gray">
          <a:xfrm>
            <a:off x="6158617" y="2317642"/>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3"/>
          <p:cNvSpPr>
            <a:spLocks noGrp="1"/>
          </p:cNvSpPr>
          <p:nvPr>
            <p:ph sz="quarter" idx="26"/>
          </p:nvPr>
        </p:nvSpPr>
        <p:spPr bwMode="gray">
          <a:xfrm>
            <a:off x="247609"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7"/>
          </p:nvPr>
        </p:nvSpPr>
        <p:spPr bwMode="gray">
          <a:xfrm>
            <a:off x="3203113"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3"/>
          <p:cNvSpPr>
            <a:spLocks noGrp="1"/>
          </p:cNvSpPr>
          <p:nvPr>
            <p:ph sz="quarter" idx="28"/>
          </p:nvPr>
        </p:nvSpPr>
        <p:spPr bwMode="gray">
          <a:xfrm>
            <a:off x="6158617"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415930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 Title (6) &amp; Content (6)">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D8D4DCBA-4C7A-4489-854D-9CAAB7BC53A0}"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7610"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userDrawn="1"/>
        </p:nvCxnSpPr>
        <p:spPr bwMode="gray">
          <a:xfrm>
            <a:off x="3203212"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0" name="Straight Connector 9"/>
          <p:cNvCxnSpPr/>
          <p:nvPr userDrawn="1"/>
        </p:nvCxnSpPr>
        <p:spPr bwMode="gray">
          <a:xfrm>
            <a:off x="6158814"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4" name="Text Placeholder 11"/>
          <p:cNvSpPr>
            <a:spLocks noGrp="1"/>
          </p:cNvSpPr>
          <p:nvPr>
            <p:ph type="body" sz="quarter" idx="17"/>
          </p:nvPr>
        </p:nvSpPr>
        <p:spPr bwMode="gray">
          <a:xfrm>
            <a:off x="3204304" y="1931193"/>
            <a:ext cx="2731783"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1"/>
          <p:cNvSpPr>
            <a:spLocks noGrp="1"/>
          </p:cNvSpPr>
          <p:nvPr>
            <p:ph type="body" sz="quarter" idx="18"/>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p:cNvSpPr>
            <a:spLocks noGrp="1"/>
          </p:cNvSpPr>
          <p:nvPr>
            <p:ph type="body" sz="quarter" idx="19"/>
          </p:nvPr>
        </p:nvSpPr>
        <p:spPr bwMode="gray">
          <a:xfrm>
            <a:off x="247610"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p:cNvCxnSpPr/>
          <p:nvPr userDrawn="1"/>
        </p:nvCxnSpPr>
        <p:spPr bwMode="gray">
          <a:xfrm>
            <a:off x="247610"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1" name="Straight Connector 20"/>
          <p:cNvCxnSpPr/>
          <p:nvPr userDrawn="1"/>
        </p:nvCxnSpPr>
        <p:spPr bwMode="gray">
          <a:xfrm>
            <a:off x="3203212"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userDrawn="1"/>
        </p:nvCxnSpPr>
        <p:spPr bwMode="gray">
          <a:xfrm>
            <a:off x="6158814" y="4410680"/>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3" name="Text Placeholder 11"/>
          <p:cNvSpPr>
            <a:spLocks noGrp="1"/>
          </p:cNvSpPr>
          <p:nvPr>
            <p:ph type="body" sz="quarter" idx="20"/>
          </p:nvPr>
        </p:nvSpPr>
        <p:spPr bwMode="gray">
          <a:xfrm>
            <a:off x="3203212"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p:cNvSpPr>
            <a:spLocks noGrp="1"/>
          </p:cNvSpPr>
          <p:nvPr>
            <p:ph type="body" sz="quarter" idx="21"/>
          </p:nvPr>
        </p:nvSpPr>
        <p:spPr bwMode="gray">
          <a:xfrm>
            <a:off x="6158814" y="4103378"/>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3"/>
          <p:cNvSpPr>
            <a:spLocks noGrp="1"/>
          </p:cNvSpPr>
          <p:nvPr>
            <p:ph sz="quarter" idx="23"/>
          </p:nvPr>
        </p:nvSpPr>
        <p:spPr bwMode="gray">
          <a:xfrm>
            <a:off x="247610" y="2317642"/>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3"/>
          <p:cNvSpPr>
            <a:spLocks noGrp="1"/>
          </p:cNvSpPr>
          <p:nvPr>
            <p:ph sz="quarter" idx="24"/>
          </p:nvPr>
        </p:nvSpPr>
        <p:spPr bwMode="gray">
          <a:xfrm>
            <a:off x="3204304" y="2317642"/>
            <a:ext cx="2731783"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3"/>
          <p:cNvSpPr>
            <a:spLocks noGrp="1"/>
          </p:cNvSpPr>
          <p:nvPr>
            <p:ph sz="quarter" idx="25"/>
          </p:nvPr>
        </p:nvSpPr>
        <p:spPr bwMode="gray">
          <a:xfrm>
            <a:off x="6158814" y="2317642"/>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3"/>
          <p:cNvSpPr>
            <a:spLocks noGrp="1"/>
          </p:cNvSpPr>
          <p:nvPr>
            <p:ph sz="quarter" idx="26"/>
          </p:nvPr>
        </p:nvSpPr>
        <p:spPr bwMode="gray">
          <a:xfrm>
            <a:off x="247610"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7"/>
          </p:nvPr>
        </p:nvSpPr>
        <p:spPr bwMode="gray">
          <a:xfrm>
            <a:off x="3203212"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3"/>
          <p:cNvSpPr>
            <a:spLocks noGrp="1"/>
          </p:cNvSpPr>
          <p:nvPr>
            <p:ph sz="quarter" idx="28"/>
          </p:nvPr>
        </p:nvSpPr>
        <p:spPr bwMode="gray">
          <a:xfrm>
            <a:off x="6158814" y="4489827"/>
            <a:ext cx="2732875" cy="14228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20899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 Title &amp; Content (8)">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C55A9BD9-4AB1-4514-A40D-3F4348B2CF77}"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8662" y="1931193"/>
            <a:ext cx="864360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2"/>
          <p:cNvSpPr>
            <a:spLocks noGrp="1"/>
          </p:cNvSpPr>
          <p:nvPr>
            <p:ph sz="quarter" idx="25"/>
          </p:nvPr>
        </p:nvSpPr>
        <p:spPr bwMode="gray">
          <a:xfrm>
            <a:off x="247610" y="2317637"/>
            <a:ext cx="1304496" cy="1710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32"/>
          <p:cNvSpPr>
            <a:spLocks noGrp="1"/>
          </p:cNvSpPr>
          <p:nvPr>
            <p:ph sz="quarter" idx="26"/>
          </p:nvPr>
        </p:nvSpPr>
        <p:spPr bwMode="gray">
          <a:xfrm>
            <a:off x="247610" y="4202644"/>
            <a:ext cx="1304496" cy="1710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2"/>
          <p:cNvSpPr>
            <a:spLocks noGrp="1"/>
          </p:cNvSpPr>
          <p:nvPr>
            <p:ph sz="quarter" idx="27"/>
          </p:nvPr>
        </p:nvSpPr>
        <p:spPr bwMode="gray">
          <a:xfrm>
            <a:off x="4623278" y="2317637"/>
            <a:ext cx="1304496" cy="1710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2"/>
          <p:cNvSpPr>
            <a:spLocks noGrp="1"/>
          </p:cNvSpPr>
          <p:nvPr>
            <p:ph sz="quarter" idx="28"/>
          </p:nvPr>
        </p:nvSpPr>
        <p:spPr bwMode="gray">
          <a:xfrm>
            <a:off x="4623278" y="4202644"/>
            <a:ext cx="1304496" cy="1710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quarter" idx="18"/>
          </p:nvPr>
        </p:nvSpPr>
        <p:spPr bwMode="gray">
          <a:xfrm>
            <a:off x="1692518" y="2317637"/>
            <a:ext cx="2818756" cy="17100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p:cNvSpPr>
            <a:spLocks noGrp="1"/>
          </p:cNvSpPr>
          <p:nvPr>
            <p:ph sz="quarter" idx="19"/>
          </p:nvPr>
        </p:nvSpPr>
        <p:spPr bwMode="gray">
          <a:xfrm>
            <a:off x="1692518" y="4202644"/>
            <a:ext cx="2818756" cy="1710000"/>
          </a:xfrm>
        </p:spPr>
        <p:txBody>
          <a:bodyPr lIns="0" tIns="0" rIns="0" bIns="0"/>
          <a:lstStyle>
            <a:lvl1pPr rtl="0">
              <a:defRPr/>
            </a:lvl1pPr>
            <a:lvl2pPr rtl="0">
              <a:defRPr/>
            </a:lvl2pPr>
            <a:lvl3pPr rtl="0">
              <a:defRPr/>
            </a:lvl3pPr>
            <a:lvl4pPr rtl="0">
              <a:defRPr/>
            </a:lvl4pPr>
            <a:lvl5pPr rt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0"/>
          </p:nvPr>
        </p:nvSpPr>
        <p:spPr bwMode="gray">
          <a:xfrm>
            <a:off x="6071518" y="2317637"/>
            <a:ext cx="2819974" cy="17100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1"/>
          </p:nvPr>
        </p:nvSpPr>
        <p:spPr bwMode="gray">
          <a:xfrm>
            <a:off x="6071518" y="4202644"/>
            <a:ext cx="2819974" cy="1710000"/>
          </a:xfrm>
        </p:spPr>
        <p:txBody>
          <a:bodyPr lIns="0" tIns="0" rIns="0" bIns="0"/>
          <a:lstStyle>
            <a:lvl1pPr rtl="0">
              <a:defRPr/>
            </a:lvl1pPr>
            <a:lvl2pPr rtl="0">
              <a:defRPr/>
            </a:lvl2pPr>
            <a:lvl3pPr rtl="0">
              <a:defRPr/>
            </a:lvl3pPr>
            <a:lvl4pPr rtl="0">
              <a:defRPr/>
            </a:lvl4pPr>
            <a:lvl5pPr rt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4" name="Straight Connector 23"/>
          <p:cNvCxnSpPr/>
          <p:nvPr userDrawn="1"/>
        </p:nvCxnSpPr>
        <p:spPr bwMode="gray">
          <a:xfrm>
            <a:off x="248662" y="2238495"/>
            <a:ext cx="86415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userDrawn="1"/>
        </p:nvCxnSpPr>
        <p:spPr bwMode="gray">
          <a:xfrm>
            <a:off x="248662" y="4115141"/>
            <a:ext cx="86415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25492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 Title &amp; Content (8) &amp; Box">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EAB57985-67D2-4C2C-8135-28A8C8C9566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1" y="1931193"/>
            <a:ext cx="864360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2"/>
          <p:cNvSpPr>
            <a:spLocks noGrp="1"/>
          </p:cNvSpPr>
          <p:nvPr>
            <p:ph sz="quarter" idx="25"/>
          </p:nvPr>
        </p:nvSpPr>
        <p:spPr bwMode="gray">
          <a:xfrm>
            <a:off x="246938" y="2317637"/>
            <a:ext cx="1304496" cy="1436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32"/>
          <p:cNvSpPr>
            <a:spLocks noGrp="1"/>
          </p:cNvSpPr>
          <p:nvPr>
            <p:ph sz="quarter" idx="26"/>
          </p:nvPr>
        </p:nvSpPr>
        <p:spPr bwMode="gray">
          <a:xfrm>
            <a:off x="246938" y="3925788"/>
            <a:ext cx="1304496" cy="1436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2"/>
          <p:cNvSpPr>
            <a:spLocks noGrp="1"/>
          </p:cNvSpPr>
          <p:nvPr>
            <p:ph sz="quarter" idx="27"/>
          </p:nvPr>
        </p:nvSpPr>
        <p:spPr bwMode="gray">
          <a:xfrm>
            <a:off x="4623278" y="2317636"/>
            <a:ext cx="1304496" cy="1436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2"/>
          <p:cNvSpPr>
            <a:spLocks noGrp="1"/>
          </p:cNvSpPr>
          <p:nvPr>
            <p:ph sz="quarter" idx="28"/>
          </p:nvPr>
        </p:nvSpPr>
        <p:spPr bwMode="gray">
          <a:xfrm>
            <a:off x="4623278" y="3925788"/>
            <a:ext cx="1304496" cy="1436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quarter" idx="18"/>
          </p:nvPr>
        </p:nvSpPr>
        <p:spPr bwMode="gray">
          <a:xfrm>
            <a:off x="1693275" y="2317636"/>
            <a:ext cx="2818566" cy="14364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p:cNvSpPr>
            <a:spLocks noGrp="1"/>
          </p:cNvSpPr>
          <p:nvPr>
            <p:ph sz="quarter" idx="19"/>
          </p:nvPr>
        </p:nvSpPr>
        <p:spPr bwMode="gray">
          <a:xfrm>
            <a:off x="1693275" y="3925788"/>
            <a:ext cx="2818566" cy="1436400"/>
          </a:xfrm>
        </p:spPr>
        <p:txBody>
          <a:bodyPr lIns="0" tIns="0" rIns="0" bIns="0"/>
          <a:lstStyle>
            <a:lvl1pPr rtl="0">
              <a:defRPr/>
            </a:lvl1pPr>
            <a:lvl2pPr rtl="0">
              <a:defRPr/>
            </a:lvl2pPr>
            <a:lvl3pPr rtl="0">
              <a:defRPr/>
            </a:lvl3pPr>
            <a:lvl4pPr rtl="0">
              <a:defRPr/>
            </a:lvl4pPr>
            <a:lvl5pPr rt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0"/>
          </p:nvPr>
        </p:nvSpPr>
        <p:spPr bwMode="gray">
          <a:xfrm>
            <a:off x="6071519" y="2317636"/>
            <a:ext cx="2819974" cy="14364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1"/>
          </p:nvPr>
        </p:nvSpPr>
        <p:spPr bwMode="gray">
          <a:xfrm>
            <a:off x="6071519" y="3925788"/>
            <a:ext cx="2819974" cy="1436400"/>
          </a:xfrm>
        </p:spPr>
        <p:txBody>
          <a:bodyPr lIns="0" tIns="0" rIns="0" bIns="0"/>
          <a:lstStyle>
            <a:lvl1pPr rtl="0">
              <a:defRPr/>
            </a:lvl1pPr>
            <a:lvl2pPr rtl="0">
              <a:defRPr/>
            </a:lvl2pPr>
            <a:lvl3pPr rtl="0">
              <a:defRPr/>
            </a:lvl3pPr>
            <a:lvl4pPr rtl="0">
              <a:defRPr/>
            </a:lvl4pPr>
            <a:lvl5pPr rt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7"/>
          <p:cNvSpPr>
            <a:spLocks noGrp="1"/>
          </p:cNvSpPr>
          <p:nvPr>
            <p:ph type="body" sz="quarter" idx="29"/>
          </p:nvPr>
        </p:nvSpPr>
        <p:spPr bwMode="gray">
          <a:xfrm>
            <a:off x="247611" y="5453067"/>
            <a:ext cx="8643600" cy="460375"/>
          </a:xfrm>
          <a:solidFill>
            <a:schemeClr val="accent3"/>
          </a:solidFill>
        </p:spPr>
        <p:txBody>
          <a:bodyPr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6" name="Straight Connector 25"/>
          <p:cNvCxnSpPr/>
          <p:nvPr userDrawn="1"/>
        </p:nvCxnSpPr>
        <p:spPr bwMode="gray">
          <a:xfrm>
            <a:off x="247611" y="2238495"/>
            <a:ext cx="86415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8" name="Straight Connector 27"/>
          <p:cNvCxnSpPr/>
          <p:nvPr userDrawn="1"/>
        </p:nvCxnSpPr>
        <p:spPr bwMode="gray">
          <a:xfrm>
            <a:off x="247611" y="3839912"/>
            <a:ext cx="86415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332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 Content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4687644" y="1931194"/>
            <a:ext cx="4204045" cy="398091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38" y="1931194"/>
            <a:ext cx="4203305" cy="398091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4572793" y="1931194"/>
            <a:ext cx="0" cy="3980918"/>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6903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 Content (2) &amp; Box">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4687644" y="1931194"/>
            <a:ext cx="4204045" cy="3430994"/>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38" y="1931194"/>
            <a:ext cx="4203305" cy="34309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4572793" y="1931194"/>
            <a:ext cx="0" cy="3430994"/>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3" name="Text Placeholder 7"/>
          <p:cNvSpPr>
            <a:spLocks noGrp="1"/>
          </p:cNvSpPr>
          <p:nvPr>
            <p:ph type="body" sz="quarter" idx="29"/>
          </p:nvPr>
        </p:nvSpPr>
        <p:spPr bwMode="gray">
          <a:xfrm>
            <a:off x="246937" y="5453067"/>
            <a:ext cx="8643600" cy="460375"/>
          </a:xfrm>
          <a:solidFill>
            <a:schemeClr val="accent3"/>
          </a:solidFill>
        </p:spPr>
        <p:txBody>
          <a:bodyPr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373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 Title (2) &amp; Content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6938"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6938"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userDrawn="1"/>
        </p:nvCxnSpPr>
        <p:spPr bwMode="gray">
          <a:xfrm>
            <a:off x="4687059"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0" name="Text Placeholder 11"/>
          <p:cNvSpPr>
            <a:spLocks noGrp="1"/>
          </p:cNvSpPr>
          <p:nvPr>
            <p:ph type="body" sz="quarter" idx="17"/>
          </p:nvPr>
        </p:nvSpPr>
        <p:spPr bwMode="gray">
          <a:xfrm>
            <a:off x="4687059"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4687644" y="2317638"/>
            <a:ext cx="4204045" cy="3594474"/>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38" y="2317638"/>
            <a:ext cx="4203305"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4572793"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38536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Title (2) &amp; Content (2) &amp; Box">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7C4B2A68-D918-4286-96B0-6342B7A9B0CE}"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6936"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6936"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userDrawn="1"/>
        </p:nvCxnSpPr>
        <p:spPr bwMode="gray">
          <a:xfrm>
            <a:off x="4687059"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0" name="Text Placeholder 11"/>
          <p:cNvSpPr>
            <a:spLocks noGrp="1"/>
          </p:cNvSpPr>
          <p:nvPr>
            <p:ph type="body" sz="quarter" idx="17"/>
          </p:nvPr>
        </p:nvSpPr>
        <p:spPr bwMode="gray">
          <a:xfrm>
            <a:off x="4687059"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4687059" y="2317638"/>
            <a:ext cx="4204630" cy="295097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36" y="2317638"/>
            <a:ext cx="4204630"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p:cNvCxnSpPr/>
          <p:nvPr userDrawn="1"/>
        </p:nvCxnSpPr>
        <p:spPr bwMode="gray">
          <a:xfrm>
            <a:off x="4572793" y="2388842"/>
            <a:ext cx="0" cy="287977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5" name="Text Placeholder 7"/>
          <p:cNvSpPr>
            <a:spLocks noGrp="1"/>
          </p:cNvSpPr>
          <p:nvPr>
            <p:ph type="body" sz="quarter" idx="29"/>
          </p:nvPr>
        </p:nvSpPr>
        <p:spPr bwMode="gray">
          <a:xfrm>
            <a:off x="247100" y="5453067"/>
            <a:ext cx="8643600" cy="460375"/>
          </a:xfrm>
          <a:solidFill>
            <a:schemeClr val="accent3"/>
          </a:solidFill>
        </p:spPr>
        <p:txBody>
          <a:bodyPr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75517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Title (2) &amp; Content (2) / Arrow">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972E678C-17C0-4756-8034-8236E2D4136B}"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610"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7610"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userDrawn="1"/>
        </p:nvCxnSpPr>
        <p:spPr bwMode="gray">
          <a:xfrm>
            <a:off x="4683629"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0" name="Text Placeholder 11"/>
          <p:cNvSpPr>
            <a:spLocks noGrp="1"/>
          </p:cNvSpPr>
          <p:nvPr>
            <p:ph type="body" sz="quarter" idx="17"/>
          </p:nvPr>
        </p:nvSpPr>
        <p:spPr bwMode="gray">
          <a:xfrm>
            <a:off x="4686847"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4686847" y="2317638"/>
            <a:ext cx="4204630" cy="3594474"/>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0" y="2317638"/>
            <a:ext cx="4204630"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Gleichschenkliges Dreieck 46"/>
          <p:cNvSpPr/>
          <p:nvPr userDrawn="1"/>
        </p:nvSpPr>
        <p:spPr bwMode="gray">
          <a:xfrm rot="5400000">
            <a:off x="2814542" y="4103616"/>
            <a:ext cx="3523271" cy="93726"/>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
        <p:nvSpPr>
          <p:cNvPr id="16"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2560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 Title (2) &amp; Content (2) &amp; Box / Arrow">
    <p:spTree>
      <p:nvGrpSpPr>
        <p:cNvPr id="1" name=""/>
        <p:cNvGrpSpPr/>
        <p:nvPr/>
      </p:nvGrpSpPr>
      <p:grpSpPr>
        <a:xfrm>
          <a:off x="0" y="0"/>
          <a:ext cx="0" cy="0"/>
          <a:chOff x="0" y="0"/>
          <a:chExt cx="0" cy="0"/>
        </a:xfrm>
      </p:grpSpPr>
      <p:sp>
        <p:nvSpPr>
          <p:cNvPr id="16" name="Gleichschenkliges Dreieck 46"/>
          <p:cNvSpPr/>
          <p:nvPr userDrawn="1"/>
        </p:nvSpPr>
        <p:spPr bwMode="gray">
          <a:xfrm rot="5400000">
            <a:off x="3136210" y="3782064"/>
            <a:ext cx="2879662" cy="93450"/>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46DACDBD-1DFF-49BA-A724-30E3F02C142A}"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610"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7610" y="2238606"/>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userDrawn="1"/>
        </p:nvCxnSpPr>
        <p:spPr bwMode="gray">
          <a:xfrm>
            <a:off x="4683629" y="2238606"/>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0" name="Text Placeholder 11"/>
          <p:cNvSpPr>
            <a:spLocks noGrp="1"/>
          </p:cNvSpPr>
          <p:nvPr>
            <p:ph type="body" sz="quarter" idx="17"/>
          </p:nvPr>
        </p:nvSpPr>
        <p:spPr bwMode="gray">
          <a:xfrm>
            <a:off x="4686848"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4686848" y="2317752"/>
            <a:ext cx="4204630" cy="2950867"/>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0" y="2317752"/>
            <a:ext cx="4204630" cy="295086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7"/>
          <p:cNvSpPr>
            <a:spLocks noGrp="1"/>
          </p:cNvSpPr>
          <p:nvPr>
            <p:ph type="body" sz="quarter" idx="29"/>
          </p:nvPr>
        </p:nvSpPr>
        <p:spPr bwMode="gray">
          <a:xfrm>
            <a:off x="246936" y="5453067"/>
            <a:ext cx="8643600" cy="460375"/>
          </a:xfrm>
          <a:solidFill>
            <a:schemeClr val="accent3"/>
          </a:solidFill>
        </p:spPr>
        <p:txBody>
          <a:bodyPr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ubtitle 2"/>
          <p:cNvSpPr>
            <a:spLocks noGrp="1"/>
          </p:cNvSpPr>
          <p:nvPr>
            <p:ph type="subTitle" idx="13"/>
          </p:nvPr>
        </p:nvSpPr>
        <p:spPr bwMode="gray">
          <a:xfrm>
            <a:off x="246936"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34565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 Title &amp; Content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C1783AD7-02E7-449A-B532-68934DEE5F31}"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610" y="1931192"/>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bwMode="gray">
          <a:xfrm>
            <a:off x="247610"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1" name="Content Placeholder 3"/>
          <p:cNvSpPr>
            <a:spLocks noGrp="1"/>
          </p:cNvSpPr>
          <p:nvPr>
            <p:ph sz="quarter" idx="20"/>
          </p:nvPr>
        </p:nvSpPr>
        <p:spPr bwMode="gray">
          <a:xfrm>
            <a:off x="4686848" y="1931195"/>
            <a:ext cx="4204630" cy="398091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0" y="2317641"/>
            <a:ext cx="4204630" cy="3594475"/>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4" name="Straight Connector 23"/>
          <p:cNvCxnSpPr/>
          <p:nvPr userDrawn="1"/>
        </p:nvCxnSpPr>
        <p:spPr bwMode="gray">
          <a:xfrm>
            <a:off x="4572793"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61486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 Content (3)">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4687644" y="1931194"/>
            <a:ext cx="4204045" cy="192249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38" y="1931194"/>
            <a:ext cx="4203305" cy="398091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4572793" y="1931194"/>
            <a:ext cx="0" cy="3980918"/>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1"/>
          </p:nvPr>
        </p:nvSpPr>
        <p:spPr bwMode="gray">
          <a:xfrm>
            <a:off x="4687644" y="3989616"/>
            <a:ext cx="4204045" cy="192249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266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4: Title (3) &amp; Content (3)">
    <p:spTree>
      <p:nvGrpSpPr>
        <p:cNvPr id="1" name=""/>
        <p:cNvGrpSpPr/>
        <p:nvPr/>
      </p:nvGrpSpPr>
      <p:grpSpPr>
        <a:xfrm>
          <a:off x="0" y="0"/>
          <a:ext cx="0" cy="0"/>
          <a:chOff x="0" y="0"/>
          <a:chExt cx="0" cy="0"/>
        </a:xfrm>
      </p:grpSpPr>
      <p:sp>
        <p:nvSpPr>
          <p:cNvPr id="12" name="Text Placeholder 11"/>
          <p:cNvSpPr>
            <a:spLocks noGrp="1"/>
          </p:cNvSpPr>
          <p:nvPr>
            <p:ph type="body" sz="quarter" idx="16"/>
          </p:nvPr>
        </p:nvSpPr>
        <p:spPr bwMode="gray">
          <a:xfrm>
            <a:off x="247610"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17"/>
          </p:nvPr>
        </p:nvSpPr>
        <p:spPr bwMode="gray">
          <a:xfrm>
            <a:off x="4686848"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p:cNvSpPr>
            <a:spLocks noGrp="1"/>
          </p:cNvSpPr>
          <p:nvPr>
            <p:ph type="body" sz="quarter" idx="18"/>
          </p:nvPr>
        </p:nvSpPr>
        <p:spPr bwMode="gray">
          <a:xfrm>
            <a:off x="4686848" y="4045107"/>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15"/>
          <p:cNvSpPr>
            <a:spLocks noGrp="1"/>
          </p:cNvSpPr>
          <p:nvPr>
            <p:ph sz="quarter" idx="20"/>
          </p:nvPr>
        </p:nvSpPr>
        <p:spPr bwMode="gray">
          <a:xfrm>
            <a:off x="4686848" y="2318322"/>
            <a:ext cx="4204630" cy="1484195"/>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9"/>
          </p:nvPr>
        </p:nvSpPr>
        <p:spPr bwMode="gray">
          <a:xfrm>
            <a:off x="247610" y="2317641"/>
            <a:ext cx="4204630" cy="359512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ußzeilenplatzhalter 2"/>
          <p:cNvSpPr>
            <a:spLocks noGrp="1"/>
          </p:cNvSpPr>
          <p:nvPr>
            <p:ph type="ftr" sz="quarter" idx="10"/>
          </p:nvPr>
        </p:nvSpPr>
        <p:spPr bwMode="gray"/>
        <p:txBody>
          <a:bodyPr/>
          <a:lstStyle/>
          <a:p>
            <a:pPr lvl="8"/>
            <a:endParaRPr lang="en-US"/>
          </a:p>
        </p:txBody>
      </p:sp>
      <p:sp>
        <p:nvSpPr>
          <p:cNvPr id="4" name="Datumsplatzhalter 3"/>
          <p:cNvSpPr>
            <a:spLocks noGrp="1"/>
          </p:cNvSpPr>
          <p:nvPr>
            <p:ph type="dt" sz="half" idx="11"/>
          </p:nvPr>
        </p:nvSpPr>
        <p:spPr bwMode="gray"/>
        <p:txBody>
          <a:bodyPr/>
          <a:lstStyle/>
          <a:p>
            <a:fld id="{86C11801-1BEF-46D9-879F-590C601D8597}" type="datetime4">
              <a:rPr lang="en-US" smtClean="0"/>
              <a:t>May 6, 2021</a:t>
            </a:fld>
            <a:endParaRPr lang="en-US"/>
          </a:p>
        </p:txBody>
      </p:sp>
      <p:sp>
        <p:nvSpPr>
          <p:cNvPr id="5" name="Foliennummernplatzhalt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cxnSp>
        <p:nvCxnSpPr>
          <p:cNvPr id="7" name="Straight Connector 10"/>
          <p:cNvCxnSpPr/>
          <p:nvPr userDrawn="1"/>
        </p:nvCxnSpPr>
        <p:spPr bwMode="gray">
          <a:xfrm>
            <a:off x="247610" y="223917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1" name="Straight Connector 9"/>
          <p:cNvCxnSpPr/>
          <p:nvPr userDrawn="1"/>
        </p:nvCxnSpPr>
        <p:spPr bwMode="gray">
          <a:xfrm>
            <a:off x="4686848" y="223917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4" name="Straight Connector 14"/>
          <p:cNvCxnSpPr/>
          <p:nvPr userDrawn="1"/>
        </p:nvCxnSpPr>
        <p:spPr bwMode="gray">
          <a:xfrm>
            <a:off x="4686848" y="4348008"/>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8" name="Content Placeholder 15"/>
          <p:cNvSpPr>
            <a:spLocks noGrp="1"/>
          </p:cNvSpPr>
          <p:nvPr>
            <p:ph sz="quarter" idx="21"/>
          </p:nvPr>
        </p:nvSpPr>
        <p:spPr bwMode="gray">
          <a:xfrm>
            <a:off x="4686848" y="4432236"/>
            <a:ext cx="4204630" cy="148105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
        <p:nvSpPr>
          <p:cNvPr id="18" name="Subtitle 2"/>
          <p:cNvSpPr>
            <a:spLocks noGrp="1"/>
          </p:cNvSpPr>
          <p:nvPr>
            <p:ph type="subTitle" idx="13"/>
          </p:nvPr>
        </p:nvSpPr>
        <p:spPr bwMode="gray">
          <a:xfrm>
            <a:off x="246939"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2" name="Straight Connector 31"/>
          <p:cNvCxnSpPr/>
          <p:nvPr userDrawn="1"/>
        </p:nvCxnSpPr>
        <p:spPr bwMode="gray">
          <a:xfrm>
            <a:off x="4572793"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0395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 Title (3) &amp; Content (3) &amp; Box">
    <p:spTree>
      <p:nvGrpSpPr>
        <p:cNvPr id="1" name=""/>
        <p:cNvGrpSpPr/>
        <p:nvPr/>
      </p:nvGrpSpPr>
      <p:grpSpPr>
        <a:xfrm>
          <a:off x="0" y="0"/>
          <a:ext cx="0" cy="0"/>
          <a:chOff x="0" y="0"/>
          <a:chExt cx="0" cy="0"/>
        </a:xfrm>
      </p:grpSpPr>
      <p:sp>
        <p:nvSpPr>
          <p:cNvPr id="27" name="Text Placeholder 11"/>
          <p:cNvSpPr>
            <a:spLocks noGrp="1"/>
          </p:cNvSpPr>
          <p:nvPr>
            <p:ph type="body" sz="quarter" idx="22"/>
          </p:nvPr>
        </p:nvSpPr>
        <p:spPr bwMode="gray">
          <a:xfrm>
            <a:off x="246937" y="5452639"/>
            <a:ext cx="8643600" cy="460800"/>
          </a:xfrm>
          <a:solidFill>
            <a:schemeClr val="accent3"/>
          </a:solidFill>
        </p:spPr>
        <p:txBody>
          <a:bodyPr lIns="0" tIns="0" rIns="0"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15"/>
          <p:cNvSpPr>
            <a:spLocks noGrp="1"/>
          </p:cNvSpPr>
          <p:nvPr>
            <p:ph sz="quarter" idx="20"/>
          </p:nvPr>
        </p:nvSpPr>
        <p:spPr bwMode="gray">
          <a:xfrm>
            <a:off x="4686846" y="2317642"/>
            <a:ext cx="4204630" cy="105391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9"/>
          </p:nvPr>
        </p:nvSpPr>
        <p:spPr bwMode="gray">
          <a:xfrm>
            <a:off x="247610" y="2317637"/>
            <a:ext cx="4204630"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6"/>
          </p:nvPr>
        </p:nvSpPr>
        <p:spPr bwMode="gray">
          <a:xfrm>
            <a:off x="247610"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17"/>
          </p:nvPr>
        </p:nvSpPr>
        <p:spPr bwMode="gray">
          <a:xfrm>
            <a:off x="4686846"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p:cNvSpPr>
            <a:spLocks noGrp="1"/>
          </p:cNvSpPr>
          <p:nvPr>
            <p:ph type="body" sz="quarter" idx="18"/>
          </p:nvPr>
        </p:nvSpPr>
        <p:spPr bwMode="gray">
          <a:xfrm>
            <a:off x="4686846" y="3831247"/>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ußzeilenplatzhalter 2"/>
          <p:cNvSpPr>
            <a:spLocks noGrp="1"/>
          </p:cNvSpPr>
          <p:nvPr>
            <p:ph type="ftr" sz="quarter" idx="10"/>
          </p:nvPr>
        </p:nvSpPr>
        <p:spPr bwMode="gray"/>
        <p:txBody>
          <a:bodyPr/>
          <a:lstStyle/>
          <a:p>
            <a:pPr lvl="8"/>
            <a:endParaRPr lang="en-US"/>
          </a:p>
        </p:txBody>
      </p:sp>
      <p:sp>
        <p:nvSpPr>
          <p:cNvPr id="4" name="Datumsplatzhalter 3"/>
          <p:cNvSpPr>
            <a:spLocks noGrp="1"/>
          </p:cNvSpPr>
          <p:nvPr>
            <p:ph type="dt" sz="half" idx="11"/>
          </p:nvPr>
        </p:nvSpPr>
        <p:spPr bwMode="gray"/>
        <p:txBody>
          <a:bodyPr/>
          <a:lstStyle/>
          <a:p>
            <a:fld id="{75ACC3D8-F658-404B-AC58-DFDEB860C833}" type="datetime4">
              <a:rPr lang="en-US" smtClean="0"/>
              <a:t>May 6, 2021</a:t>
            </a:fld>
            <a:endParaRPr lang="en-US"/>
          </a:p>
        </p:txBody>
      </p:sp>
      <p:sp>
        <p:nvSpPr>
          <p:cNvPr id="5" name="Foliennummernplatzhalt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cxnSp>
        <p:nvCxnSpPr>
          <p:cNvPr id="7" name="Straight Connector 10"/>
          <p:cNvCxnSpPr/>
          <p:nvPr userDrawn="1"/>
        </p:nvCxnSpPr>
        <p:spPr bwMode="gray">
          <a:xfrm>
            <a:off x="247610"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1" name="Straight Connector 9"/>
          <p:cNvCxnSpPr/>
          <p:nvPr userDrawn="1"/>
        </p:nvCxnSpPr>
        <p:spPr bwMode="gray">
          <a:xfrm>
            <a:off x="4686846" y="223849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4" name="Straight Connector 14"/>
          <p:cNvCxnSpPr/>
          <p:nvPr userDrawn="1"/>
        </p:nvCxnSpPr>
        <p:spPr bwMode="gray">
          <a:xfrm>
            <a:off x="4686846" y="4135561"/>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8" name="Content Placeholder 15"/>
          <p:cNvSpPr>
            <a:spLocks noGrp="1"/>
          </p:cNvSpPr>
          <p:nvPr>
            <p:ph sz="quarter" idx="21"/>
          </p:nvPr>
        </p:nvSpPr>
        <p:spPr bwMode="gray">
          <a:xfrm>
            <a:off x="4686846" y="4214708"/>
            <a:ext cx="4204630" cy="105391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
        <p:nvSpPr>
          <p:cNvPr id="19"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7" name="Straight Connector 36"/>
          <p:cNvCxnSpPr/>
          <p:nvPr userDrawn="1"/>
        </p:nvCxnSpPr>
        <p:spPr bwMode="gray">
          <a:xfrm>
            <a:off x="4572793" y="2388842"/>
            <a:ext cx="0" cy="287977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3904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6: Title &amp; Content (2)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7E78DB5F-64D9-442E-954C-935C935B4142}"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099" y="1931195"/>
            <a:ext cx="154842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2025372" y="1931195"/>
            <a:ext cx="6866317" cy="398091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099" y="2317641"/>
            <a:ext cx="1548420" cy="3594475"/>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p:cNvCxnSpPr/>
          <p:nvPr userDrawn="1"/>
        </p:nvCxnSpPr>
        <p:spPr bwMode="gray">
          <a:xfrm>
            <a:off x="247099" y="2238495"/>
            <a:ext cx="1547369"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5"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6" name="Straight Connector 25"/>
          <p:cNvCxnSpPr/>
          <p:nvPr userDrawn="1"/>
        </p:nvCxnSpPr>
        <p:spPr bwMode="gray">
          <a:xfrm>
            <a:off x="1911636"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788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7: Title &amp; Content (2) 3">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7E78DB5F-64D9-442E-954C-935C935B4142}"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7" name="Text Placeholder 11"/>
          <p:cNvSpPr>
            <a:spLocks noGrp="1"/>
          </p:cNvSpPr>
          <p:nvPr>
            <p:ph type="body" sz="quarter" idx="16"/>
          </p:nvPr>
        </p:nvSpPr>
        <p:spPr bwMode="gray">
          <a:xfrm>
            <a:off x="247610" y="1931195"/>
            <a:ext cx="3070858"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0"/>
          </p:nvPr>
        </p:nvSpPr>
        <p:spPr bwMode="gray">
          <a:xfrm>
            <a:off x="3544312" y="1931195"/>
            <a:ext cx="5347377" cy="398091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0" y="2317641"/>
            <a:ext cx="3070858" cy="3594475"/>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p:cNvCxnSpPr/>
          <p:nvPr userDrawn="1"/>
        </p:nvCxnSpPr>
        <p:spPr bwMode="gray">
          <a:xfrm>
            <a:off x="247610" y="2238495"/>
            <a:ext cx="307086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6" name="Straight Connector 25"/>
          <p:cNvCxnSpPr/>
          <p:nvPr userDrawn="1"/>
        </p:nvCxnSpPr>
        <p:spPr bwMode="gray">
          <a:xfrm>
            <a:off x="3432581"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888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8: Title (3) &amp; Content (3) 3">
    <p:spTree>
      <p:nvGrpSpPr>
        <p:cNvPr id="1" name=""/>
        <p:cNvGrpSpPr/>
        <p:nvPr/>
      </p:nvGrpSpPr>
      <p:grpSpPr>
        <a:xfrm>
          <a:off x="0" y="0"/>
          <a:ext cx="0" cy="0"/>
          <a:chOff x="0" y="0"/>
          <a:chExt cx="0" cy="0"/>
        </a:xfrm>
      </p:grpSpPr>
      <p:sp>
        <p:nvSpPr>
          <p:cNvPr id="12" name="Text Placeholder 11"/>
          <p:cNvSpPr>
            <a:spLocks noGrp="1"/>
          </p:cNvSpPr>
          <p:nvPr>
            <p:ph type="body" sz="quarter" idx="16"/>
          </p:nvPr>
        </p:nvSpPr>
        <p:spPr bwMode="gray">
          <a:xfrm>
            <a:off x="246937" y="1931193"/>
            <a:ext cx="3070858"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17"/>
          </p:nvPr>
        </p:nvSpPr>
        <p:spPr bwMode="gray">
          <a:xfrm>
            <a:off x="3543955" y="1931194"/>
            <a:ext cx="5347537"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p:cNvSpPr>
            <a:spLocks noGrp="1"/>
          </p:cNvSpPr>
          <p:nvPr>
            <p:ph type="body" sz="quarter" idx="18"/>
          </p:nvPr>
        </p:nvSpPr>
        <p:spPr bwMode="gray">
          <a:xfrm>
            <a:off x="3543955" y="4042705"/>
            <a:ext cx="5347537"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15"/>
          <p:cNvSpPr>
            <a:spLocks noGrp="1"/>
          </p:cNvSpPr>
          <p:nvPr>
            <p:ph sz="quarter" idx="20"/>
          </p:nvPr>
        </p:nvSpPr>
        <p:spPr bwMode="gray">
          <a:xfrm>
            <a:off x="3543955" y="2317638"/>
            <a:ext cx="5347537" cy="148354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9"/>
          </p:nvPr>
        </p:nvSpPr>
        <p:spPr bwMode="gray">
          <a:xfrm>
            <a:off x="246937" y="2317638"/>
            <a:ext cx="3071532"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ußzeilenplatzhalter 2"/>
          <p:cNvSpPr>
            <a:spLocks noGrp="1"/>
          </p:cNvSpPr>
          <p:nvPr>
            <p:ph type="ftr" sz="quarter" idx="10"/>
          </p:nvPr>
        </p:nvSpPr>
        <p:spPr bwMode="gray"/>
        <p:txBody>
          <a:bodyPr/>
          <a:lstStyle/>
          <a:p>
            <a:pPr lvl="8"/>
            <a:endParaRPr lang="en-US"/>
          </a:p>
        </p:txBody>
      </p:sp>
      <p:sp>
        <p:nvSpPr>
          <p:cNvPr id="4" name="Datumsplatzhalter 3"/>
          <p:cNvSpPr>
            <a:spLocks noGrp="1"/>
          </p:cNvSpPr>
          <p:nvPr>
            <p:ph type="dt" sz="half" idx="11"/>
          </p:nvPr>
        </p:nvSpPr>
        <p:spPr bwMode="gray"/>
        <p:txBody>
          <a:bodyPr/>
          <a:lstStyle/>
          <a:p>
            <a:fld id="{21D0314D-AAD8-43AE-987E-1CD311B19016}" type="datetime4">
              <a:rPr lang="en-US" smtClean="0"/>
              <a:t>May 6, 2021</a:t>
            </a:fld>
            <a:endParaRPr lang="en-US"/>
          </a:p>
        </p:txBody>
      </p:sp>
      <p:sp>
        <p:nvSpPr>
          <p:cNvPr id="5" name="Foliennummernplatzhalt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cxnSp>
        <p:nvCxnSpPr>
          <p:cNvPr id="11" name="Straight Connector 9"/>
          <p:cNvCxnSpPr/>
          <p:nvPr userDrawn="1"/>
        </p:nvCxnSpPr>
        <p:spPr bwMode="gray">
          <a:xfrm>
            <a:off x="3544564" y="2238495"/>
            <a:ext cx="534692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4" name="Straight Connector 14"/>
          <p:cNvCxnSpPr/>
          <p:nvPr userDrawn="1"/>
        </p:nvCxnSpPr>
        <p:spPr bwMode="gray">
          <a:xfrm>
            <a:off x="3544564" y="4349421"/>
            <a:ext cx="534692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8" name="Content Placeholder 15"/>
          <p:cNvSpPr>
            <a:spLocks noGrp="1"/>
          </p:cNvSpPr>
          <p:nvPr>
            <p:ph sz="quarter" idx="21"/>
          </p:nvPr>
        </p:nvSpPr>
        <p:spPr bwMode="gray">
          <a:xfrm>
            <a:off x="3543955" y="4428564"/>
            <a:ext cx="5347537" cy="148354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
        <p:nvSpPr>
          <p:cNvPr id="20" name="Subtitle 2"/>
          <p:cNvSpPr>
            <a:spLocks noGrp="1"/>
          </p:cNvSpPr>
          <p:nvPr>
            <p:ph type="subTitle" idx="13"/>
          </p:nvPr>
        </p:nvSpPr>
        <p:spPr bwMode="gray">
          <a:xfrm>
            <a:off x="246936"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7" name="Straight Connector 36"/>
          <p:cNvCxnSpPr/>
          <p:nvPr userDrawn="1"/>
        </p:nvCxnSpPr>
        <p:spPr bwMode="gray">
          <a:xfrm>
            <a:off x="3432581"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41" name="Straight Connector 40"/>
          <p:cNvCxnSpPr/>
          <p:nvPr userDrawn="1"/>
        </p:nvCxnSpPr>
        <p:spPr bwMode="gray">
          <a:xfrm>
            <a:off x="246937" y="2238495"/>
            <a:ext cx="307086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836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9: Title (3) &amp; Content (3) &amp; Box 3">
    <p:spTree>
      <p:nvGrpSpPr>
        <p:cNvPr id="1" name=""/>
        <p:cNvGrpSpPr/>
        <p:nvPr/>
      </p:nvGrpSpPr>
      <p:grpSpPr>
        <a:xfrm>
          <a:off x="0" y="0"/>
          <a:ext cx="0" cy="0"/>
          <a:chOff x="0" y="0"/>
          <a:chExt cx="0" cy="0"/>
        </a:xfrm>
      </p:grpSpPr>
      <p:cxnSp>
        <p:nvCxnSpPr>
          <p:cNvPr id="42" name="Straight Connector 41"/>
          <p:cNvCxnSpPr/>
          <p:nvPr userDrawn="1"/>
        </p:nvCxnSpPr>
        <p:spPr bwMode="gray">
          <a:xfrm>
            <a:off x="3432581" y="2388842"/>
            <a:ext cx="0" cy="287977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7" name="Text Placeholder 11"/>
          <p:cNvSpPr>
            <a:spLocks noGrp="1"/>
          </p:cNvSpPr>
          <p:nvPr>
            <p:ph type="body" sz="quarter" idx="22"/>
          </p:nvPr>
        </p:nvSpPr>
        <p:spPr bwMode="gray">
          <a:xfrm>
            <a:off x="246936" y="5452639"/>
            <a:ext cx="8643600" cy="460800"/>
          </a:xfrm>
          <a:solidFill>
            <a:schemeClr val="accent3"/>
          </a:solidFill>
        </p:spPr>
        <p:txBody>
          <a:bodyPr lIns="0" tIns="0" rIns="0"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15"/>
          <p:cNvSpPr>
            <a:spLocks noGrp="1"/>
          </p:cNvSpPr>
          <p:nvPr>
            <p:ph sz="quarter" idx="20"/>
          </p:nvPr>
        </p:nvSpPr>
        <p:spPr bwMode="gray">
          <a:xfrm>
            <a:off x="3544313" y="2317642"/>
            <a:ext cx="5347376" cy="105391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9"/>
          </p:nvPr>
        </p:nvSpPr>
        <p:spPr bwMode="gray">
          <a:xfrm>
            <a:off x="246938" y="2317641"/>
            <a:ext cx="3071531" cy="295097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6"/>
          </p:nvPr>
        </p:nvSpPr>
        <p:spPr bwMode="gray">
          <a:xfrm>
            <a:off x="246938" y="1931193"/>
            <a:ext cx="3071531"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17"/>
          </p:nvPr>
        </p:nvSpPr>
        <p:spPr bwMode="gray">
          <a:xfrm>
            <a:off x="3544313" y="1931193"/>
            <a:ext cx="5347901"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p:cNvSpPr>
            <a:spLocks noGrp="1"/>
          </p:cNvSpPr>
          <p:nvPr>
            <p:ph type="body" sz="quarter" idx="18"/>
          </p:nvPr>
        </p:nvSpPr>
        <p:spPr bwMode="gray">
          <a:xfrm>
            <a:off x="3544313" y="3831247"/>
            <a:ext cx="5347901"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ußzeilenplatzhalter 2"/>
          <p:cNvSpPr>
            <a:spLocks noGrp="1"/>
          </p:cNvSpPr>
          <p:nvPr>
            <p:ph type="ftr" sz="quarter" idx="10"/>
          </p:nvPr>
        </p:nvSpPr>
        <p:spPr bwMode="gray"/>
        <p:txBody>
          <a:bodyPr/>
          <a:lstStyle/>
          <a:p>
            <a:pPr lvl="8"/>
            <a:endParaRPr lang="en-US"/>
          </a:p>
        </p:txBody>
      </p:sp>
      <p:sp>
        <p:nvSpPr>
          <p:cNvPr id="4" name="Datumsplatzhalter 3"/>
          <p:cNvSpPr>
            <a:spLocks noGrp="1"/>
          </p:cNvSpPr>
          <p:nvPr>
            <p:ph type="dt" sz="half" idx="11"/>
          </p:nvPr>
        </p:nvSpPr>
        <p:spPr bwMode="gray"/>
        <p:txBody>
          <a:bodyPr/>
          <a:lstStyle/>
          <a:p>
            <a:fld id="{8C3EC54A-C632-4B8A-8DD8-4163ADA26599}" type="datetime4">
              <a:rPr lang="en-US" smtClean="0"/>
              <a:t>May 6, 2021</a:t>
            </a:fld>
            <a:endParaRPr lang="en-US"/>
          </a:p>
        </p:txBody>
      </p:sp>
      <p:sp>
        <p:nvSpPr>
          <p:cNvPr id="5" name="Foliennummernplatzhalt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28" name="Content Placeholder 15"/>
          <p:cNvSpPr>
            <a:spLocks noGrp="1"/>
          </p:cNvSpPr>
          <p:nvPr>
            <p:ph sz="quarter" idx="21"/>
          </p:nvPr>
        </p:nvSpPr>
        <p:spPr bwMode="gray">
          <a:xfrm>
            <a:off x="3544313" y="4214708"/>
            <a:ext cx="5347376" cy="105391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9" name="Straight Connector 9"/>
          <p:cNvCxnSpPr/>
          <p:nvPr userDrawn="1"/>
        </p:nvCxnSpPr>
        <p:spPr bwMode="gray">
          <a:xfrm>
            <a:off x="3544313" y="2238495"/>
            <a:ext cx="534692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9" name="Straight Connector 28"/>
          <p:cNvCxnSpPr/>
          <p:nvPr userDrawn="1"/>
        </p:nvCxnSpPr>
        <p:spPr bwMode="gray">
          <a:xfrm>
            <a:off x="3546262" y="4136597"/>
            <a:ext cx="534692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6" name="Title 5"/>
          <p:cNvSpPr>
            <a:spLocks noGrp="1"/>
          </p:cNvSpPr>
          <p:nvPr>
            <p:ph type="title"/>
          </p:nvPr>
        </p:nvSpPr>
        <p:spPr/>
        <p:txBody>
          <a:bodyPr/>
          <a:lstStyle/>
          <a:p>
            <a:r>
              <a:rPr lang="en-US"/>
              <a:t>Click to edit Master title style</a:t>
            </a:r>
          </a:p>
        </p:txBody>
      </p:sp>
      <p:sp>
        <p:nvSpPr>
          <p:cNvPr id="20"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45" name="Straight Connector 44"/>
          <p:cNvCxnSpPr/>
          <p:nvPr userDrawn="1"/>
        </p:nvCxnSpPr>
        <p:spPr bwMode="gray">
          <a:xfrm>
            <a:off x="246938" y="2238495"/>
            <a:ext cx="307086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20063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0: Title (3) &amp; Content (3)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4094DB61-25C8-4EF5-ACA6-394B43063948}"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3"/>
          </p:nvPr>
        </p:nvSpPr>
        <p:spPr bwMode="gray">
          <a:xfrm>
            <a:off x="247610" y="2317185"/>
            <a:ext cx="2732875" cy="359493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3204402"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2"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5"/>
          </p:nvPr>
        </p:nvSpPr>
        <p:spPr bwMode="gray">
          <a:xfrm>
            <a:off x="3204403" y="2317185"/>
            <a:ext cx="2732875" cy="359493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2" name="Content Placeholder 3"/>
          <p:cNvSpPr>
            <a:spLocks noGrp="1"/>
          </p:cNvSpPr>
          <p:nvPr>
            <p:ph sz="quarter" idx="27"/>
          </p:nvPr>
        </p:nvSpPr>
        <p:spPr bwMode="gray">
          <a:xfrm>
            <a:off x="6158814" y="2317185"/>
            <a:ext cx="2732875" cy="3594931"/>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5" name="Straight Connector 34"/>
          <p:cNvCxnSpPr/>
          <p:nvPr userDrawn="1"/>
        </p:nvCxnSpPr>
        <p:spPr bwMode="gray">
          <a:xfrm>
            <a:off x="3093635" y="2388387"/>
            <a:ext cx="0" cy="352664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6" name="Straight Connector 35"/>
          <p:cNvCxnSpPr/>
          <p:nvPr userDrawn="1"/>
        </p:nvCxnSpPr>
        <p:spPr bwMode="gray">
          <a:xfrm>
            <a:off x="6048047" y="2388387"/>
            <a:ext cx="0" cy="352664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8" name="Straight Connector 17"/>
          <p:cNvCxnSpPr/>
          <p:nvPr userDrawn="1"/>
        </p:nvCxnSpPr>
        <p:spPr bwMode="gray">
          <a:xfrm>
            <a:off x="247610"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9706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1: Title (3) &amp; Content (3) &amp; Box 2">
    <p:spTree>
      <p:nvGrpSpPr>
        <p:cNvPr id="1" name=""/>
        <p:cNvGrpSpPr/>
        <p:nvPr/>
      </p:nvGrpSpPr>
      <p:grpSpPr>
        <a:xfrm>
          <a:off x="0" y="0"/>
          <a:ext cx="0" cy="0"/>
          <a:chOff x="0" y="0"/>
          <a:chExt cx="0" cy="0"/>
        </a:xfrm>
      </p:grpSpPr>
      <p:sp>
        <p:nvSpPr>
          <p:cNvPr id="18" name="Text Placeholder 17"/>
          <p:cNvSpPr>
            <a:spLocks noGrp="1"/>
          </p:cNvSpPr>
          <p:nvPr>
            <p:ph type="body" sz="quarter" idx="28"/>
          </p:nvPr>
        </p:nvSpPr>
        <p:spPr bwMode="gray">
          <a:xfrm>
            <a:off x="247611" y="5452639"/>
            <a:ext cx="8643600" cy="460800"/>
          </a:xfrm>
          <a:solidFill>
            <a:schemeClr val="accent3"/>
          </a:solidFill>
        </p:spPr>
        <p:txBody>
          <a:bodyPr anchor="ctr"/>
          <a:lstStyle>
            <a:lvl1pPr marL="7939" indent="0" algn="ctr">
              <a:spcBef>
                <a:spcPts val="0"/>
              </a:spcBef>
              <a:buFont typeface="Arial" panose="020B0604020202020204" pitchFamily="34" charset="0"/>
              <a:buNone/>
              <a:defRPr sz="1600" b="1">
                <a:solidFill>
                  <a:schemeClr val="bg1"/>
                </a:solidFill>
              </a:defRPr>
            </a:lvl1pPr>
            <a:lvl2pPr marL="7939" indent="0" algn="ctr">
              <a:spcBef>
                <a:spcPts val="0"/>
              </a:spcBef>
              <a:buNone/>
              <a:defRPr sz="1600" b="1">
                <a:solidFill>
                  <a:schemeClr val="bg1"/>
                </a:solidFill>
              </a:defRPr>
            </a:lvl2pPr>
            <a:lvl3pPr marL="7939" indent="0" algn="ctr">
              <a:spcBef>
                <a:spcPts val="0"/>
              </a:spcBef>
              <a:buNone/>
              <a:defRPr sz="1600" b="1">
                <a:solidFill>
                  <a:schemeClr val="bg1"/>
                </a:solidFill>
              </a:defRPr>
            </a:lvl3pPr>
            <a:lvl4pPr marL="7939" indent="0" algn="ctr">
              <a:spcBef>
                <a:spcPts val="0"/>
              </a:spcBef>
              <a:buNone/>
              <a:defRPr sz="1600" b="1">
                <a:solidFill>
                  <a:schemeClr val="bg1"/>
                </a:solidFill>
              </a:defRPr>
            </a:lvl4pPr>
            <a:lvl5pPr marL="7939" indent="0" algn="ctr">
              <a:spcBef>
                <a:spcPts val="0"/>
              </a:spcBef>
              <a:buNone/>
              <a:defRPr sz="1600" b="1">
                <a:solidFill>
                  <a:schemeClr val="bg1"/>
                </a:solidFill>
              </a:defRPr>
            </a:lvl5pPr>
            <a:lvl6pPr marL="7939" indent="0" algn="ctr">
              <a:spcBef>
                <a:spcPts val="0"/>
              </a:spcBef>
              <a:buNone/>
              <a:defRPr sz="1600" b="1">
                <a:solidFill>
                  <a:schemeClr val="bg1"/>
                </a:solidFill>
              </a:defRPr>
            </a:lvl6pPr>
            <a:lvl7pPr marL="7939" indent="0" algn="ctr">
              <a:spcBef>
                <a:spcPts val="0"/>
              </a:spcBef>
              <a:buNone/>
              <a:defRPr sz="1600" b="1">
                <a:solidFill>
                  <a:schemeClr val="bg1"/>
                </a:solidFill>
              </a:defRPr>
            </a:lvl7pPr>
            <a:lvl8pPr marL="7939" indent="0" algn="ctr">
              <a:spcBef>
                <a:spcPts val="0"/>
              </a:spcBef>
              <a:buNone/>
              <a:defRPr sz="1600" b="1">
                <a:solidFill>
                  <a:schemeClr val="bg1"/>
                </a:solidFill>
              </a:defRPr>
            </a:lvl8pPr>
            <a:lvl9pPr marL="7939"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76B2BC20-ABC6-478C-8E1B-2165F3667B32}"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gray">
          <a:xfrm>
            <a:off x="247610"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1" name="Content Placeholder 3"/>
          <p:cNvSpPr>
            <a:spLocks noGrp="1"/>
          </p:cNvSpPr>
          <p:nvPr>
            <p:ph sz="quarter" idx="23"/>
          </p:nvPr>
        </p:nvSpPr>
        <p:spPr bwMode="gray">
          <a:xfrm>
            <a:off x="247610"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3204402"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3"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5"/>
          </p:nvPr>
        </p:nvSpPr>
        <p:spPr bwMode="gray">
          <a:xfrm>
            <a:off x="3204402"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2" name="Content Placeholder 3"/>
          <p:cNvSpPr>
            <a:spLocks noGrp="1"/>
          </p:cNvSpPr>
          <p:nvPr>
            <p:ph sz="quarter" idx="27"/>
          </p:nvPr>
        </p:nvSpPr>
        <p:spPr bwMode="gray">
          <a:xfrm>
            <a:off x="6158814"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4" name="Straight Connector 33"/>
          <p:cNvCxnSpPr/>
          <p:nvPr userDrawn="1"/>
        </p:nvCxnSpPr>
        <p:spPr bwMode="gray">
          <a:xfrm>
            <a:off x="3093635" y="2388842"/>
            <a:ext cx="0" cy="287977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5" name="Straight Connector 34"/>
          <p:cNvCxnSpPr/>
          <p:nvPr userDrawn="1"/>
        </p:nvCxnSpPr>
        <p:spPr bwMode="gray">
          <a:xfrm>
            <a:off x="6048046" y="2388842"/>
            <a:ext cx="0" cy="287977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7482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2: Title (3) &amp; Content (3) / Arrow">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F176D1A0-7D36-42FE-8B65-73ABE00A4B81}"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gray">
          <a:xfrm>
            <a:off x="247610" y="223917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1" name="Content Placeholder 3"/>
          <p:cNvSpPr>
            <a:spLocks noGrp="1"/>
          </p:cNvSpPr>
          <p:nvPr>
            <p:ph sz="quarter" idx="23"/>
          </p:nvPr>
        </p:nvSpPr>
        <p:spPr bwMode="gray">
          <a:xfrm>
            <a:off x="247610" y="2318318"/>
            <a:ext cx="2732875" cy="35937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3204403"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3" y="223917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5"/>
          </p:nvPr>
        </p:nvSpPr>
        <p:spPr bwMode="gray">
          <a:xfrm>
            <a:off x="3204403" y="2318318"/>
            <a:ext cx="2732875" cy="35937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917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2" name="Content Placeholder 3"/>
          <p:cNvSpPr>
            <a:spLocks noGrp="1"/>
          </p:cNvSpPr>
          <p:nvPr>
            <p:ph sz="quarter" idx="27"/>
          </p:nvPr>
        </p:nvSpPr>
        <p:spPr bwMode="gray">
          <a:xfrm>
            <a:off x="6158814" y="2318318"/>
            <a:ext cx="2732875" cy="35937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Gleichschenkliges Dreieck 46"/>
          <p:cNvSpPr/>
          <p:nvPr userDrawn="1"/>
        </p:nvSpPr>
        <p:spPr bwMode="gray">
          <a:xfrm rot="5400000">
            <a:off x="4289019" y="4103967"/>
            <a:ext cx="3522591" cy="93708"/>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
        <p:nvSpPr>
          <p:cNvPr id="19" name="Gleichschenkliges Dreieck 46"/>
          <p:cNvSpPr/>
          <p:nvPr userDrawn="1"/>
        </p:nvSpPr>
        <p:spPr bwMode="gray">
          <a:xfrm rot="5400000">
            <a:off x="1332330" y="4106876"/>
            <a:ext cx="3522591" cy="93708"/>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
        <p:nvSpPr>
          <p:cNvPr id="24"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340116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3: Title (3) &amp; Content (3) &amp; Box / Arrow">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E78EC23C-A2EE-4E37-B3CA-EB5FB6E0A626}"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gray">
          <a:xfrm>
            <a:off x="247610"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1" name="Content Placeholder 3"/>
          <p:cNvSpPr>
            <a:spLocks noGrp="1"/>
          </p:cNvSpPr>
          <p:nvPr>
            <p:ph sz="quarter" idx="23"/>
          </p:nvPr>
        </p:nvSpPr>
        <p:spPr bwMode="gray">
          <a:xfrm>
            <a:off x="247610"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3204403"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3"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5"/>
          </p:nvPr>
        </p:nvSpPr>
        <p:spPr bwMode="gray">
          <a:xfrm>
            <a:off x="3204402"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8495"/>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2" name="Content Placeholder 3"/>
          <p:cNvSpPr>
            <a:spLocks noGrp="1"/>
          </p:cNvSpPr>
          <p:nvPr>
            <p:ph sz="quarter" idx="27"/>
          </p:nvPr>
        </p:nvSpPr>
        <p:spPr bwMode="gray">
          <a:xfrm>
            <a:off x="6158814" y="2317638"/>
            <a:ext cx="2732875" cy="295097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7"/>
          <p:cNvSpPr>
            <a:spLocks noGrp="1"/>
          </p:cNvSpPr>
          <p:nvPr>
            <p:ph type="body" sz="quarter" idx="28"/>
          </p:nvPr>
        </p:nvSpPr>
        <p:spPr bwMode="gray">
          <a:xfrm>
            <a:off x="247097" y="5452639"/>
            <a:ext cx="8643600" cy="460800"/>
          </a:xfrm>
          <a:solidFill>
            <a:schemeClr val="accent3"/>
          </a:solidFill>
        </p:spPr>
        <p:txBody>
          <a:bodyPr anchor="ctr"/>
          <a:lstStyle>
            <a:lvl1pPr marL="7939" indent="0" algn="ctr">
              <a:spcBef>
                <a:spcPts val="0"/>
              </a:spcBef>
              <a:buFont typeface="Arial" panose="020B0604020202020204" pitchFamily="34" charset="0"/>
              <a:buNone/>
              <a:defRPr sz="1600" b="1">
                <a:solidFill>
                  <a:schemeClr val="bg1"/>
                </a:solidFill>
              </a:defRPr>
            </a:lvl1pPr>
            <a:lvl2pPr marL="7939" indent="0" algn="ctr">
              <a:spcBef>
                <a:spcPts val="0"/>
              </a:spcBef>
              <a:buNone/>
              <a:defRPr sz="1600" b="1">
                <a:solidFill>
                  <a:schemeClr val="bg1"/>
                </a:solidFill>
              </a:defRPr>
            </a:lvl2pPr>
            <a:lvl3pPr marL="7939" indent="0" algn="ctr">
              <a:spcBef>
                <a:spcPts val="0"/>
              </a:spcBef>
              <a:buNone/>
              <a:defRPr sz="1600" b="1">
                <a:solidFill>
                  <a:schemeClr val="bg1"/>
                </a:solidFill>
              </a:defRPr>
            </a:lvl3pPr>
            <a:lvl4pPr marL="7939" indent="0" algn="ctr">
              <a:spcBef>
                <a:spcPts val="0"/>
              </a:spcBef>
              <a:buNone/>
              <a:defRPr sz="1600" b="1">
                <a:solidFill>
                  <a:schemeClr val="bg1"/>
                </a:solidFill>
              </a:defRPr>
            </a:lvl4pPr>
            <a:lvl5pPr marL="7939" indent="0" algn="ctr">
              <a:spcBef>
                <a:spcPts val="0"/>
              </a:spcBef>
              <a:buNone/>
              <a:defRPr sz="1600" b="1">
                <a:solidFill>
                  <a:schemeClr val="bg1"/>
                </a:solidFill>
              </a:defRPr>
            </a:lvl5pPr>
            <a:lvl6pPr marL="7939" indent="0" algn="ctr">
              <a:spcBef>
                <a:spcPts val="0"/>
              </a:spcBef>
              <a:buNone/>
              <a:defRPr sz="1600" b="1">
                <a:solidFill>
                  <a:schemeClr val="bg1"/>
                </a:solidFill>
              </a:defRPr>
            </a:lvl6pPr>
            <a:lvl7pPr marL="7939" indent="0" algn="ctr">
              <a:spcBef>
                <a:spcPts val="0"/>
              </a:spcBef>
              <a:buNone/>
              <a:defRPr sz="1600" b="1">
                <a:solidFill>
                  <a:schemeClr val="bg1"/>
                </a:solidFill>
              </a:defRPr>
            </a:lvl7pPr>
            <a:lvl8pPr marL="7939" indent="0" algn="ctr">
              <a:spcBef>
                <a:spcPts val="0"/>
              </a:spcBef>
              <a:buNone/>
              <a:defRPr sz="1600" b="1">
                <a:solidFill>
                  <a:schemeClr val="bg1"/>
                </a:solidFill>
              </a:defRPr>
            </a:lvl8pPr>
            <a:lvl9pPr marL="7939"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19" name="Gleichschenkliges Dreieck 46"/>
          <p:cNvSpPr/>
          <p:nvPr userDrawn="1"/>
        </p:nvSpPr>
        <p:spPr bwMode="gray">
          <a:xfrm rot="5400000">
            <a:off x="4612223" y="3780765"/>
            <a:ext cx="2876184" cy="93708"/>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
        <p:nvSpPr>
          <p:cNvPr id="24" name="Gleichschenkliges Dreieck 46"/>
          <p:cNvSpPr/>
          <p:nvPr userDrawn="1"/>
        </p:nvSpPr>
        <p:spPr bwMode="gray">
          <a:xfrm rot="5400000">
            <a:off x="1655534" y="3783673"/>
            <a:ext cx="2876183" cy="93708"/>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49">
              <a:latin typeface="ABBvoice" panose="020D0603020503020204" pitchFamily="34" charset="0"/>
              <a:ea typeface="ABBvoice" panose="020D0603020503020204" pitchFamily="34" charset="0"/>
              <a:cs typeface="ABBvoice" panose="020D0603020503020204" pitchFamily="34" charset="0"/>
            </a:endParaRPr>
          </a:p>
        </p:txBody>
      </p:sp>
    </p:spTree>
    <p:extLst>
      <p:ext uri="{BB962C8B-B14F-4D97-AF65-F5344CB8AC3E}">
        <p14:creationId xmlns:p14="http://schemas.microsoft.com/office/powerpoint/2010/main" val="103006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4: Title (3) &amp; Content (6)">
    <p:spTree>
      <p:nvGrpSpPr>
        <p:cNvPr id="1" name=""/>
        <p:cNvGrpSpPr/>
        <p:nvPr/>
      </p:nvGrpSpPr>
      <p:grpSpPr>
        <a:xfrm>
          <a:off x="0" y="0"/>
          <a:ext cx="0" cy="0"/>
          <a:chOff x="0" y="0"/>
          <a:chExt cx="0" cy="0"/>
        </a:xfrm>
      </p:grpSpPr>
      <p:sp>
        <p:nvSpPr>
          <p:cNvPr id="28" name="Content Placeholder 3"/>
          <p:cNvSpPr>
            <a:spLocks noGrp="1"/>
          </p:cNvSpPr>
          <p:nvPr>
            <p:ph sz="quarter" idx="28"/>
          </p:nvPr>
        </p:nvSpPr>
        <p:spPr bwMode="gray">
          <a:xfrm>
            <a:off x="247610" y="2317753"/>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9"/>
          </p:nvPr>
        </p:nvSpPr>
        <p:spPr bwMode="gray">
          <a:xfrm>
            <a:off x="3204403" y="2317752"/>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3"/>
          <p:cNvSpPr>
            <a:spLocks noGrp="1"/>
          </p:cNvSpPr>
          <p:nvPr>
            <p:ph sz="quarter" idx="30"/>
          </p:nvPr>
        </p:nvSpPr>
        <p:spPr bwMode="gray">
          <a:xfrm>
            <a:off x="6158814" y="2317752"/>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3"/>
          </p:nvPr>
        </p:nvSpPr>
        <p:spPr bwMode="gray">
          <a:xfrm>
            <a:off x="247610" y="4239660"/>
            <a:ext cx="2732875" cy="167378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5"/>
          </p:nvPr>
        </p:nvSpPr>
        <p:spPr bwMode="gray">
          <a:xfrm>
            <a:off x="3204403" y="4239660"/>
            <a:ext cx="2732875" cy="167378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p:cNvSpPr>
            <a:spLocks noGrp="1"/>
          </p:cNvSpPr>
          <p:nvPr>
            <p:ph sz="quarter" idx="27"/>
          </p:nvPr>
        </p:nvSpPr>
        <p:spPr bwMode="gray">
          <a:xfrm>
            <a:off x="6158814" y="4239660"/>
            <a:ext cx="2732875" cy="167378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FB49FC10-E749-4C4C-8DA8-5C5C82B618BE}"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gray">
          <a:xfrm>
            <a:off x="247610"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4" name="Text Placeholder 11"/>
          <p:cNvSpPr>
            <a:spLocks noGrp="1"/>
          </p:cNvSpPr>
          <p:nvPr>
            <p:ph type="body" sz="quarter" idx="24"/>
          </p:nvPr>
        </p:nvSpPr>
        <p:spPr bwMode="gray">
          <a:xfrm>
            <a:off x="3204403"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3"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0" name="Text Placeholder 11"/>
          <p:cNvSpPr>
            <a:spLocks noGrp="1"/>
          </p:cNvSpPr>
          <p:nvPr>
            <p:ph type="body" sz="quarter" idx="26"/>
          </p:nvPr>
        </p:nvSpPr>
        <p:spPr bwMode="gray">
          <a:xfrm>
            <a:off x="6158814" y="1931193"/>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3"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43517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5: Title (3) &amp; Content (6) &amp; Box">
    <p:spTree>
      <p:nvGrpSpPr>
        <p:cNvPr id="1" name=""/>
        <p:cNvGrpSpPr/>
        <p:nvPr/>
      </p:nvGrpSpPr>
      <p:grpSpPr>
        <a:xfrm>
          <a:off x="0" y="0"/>
          <a:ext cx="0" cy="0"/>
          <a:chOff x="0" y="0"/>
          <a:chExt cx="0" cy="0"/>
        </a:xfrm>
      </p:grpSpPr>
      <p:sp>
        <p:nvSpPr>
          <p:cNvPr id="28" name="Content Placeholder 3"/>
          <p:cNvSpPr>
            <a:spLocks noGrp="1"/>
          </p:cNvSpPr>
          <p:nvPr>
            <p:ph sz="quarter" idx="28"/>
          </p:nvPr>
        </p:nvSpPr>
        <p:spPr bwMode="gray">
          <a:xfrm>
            <a:off x="247610" y="2317752"/>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9"/>
          </p:nvPr>
        </p:nvSpPr>
        <p:spPr bwMode="gray">
          <a:xfrm>
            <a:off x="3204403" y="2317752"/>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3"/>
          <p:cNvSpPr>
            <a:spLocks noGrp="1"/>
          </p:cNvSpPr>
          <p:nvPr>
            <p:ph sz="quarter" idx="30"/>
          </p:nvPr>
        </p:nvSpPr>
        <p:spPr bwMode="gray">
          <a:xfrm>
            <a:off x="6158814" y="2317752"/>
            <a:ext cx="2732875" cy="169249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3"/>
          </p:nvPr>
        </p:nvSpPr>
        <p:spPr bwMode="gray">
          <a:xfrm>
            <a:off x="247610" y="4239660"/>
            <a:ext cx="2732875" cy="102895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5"/>
          </p:nvPr>
        </p:nvSpPr>
        <p:spPr bwMode="gray">
          <a:xfrm>
            <a:off x="3204403" y="4239660"/>
            <a:ext cx="2732875" cy="102895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p:cNvSpPr>
            <a:spLocks noGrp="1"/>
          </p:cNvSpPr>
          <p:nvPr>
            <p:ph sz="quarter" idx="27"/>
          </p:nvPr>
        </p:nvSpPr>
        <p:spPr bwMode="gray">
          <a:xfrm>
            <a:off x="6158814" y="4239660"/>
            <a:ext cx="2732875" cy="102895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A15E654D-F1FE-47BD-AEB4-A952F2E268AF}"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1"/>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gray">
          <a:xfrm>
            <a:off x="247610"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4" name="Text Placeholder 11"/>
          <p:cNvSpPr>
            <a:spLocks noGrp="1"/>
          </p:cNvSpPr>
          <p:nvPr>
            <p:ph type="body" sz="quarter" idx="24"/>
          </p:nvPr>
        </p:nvSpPr>
        <p:spPr bwMode="gray">
          <a:xfrm>
            <a:off x="3204403" y="1931191"/>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bwMode="gray">
          <a:xfrm>
            <a:off x="3204403"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0" name="Text Placeholder 11"/>
          <p:cNvSpPr>
            <a:spLocks noGrp="1"/>
          </p:cNvSpPr>
          <p:nvPr>
            <p:ph type="body" sz="quarter" idx="26"/>
          </p:nvPr>
        </p:nvSpPr>
        <p:spPr bwMode="gray">
          <a:xfrm>
            <a:off x="6158814" y="1931191"/>
            <a:ext cx="2732875"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p:cNvCxnSpPr/>
          <p:nvPr userDrawn="1"/>
        </p:nvCxnSpPr>
        <p:spPr bwMode="gray">
          <a:xfrm>
            <a:off x="6158814" y="2238606"/>
            <a:ext cx="2732875"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5" name="Text Placeholder 17"/>
          <p:cNvSpPr>
            <a:spLocks noGrp="1"/>
          </p:cNvSpPr>
          <p:nvPr>
            <p:ph type="body" sz="quarter" idx="31"/>
          </p:nvPr>
        </p:nvSpPr>
        <p:spPr bwMode="gray">
          <a:xfrm>
            <a:off x="247611" y="5452639"/>
            <a:ext cx="8643600" cy="460800"/>
          </a:xfrm>
          <a:solidFill>
            <a:schemeClr val="accent3"/>
          </a:solidFill>
        </p:spPr>
        <p:txBody>
          <a:bodyPr anchor="ctr"/>
          <a:lstStyle>
            <a:lvl1pPr marL="7939" indent="0" algn="ctr">
              <a:spcBef>
                <a:spcPts val="0"/>
              </a:spcBef>
              <a:buFont typeface="Arial" panose="020B0604020202020204" pitchFamily="34" charset="0"/>
              <a:buNone/>
              <a:defRPr sz="1600" b="1">
                <a:solidFill>
                  <a:schemeClr val="bg1"/>
                </a:solidFill>
              </a:defRPr>
            </a:lvl1pPr>
            <a:lvl2pPr marL="7939" indent="0" algn="ctr">
              <a:spcBef>
                <a:spcPts val="0"/>
              </a:spcBef>
              <a:buNone/>
              <a:defRPr sz="1600" b="1">
                <a:solidFill>
                  <a:schemeClr val="bg1"/>
                </a:solidFill>
              </a:defRPr>
            </a:lvl2pPr>
            <a:lvl3pPr marL="7939" indent="0" algn="ctr">
              <a:spcBef>
                <a:spcPts val="0"/>
              </a:spcBef>
              <a:buNone/>
              <a:defRPr sz="1600" b="1">
                <a:solidFill>
                  <a:schemeClr val="bg1"/>
                </a:solidFill>
              </a:defRPr>
            </a:lvl3pPr>
            <a:lvl4pPr marL="7939" indent="0" algn="ctr">
              <a:spcBef>
                <a:spcPts val="0"/>
              </a:spcBef>
              <a:buNone/>
              <a:defRPr sz="1600" b="1">
                <a:solidFill>
                  <a:schemeClr val="bg1"/>
                </a:solidFill>
              </a:defRPr>
            </a:lvl4pPr>
            <a:lvl5pPr marL="7939" indent="0" algn="ctr">
              <a:spcBef>
                <a:spcPts val="0"/>
              </a:spcBef>
              <a:buNone/>
              <a:defRPr sz="1600" b="1">
                <a:solidFill>
                  <a:schemeClr val="bg1"/>
                </a:solidFill>
              </a:defRPr>
            </a:lvl5pPr>
            <a:lvl6pPr marL="7939" indent="0" algn="ctr">
              <a:spcBef>
                <a:spcPts val="0"/>
              </a:spcBef>
              <a:buNone/>
              <a:defRPr sz="1600" b="1">
                <a:solidFill>
                  <a:schemeClr val="bg1"/>
                </a:solidFill>
              </a:defRPr>
            </a:lvl6pPr>
            <a:lvl7pPr marL="7939" indent="0" algn="ctr">
              <a:spcBef>
                <a:spcPts val="0"/>
              </a:spcBef>
              <a:buNone/>
              <a:defRPr sz="1600" b="1">
                <a:solidFill>
                  <a:schemeClr val="bg1"/>
                </a:solidFill>
              </a:defRPr>
            </a:lvl7pPr>
            <a:lvl8pPr marL="7939" indent="0" algn="ctr">
              <a:spcBef>
                <a:spcPts val="0"/>
              </a:spcBef>
              <a:buNone/>
              <a:defRPr sz="1600" b="1">
                <a:solidFill>
                  <a:schemeClr val="bg1"/>
                </a:solidFill>
              </a:defRPr>
            </a:lvl8pPr>
            <a:lvl9pPr marL="7939"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372703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6: Content (5)">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246938" y="3989616"/>
            <a:ext cx="1992107" cy="192249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6929" y="1931194"/>
            <a:ext cx="1991756" cy="192249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2354982" y="1931194"/>
            <a:ext cx="0" cy="3980918"/>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1"/>
          </p:nvPr>
        </p:nvSpPr>
        <p:spPr bwMode="gray">
          <a:xfrm>
            <a:off x="2468898" y="1931194"/>
            <a:ext cx="4207793" cy="398091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p:cNvCxnSpPr/>
          <p:nvPr userDrawn="1"/>
        </p:nvCxnSpPr>
        <p:spPr bwMode="gray">
          <a:xfrm>
            <a:off x="6788312" y="1931194"/>
            <a:ext cx="0" cy="3980918"/>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9" name="Content Placeholder 3"/>
          <p:cNvSpPr>
            <a:spLocks noGrp="1"/>
          </p:cNvSpPr>
          <p:nvPr>
            <p:ph sz="quarter" idx="22"/>
          </p:nvPr>
        </p:nvSpPr>
        <p:spPr bwMode="gray">
          <a:xfrm>
            <a:off x="6899582" y="3989616"/>
            <a:ext cx="1992107" cy="192249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3"/>
          </p:nvPr>
        </p:nvSpPr>
        <p:spPr bwMode="gray">
          <a:xfrm>
            <a:off x="6899933" y="1931194"/>
            <a:ext cx="1991756" cy="192249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360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7: Title (4) &amp; Content (4)">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479F5AED-CDE6-4CF9-A19E-ACD3A4FD6C29}"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9" name="Text Placeholder 11"/>
          <p:cNvSpPr>
            <a:spLocks noGrp="1"/>
          </p:cNvSpPr>
          <p:nvPr>
            <p:ph type="body" sz="quarter" idx="16"/>
          </p:nvPr>
        </p:nvSpPr>
        <p:spPr bwMode="gray">
          <a:xfrm>
            <a:off x="247610"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3"/>
          </p:nvPr>
        </p:nvSpPr>
        <p:spPr bwMode="gray">
          <a:xfrm>
            <a:off x="247610" y="2317638"/>
            <a:ext cx="1992946"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2466242"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5"/>
          </p:nvPr>
        </p:nvSpPr>
        <p:spPr bwMode="gray">
          <a:xfrm>
            <a:off x="2466242" y="2317638"/>
            <a:ext cx="1992946"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4682493"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p:cNvSpPr>
            <a:spLocks noGrp="1"/>
          </p:cNvSpPr>
          <p:nvPr>
            <p:ph sz="quarter" idx="27"/>
          </p:nvPr>
        </p:nvSpPr>
        <p:spPr bwMode="gray">
          <a:xfrm>
            <a:off x="4682493" y="2317638"/>
            <a:ext cx="1992946"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p:cNvCxnSpPr/>
          <p:nvPr userDrawn="1"/>
        </p:nvCxnSpPr>
        <p:spPr bwMode="gray">
          <a:xfrm>
            <a:off x="247610" y="2238495"/>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9" name="Straight Connector 18"/>
          <p:cNvCxnSpPr/>
          <p:nvPr userDrawn="1"/>
        </p:nvCxnSpPr>
        <p:spPr bwMode="gray">
          <a:xfrm>
            <a:off x="2466242" y="2238495"/>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userDrawn="1"/>
        </p:nvCxnSpPr>
        <p:spPr bwMode="gray">
          <a:xfrm>
            <a:off x="4682493" y="2238495"/>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userDrawn="1"/>
        </p:nvCxnSpPr>
        <p:spPr bwMode="gray">
          <a:xfrm>
            <a:off x="6898743" y="2238495"/>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6" name="Text Placeholder 11"/>
          <p:cNvSpPr>
            <a:spLocks noGrp="1"/>
          </p:cNvSpPr>
          <p:nvPr>
            <p:ph type="body" sz="quarter" idx="28"/>
          </p:nvPr>
        </p:nvSpPr>
        <p:spPr bwMode="gray">
          <a:xfrm>
            <a:off x="6898743"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9"/>
          </p:nvPr>
        </p:nvSpPr>
        <p:spPr bwMode="gray">
          <a:xfrm>
            <a:off x="6898743" y="2317638"/>
            <a:ext cx="1992946" cy="359447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41" name="Straight Connector 40"/>
          <p:cNvCxnSpPr/>
          <p:nvPr userDrawn="1"/>
        </p:nvCxnSpPr>
        <p:spPr bwMode="gray">
          <a:xfrm>
            <a:off x="2354590"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42" name="Straight Connector 41"/>
          <p:cNvCxnSpPr/>
          <p:nvPr userDrawn="1"/>
        </p:nvCxnSpPr>
        <p:spPr bwMode="gray">
          <a:xfrm>
            <a:off x="6787091"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43" name="Straight Connector 42"/>
          <p:cNvCxnSpPr/>
          <p:nvPr userDrawn="1"/>
        </p:nvCxnSpPr>
        <p:spPr bwMode="gray">
          <a:xfrm>
            <a:off x="4570841"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86481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8: Title (4) &amp; Content (4) &amp; Box">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9" name="Text Placeholder 11"/>
          <p:cNvSpPr>
            <a:spLocks noGrp="1"/>
          </p:cNvSpPr>
          <p:nvPr>
            <p:ph type="body" sz="quarter" idx="16"/>
          </p:nvPr>
        </p:nvSpPr>
        <p:spPr bwMode="gray">
          <a:xfrm>
            <a:off x="247610"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p:cNvSpPr>
            <a:spLocks noGrp="1"/>
          </p:cNvSpPr>
          <p:nvPr>
            <p:ph sz="quarter" idx="23"/>
          </p:nvPr>
        </p:nvSpPr>
        <p:spPr bwMode="gray">
          <a:xfrm>
            <a:off x="247610" y="2317753"/>
            <a:ext cx="1992946" cy="295086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p:nvPr>
        </p:nvSpPr>
        <p:spPr bwMode="gray">
          <a:xfrm>
            <a:off x="2466242"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5"/>
          </p:nvPr>
        </p:nvSpPr>
        <p:spPr bwMode="gray">
          <a:xfrm>
            <a:off x="2466242" y="2317753"/>
            <a:ext cx="1992946" cy="295086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p:nvPr>
        </p:nvSpPr>
        <p:spPr bwMode="gray">
          <a:xfrm>
            <a:off x="4682493"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p:cNvSpPr>
            <a:spLocks noGrp="1"/>
          </p:cNvSpPr>
          <p:nvPr>
            <p:ph sz="quarter" idx="27"/>
          </p:nvPr>
        </p:nvSpPr>
        <p:spPr bwMode="gray">
          <a:xfrm>
            <a:off x="4682493" y="2317753"/>
            <a:ext cx="1992946" cy="295086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p:cNvCxnSpPr/>
          <p:nvPr userDrawn="1"/>
        </p:nvCxnSpPr>
        <p:spPr bwMode="gray">
          <a:xfrm>
            <a:off x="247610" y="2238606"/>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9" name="Straight Connector 18"/>
          <p:cNvCxnSpPr/>
          <p:nvPr userDrawn="1"/>
        </p:nvCxnSpPr>
        <p:spPr bwMode="gray">
          <a:xfrm>
            <a:off x="2466242" y="2238606"/>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userDrawn="1"/>
        </p:nvCxnSpPr>
        <p:spPr bwMode="gray">
          <a:xfrm>
            <a:off x="4682493" y="2238606"/>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userDrawn="1"/>
        </p:nvCxnSpPr>
        <p:spPr bwMode="gray">
          <a:xfrm>
            <a:off x="6898743" y="2238606"/>
            <a:ext cx="1992946"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6" name="Text Placeholder 11"/>
          <p:cNvSpPr>
            <a:spLocks noGrp="1"/>
          </p:cNvSpPr>
          <p:nvPr>
            <p:ph type="body" sz="quarter" idx="28"/>
          </p:nvPr>
        </p:nvSpPr>
        <p:spPr bwMode="gray">
          <a:xfrm>
            <a:off x="6898743" y="1931193"/>
            <a:ext cx="1992946"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3"/>
          <p:cNvSpPr>
            <a:spLocks noGrp="1"/>
          </p:cNvSpPr>
          <p:nvPr>
            <p:ph sz="quarter" idx="29"/>
          </p:nvPr>
        </p:nvSpPr>
        <p:spPr bwMode="gray">
          <a:xfrm>
            <a:off x="6898743" y="2317753"/>
            <a:ext cx="1992946" cy="295086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17"/>
          <p:cNvSpPr>
            <a:spLocks noGrp="1"/>
          </p:cNvSpPr>
          <p:nvPr>
            <p:ph type="body" sz="quarter" idx="30"/>
          </p:nvPr>
        </p:nvSpPr>
        <p:spPr bwMode="gray">
          <a:xfrm>
            <a:off x="246936" y="5452639"/>
            <a:ext cx="8643600" cy="460800"/>
          </a:xfrm>
          <a:solidFill>
            <a:schemeClr val="accent3"/>
          </a:solidFill>
        </p:spPr>
        <p:txBody>
          <a:bodyPr anchor="ctr"/>
          <a:lstStyle>
            <a:lvl1pPr marL="7939" indent="0" algn="ctr">
              <a:spcBef>
                <a:spcPts val="0"/>
              </a:spcBef>
              <a:buFont typeface="Arial" panose="020B0604020202020204" pitchFamily="34" charset="0"/>
              <a:buNone/>
              <a:defRPr sz="1600" b="1">
                <a:solidFill>
                  <a:schemeClr val="bg1"/>
                </a:solidFill>
              </a:defRPr>
            </a:lvl1pPr>
            <a:lvl2pPr marL="7939" indent="0" algn="ctr">
              <a:spcBef>
                <a:spcPts val="0"/>
              </a:spcBef>
              <a:buNone/>
              <a:defRPr sz="1600" b="1">
                <a:solidFill>
                  <a:schemeClr val="bg1"/>
                </a:solidFill>
              </a:defRPr>
            </a:lvl2pPr>
            <a:lvl3pPr marL="7939" indent="0" algn="ctr">
              <a:spcBef>
                <a:spcPts val="0"/>
              </a:spcBef>
              <a:buNone/>
              <a:defRPr sz="1600" b="1">
                <a:solidFill>
                  <a:schemeClr val="bg1"/>
                </a:solidFill>
              </a:defRPr>
            </a:lvl3pPr>
            <a:lvl4pPr marL="7939" indent="0" algn="ctr">
              <a:spcBef>
                <a:spcPts val="0"/>
              </a:spcBef>
              <a:buNone/>
              <a:defRPr sz="1600" b="1">
                <a:solidFill>
                  <a:schemeClr val="bg1"/>
                </a:solidFill>
              </a:defRPr>
            </a:lvl4pPr>
            <a:lvl5pPr marL="7939" indent="0" algn="ctr">
              <a:spcBef>
                <a:spcPts val="0"/>
              </a:spcBef>
              <a:buNone/>
              <a:defRPr sz="1600" b="1">
                <a:solidFill>
                  <a:schemeClr val="bg1"/>
                </a:solidFill>
              </a:defRPr>
            </a:lvl5pPr>
            <a:lvl6pPr marL="7939" indent="0" algn="ctr">
              <a:spcBef>
                <a:spcPts val="0"/>
              </a:spcBef>
              <a:buNone/>
              <a:defRPr sz="1600" b="1">
                <a:solidFill>
                  <a:schemeClr val="bg1"/>
                </a:solidFill>
              </a:defRPr>
            </a:lvl6pPr>
            <a:lvl7pPr marL="7939" indent="0" algn="ctr">
              <a:spcBef>
                <a:spcPts val="0"/>
              </a:spcBef>
              <a:buNone/>
              <a:defRPr sz="1600" b="1">
                <a:solidFill>
                  <a:schemeClr val="bg1"/>
                </a:solidFill>
              </a:defRPr>
            </a:lvl7pPr>
            <a:lvl8pPr marL="7939" indent="0" algn="ctr">
              <a:spcBef>
                <a:spcPts val="0"/>
              </a:spcBef>
              <a:buNone/>
              <a:defRPr sz="1600" b="1">
                <a:solidFill>
                  <a:schemeClr val="bg1"/>
                </a:solidFill>
              </a:defRPr>
            </a:lvl8pPr>
            <a:lvl9pPr marL="7939"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31"/>
          </p:nvPr>
        </p:nvSpPr>
        <p:spPr bwMode="gray"/>
        <p:txBody>
          <a:bodyPr/>
          <a:lstStyle/>
          <a:p>
            <a:fld id="{DF793CCD-C37B-40CA-9C03-8963978AEAF0}" type="datetime4">
              <a:rPr lang="en-US" smtClean="0"/>
              <a:t>May 6, 2021</a:t>
            </a:fld>
            <a:endParaRPr lang="en-US"/>
          </a:p>
        </p:txBody>
      </p:sp>
      <p:sp>
        <p:nvSpPr>
          <p:cNvPr id="8" name="Footer Placeholder 7"/>
          <p:cNvSpPr>
            <a:spLocks noGrp="1"/>
          </p:cNvSpPr>
          <p:nvPr>
            <p:ph type="ftr" sz="quarter" idx="32"/>
          </p:nvPr>
        </p:nvSpPr>
        <p:spPr bwMode="gray"/>
        <p:txBody>
          <a:bodyPr/>
          <a:lstStyle/>
          <a:p>
            <a:pPr lvl="8"/>
            <a:endParaRPr lang="en-US"/>
          </a:p>
        </p:txBody>
      </p:sp>
      <p:sp>
        <p:nvSpPr>
          <p:cNvPr id="10" name="Slide Number Placeholder 9"/>
          <p:cNvSpPr>
            <a:spLocks noGrp="1"/>
          </p:cNvSpPr>
          <p:nvPr>
            <p:ph type="sldNum" sz="quarter" idx="33"/>
          </p:nvPr>
        </p:nvSpPr>
        <p:spPr bwMode="gray"/>
        <p:txBody>
          <a:bodyPr/>
          <a:lstStyle/>
          <a:p>
            <a:r>
              <a:rPr lang="en-US"/>
              <a:t>Slide </a:t>
            </a:r>
            <a:fld id="{619F89D8-7AE3-494A-97F3-03D680869632}" type="slidenum">
              <a:rPr lang="en-US" smtClean="0"/>
              <a:pPr/>
              <a:t>‹#›</a:t>
            </a:fld>
            <a:endParaRPr lang="en-US"/>
          </a:p>
        </p:txBody>
      </p:sp>
      <p:sp>
        <p:nvSpPr>
          <p:cNvPr id="31"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42" name="Straight Connector 41"/>
          <p:cNvCxnSpPr/>
          <p:nvPr userDrawn="1"/>
        </p:nvCxnSpPr>
        <p:spPr bwMode="gray">
          <a:xfrm>
            <a:off x="2354590" y="2388955"/>
            <a:ext cx="0" cy="287966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43" name="Straight Connector 42"/>
          <p:cNvCxnSpPr/>
          <p:nvPr userDrawn="1"/>
        </p:nvCxnSpPr>
        <p:spPr bwMode="gray">
          <a:xfrm>
            <a:off x="6787091" y="2388955"/>
            <a:ext cx="0" cy="287966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44" name="Straight Connector 43"/>
          <p:cNvCxnSpPr/>
          <p:nvPr userDrawn="1"/>
        </p:nvCxnSpPr>
        <p:spPr bwMode="gray">
          <a:xfrm>
            <a:off x="4570841" y="2388955"/>
            <a:ext cx="0" cy="2879665"/>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55573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9: Content (3)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4688317" y="1931198"/>
            <a:ext cx="4203372" cy="1853869"/>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1" y="1931198"/>
            <a:ext cx="4202632" cy="185386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4572793" y="1931198"/>
            <a:ext cx="0" cy="1853869"/>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1"/>
          </p:nvPr>
        </p:nvSpPr>
        <p:spPr bwMode="gray">
          <a:xfrm>
            <a:off x="246937" y="4064036"/>
            <a:ext cx="8643600" cy="184807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247611" y="3922317"/>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64209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0: Content (4)">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8F8FF341-9601-47A6-A4C1-F2885A66BAA5}"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0"/>
          </p:nvPr>
        </p:nvSpPr>
        <p:spPr bwMode="gray">
          <a:xfrm>
            <a:off x="3195543" y="1931198"/>
            <a:ext cx="2732875" cy="1853869"/>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9"/>
          </p:nvPr>
        </p:nvSpPr>
        <p:spPr bwMode="gray">
          <a:xfrm>
            <a:off x="247610" y="1931198"/>
            <a:ext cx="2732875" cy="1853869"/>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21" name="Straight Connector 20"/>
          <p:cNvCxnSpPr/>
          <p:nvPr userDrawn="1"/>
        </p:nvCxnSpPr>
        <p:spPr bwMode="gray">
          <a:xfrm>
            <a:off x="3089205" y="1931198"/>
            <a:ext cx="0" cy="1853869"/>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6" name="Content Placeholder 3"/>
          <p:cNvSpPr>
            <a:spLocks noGrp="1"/>
          </p:cNvSpPr>
          <p:nvPr>
            <p:ph sz="quarter" idx="21"/>
          </p:nvPr>
        </p:nvSpPr>
        <p:spPr bwMode="gray">
          <a:xfrm>
            <a:off x="246937" y="4064036"/>
            <a:ext cx="8643600" cy="1848076"/>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247610" y="3922317"/>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userDrawn="1"/>
        </p:nvCxnSpPr>
        <p:spPr bwMode="gray">
          <a:xfrm>
            <a:off x="6043616" y="1931198"/>
            <a:ext cx="0" cy="1853869"/>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4" name="Content Placeholder 3"/>
          <p:cNvSpPr>
            <a:spLocks noGrp="1"/>
          </p:cNvSpPr>
          <p:nvPr>
            <p:ph sz="quarter" idx="22"/>
          </p:nvPr>
        </p:nvSpPr>
        <p:spPr bwMode="gray">
          <a:xfrm>
            <a:off x="6158814" y="1931198"/>
            <a:ext cx="2732875" cy="1853869"/>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787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1: Content (8)">
    <p:spTree>
      <p:nvGrpSpPr>
        <p:cNvPr id="1" name=""/>
        <p:cNvGrpSpPr/>
        <p:nvPr/>
      </p:nvGrpSpPr>
      <p:grpSpPr>
        <a:xfrm>
          <a:off x="0" y="0"/>
          <a:ext cx="0" cy="0"/>
          <a:chOff x="0" y="0"/>
          <a:chExt cx="0" cy="0"/>
        </a:xfrm>
      </p:grpSpPr>
      <p:sp>
        <p:nvSpPr>
          <p:cNvPr id="11" name="Content Placeholder 3"/>
          <p:cNvSpPr>
            <a:spLocks noGrp="1"/>
          </p:cNvSpPr>
          <p:nvPr>
            <p:ph sz="quarter" idx="20"/>
          </p:nvPr>
        </p:nvSpPr>
        <p:spPr bwMode="gray">
          <a:xfrm>
            <a:off x="247610" y="1932098"/>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p:cNvCxnSpPr/>
          <p:nvPr userDrawn="1"/>
        </p:nvCxnSpPr>
        <p:spPr bwMode="gray">
          <a:xfrm>
            <a:off x="247610" y="3925094"/>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9" name="Content Placeholder 3"/>
          <p:cNvSpPr>
            <a:spLocks noGrp="1"/>
          </p:cNvSpPr>
          <p:nvPr>
            <p:ph sz="quarter" idx="21"/>
          </p:nvPr>
        </p:nvSpPr>
        <p:spPr bwMode="gray">
          <a:xfrm>
            <a:off x="2466242" y="1932849"/>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2"/>
          </p:nvPr>
        </p:nvSpPr>
        <p:spPr bwMode="gray">
          <a:xfrm>
            <a:off x="247610" y="4016596"/>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p:cNvSpPr>
            <a:spLocks noGrp="1"/>
          </p:cNvSpPr>
          <p:nvPr>
            <p:ph sz="quarter" idx="23"/>
          </p:nvPr>
        </p:nvSpPr>
        <p:spPr bwMode="gray">
          <a:xfrm>
            <a:off x="2466242" y="4017347"/>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4"/>
          </p:nvPr>
        </p:nvSpPr>
        <p:spPr bwMode="gray"/>
        <p:txBody>
          <a:bodyPr/>
          <a:lstStyle/>
          <a:p>
            <a:fld id="{32E27045-0511-42A6-9AC3-A3212EB42885}" type="datetime4">
              <a:rPr lang="en-US" smtClean="0"/>
              <a:t>May 6, 2021</a:t>
            </a:fld>
            <a:endParaRPr lang="en-US"/>
          </a:p>
        </p:txBody>
      </p:sp>
      <p:sp>
        <p:nvSpPr>
          <p:cNvPr id="4" name="Footer Placeholder 3"/>
          <p:cNvSpPr>
            <a:spLocks noGrp="1"/>
          </p:cNvSpPr>
          <p:nvPr>
            <p:ph type="ftr" sz="quarter" idx="25"/>
          </p:nvPr>
        </p:nvSpPr>
        <p:spPr bwMode="gray"/>
        <p:txBody>
          <a:bodyPr/>
          <a:lstStyle/>
          <a:p>
            <a:pPr lvl="8"/>
            <a:endParaRPr lang="en-US"/>
          </a:p>
        </p:txBody>
      </p:sp>
      <p:sp>
        <p:nvSpPr>
          <p:cNvPr id="5" name="Slide Number Placeholder 4"/>
          <p:cNvSpPr>
            <a:spLocks noGrp="1"/>
          </p:cNvSpPr>
          <p:nvPr>
            <p:ph type="sldNum" sz="quarter" idx="26"/>
          </p:nvPr>
        </p:nvSpPr>
        <p:spPr bwMode="gray"/>
        <p:txBody>
          <a:bodyPr/>
          <a:lstStyle/>
          <a:p>
            <a:r>
              <a:rPr lang="en-US"/>
              <a:t>Slide </a:t>
            </a:r>
            <a:fld id="{619F89D8-7AE3-494A-97F3-03D680869632}" type="slidenum">
              <a:rPr lang="en-US" smtClean="0"/>
              <a:pPr/>
              <a:t>‹#›</a:t>
            </a:fld>
            <a:endParaRPr lang="en-US"/>
          </a:p>
        </p:txBody>
      </p:sp>
      <p:sp>
        <p:nvSpPr>
          <p:cNvPr id="15"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4" name="Content Placeholder 3"/>
          <p:cNvSpPr>
            <a:spLocks noGrp="1"/>
          </p:cNvSpPr>
          <p:nvPr>
            <p:ph sz="quarter" idx="27"/>
          </p:nvPr>
        </p:nvSpPr>
        <p:spPr bwMode="gray">
          <a:xfrm>
            <a:off x="4682493" y="1932098"/>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3"/>
          <p:cNvSpPr>
            <a:spLocks noGrp="1"/>
          </p:cNvSpPr>
          <p:nvPr>
            <p:ph sz="quarter" idx="28"/>
          </p:nvPr>
        </p:nvSpPr>
        <p:spPr bwMode="gray">
          <a:xfrm>
            <a:off x="6898743" y="1932849"/>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3"/>
          <p:cNvSpPr>
            <a:spLocks noGrp="1"/>
          </p:cNvSpPr>
          <p:nvPr>
            <p:ph sz="quarter" idx="29"/>
          </p:nvPr>
        </p:nvSpPr>
        <p:spPr bwMode="gray">
          <a:xfrm>
            <a:off x="4682493" y="4016596"/>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3"/>
          <p:cNvSpPr>
            <a:spLocks noGrp="1"/>
          </p:cNvSpPr>
          <p:nvPr>
            <p:ph sz="quarter" idx="30"/>
          </p:nvPr>
        </p:nvSpPr>
        <p:spPr bwMode="gray">
          <a:xfrm>
            <a:off x="6898743" y="4017347"/>
            <a:ext cx="1992946" cy="1897200"/>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bwMode="gray"/>
        <p:txBody>
          <a:bodyPr/>
          <a:lstStyle/>
          <a:p>
            <a:r>
              <a:rPr lang="en-US"/>
              <a:t>Click to edit Master title style</a:t>
            </a:r>
          </a:p>
        </p:txBody>
      </p:sp>
    </p:spTree>
    <p:extLst>
      <p:ext uri="{BB962C8B-B14F-4D97-AF65-F5344CB8AC3E}">
        <p14:creationId xmlns:p14="http://schemas.microsoft.com/office/powerpoint/2010/main" val="37655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2: Title (4) &amp; Content (4)">
    <p:spTree>
      <p:nvGrpSpPr>
        <p:cNvPr id="1" name=""/>
        <p:cNvGrpSpPr/>
        <p:nvPr/>
      </p:nvGrpSpPr>
      <p:grpSpPr>
        <a:xfrm>
          <a:off x="0" y="0"/>
          <a:ext cx="0" cy="0"/>
          <a:chOff x="0" y="0"/>
          <a:chExt cx="0" cy="0"/>
        </a:xfrm>
      </p:grpSpPr>
      <p:sp>
        <p:nvSpPr>
          <p:cNvPr id="12" name="Text Placeholder 11"/>
          <p:cNvSpPr>
            <a:spLocks noGrp="1"/>
          </p:cNvSpPr>
          <p:nvPr>
            <p:ph type="body" sz="quarter" idx="16"/>
          </p:nvPr>
        </p:nvSpPr>
        <p:spPr bwMode="gray">
          <a:xfrm>
            <a:off x="247610"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17"/>
          </p:nvPr>
        </p:nvSpPr>
        <p:spPr bwMode="gray">
          <a:xfrm>
            <a:off x="247610" y="4045107"/>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p:cNvSpPr>
            <a:spLocks noGrp="1"/>
          </p:cNvSpPr>
          <p:nvPr>
            <p:ph type="body" sz="quarter" idx="18"/>
          </p:nvPr>
        </p:nvSpPr>
        <p:spPr bwMode="gray">
          <a:xfrm>
            <a:off x="4686848" y="1931193"/>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15"/>
          <p:cNvSpPr>
            <a:spLocks noGrp="1"/>
          </p:cNvSpPr>
          <p:nvPr>
            <p:ph sz="quarter" idx="20"/>
          </p:nvPr>
        </p:nvSpPr>
        <p:spPr bwMode="gray">
          <a:xfrm>
            <a:off x="247610" y="4432236"/>
            <a:ext cx="4204630" cy="1484195"/>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9"/>
          </p:nvPr>
        </p:nvSpPr>
        <p:spPr bwMode="gray">
          <a:xfrm>
            <a:off x="247610" y="2317638"/>
            <a:ext cx="4204630" cy="148487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ußzeilenplatzhalter 2"/>
          <p:cNvSpPr>
            <a:spLocks noGrp="1"/>
          </p:cNvSpPr>
          <p:nvPr>
            <p:ph type="ftr" sz="quarter" idx="10"/>
          </p:nvPr>
        </p:nvSpPr>
        <p:spPr bwMode="gray"/>
        <p:txBody>
          <a:bodyPr/>
          <a:lstStyle/>
          <a:p>
            <a:pPr lvl="8"/>
            <a:endParaRPr lang="en-US"/>
          </a:p>
        </p:txBody>
      </p:sp>
      <p:sp>
        <p:nvSpPr>
          <p:cNvPr id="4" name="Datumsplatzhalter 3"/>
          <p:cNvSpPr>
            <a:spLocks noGrp="1"/>
          </p:cNvSpPr>
          <p:nvPr>
            <p:ph type="dt" sz="half" idx="11"/>
          </p:nvPr>
        </p:nvSpPr>
        <p:spPr bwMode="gray"/>
        <p:txBody>
          <a:bodyPr/>
          <a:lstStyle/>
          <a:p>
            <a:fld id="{86C11801-1BEF-46D9-879F-590C601D8597}" type="datetime4">
              <a:rPr lang="en-US" smtClean="0"/>
              <a:t>May 6, 2021</a:t>
            </a:fld>
            <a:endParaRPr lang="en-US"/>
          </a:p>
        </p:txBody>
      </p:sp>
      <p:sp>
        <p:nvSpPr>
          <p:cNvPr id="5" name="Foliennummernplatzhalt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cxnSp>
        <p:nvCxnSpPr>
          <p:cNvPr id="7" name="Straight Connector 10"/>
          <p:cNvCxnSpPr/>
          <p:nvPr userDrawn="1"/>
        </p:nvCxnSpPr>
        <p:spPr bwMode="gray">
          <a:xfrm>
            <a:off x="247610" y="223917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1" name="Straight Connector 9"/>
          <p:cNvCxnSpPr/>
          <p:nvPr userDrawn="1"/>
        </p:nvCxnSpPr>
        <p:spPr bwMode="gray">
          <a:xfrm>
            <a:off x="247610" y="4348008"/>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4" name="Straight Connector 14"/>
          <p:cNvCxnSpPr/>
          <p:nvPr userDrawn="1"/>
        </p:nvCxnSpPr>
        <p:spPr bwMode="gray">
          <a:xfrm>
            <a:off x="4686848" y="2239175"/>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8" name="Content Placeholder 15"/>
          <p:cNvSpPr>
            <a:spLocks noGrp="1"/>
          </p:cNvSpPr>
          <p:nvPr>
            <p:ph sz="quarter" idx="21"/>
          </p:nvPr>
        </p:nvSpPr>
        <p:spPr bwMode="gray">
          <a:xfrm>
            <a:off x="4686848" y="2317642"/>
            <a:ext cx="4204630" cy="148105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bwMode="gray"/>
        <p:txBody>
          <a:bodyPr/>
          <a:lstStyle/>
          <a:p>
            <a:r>
              <a:rPr lang="en-US"/>
              <a:t>Click to edit Master title style</a:t>
            </a:r>
          </a:p>
        </p:txBody>
      </p:sp>
      <p:sp>
        <p:nvSpPr>
          <p:cNvPr id="18" name="Subtitle 2"/>
          <p:cNvSpPr>
            <a:spLocks noGrp="1"/>
          </p:cNvSpPr>
          <p:nvPr>
            <p:ph type="subTitle" idx="13"/>
          </p:nvPr>
        </p:nvSpPr>
        <p:spPr bwMode="gray">
          <a:xfrm>
            <a:off x="246939"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cxnSp>
        <p:nvCxnSpPr>
          <p:cNvPr id="32" name="Straight Connector 31"/>
          <p:cNvCxnSpPr/>
          <p:nvPr userDrawn="1"/>
        </p:nvCxnSpPr>
        <p:spPr bwMode="gray">
          <a:xfrm>
            <a:off x="4572793" y="2388843"/>
            <a:ext cx="0" cy="3523271"/>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7" name="Text Placeholder 11"/>
          <p:cNvSpPr>
            <a:spLocks noGrp="1"/>
          </p:cNvSpPr>
          <p:nvPr>
            <p:ph type="body" sz="quarter" idx="22"/>
          </p:nvPr>
        </p:nvSpPr>
        <p:spPr bwMode="gray">
          <a:xfrm>
            <a:off x="4686848" y="4043972"/>
            <a:ext cx="4204630"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9" name="Straight Connector 14"/>
          <p:cNvCxnSpPr/>
          <p:nvPr userDrawn="1"/>
        </p:nvCxnSpPr>
        <p:spPr bwMode="gray">
          <a:xfrm>
            <a:off x="4686848" y="4351954"/>
            <a:ext cx="420463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20" name="Content Placeholder 15"/>
          <p:cNvSpPr>
            <a:spLocks noGrp="1"/>
          </p:cNvSpPr>
          <p:nvPr>
            <p:ph sz="quarter" idx="23"/>
          </p:nvPr>
        </p:nvSpPr>
        <p:spPr bwMode="gray">
          <a:xfrm>
            <a:off x="4686848" y="4430421"/>
            <a:ext cx="4204630" cy="1481057"/>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621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3: Content (4)">
    <p:spTree>
      <p:nvGrpSpPr>
        <p:cNvPr id="1" name=""/>
        <p:cNvGrpSpPr/>
        <p:nvPr/>
      </p:nvGrpSpPr>
      <p:grpSpPr>
        <a:xfrm>
          <a:off x="0" y="0"/>
          <a:ext cx="0" cy="0"/>
          <a:chOff x="0" y="0"/>
          <a:chExt cx="0" cy="0"/>
        </a:xfrm>
      </p:grpSpPr>
      <p:sp>
        <p:nvSpPr>
          <p:cNvPr id="11" name="Content Placeholder 3"/>
          <p:cNvSpPr>
            <a:spLocks noGrp="1"/>
          </p:cNvSpPr>
          <p:nvPr>
            <p:ph sz="quarter" idx="20"/>
          </p:nvPr>
        </p:nvSpPr>
        <p:spPr bwMode="gray">
          <a:xfrm>
            <a:off x="247611" y="1931195"/>
            <a:ext cx="4215280" cy="1853868"/>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p:cNvCxnSpPr/>
          <p:nvPr userDrawn="1"/>
        </p:nvCxnSpPr>
        <p:spPr bwMode="gray">
          <a:xfrm>
            <a:off x="4572793" y="1931195"/>
            <a:ext cx="0" cy="3982244"/>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8" name="Straight Connector 17"/>
          <p:cNvCxnSpPr/>
          <p:nvPr userDrawn="1"/>
        </p:nvCxnSpPr>
        <p:spPr bwMode="gray">
          <a:xfrm>
            <a:off x="247611" y="3922317"/>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9" name="Content Placeholder 3"/>
          <p:cNvSpPr>
            <a:spLocks noGrp="1"/>
          </p:cNvSpPr>
          <p:nvPr>
            <p:ph sz="quarter" idx="21"/>
          </p:nvPr>
        </p:nvSpPr>
        <p:spPr bwMode="gray">
          <a:xfrm>
            <a:off x="4676409" y="1931195"/>
            <a:ext cx="4215280" cy="1853868"/>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2"/>
          </p:nvPr>
        </p:nvSpPr>
        <p:spPr bwMode="gray">
          <a:xfrm>
            <a:off x="247611" y="4059571"/>
            <a:ext cx="4215280" cy="1853868"/>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p:cNvSpPr>
            <a:spLocks noGrp="1"/>
          </p:cNvSpPr>
          <p:nvPr>
            <p:ph sz="quarter" idx="23"/>
          </p:nvPr>
        </p:nvSpPr>
        <p:spPr bwMode="gray">
          <a:xfrm>
            <a:off x="4676409" y="4059571"/>
            <a:ext cx="4215280" cy="1853868"/>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4"/>
          </p:nvPr>
        </p:nvSpPr>
        <p:spPr bwMode="gray"/>
        <p:txBody>
          <a:bodyPr/>
          <a:lstStyle/>
          <a:p>
            <a:fld id="{32E27045-0511-42A6-9AC3-A3212EB42885}" type="datetime4">
              <a:rPr lang="en-US" smtClean="0"/>
              <a:t>May 6, 2021</a:t>
            </a:fld>
            <a:endParaRPr lang="en-US"/>
          </a:p>
        </p:txBody>
      </p:sp>
      <p:sp>
        <p:nvSpPr>
          <p:cNvPr id="4" name="Footer Placeholder 3"/>
          <p:cNvSpPr>
            <a:spLocks noGrp="1"/>
          </p:cNvSpPr>
          <p:nvPr>
            <p:ph type="ftr" sz="quarter" idx="25"/>
          </p:nvPr>
        </p:nvSpPr>
        <p:spPr bwMode="gray"/>
        <p:txBody>
          <a:bodyPr/>
          <a:lstStyle/>
          <a:p>
            <a:pPr lvl="8"/>
            <a:endParaRPr lang="en-US"/>
          </a:p>
        </p:txBody>
      </p:sp>
      <p:sp>
        <p:nvSpPr>
          <p:cNvPr id="5" name="Slide Number Placeholder 4"/>
          <p:cNvSpPr>
            <a:spLocks noGrp="1"/>
          </p:cNvSpPr>
          <p:nvPr>
            <p:ph type="sldNum" sz="quarter" idx="26"/>
          </p:nvPr>
        </p:nvSpPr>
        <p:spPr bwMode="gray"/>
        <p:txBody>
          <a:bodyPr/>
          <a:lstStyle/>
          <a:p>
            <a:r>
              <a:rPr lang="en-US"/>
              <a:t>Slide </a:t>
            </a:r>
            <a:fld id="{619F89D8-7AE3-494A-97F3-03D680869632}" type="slidenum">
              <a:rPr lang="en-US" smtClean="0"/>
              <a:pPr/>
              <a:t>‹#›</a:t>
            </a:fld>
            <a:endParaRPr lang="en-US"/>
          </a:p>
        </p:txBody>
      </p:sp>
      <p:sp>
        <p:nvSpPr>
          <p:cNvPr id="15"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6" name="Title 5"/>
          <p:cNvSpPr>
            <a:spLocks noGrp="1"/>
          </p:cNvSpPr>
          <p:nvPr>
            <p:ph type="title"/>
          </p:nvPr>
        </p:nvSpPr>
        <p:spPr bwMode="gray"/>
        <p:txBody>
          <a:bodyPr/>
          <a:lstStyle/>
          <a:p>
            <a:r>
              <a:rPr lang="en-US"/>
              <a:t>Click to edit Master title style</a:t>
            </a:r>
          </a:p>
        </p:txBody>
      </p:sp>
    </p:spTree>
    <p:extLst>
      <p:ext uri="{BB962C8B-B14F-4D97-AF65-F5344CB8AC3E}">
        <p14:creationId xmlns:p14="http://schemas.microsoft.com/office/powerpoint/2010/main" val="107752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4: Content (4) &amp; Box">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1" name="Content Placeholder 3"/>
          <p:cNvSpPr>
            <a:spLocks noGrp="1"/>
          </p:cNvSpPr>
          <p:nvPr>
            <p:ph sz="quarter" idx="20"/>
          </p:nvPr>
        </p:nvSpPr>
        <p:spPr bwMode="gray">
          <a:xfrm>
            <a:off x="247611" y="1931199"/>
            <a:ext cx="4216619" cy="1530893"/>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1"/>
          </p:nvPr>
        </p:nvSpPr>
        <p:spPr bwMode="gray">
          <a:xfrm>
            <a:off x="4675070" y="1931199"/>
            <a:ext cx="4216619" cy="1530893"/>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p:cNvSpPr>
            <a:spLocks noGrp="1"/>
          </p:cNvSpPr>
          <p:nvPr>
            <p:ph sz="quarter" idx="22"/>
          </p:nvPr>
        </p:nvSpPr>
        <p:spPr bwMode="gray">
          <a:xfrm>
            <a:off x="247611" y="3737726"/>
            <a:ext cx="4216619" cy="1530893"/>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p:cNvSpPr>
            <a:spLocks noGrp="1"/>
          </p:cNvSpPr>
          <p:nvPr>
            <p:ph sz="quarter" idx="23"/>
          </p:nvPr>
        </p:nvSpPr>
        <p:spPr bwMode="gray">
          <a:xfrm>
            <a:off x="4675070" y="3737726"/>
            <a:ext cx="4216619" cy="1530893"/>
          </a:xfrm>
        </p:spPr>
        <p:txBody>
          <a:bodyPr lIns="0" tIns="0" rIns="0" bIns="0" anchor="ctr"/>
          <a:lstStyle>
            <a:lvl1pPr algn="ctr">
              <a:defRPr/>
            </a:lvl1pPr>
            <a:lvl2pPr algn="ctr">
              <a:defRPr/>
            </a:lvl2pPr>
            <a:lvl3pPr algn="ctr">
              <a:defRPr/>
            </a:lvl3pPr>
            <a:lvl4pPr algn="ctr">
              <a:defRPr/>
            </a:lvl4pPr>
            <a:lvl5pPr algn="ctr">
              <a:defRPr/>
            </a:lvl5pPr>
            <a:lvl6pPr algn="ctr">
              <a:defRPr/>
            </a:lvl6pPr>
            <a:lvl7pPr algn="ctr">
              <a:defRPr/>
            </a:lvl7pPr>
            <a:lvl8pPr algn="ctr">
              <a:defRPr/>
            </a:lvl8pPr>
            <a:lvl9pPr algn="ct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1"/>
          <p:cNvSpPr>
            <a:spLocks noGrp="1"/>
          </p:cNvSpPr>
          <p:nvPr>
            <p:ph type="body" sz="quarter" idx="24"/>
          </p:nvPr>
        </p:nvSpPr>
        <p:spPr bwMode="gray">
          <a:xfrm>
            <a:off x="246936" y="5452639"/>
            <a:ext cx="8643600" cy="460800"/>
          </a:xfrm>
          <a:solidFill>
            <a:schemeClr val="accent3"/>
          </a:solidFill>
        </p:spPr>
        <p:txBody>
          <a:bodyPr lIns="0" tIns="0" rIns="0"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3" name="Straight Connector 22"/>
          <p:cNvCxnSpPr/>
          <p:nvPr userDrawn="1"/>
        </p:nvCxnSpPr>
        <p:spPr bwMode="gray">
          <a:xfrm>
            <a:off x="247611" y="3599905"/>
            <a:ext cx="8643600"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 name="Date Placeholder 2"/>
          <p:cNvSpPr>
            <a:spLocks noGrp="1"/>
          </p:cNvSpPr>
          <p:nvPr>
            <p:ph type="dt" sz="half" idx="25"/>
          </p:nvPr>
        </p:nvSpPr>
        <p:spPr bwMode="gray"/>
        <p:txBody>
          <a:bodyPr/>
          <a:lstStyle/>
          <a:p>
            <a:fld id="{6E7D5807-0F83-4687-8EA8-403E998DE912}" type="datetime4">
              <a:rPr lang="en-US" smtClean="0"/>
              <a:t>May 6, 2021</a:t>
            </a:fld>
            <a:endParaRPr lang="en-US"/>
          </a:p>
        </p:txBody>
      </p:sp>
      <p:sp>
        <p:nvSpPr>
          <p:cNvPr id="4" name="Footer Placeholder 3"/>
          <p:cNvSpPr>
            <a:spLocks noGrp="1"/>
          </p:cNvSpPr>
          <p:nvPr>
            <p:ph type="ftr" sz="quarter" idx="26"/>
          </p:nvPr>
        </p:nvSpPr>
        <p:spPr bwMode="gray"/>
        <p:txBody>
          <a:bodyPr/>
          <a:lstStyle/>
          <a:p>
            <a:pPr lvl="8"/>
            <a:endParaRPr lang="en-US"/>
          </a:p>
        </p:txBody>
      </p:sp>
      <p:sp>
        <p:nvSpPr>
          <p:cNvPr id="5" name="Slide Number Placeholder 4"/>
          <p:cNvSpPr>
            <a:spLocks noGrp="1"/>
          </p:cNvSpPr>
          <p:nvPr>
            <p:ph type="sldNum" sz="quarter" idx="27"/>
          </p:nvPr>
        </p:nvSpPr>
        <p:spPr bwMode="gray"/>
        <p:txBody>
          <a:bodyPr/>
          <a:lstStyle/>
          <a:p>
            <a:r>
              <a:rPr lang="en-US"/>
              <a:t>Slide </a:t>
            </a:r>
            <a:fld id="{619F89D8-7AE3-494A-97F3-03D680869632}" type="slidenum">
              <a:rPr lang="en-US" smtClean="0"/>
              <a:pPr/>
              <a:t>‹#›</a:t>
            </a:fld>
            <a:endParaRPr lang="en-US"/>
          </a:p>
        </p:txBody>
      </p:sp>
      <p:cxnSp>
        <p:nvCxnSpPr>
          <p:cNvPr id="14" name="Straight Connector 13"/>
          <p:cNvCxnSpPr/>
          <p:nvPr userDrawn="1"/>
        </p:nvCxnSpPr>
        <p:spPr bwMode="gray">
          <a:xfrm>
            <a:off x="4572793" y="1931195"/>
            <a:ext cx="0" cy="333742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5" name="Subtitle 2"/>
          <p:cNvSpPr>
            <a:spLocks noGrp="1"/>
          </p:cNvSpPr>
          <p:nvPr>
            <p:ph type="subTitle" idx="13"/>
          </p:nvPr>
        </p:nvSpPr>
        <p:spPr bwMode="gray">
          <a:xfrm>
            <a:off x="246936"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109383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5: Title (2) &amp; Content (3)">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2" name="Content Placeholder 3"/>
          <p:cNvSpPr>
            <a:spLocks noGrp="1"/>
          </p:cNvSpPr>
          <p:nvPr>
            <p:ph sz="quarter" idx="20"/>
          </p:nvPr>
        </p:nvSpPr>
        <p:spPr bwMode="gray">
          <a:xfrm>
            <a:off x="1915288" y="1931196"/>
            <a:ext cx="4022193" cy="191932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quarter" idx="21"/>
          </p:nvPr>
        </p:nvSpPr>
        <p:spPr bwMode="gray">
          <a:xfrm>
            <a:off x="1915288" y="3993324"/>
            <a:ext cx="4022193" cy="191932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1914181" y="3921919"/>
            <a:ext cx="402099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5" name="Content Placeholder 3"/>
          <p:cNvSpPr>
            <a:spLocks noGrp="1"/>
          </p:cNvSpPr>
          <p:nvPr userDrawn="1">
            <p:ph sz="quarter" idx="23"/>
          </p:nvPr>
        </p:nvSpPr>
        <p:spPr bwMode="gray">
          <a:xfrm>
            <a:off x="247099" y="1931196"/>
            <a:ext cx="1439350" cy="1919320"/>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Content Placeholder 3"/>
          <p:cNvSpPr>
            <a:spLocks noGrp="1"/>
          </p:cNvSpPr>
          <p:nvPr userDrawn="1">
            <p:ph sz="quarter" idx="24"/>
          </p:nvPr>
        </p:nvSpPr>
        <p:spPr bwMode="gray">
          <a:xfrm>
            <a:off x="247099" y="3993324"/>
            <a:ext cx="1439350" cy="1919320"/>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vl9pPr marL="0" indent="0" algn="l">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userDrawn="1">
            <p:ph type="dt" sz="half" idx="26"/>
          </p:nvPr>
        </p:nvSpPr>
        <p:spPr bwMode="gray"/>
        <p:txBody>
          <a:bodyPr/>
          <a:lstStyle/>
          <a:p>
            <a:fld id="{D7448BAD-718D-41D5-B039-249ED06F3A4A}" type="datetime4">
              <a:rPr lang="en-US" smtClean="0"/>
              <a:t>May 6, 2021</a:t>
            </a:fld>
            <a:endParaRPr lang="en-US"/>
          </a:p>
        </p:txBody>
      </p:sp>
      <p:sp>
        <p:nvSpPr>
          <p:cNvPr id="4" name="Footer Placeholder 3"/>
          <p:cNvSpPr>
            <a:spLocks noGrp="1"/>
          </p:cNvSpPr>
          <p:nvPr userDrawn="1">
            <p:ph type="ftr" sz="quarter" idx="27"/>
          </p:nvPr>
        </p:nvSpPr>
        <p:spPr bwMode="gray"/>
        <p:txBody>
          <a:bodyPr/>
          <a:lstStyle/>
          <a:p>
            <a:pPr lvl="8"/>
            <a:endParaRPr lang="en-US"/>
          </a:p>
        </p:txBody>
      </p:sp>
      <p:sp>
        <p:nvSpPr>
          <p:cNvPr id="5" name="Slide Number Placeholder 4"/>
          <p:cNvSpPr>
            <a:spLocks noGrp="1"/>
          </p:cNvSpPr>
          <p:nvPr userDrawn="1">
            <p:ph type="sldNum" sz="quarter" idx="28"/>
          </p:nvPr>
        </p:nvSpPr>
        <p:spPr bwMode="gray"/>
        <p:txBody>
          <a:bodyPr/>
          <a:lstStyle/>
          <a:p>
            <a:r>
              <a:rPr lang="en-US"/>
              <a:t>Slide </a:t>
            </a:r>
            <a:fld id="{619F89D8-7AE3-494A-97F3-03D680869632}" type="slidenum">
              <a:rPr lang="en-US" smtClean="0"/>
              <a:pPr/>
              <a:t>‹#›</a:t>
            </a:fld>
            <a:endParaRPr lang="en-US"/>
          </a:p>
        </p:txBody>
      </p:sp>
      <p:sp>
        <p:nvSpPr>
          <p:cNvPr id="16" name="Subtitle 2"/>
          <p:cNvSpPr>
            <a:spLocks noGrp="1"/>
          </p:cNvSpPr>
          <p:nvPr userDrawn="1">
            <p:ph type="subTitle" idx="13"/>
          </p:nvPr>
        </p:nvSpPr>
        <p:spPr bwMode="gray">
          <a:xfrm>
            <a:off x="246936"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1" name="Content Placeholder 3"/>
          <p:cNvSpPr>
            <a:spLocks noGrp="1"/>
          </p:cNvSpPr>
          <p:nvPr>
            <p:ph sz="quarter" idx="29"/>
          </p:nvPr>
        </p:nvSpPr>
        <p:spPr bwMode="gray">
          <a:xfrm>
            <a:off x="6164952" y="1931196"/>
            <a:ext cx="2726540" cy="398144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909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6: Title (3) &amp; Content (4)">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2" name="Content Placeholder 3"/>
          <p:cNvSpPr>
            <a:spLocks noGrp="1"/>
          </p:cNvSpPr>
          <p:nvPr>
            <p:ph sz="quarter" idx="20"/>
          </p:nvPr>
        </p:nvSpPr>
        <p:spPr bwMode="gray">
          <a:xfrm>
            <a:off x="1915288" y="1931196"/>
            <a:ext cx="4022193"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quarter" idx="21"/>
          </p:nvPr>
        </p:nvSpPr>
        <p:spPr bwMode="gray">
          <a:xfrm>
            <a:off x="1915288" y="3305949"/>
            <a:ext cx="4022193"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2"/>
          </p:nvPr>
        </p:nvSpPr>
        <p:spPr bwMode="gray">
          <a:xfrm>
            <a:off x="1915288" y="4680702"/>
            <a:ext cx="4022193"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1916482" y="3235138"/>
            <a:ext cx="402099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0" name="Straight Connector 19"/>
          <p:cNvCxnSpPr/>
          <p:nvPr userDrawn="1"/>
        </p:nvCxnSpPr>
        <p:spPr bwMode="gray">
          <a:xfrm>
            <a:off x="1916482" y="4611082"/>
            <a:ext cx="4020998"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5" name="Content Placeholder 3"/>
          <p:cNvSpPr>
            <a:spLocks noGrp="1"/>
          </p:cNvSpPr>
          <p:nvPr userDrawn="1">
            <p:ph sz="quarter" idx="23"/>
          </p:nvPr>
        </p:nvSpPr>
        <p:spPr bwMode="gray">
          <a:xfrm>
            <a:off x="246938" y="1931196"/>
            <a:ext cx="1438497"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Content Placeholder 3"/>
          <p:cNvSpPr>
            <a:spLocks noGrp="1"/>
          </p:cNvSpPr>
          <p:nvPr userDrawn="1">
            <p:ph sz="quarter" idx="24"/>
          </p:nvPr>
        </p:nvSpPr>
        <p:spPr bwMode="gray">
          <a:xfrm>
            <a:off x="246938" y="3305949"/>
            <a:ext cx="1438497"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vl9pPr marL="0" indent="0" algn="l">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Content Placeholder 3"/>
          <p:cNvSpPr>
            <a:spLocks noGrp="1"/>
          </p:cNvSpPr>
          <p:nvPr userDrawn="1">
            <p:ph sz="quarter" idx="25"/>
          </p:nvPr>
        </p:nvSpPr>
        <p:spPr bwMode="gray">
          <a:xfrm>
            <a:off x="246938" y="4680702"/>
            <a:ext cx="1438497" cy="1231942"/>
          </a:xfrm>
        </p:spPr>
        <p:txBody>
          <a:bodyPr lIns="0" tIns="0" rIns="0" bIns="0" anchor="ctr"/>
          <a:lstStyle>
            <a:lvl1pPr marL="0" indent="0">
              <a:buFont typeface="Arial" panose="020B0604020202020204" pitchFamily="34" charset="0"/>
              <a:buNone/>
              <a:defRPr b="1">
                <a:solidFill>
                  <a:schemeClr val="tx2"/>
                </a:solidFill>
              </a:defRPr>
            </a:lvl1pPr>
            <a:lvl2pPr marL="0" indent="0">
              <a:buNone/>
              <a:defRPr b="1">
                <a:solidFill>
                  <a:schemeClr val="tx2"/>
                </a:solidFill>
              </a:defRPr>
            </a:lvl2pPr>
            <a:lvl3pPr marL="0" indent="0">
              <a:buNone/>
              <a:defRPr b="1">
                <a:solidFill>
                  <a:schemeClr val="tx2"/>
                </a:solidFill>
              </a:defRPr>
            </a:lvl3pPr>
            <a:lvl4pPr marL="0" indent="0">
              <a:buNone/>
              <a:defRPr b="1">
                <a:solidFill>
                  <a:schemeClr val="tx2"/>
                </a:solidFill>
              </a:defRPr>
            </a:lvl4pPr>
            <a:lvl5pPr marL="0" indent="0">
              <a:buNone/>
              <a:defRPr b="1">
                <a:solidFill>
                  <a:schemeClr val="tx2"/>
                </a:solidFill>
              </a:defRPr>
            </a:lvl5pPr>
            <a:lvl6pPr marL="0" indent="0">
              <a:buNone/>
              <a:defRPr b="1">
                <a:solidFill>
                  <a:schemeClr val="tx2"/>
                </a:solidFill>
              </a:defRPr>
            </a:lvl6pPr>
            <a:lvl7pPr marL="0" indent="0">
              <a:buNone/>
              <a:defRPr b="1">
                <a:solidFill>
                  <a:schemeClr val="tx2"/>
                </a:solidFill>
              </a:defRPr>
            </a:lvl7pPr>
            <a:lvl8pPr marL="0" indent="0">
              <a:buNone/>
              <a:defRPr b="1">
                <a:solidFill>
                  <a:schemeClr val="tx2"/>
                </a:solidFill>
              </a:defRPr>
            </a:lvl8pPr>
            <a:lvl9pPr marL="0"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userDrawn="1">
            <p:ph type="dt" sz="half" idx="26"/>
          </p:nvPr>
        </p:nvSpPr>
        <p:spPr bwMode="gray"/>
        <p:txBody>
          <a:bodyPr/>
          <a:lstStyle/>
          <a:p>
            <a:fld id="{D7448BAD-718D-41D5-B039-249ED06F3A4A}" type="datetime4">
              <a:rPr lang="en-US" smtClean="0"/>
              <a:t>May 6, 2021</a:t>
            </a:fld>
            <a:endParaRPr lang="en-US"/>
          </a:p>
        </p:txBody>
      </p:sp>
      <p:sp>
        <p:nvSpPr>
          <p:cNvPr id="4" name="Footer Placeholder 3"/>
          <p:cNvSpPr>
            <a:spLocks noGrp="1"/>
          </p:cNvSpPr>
          <p:nvPr userDrawn="1">
            <p:ph type="ftr" sz="quarter" idx="27"/>
          </p:nvPr>
        </p:nvSpPr>
        <p:spPr bwMode="gray"/>
        <p:txBody>
          <a:bodyPr/>
          <a:lstStyle/>
          <a:p>
            <a:pPr lvl="8"/>
            <a:endParaRPr lang="en-US"/>
          </a:p>
        </p:txBody>
      </p:sp>
      <p:sp>
        <p:nvSpPr>
          <p:cNvPr id="5" name="Slide Number Placeholder 4"/>
          <p:cNvSpPr>
            <a:spLocks noGrp="1"/>
          </p:cNvSpPr>
          <p:nvPr userDrawn="1">
            <p:ph type="sldNum" sz="quarter" idx="28"/>
          </p:nvPr>
        </p:nvSpPr>
        <p:spPr bwMode="gray"/>
        <p:txBody>
          <a:bodyPr/>
          <a:lstStyle/>
          <a:p>
            <a:r>
              <a:rPr lang="en-US"/>
              <a:t>Slide </a:t>
            </a:r>
            <a:fld id="{619F89D8-7AE3-494A-97F3-03D680869632}" type="slidenum">
              <a:rPr lang="en-US" smtClean="0"/>
              <a:pPr/>
              <a:t>‹#›</a:t>
            </a:fld>
            <a:endParaRPr lang="en-US"/>
          </a:p>
        </p:txBody>
      </p:sp>
      <p:sp>
        <p:nvSpPr>
          <p:cNvPr id="16" name="Subtitle 2"/>
          <p:cNvSpPr>
            <a:spLocks noGrp="1"/>
          </p:cNvSpPr>
          <p:nvPr userDrawn="1">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1" name="Content Placeholder 3"/>
          <p:cNvSpPr>
            <a:spLocks noGrp="1"/>
          </p:cNvSpPr>
          <p:nvPr>
            <p:ph sz="quarter" idx="29"/>
          </p:nvPr>
        </p:nvSpPr>
        <p:spPr bwMode="gray">
          <a:xfrm>
            <a:off x="6164952" y="1931196"/>
            <a:ext cx="2726540" cy="3981448"/>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96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7: Title (3) &amp; Content (3) 4">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2" name="Content Placeholder 3"/>
          <p:cNvSpPr>
            <a:spLocks noGrp="1"/>
          </p:cNvSpPr>
          <p:nvPr>
            <p:ph sz="quarter" idx="20"/>
          </p:nvPr>
        </p:nvSpPr>
        <p:spPr bwMode="gray">
          <a:xfrm>
            <a:off x="1915287" y="1931196"/>
            <a:ext cx="6976205"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1916181" y="3235138"/>
            <a:ext cx="697531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7" name="Content Placeholder 3"/>
          <p:cNvSpPr>
            <a:spLocks noGrp="1"/>
          </p:cNvSpPr>
          <p:nvPr>
            <p:ph sz="quarter" idx="21"/>
          </p:nvPr>
        </p:nvSpPr>
        <p:spPr bwMode="gray">
          <a:xfrm>
            <a:off x="1915287" y="3305949"/>
            <a:ext cx="6976205"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2"/>
          </p:nvPr>
        </p:nvSpPr>
        <p:spPr bwMode="gray">
          <a:xfrm>
            <a:off x="1915287" y="4680702"/>
            <a:ext cx="6976205" cy="123194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p:cNvCxnSpPr/>
          <p:nvPr userDrawn="1"/>
        </p:nvCxnSpPr>
        <p:spPr bwMode="gray">
          <a:xfrm>
            <a:off x="1916181" y="4611082"/>
            <a:ext cx="697531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5" name="Content Placeholder 3"/>
          <p:cNvSpPr>
            <a:spLocks noGrp="1"/>
          </p:cNvSpPr>
          <p:nvPr>
            <p:ph sz="quarter" idx="23"/>
          </p:nvPr>
        </p:nvSpPr>
        <p:spPr bwMode="gray">
          <a:xfrm>
            <a:off x="247610" y="1931196"/>
            <a:ext cx="1437824"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Content Placeholder 3"/>
          <p:cNvSpPr>
            <a:spLocks noGrp="1"/>
          </p:cNvSpPr>
          <p:nvPr>
            <p:ph sz="quarter" idx="24"/>
          </p:nvPr>
        </p:nvSpPr>
        <p:spPr bwMode="gray">
          <a:xfrm>
            <a:off x="247610" y="3305949"/>
            <a:ext cx="1437824"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vl9pPr marL="0" indent="0" algn="l">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Content Placeholder 3"/>
          <p:cNvSpPr>
            <a:spLocks noGrp="1"/>
          </p:cNvSpPr>
          <p:nvPr>
            <p:ph sz="quarter" idx="25"/>
          </p:nvPr>
        </p:nvSpPr>
        <p:spPr bwMode="gray">
          <a:xfrm>
            <a:off x="247610" y="4680702"/>
            <a:ext cx="1437824" cy="1231942"/>
          </a:xfrm>
        </p:spPr>
        <p:txBody>
          <a:bodyPr lIns="0" tIns="0" rIns="0" bIns="0" anchor="ctr"/>
          <a:lstStyle>
            <a:lvl1pPr marL="0" indent="0">
              <a:buFont typeface="Arial" panose="020B0604020202020204" pitchFamily="34" charset="0"/>
              <a:buNone/>
              <a:defRPr b="1">
                <a:solidFill>
                  <a:schemeClr val="tx2"/>
                </a:solidFill>
              </a:defRPr>
            </a:lvl1pPr>
            <a:lvl2pPr marL="0" indent="0">
              <a:buNone/>
              <a:defRPr b="1">
                <a:solidFill>
                  <a:schemeClr val="tx2"/>
                </a:solidFill>
              </a:defRPr>
            </a:lvl2pPr>
            <a:lvl3pPr marL="0" indent="0">
              <a:buNone/>
              <a:defRPr b="1">
                <a:solidFill>
                  <a:schemeClr val="tx2"/>
                </a:solidFill>
              </a:defRPr>
            </a:lvl3pPr>
            <a:lvl4pPr marL="0" indent="0">
              <a:buNone/>
              <a:defRPr b="1">
                <a:solidFill>
                  <a:schemeClr val="tx2"/>
                </a:solidFill>
              </a:defRPr>
            </a:lvl4pPr>
            <a:lvl5pPr marL="0" indent="0">
              <a:buNone/>
              <a:defRPr b="1">
                <a:solidFill>
                  <a:schemeClr val="tx2"/>
                </a:solidFill>
              </a:defRPr>
            </a:lvl5pPr>
            <a:lvl6pPr marL="0" indent="0">
              <a:buNone/>
              <a:defRPr b="1">
                <a:solidFill>
                  <a:schemeClr val="tx2"/>
                </a:solidFill>
              </a:defRPr>
            </a:lvl6pPr>
            <a:lvl7pPr marL="0" indent="0">
              <a:buNone/>
              <a:defRPr b="1">
                <a:solidFill>
                  <a:schemeClr val="tx2"/>
                </a:solidFill>
              </a:defRPr>
            </a:lvl7pPr>
            <a:lvl8pPr marL="0" indent="0">
              <a:buNone/>
              <a:defRPr b="1">
                <a:solidFill>
                  <a:schemeClr val="tx2"/>
                </a:solidFill>
              </a:defRPr>
            </a:lvl8pPr>
            <a:lvl9pPr marL="0"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6"/>
          </p:nvPr>
        </p:nvSpPr>
        <p:spPr bwMode="gray"/>
        <p:txBody>
          <a:bodyPr/>
          <a:lstStyle/>
          <a:p>
            <a:fld id="{D7448BAD-718D-41D5-B039-249ED06F3A4A}" type="datetime4">
              <a:rPr lang="en-US" smtClean="0"/>
              <a:t>May 6, 2021</a:t>
            </a:fld>
            <a:endParaRPr lang="en-US"/>
          </a:p>
        </p:txBody>
      </p:sp>
      <p:sp>
        <p:nvSpPr>
          <p:cNvPr id="4" name="Footer Placeholder 3"/>
          <p:cNvSpPr>
            <a:spLocks noGrp="1"/>
          </p:cNvSpPr>
          <p:nvPr>
            <p:ph type="ftr" sz="quarter" idx="27"/>
          </p:nvPr>
        </p:nvSpPr>
        <p:spPr bwMode="gray"/>
        <p:txBody>
          <a:bodyPr/>
          <a:lstStyle/>
          <a:p>
            <a:pPr lvl="8"/>
            <a:endParaRPr lang="en-US"/>
          </a:p>
        </p:txBody>
      </p:sp>
      <p:sp>
        <p:nvSpPr>
          <p:cNvPr id="5" name="Slide Number Placeholder 4"/>
          <p:cNvSpPr>
            <a:spLocks noGrp="1"/>
          </p:cNvSpPr>
          <p:nvPr>
            <p:ph type="sldNum" sz="quarter" idx="28"/>
          </p:nvPr>
        </p:nvSpPr>
        <p:spPr bwMode="gray"/>
        <p:txBody>
          <a:bodyPr/>
          <a:lstStyle/>
          <a:p>
            <a:r>
              <a:rPr lang="en-US"/>
              <a:t>Slide </a:t>
            </a:r>
            <a:fld id="{619F89D8-7AE3-494A-97F3-03D680869632}" type="slidenum">
              <a:rPr lang="en-US" smtClean="0"/>
              <a:pPr/>
              <a:t>‹#›</a:t>
            </a:fld>
            <a:endParaRPr lang="en-US"/>
          </a:p>
        </p:txBody>
      </p:sp>
      <p:sp>
        <p:nvSpPr>
          <p:cNvPr id="16"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32475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8: Title (3) &amp; Content (3) &amp; Box 4">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2" name="Content Placeholder 3"/>
          <p:cNvSpPr>
            <a:spLocks noGrp="1"/>
          </p:cNvSpPr>
          <p:nvPr>
            <p:ph sz="quarter" idx="20"/>
          </p:nvPr>
        </p:nvSpPr>
        <p:spPr bwMode="gray">
          <a:xfrm>
            <a:off x="1915287" y="1931196"/>
            <a:ext cx="6976205" cy="101647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gray">
          <a:xfrm>
            <a:off x="1916181" y="3019668"/>
            <a:ext cx="697531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7" name="Content Placeholder 3"/>
          <p:cNvSpPr>
            <a:spLocks noGrp="1"/>
          </p:cNvSpPr>
          <p:nvPr>
            <p:ph sz="quarter" idx="21"/>
          </p:nvPr>
        </p:nvSpPr>
        <p:spPr bwMode="gray">
          <a:xfrm>
            <a:off x="1915287" y="3091669"/>
            <a:ext cx="6976205" cy="101647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p:cNvSpPr>
            <a:spLocks noGrp="1"/>
          </p:cNvSpPr>
          <p:nvPr>
            <p:ph sz="quarter" idx="22"/>
          </p:nvPr>
        </p:nvSpPr>
        <p:spPr bwMode="gray">
          <a:xfrm>
            <a:off x="1915287" y="4252143"/>
            <a:ext cx="6976205" cy="1016472"/>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p:cNvCxnSpPr/>
          <p:nvPr userDrawn="1"/>
        </p:nvCxnSpPr>
        <p:spPr bwMode="gray">
          <a:xfrm>
            <a:off x="1916181" y="4180142"/>
            <a:ext cx="6975311"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35" name="Content Placeholder 3"/>
          <p:cNvSpPr>
            <a:spLocks noGrp="1"/>
          </p:cNvSpPr>
          <p:nvPr>
            <p:ph sz="quarter" idx="23"/>
          </p:nvPr>
        </p:nvSpPr>
        <p:spPr bwMode="gray">
          <a:xfrm>
            <a:off x="247610" y="1931196"/>
            <a:ext cx="1437824" cy="101647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Content Placeholder 3"/>
          <p:cNvSpPr>
            <a:spLocks noGrp="1"/>
          </p:cNvSpPr>
          <p:nvPr>
            <p:ph sz="quarter" idx="24"/>
          </p:nvPr>
        </p:nvSpPr>
        <p:spPr bwMode="gray">
          <a:xfrm>
            <a:off x="247610" y="3091669"/>
            <a:ext cx="1437824" cy="101647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vl9pPr marL="0" indent="0" algn="l">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Content Placeholder 3"/>
          <p:cNvSpPr>
            <a:spLocks noGrp="1"/>
          </p:cNvSpPr>
          <p:nvPr>
            <p:ph sz="quarter" idx="25"/>
          </p:nvPr>
        </p:nvSpPr>
        <p:spPr bwMode="gray">
          <a:xfrm>
            <a:off x="247610" y="4252143"/>
            <a:ext cx="1437824" cy="1016472"/>
          </a:xfrm>
        </p:spPr>
        <p:txBody>
          <a:bodyPr lIns="0" tIns="0" rIns="0" bIns="0" anchor="ctr"/>
          <a:lstStyle>
            <a:lvl1pPr marL="0" indent="0">
              <a:buFont typeface="Arial" panose="020B0604020202020204" pitchFamily="34" charset="0"/>
              <a:buNone/>
              <a:defRPr b="1">
                <a:solidFill>
                  <a:schemeClr val="tx2"/>
                </a:solidFill>
              </a:defRPr>
            </a:lvl1pPr>
            <a:lvl2pPr marL="0" indent="0">
              <a:buNone/>
              <a:defRPr b="1">
                <a:solidFill>
                  <a:schemeClr val="tx2"/>
                </a:solidFill>
              </a:defRPr>
            </a:lvl2pPr>
            <a:lvl3pPr marL="0" indent="0">
              <a:buNone/>
              <a:defRPr b="1">
                <a:solidFill>
                  <a:schemeClr val="tx2"/>
                </a:solidFill>
              </a:defRPr>
            </a:lvl3pPr>
            <a:lvl4pPr marL="0" indent="0">
              <a:buNone/>
              <a:defRPr b="1">
                <a:solidFill>
                  <a:schemeClr val="tx2"/>
                </a:solidFill>
              </a:defRPr>
            </a:lvl4pPr>
            <a:lvl5pPr marL="0" indent="0">
              <a:buNone/>
              <a:defRPr b="1">
                <a:solidFill>
                  <a:schemeClr val="tx2"/>
                </a:solidFill>
              </a:defRPr>
            </a:lvl5pPr>
            <a:lvl6pPr marL="0" indent="0">
              <a:buNone/>
              <a:defRPr b="1">
                <a:solidFill>
                  <a:schemeClr val="tx2"/>
                </a:solidFill>
              </a:defRPr>
            </a:lvl6pPr>
            <a:lvl7pPr marL="0" indent="0">
              <a:buNone/>
              <a:defRPr b="1">
                <a:solidFill>
                  <a:schemeClr val="tx2"/>
                </a:solidFill>
              </a:defRPr>
            </a:lvl7pPr>
            <a:lvl8pPr marL="0" indent="0">
              <a:buNone/>
              <a:defRPr b="1">
                <a:solidFill>
                  <a:schemeClr val="tx2"/>
                </a:solidFill>
              </a:defRPr>
            </a:lvl8pPr>
            <a:lvl9pPr marL="0"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1"/>
          <p:cNvSpPr>
            <a:spLocks noGrp="1"/>
          </p:cNvSpPr>
          <p:nvPr>
            <p:ph type="body" sz="quarter" idx="26"/>
          </p:nvPr>
        </p:nvSpPr>
        <p:spPr bwMode="gray">
          <a:xfrm>
            <a:off x="246937" y="5452639"/>
            <a:ext cx="8643600" cy="460800"/>
          </a:xfrm>
          <a:solidFill>
            <a:schemeClr val="accent3"/>
          </a:solidFill>
        </p:spPr>
        <p:txBody>
          <a:bodyPr lIns="0" tIns="0" rIns="0"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27"/>
          </p:nvPr>
        </p:nvSpPr>
        <p:spPr bwMode="gray"/>
        <p:txBody>
          <a:bodyPr/>
          <a:lstStyle/>
          <a:p>
            <a:fld id="{AFC62351-A650-4DF6-986F-78B25B039145}" type="datetime4">
              <a:rPr lang="en-US" smtClean="0"/>
              <a:t>May 6, 2021</a:t>
            </a:fld>
            <a:endParaRPr lang="en-US"/>
          </a:p>
        </p:txBody>
      </p:sp>
      <p:sp>
        <p:nvSpPr>
          <p:cNvPr id="4" name="Footer Placeholder 3"/>
          <p:cNvSpPr>
            <a:spLocks noGrp="1"/>
          </p:cNvSpPr>
          <p:nvPr>
            <p:ph type="ftr" sz="quarter" idx="28"/>
          </p:nvPr>
        </p:nvSpPr>
        <p:spPr bwMode="gray"/>
        <p:txBody>
          <a:bodyPr/>
          <a:lstStyle/>
          <a:p>
            <a:pPr lvl="8"/>
            <a:endParaRPr lang="en-US"/>
          </a:p>
        </p:txBody>
      </p:sp>
      <p:sp>
        <p:nvSpPr>
          <p:cNvPr id="5" name="Slide Number Placeholder 4"/>
          <p:cNvSpPr>
            <a:spLocks noGrp="1"/>
          </p:cNvSpPr>
          <p:nvPr>
            <p:ph type="sldNum" sz="quarter" idx="29"/>
          </p:nvPr>
        </p:nvSpPr>
        <p:spPr bwMode="gray"/>
        <p:txBody>
          <a:bodyPr/>
          <a:lstStyle/>
          <a:p>
            <a:r>
              <a:rPr lang="en-US"/>
              <a:t>Slide </a:t>
            </a:r>
            <a:fld id="{619F89D8-7AE3-494A-97F3-03D680869632}" type="slidenum">
              <a:rPr lang="en-US" smtClean="0"/>
              <a:pPr/>
              <a:t>‹#›</a:t>
            </a:fld>
            <a:endParaRPr lang="en-US"/>
          </a:p>
        </p:txBody>
      </p:sp>
      <p:sp>
        <p:nvSpPr>
          <p:cNvPr id="21" name="Subtitle 2"/>
          <p:cNvSpPr>
            <a:spLocks noGrp="1"/>
          </p:cNvSpPr>
          <p:nvPr>
            <p:ph type="subTitle" idx="13"/>
          </p:nvPr>
        </p:nvSpPr>
        <p:spPr bwMode="gray">
          <a:xfrm>
            <a:off x="247611"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200485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49: Title (4) &amp; Content (4) &amp; Box / Numbers">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11" name="Content Placeholder 3"/>
          <p:cNvSpPr>
            <a:spLocks noGrp="1"/>
          </p:cNvSpPr>
          <p:nvPr>
            <p:ph sz="quarter" idx="20"/>
          </p:nvPr>
        </p:nvSpPr>
        <p:spPr bwMode="gray">
          <a:xfrm>
            <a:off x="2209331" y="1931199"/>
            <a:ext cx="6682161" cy="726353"/>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21"/>
          </p:nvPr>
        </p:nvSpPr>
        <p:spPr bwMode="gray">
          <a:xfrm>
            <a:off x="2209331" y="2801555"/>
            <a:ext cx="6682161" cy="726353"/>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22"/>
          </p:nvPr>
        </p:nvSpPr>
        <p:spPr bwMode="gray">
          <a:xfrm>
            <a:off x="2209331" y="3671911"/>
            <a:ext cx="6682161" cy="726353"/>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6"/>
          </p:nvPr>
        </p:nvSpPr>
        <p:spPr bwMode="gray">
          <a:xfrm>
            <a:off x="246938" y="5452639"/>
            <a:ext cx="8643600" cy="460800"/>
          </a:xfrm>
          <a:solidFill>
            <a:schemeClr val="accent3"/>
          </a:solidFill>
        </p:spPr>
        <p:txBody>
          <a:bodyPr lIns="0" tIns="0" rIns="0" anchor="ctr"/>
          <a:lstStyle>
            <a:lvl1pPr marL="0" indent="0" algn="ctr">
              <a:spcBef>
                <a:spcPts val="0"/>
              </a:spcBef>
              <a:buFont typeface="Arial" panose="020B0604020202020204" pitchFamily="34" charset="0"/>
              <a:buNone/>
              <a:defRPr sz="1600" b="1">
                <a:solidFill>
                  <a:schemeClr val="bg1"/>
                </a:solidFill>
              </a:defRPr>
            </a:lvl1pPr>
            <a:lvl2pPr marL="0" indent="0" algn="ctr">
              <a:spcBef>
                <a:spcPts val="0"/>
              </a:spcBef>
              <a:buNone/>
              <a:defRPr sz="1600" b="1">
                <a:solidFill>
                  <a:schemeClr val="bg1"/>
                </a:solidFill>
              </a:defRPr>
            </a:lvl2pPr>
            <a:lvl3pPr marL="0" indent="0" algn="ctr">
              <a:spcBef>
                <a:spcPts val="0"/>
              </a:spcBef>
              <a:buNone/>
              <a:defRPr sz="1600" b="1">
                <a:solidFill>
                  <a:schemeClr val="bg1"/>
                </a:solidFill>
              </a:defRPr>
            </a:lvl3pPr>
            <a:lvl4pPr marL="0" indent="0" algn="ctr">
              <a:spcBef>
                <a:spcPts val="0"/>
              </a:spcBef>
              <a:buNone/>
              <a:defRPr sz="1600" b="1">
                <a:solidFill>
                  <a:schemeClr val="bg1"/>
                </a:solidFill>
              </a:defRPr>
            </a:lvl4pPr>
            <a:lvl5pPr marL="0" indent="0" algn="ctr">
              <a:spcBef>
                <a:spcPts val="0"/>
              </a:spcBef>
              <a:buNone/>
              <a:defRPr sz="1600" b="1">
                <a:solidFill>
                  <a:schemeClr val="bg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Content Placeholder 3"/>
          <p:cNvSpPr>
            <a:spLocks noGrp="1"/>
          </p:cNvSpPr>
          <p:nvPr>
            <p:ph sz="quarter" idx="27"/>
          </p:nvPr>
        </p:nvSpPr>
        <p:spPr bwMode="gray">
          <a:xfrm>
            <a:off x="247099" y="1931199"/>
            <a:ext cx="1152109" cy="726353"/>
          </a:xfrm>
        </p:spPr>
        <p:txBody>
          <a:bodyPr lIns="0" tIns="0" rIns="0" bIns="0" anchor="ctr"/>
          <a:lstStyle>
            <a:lvl1pPr marL="1588" indent="0">
              <a:buFont typeface="Arial" panose="020B0604020202020204" pitchFamily="34" charset="0"/>
              <a:buNone/>
              <a:defRPr b="1">
                <a:solidFill>
                  <a:schemeClr val="tx2"/>
                </a:solidFill>
              </a:defRPr>
            </a:lvl1pPr>
            <a:lvl2pPr marL="1588" indent="0">
              <a:buNone/>
              <a:defRPr b="1">
                <a:solidFill>
                  <a:schemeClr val="tx2"/>
                </a:solidFill>
              </a:defRPr>
            </a:lvl2pPr>
            <a:lvl3pPr marL="1588" indent="0">
              <a:buNone/>
              <a:defRPr b="1">
                <a:solidFill>
                  <a:schemeClr val="tx2"/>
                </a:solidFill>
              </a:defRPr>
            </a:lvl3pPr>
            <a:lvl4pPr marL="1588" indent="0">
              <a:buNone/>
              <a:defRPr b="1">
                <a:solidFill>
                  <a:schemeClr val="tx2"/>
                </a:solidFill>
              </a:defRPr>
            </a:lvl4pPr>
            <a:lvl5pPr marL="1588" indent="0">
              <a:buNone/>
              <a:defRPr b="1">
                <a:solidFill>
                  <a:schemeClr val="tx2"/>
                </a:solidFill>
              </a:defRPr>
            </a:lvl5pPr>
            <a:lvl6pPr marL="1588" indent="0">
              <a:buNone/>
              <a:defRPr b="1">
                <a:solidFill>
                  <a:schemeClr val="tx2"/>
                </a:solidFill>
              </a:defRPr>
            </a:lvl6pPr>
            <a:lvl7pPr marL="1588" indent="0">
              <a:buNone/>
              <a:defRPr b="1">
                <a:solidFill>
                  <a:schemeClr val="tx2"/>
                </a:solidFill>
              </a:defRPr>
            </a:lvl7pPr>
            <a:lvl8pPr marL="1588" indent="0">
              <a:buNone/>
              <a:defRPr b="1">
                <a:solidFill>
                  <a:schemeClr val="tx2"/>
                </a:solidFill>
              </a:defRPr>
            </a:lvl8pPr>
            <a:lvl9pPr marL="1588"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Content Placeholder 3"/>
          <p:cNvSpPr>
            <a:spLocks noGrp="1"/>
          </p:cNvSpPr>
          <p:nvPr>
            <p:ph sz="quarter" idx="28"/>
          </p:nvPr>
        </p:nvSpPr>
        <p:spPr bwMode="gray">
          <a:xfrm>
            <a:off x="247099" y="2801555"/>
            <a:ext cx="1152109" cy="726353"/>
          </a:xfrm>
        </p:spPr>
        <p:txBody>
          <a:bodyPr lIns="0" tIns="0" rIns="0" bIns="0" anchor="ctr"/>
          <a:lstStyle>
            <a:lvl1pPr marL="1588" indent="0">
              <a:buFont typeface="Arial" panose="020B0604020202020204" pitchFamily="34" charset="0"/>
              <a:buNone/>
              <a:defRPr b="1">
                <a:solidFill>
                  <a:schemeClr val="tx2"/>
                </a:solidFill>
              </a:defRPr>
            </a:lvl1pPr>
            <a:lvl2pPr marL="1588" indent="0">
              <a:buNone/>
              <a:defRPr b="1">
                <a:solidFill>
                  <a:schemeClr val="tx2"/>
                </a:solidFill>
              </a:defRPr>
            </a:lvl2pPr>
            <a:lvl3pPr marL="1588" indent="0">
              <a:buNone/>
              <a:defRPr b="1">
                <a:solidFill>
                  <a:schemeClr val="tx2"/>
                </a:solidFill>
              </a:defRPr>
            </a:lvl3pPr>
            <a:lvl4pPr marL="1588" indent="0">
              <a:buNone/>
              <a:defRPr b="1">
                <a:solidFill>
                  <a:schemeClr val="tx2"/>
                </a:solidFill>
              </a:defRPr>
            </a:lvl4pPr>
            <a:lvl5pPr marL="1588" indent="0">
              <a:buNone/>
              <a:defRPr b="1">
                <a:solidFill>
                  <a:schemeClr val="tx2"/>
                </a:solidFill>
              </a:defRPr>
            </a:lvl5pPr>
            <a:lvl6pPr marL="1588" indent="0">
              <a:buNone/>
              <a:defRPr b="1">
                <a:solidFill>
                  <a:schemeClr val="tx2"/>
                </a:solidFill>
              </a:defRPr>
            </a:lvl6pPr>
            <a:lvl7pPr marL="1588" indent="0">
              <a:buNone/>
              <a:defRPr b="1">
                <a:solidFill>
                  <a:schemeClr val="tx2"/>
                </a:solidFill>
              </a:defRPr>
            </a:lvl7pPr>
            <a:lvl8pPr marL="1588" indent="0">
              <a:buNone/>
              <a:defRPr b="1">
                <a:solidFill>
                  <a:schemeClr val="tx2"/>
                </a:solidFill>
              </a:defRPr>
            </a:lvl8pPr>
            <a:lvl9pPr marL="1588"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Content Placeholder 3"/>
          <p:cNvSpPr>
            <a:spLocks noGrp="1"/>
          </p:cNvSpPr>
          <p:nvPr>
            <p:ph sz="quarter" idx="29"/>
          </p:nvPr>
        </p:nvSpPr>
        <p:spPr bwMode="gray">
          <a:xfrm>
            <a:off x="247099" y="3671911"/>
            <a:ext cx="1152109" cy="726353"/>
          </a:xfrm>
        </p:spPr>
        <p:txBody>
          <a:bodyPr lIns="0" tIns="0" rIns="0" bIns="0" anchor="ctr"/>
          <a:lstStyle>
            <a:lvl1pPr marL="1588" indent="0">
              <a:buFont typeface="Arial" panose="020B0604020202020204" pitchFamily="34" charset="0"/>
              <a:buNone/>
              <a:defRPr b="1">
                <a:solidFill>
                  <a:schemeClr val="tx2"/>
                </a:solidFill>
              </a:defRPr>
            </a:lvl1pPr>
            <a:lvl2pPr marL="1588" indent="0">
              <a:buNone/>
              <a:defRPr b="1">
                <a:solidFill>
                  <a:schemeClr val="tx2"/>
                </a:solidFill>
              </a:defRPr>
            </a:lvl2pPr>
            <a:lvl3pPr marL="1588" indent="0">
              <a:buNone/>
              <a:defRPr b="1">
                <a:solidFill>
                  <a:schemeClr val="tx2"/>
                </a:solidFill>
              </a:defRPr>
            </a:lvl3pPr>
            <a:lvl4pPr marL="1588" indent="0">
              <a:buNone/>
              <a:defRPr b="1">
                <a:solidFill>
                  <a:schemeClr val="tx2"/>
                </a:solidFill>
              </a:defRPr>
            </a:lvl4pPr>
            <a:lvl5pPr marL="1588" indent="0">
              <a:buNone/>
              <a:defRPr b="1">
                <a:solidFill>
                  <a:schemeClr val="tx2"/>
                </a:solidFill>
              </a:defRPr>
            </a:lvl5pPr>
            <a:lvl6pPr marL="1588" indent="0">
              <a:buNone/>
              <a:defRPr b="1">
                <a:solidFill>
                  <a:schemeClr val="tx2"/>
                </a:solidFill>
              </a:defRPr>
            </a:lvl6pPr>
            <a:lvl7pPr marL="1588" indent="0">
              <a:buNone/>
              <a:defRPr b="1">
                <a:solidFill>
                  <a:schemeClr val="tx2"/>
                </a:solidFill>
              </a:defRPr>
            </a:lvl7pPr>
            <a:lvl8pPr marL="1588" indent="0">
              <a:buNone/>
              <a:defRPr b="1">
                <a:solidFill>
                  <a:schemeClr val="tx2"/>
                </a:solidFill>
              </a:defRPr>
            </a:lvl8pPr>
            <a:lvl9pPr marL="1588"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Content Placeholder 3"/>
          <p:cNvSpPr>
            <a:spLocks noGrp="1"/>
          </p:cNvSpPr>
          <p:nvPr>
            <p:ph sz="quarter" idx="30"/>
          </p:nvPr>
        </p:nvSpPr>
        <p:spPr bwMode="gray">
          <a:xfrm>
            <a:off x="2209331" y="4542266"/>
            <a:ext cx="6682161" cy="726353"/>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Content Placeholder 3"/>
          <p:cNvSpPr>
            <a:spLocks noGrp="1"/>
          </p:cNvSpPr>
          <p:nvPr>
            <p:ph sz="quarter" idx="31"/>
          </p:nvPr>
        </p:nvSpPr>
        <p:spPr bwMode="gray">
          <a:xfrm>
            <a:off x="247099" y="4542266"/>
            <a:ext cx="1152109" cy="726353"/>
          </a:xfrm>
        </p:spPr>
        <p:txBody>
          <a:bodyPr lIns="0" tIns="0" rIns="0" bIns="0" anchor="ctr"/>
          <a:lstStyle>
            <a:lvl1pPr marL="1588" indent="0">
              <a:buFont typeface="Arial" panose="020B0604020202020204" pitchFamily="34" charset="0"/>
              <a:buNone/>
              <a:defRPr b="1">
                <a:solidFill>
                  <a:schemeClr val="tx2"/>
                </a:solidFill>
              </a:defRPr>
            </a:lvl1pPr>
            <a:lvl2pPr marL="1588" indent="0">
              <a:buNone/>
              <a:defRPr b="1">
                <a:solidFill>
                  <a:schemeClr val="tx2"/>
                </a:solidFill>
              </a:defRPr>
            </a:lvl2pPr>
            <a:lvl3pPr marL="1588" indent="0">
              <a:buNone/>
              <a:defRPr b="1">
                <a:solidFill>
                  <a:schemeClr val="tx2"/>
                </a:solidFill>
              </a:defRPr>
            </a:lvl3pPr>
            <a:lvl4pPr marL="1588" indent="0">
              <a:buNone/>
              <a:defRPr b="1">
                <a:solidFill>
                  <a:schemeClr val="tx2"/>
                </a:solidFill>
              </a:defRPr>
            </a:lvl4pPr>
            <a:lvl5pPr marL="1588" indent="0">
              <a:buNone/>
              <a:defRPr b="1">
                <a:solidFill>
                  <a:schemeClr val="tx2"/>
                </a:solidFill>
              </a:defRPr>
            </a:lvl5pPr>
            <a:lvl6pPr marL="1588" indent="0">
              <a:buNone/>
              <a:defRPr b="1">
                <a:solidFill>
                  <a:schemeClr val="tx2"/>
                </a:solidFill>
              </a:defRPr>
            </a:lvl6pPr>
            <a:lvl7pPr marL="1588" indent="0">
              <a:buNone/>
              <a:defRPr b="1">
                <a:solidFill>
                  <a:schemeClr val="tx2"/>
                </a:solidFill>
              </a:defRPr>
            </a:lvl7pPr>
            <a:lvl8pPr marL="1588" indent="0">
              <a:buNone/>
              <a:defRPr b="1">
                <a:solidFill>
                  <a:schemeClr val="tx2"/>
                </a:solidFill>
              </a:defRPr>
            </a:lvl8pPr>
            <a:lvl9pPr marL="1588"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9" name="Straight Connector 13"/>
          <p:cNvCxnSpPr/>
          <p:nvPr userDrawn="1"/>
        </p:nvCxnSpPr>
        <p:spPr bwMode="gray">
          <a:xfrm>
            <a:off x="1499936" y="2800986"/>
            <a:ext cx="0" cy="72720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14"/>
          <p:cNvCxnSpPr/>
          <p:nvPr userDrawn="1"/>
        </p:nvCxnSpPr>
        <p:spPr bwMode="gray">
          <a:xfrm>
            <a:off x="1334522" y="3164586"/>
            <a:ext cx="165717" cy="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13"/>
          <p:cNvCxnSpPr/>
          <p:nvPr userDrawn="1"/>
        </p:nvCxnSpPr>
        <p:spPr bwMode="gray">
          <a:xfrm>
            <a:off x="1499936" y="4542262"/>
            <a:ext cx="0" cy="72720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14"/>
          <p:cNvCxnSpPr/>
          <p:nvPr userDrawn="1"/>
        </p:nvCxnSpPr>
        <p:spPr bwMode="gray">
          <a:xfrm>
            <a:off x="1334097" y="4905862"/>
            <a:ext cx="165717" cy="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Connector 13"/>
          <p:cNvCxnSpPr/>
          <p:nvPr userDrawn="1"/>
        </p:nvCxnSpPr>
        <p:spPr bwMode="gray">
          <a:xfrm>
            <a:off x="1499936" y="1930348"/>
            <a:ext cx="0" cy="72720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14"/>
          <p:cNvCxnSpPr/>
          <p:nvPr userDrawn="1"/>
        </p:nvCxnSpPr>
        <p:spPr bwMode="gray">
          <a:xfrm>
            <a:off x="1334858" y="2293948"/>
            <a:ext cx="165717" cy="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13"/>
          <p:cNvCxnSpPr/>
          <p:nvPr userDrawn="1"/>
        </p:nvCxnSpPr>
        <p:spPr bwMode="gray">
          <a:xfrm>
            <a:off x="1499936" y="3671624"/>
            <a:ext cx="0" cy="72720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14"/>
          <p:cNvCxnSpPr/>
          <p:nvPr userDrawn="1"/>
        </p:nvCxnSpPr>
        <p:spPr bwMode="gray">
          <a:xfrm>
            <a:off x="1334097" y="4035224"/>
            <a:ext cx="165717" cy="0"/>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Connector 50"/>
          <p:cNvCxnSpPr/>
          <p:nvPr userDrawn="1"/>
        </p:nvCxnSpPr>
        <p:spPr bwMode="gray">
          <a:xfrm>
            <a:off x="1554590" y="2729549"/>
            <a:ext cx="7336902"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2" name="Straight Connector 51"/>
          <p:cNvCxnSpPr/>
          <p:nvPr userDrawn="1"/>
        </p:nvCxnSpPr>
        <p:spPr bwMode="gray">
          <a:xfrm>
            <a:off x="1554590" y="3599904"/>
            <a:ext cx="7336902"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3" name="Straight Connector 52"/>
          <p:cNvCxnSpPr/>
          <p:nvPr userDrawn="1"/>
        </p:nvCxnSpPr>
        <p:spPr bwMode="gray">
          <a:xfrm>
            <a:off x="1554590" y="4470259"/>
            <a:ext cx="7336902"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4" name="Date Placeholder 3"/>
          <p:cNvSpPr>
            <a:spLocks noGrp="1"/>
          </p:cNvSpPr>
          <p:nvPr userDrawn="1">
            <p:ph type="dt" sz="half" idx="32"/>
          </p:nvPr>
        </p:nvSpPr>
        <p:spPr bwMode="gray"/>
        <p:txBody>
          <a:bodyPr/>
          <a:lstStyle/>
          <a:p>
            <a:fld id="{ED4418A7-E8E0-42C3-AC0C-9BF91949BA0B}" type="datetime4">
              <a:rPr lang="en-US" smtClean="0"/>
              <a:t>May 6, 2021</a:t>
            </a:fld>
            <a:endParaRPr lang="en-US"/>
          </a:p>
        </p:txBody>
      </p:sp>
      <p:sp>
        <p:nvSpPr>
          <p:cNvPr id="5" name="Footer Placeholder 4"/>
          <p:cNvSpPr>
            <a:spLocks noGrp="1"/>
          </p:cNvSpPr>
          <p:nvPr userDrawn="1">
            <p:ph type="ftr" sz="quarter" idx="33"/>
          </p:nvPr>
        </p:nvSpPr>
        <p:spPr bwMode="gray"/>
        <p:txBody>
          <a:bodyPr/>
          <a:lstStyle/>
          <a:p>
            <a:pPr lvl="8"/>
            <a:endParaRPr lang="en-US"/>
          </a:p>
        </p:txBody>
      </p:sp>
      <p:sp>
        <p:nvSpPr>
          <p:cNvPr id="6" name="Slide Number Placeholder 5"/>
          <p:cNvSpPr>
            <a:spLocks noGrp="1"/>
          </p:cNvSpPr>
          <p:nvPr userDrawn="1">
            <p:ph type="sldNum" sz="quarter" idx="34"/>
          </p:nvPr>
        </p:nvSpPr>
        <p:spPr bwMode="gray"/>
        <p:txBody>
          <a:bodyPr/>
          <a:lstStyle/>
          <a:p>
            <a:r>
              <a:rPr lang="en-US"/>
              <a:t>Slide </a:t>
            </a:r>
            <a:fld id="{619F89D8-7AE3-494A-97F3-03D680869632}" type="slidenum">
              <a:rPr lang="en-US" smtClean="0"/>
              <a:pPr/>
              <a:t>‹#›</a:t>
            </a:fld>
            <a:endParaRPr lang="en-US"/>
          </a:p>
        </p:txBody>
      </p:sp>
      <p:sp>
        <p:nvSpPr>
          <p:cNvPr id="34" name="Subtitle 2"/>
          <p:cNvSpPr>
            <a:spLocks noGrp="1"/>
          </p:cNvSpPr>
          <p:nvPr userDrawn="1">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7" name="Symbol zastępczy zawartości 6"/>
          <p:cNvSpPr>
            <a:spLocks noGrp="1"/>
          </p:cNvSpPr>
          <p:nvPr>
            <p:ph sz="quarter" idx="35" hasCustomPrompt="1"/>
          </p:nvPr>
        </p:nvSpPr>
        <p:spPr>
          <a:xfrm>
            <a:off x="1662034" y="2101348"/>
            <a:ext cx="385200" cy="385200"/>
          </a:xfrm>
          <a:prstGeom prst="ellipse">
            <a:avLst/>
          </a:prstGeom>
          <a:solidFill>
            <a:schemeClr val="tx2"/>
          </a:solidFill>
        </p:spPr>
        <p:txBody>
          <a:bodyPr anchor="ctr" anchorCtr="0"/>
          <a:lstStyle>
            <a:lvl1pPr algn="ctr">
              <a:spcBef>
                <a:spcPts val="0"/>
              </a:spcBef>
              <a:defRPr sz="2000" b="1">
                <a:solidFill>
                  <a:schemeClr val="bg1"/>
                </a:solidFill>
              </a:defRPr>
            </a:lvl1pPr>
          </a:lstStyle>
          <a:p>
            <a:pPr lvl="0"/>
            <a:r>
              <a:rPr lang="pl-PL"/>
              <a:t>1</a:t>
            </a:r>
            <a:endParaRPr lang="en-US"/>
          </a:p>
        </p:txBody>
      </p:sp>
      <p:sp>
        <p:nvSpPr>
          <p:cNvPr id="54" name="Symbol zastępczy zawartości 6"/>
          <p:cNvSpPr>
            <a:spLocks noGrp="1"/>
          </p:cNvSpPr>
          <p:nvPr>
            <p:ph sz="quarter" idx="36" hasCustomPrompt="1"/>
          </p:nvPr>
        </p:nvSpPr>
        <p:spPr>
          <a:xfrm>
            <a:off x="1662034" y="2972779"/>
            <a:ext cx="385200" cy="385200"/>
          </a:xfrm>
          <a:prstGeom prst="ellipse">
            <a:avLst/>
          </a:prstGeom>
          <a:solidFill>
            <a:schemeClr val="tx2"/>
          </a:solidFill>
        </p:spPr>
        <p:txBody>
          <a:bodyPr anchor="ctr" anchorCtr="0"/>
          <a:lstStyle>
            <a:lvl1pPr algn="ctr">
              <a:spcBef>
                <a:spcPts val="0"/>
              </a:spcBef>
              <a:defRPr sz="2000" b="1">
                <a:solidFill>
                  <a:schemeClr val="bg1"/>
                </a:solidFill>
              </a:defRPr>
            </a:lvl1pPr>
          </a:lstStyle>
          <a:p>
            <a:pPr lvl="0"/>
            <a:r>
              <a:rPr lang="pl-PL"/>
              <a:t>2</a:t>
            </a:r>
            <a:endParaRPr lang="en-US"/>
          </a:p>
        </p:txBody>
      </p:sp>
      <p:sp>
        <p:nvSpPr>
          <p:cNvPr id="55" name="Symbol zastępczy zawartości 6"/>
          <p:cNvSpPr>
            <a:spLocks noGrp="1"/>
          </p:cNvSpPr>
          <p:nvPr>
            <p:ph sz="quarter" idx="37" hasCustomPrompt="1"/>
          </p:nvPr>
        </p:nvSpPr>
        <p:spPr>
          <a:xfrm>
            <a:off x="1662625" y="3841840"/>
            <a:ext cx="385200" cy="385200"/>
          </a:xfrm>
          <a:prstGeom prst="ellipse">
            <a:avLst/>
          </a:prstGeom>
          <a:solidFill>
            <a:schemeClr val="tx2"/>
          </a:solidFill>
        </p:spPr>
        <p:txBody>
          <a:bodyPr anchor="ctr" anchorCtr="0"/>
          <a:lstStyle>
            <a:lvl1pPr algn="ctr">
              <a:spcBef>
                <a:spcPts val="0"/>
              </a:spcBef>
              <a:defRPr sz="2000" b="1">
                <a:solidFill>
                  <a:schemeClr val="bg1"/>
                </a:solidFill>
              </a:defRPr>
            </a:lvl1pPr>
          </a:lstStyle>
          <a:p>
            <a:pPr lvl="0"/>
            <a:r>
              <a:rPr lang="pl-PL"/>
              <a:t>3</a:t>
            </a:r>
            <a:endParaRPr lang="en-US"/>
          </a:p>
        </p:txBody>
      </p:sp>
      <p:sp>
        <p:nvSpPr>
          <p:cNvPr id="56" name="Symbol zastępczy zawartości 6"/>
          <p:cNvSpPr>
            <a:spLocks noGrp="1"/>
          </p:cNvSpPr>
          <p:nvPr>
            <p:ph sz="quarter" idx="38" hasCustomPrompt="1"/>
          </p:nvPr>
        </p:nvSpPr>
        <p:spPr>
          <a:xfrm>
            <a:off x="1661911" y="4709671"/>
            <a:ext cx="385200" cy="385200"/>
          </a:xfrm>
          <a:prstGeom prst="ellipse">
            <a:avLst/>
          </a:prstGeom>
          <a:solidFill>
            <a:schemeClr val="tx2"/>
          </a:solidFill>
        </p:spPr>
        <p:txBody>
          <a:bodyPr anchor="ctr" anchorCtr="0"/>
          <a:lstStyle>
            <a:lvl1pPr algn="ctr">
              <a:spcBef>
                <a:spcPts val="0"/>
              </a:spcBef>
              <a:defRPr sz="2000" b="1">
                <a:solidFill>
                  <a:schemeClr val="bg1"/>
                </a:solidFill>
              </a:defRPr>
            </a:lvl1pPr>
          </a:lstStyle>
          <a:p>
            <a:pPr lvl="0"/>
            <a:r>
              <a:rPr lang="pl-PL"/>
              <a:t>4</a:t>
            </a:r>
            <a:endParaRPr lang="en-US"/>
          </a:p>
        </p:txBody>
      </p:sp>
    </p:spTree>
    <p:extLst>
      <p:ext uri="{BB962C8B-B14F-4D97-AF65-F5344CB8AC3E}">
        <p14:creationId xmlns:p14="http://schemas.microsoft.com/office/powerpoint/2010/main" val="213295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0: Matrix">
    <p:spTree>
      <p:nvGrpSpPr>
        <p:cNvPr id="1" name=""/>
        <p:cNvGrpSpPr/>
        <p:nvPr/>
      </p:nvGrpSpPr>
      <p:grpSpPr>
        <a:xfrm>
          <a:off x="0" y="0"/>
          <a:ext cx="0" cy="0"/>
          <a:chOff x="0" y="0"/>
          <a:chExt cx="0" cy="0"/>
        </a:xfrm>
      </p:grpSpPr>
      <p:sp>
        <p:nvSpPr>
          <p:cNvPr id="37" name="Text Placeholder 11"/>
          <p:cNvSpPr>
            <a:spLocks noGrp="1"/>
          </p:cNvSpPr>
          <p:nvPr>
            <p:ph type="body" sz="quarter" idx="26"/>
          </p:nvPr>
        </p:nvSpPr>
        <p:spPr bwMode="gray">
          <a:xfrm>
            <a:off x="1915287" y="1931194"/>
            <a:ext cx="2174698"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11"/>
          <p:cNvSpPr>
            <a:spLocks noGrp="1"/>
          </p:cNvSpPr>
          <p:nvPr>
            <p:ph type="body" sz="quarter" idx="27"/>
          </p:nvPr>
        </p:nvSpPr>
        <p:spPr bwMode="gray">
          <a:xfrm>
            <a:off x="4316960" y="1931194"/>
            <a:ext cx="2173877"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11"/>
          <p:cNvSpPr>
            <a:spLocks noGrp="1"/>
          </p:cNvSpPr>
          <p:nvPr>
            <p:ph type="body" sz="quarter" idx="28"/>
          </p:nvPr>
        </p:nvSpPr>
        <p:spPr bwMode="gray">
          <a:xfrm>
            <a:off x="6717812" y="1931194"/>
            <a:ext cx="2173877" cy="252000"/>
          </a:xfrm>
        </p:spPr>
        <p:txBody>
          <a:bodyPr lIns="0" tIns="0" rIns="0" anchor="t"/>
          <a:lstStyle>
            <a:lvl1pPr marL="0" indent="0">
              <a:spcBef>
                <a:spcPts val="0"/>
              </a:spcBef>
              <a:buFont typeface="Arial" panose="020B0604020202020204" pitchFamily="34" charset="0"/>
              <a:buNone/>
              <a:defRPr sz="1600" b="1">
                <a:solidFill>
                  <a:schemeClr val="tx2"/>
                </a:solidFill>
              </a:defRPr>
            </a:lvl1pPr>
            <a:lvl2pPr marL="0" indent="0">
              <a:spcBef>
                <a:spcPts val="0"/>
              </a:spcBef>
              <a:buNone/>
              <a:defRPr sz="1600" b="1">
                <a:solidFill>
                  <a:schemeClr val="tx2"/>
                </a:solidFill>
              </a:defRPr>
            </a:lvl2pPr>
            <a:lvl3pPr marL="0" indent="0">
              <a:spcBef>
                <a:spcPts val="0"/>
              </a:spcBef>
              <a:buNone/>
              <a:defRPr sz="1600" b="1">
                <a:solidFill>
                  <a:schemeClr val="tx2"/>
                </a:solidFill>
              </a:defRPr>
            </a:lvl3pPr>
            <a:lvl4pPr marL="0" indent="0">
              <a:spcBef>
                <a:spcPts val="0"/>
              </a:spcBef>
              <a:buNone/>
              <a:defRPr sz="1600" b="1">
                <a:solidFill>
                  <a:schemeClr val="tx2"/>
                </a:solidFill>
              </a:defRPr>
            </a:lvl4pPr>
            <a:lvl5pPr marL="0" indent="0">
              <a:spcBef>
                <a:spcPts val="0"/>
              </a:spcBef>
              <a:buNone/>
              <a:defRPr sz="1600" b="1">
                <a:solidFill>
                  <a:schemeClr val="tx2"/>
                </a:solidFill>
              </a:defRPr>
            </a:lvl5pPr>
            <a:lvl6pPr marL="0" indent="0">
              <a:spcBef>
                <a:spcPts val="0"/>
              </a:spcBef>
              <a:buNone/>
              <a:defRPr sz="1600" b="1">
                <a:solidFill>
                  <a:schemeClr val="tx2"/>
                </a:solidFill>
              </a:defRPr>
            </a:lvl6pPr>
            <a:lvl7pPr marL="0" indent="0">
              <a:spcBef>
                <a:spcPts val="0"/>
              </a:spcBef>
              <a:buNone/>
              <a:defRPr sz="1600" b="1">
                <a:solidFill>
                  <a:schemeClr val="tx2"/>
                </a:solidFill>
              </a:defRPr>
            </a:lvl7pPr>
            <a:lvl8pPr marL="0" indent="0">
              <a:spcBef>
                <a:spcPts val="0"/>
              </a:spcBef>
              <a:buNone/>
              <a:defRPr sz="1600" b="1">
                <a:solidFill>
                  <a:schemeClr val="tx2"/>
                </a:solidFill>
              </a:defRPr>
            </a:lvl8pPr>
            <a:lvl9pPr marL="0" indent="0">
              <a:spcBef>
                <a:spcPts val="0"/>
              </a:spcBef>
              <a:buNone/>
              <a:defRPr sz="1600"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p:txBody>
          <a:bodyPr/>
          <a:lstStyle/>
          <a:p>
            <a:r>
              <a:rPr lang="en-US"/>
              <a:t>Click to edit Master title style</a:t>
            </a:r>
          </a:p>
        </p:txBody>
      </p:sp>
      <p:sp>
        <p:nvSpPr>
          <p:cNvPr id="11" name="Content Placeholder 3"/>
          <p:cNvSpPr>
            <a:spLocks noGrp="1"/>
          </p:cNvSpPr>
          <p:nvPr>
            <p:ph sz="quarter" idx="20"/>
          </p:nvPr>
        </p:nvSpPr>
        <p:spPr bwMode="gray">
          <a:xfrm>
            <a:off x="1915287" y="2317748"/>
            <a:ext cx="2178230"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21"/>
          </p:nvPr>
        </p:nvSpPr>
        <p:spPr bwMode="gray">
          <a:xfrm>
            <a:off x="1915288" y="3573970"/>
            <a:ext cx="2178230"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3"/>
          <p:cNvSpPr>
            <a:spLocks noGrp="1"/>
          </p:cNvSpPr>
          <p:nvPr>
            <p:ph sz="quarter" idx="22"/>
          </p:nvPr>
        </p:nvSpPr>
        <p:spPr bwMode="gray">
          <a:xfrm>
            <a:off x="1915288" y="4830194"/>
            <a:ext cx="2178230"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3"/>
          </p:nvPr>
        </p:nvSpPr>
        <p:spPr bwMode="gray">
          <a:xfrm>
            <a:off x="247610" y="1931196"/>
            <a:ext cx="1437824"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quarter" idx="24"/>
          </p:nvPr>
        </p:nvSpPr>
        <p:spPr bwMode="gray">
          <a:xfrm>
            <a:off x="247610" y="3305949"/>
            <a:ext cx="1437824" cy="1231942"/>
          </a:xfrm>
        </p:spPr>
        <p:txBody>
          <a:bodyPr lIns="0" tIns="0" rIns="0" bIns="0" anchor="ctr"/>
          <a:lstStyle>
            <a:lvl1pPr marL="0" indent="0" algn="l">
              <a:buFont typeface="Arial" panose="020B0604020202020204" pitchFamily="34" charset="0"/>
              <a:buNone/>
              <a:defRPr b="1">
                <a:solidFill>
                  <a:schemeClr val="tx2"/>
                </a:solidFill>
              </a:defRPr>
            </a:lvl1pPr>
            <a:lvl2pPr marL="0" indent="0" algn="l">
              <a:buNone/>
              <a:defRPr b="1">
                <a:solidFill>
                  <a:schemeClr val="tx2"/>
                </a:solidFill>
              </a:defRPr>
            </a:lvl2pPr>
            <a:lvl3pPr marL="0" indent="0" algn="l">
              <a:buNone/>
              <a:defRPr b="1">
                <a:solidFill>
                  <a:schemeClr val="tx2"/>
                </a:solidFill>
              </a:defRPr>
            </a:lvl3pPr>
            <a:lvl4pPr marL="0" indent="0" algn="l">
              <a:buNone/>
              <a:defRPr b="1">
                <a:solidFill>
                  <a:schemeClr val="tx2"/>
                </a:solidFill>
              </a:defRPr>
            </a:lvl4pPr>
            <a:lvl5pPr marL="0" indent="0" algn="l">
              <a:buNone/>
              <a:defRPr b="1">
                <a:solidFill>
                  <a:schemeClr val="tx2"/>
                </a:solidFill>
              </a:defRPr>
            </a:lvl5pPr>
            <a:lvl6pPr marL="0" indent="0" algn="l">
              <a:buNone/>
              <a:defRPr b="1">
                <a:solidFill>
                  <a:schemeClr val="tx2"/>
                </a:solidFill>
              </a:defRPr>
            </a:lvl6pPr>
            <a:lvl7pPr marL="0" indent="0" algn="l">
              <a:buNone/>
              <a:defRPr b="1">
                <a:solidFill>
                  <a:schemeClr val="tx2"/>
                </a:solidFill>
              </a:defRPr>
            </a:lvl7pPr>
            <a:lvl8pPr marL="0" indent="0" algn="l">
              <a:buNone/>
              <a:defRPr b="1">
                <a:solidFill>
                  <a:schemeClr val="tx2"/>
                </a:solidFill>
              </a:defRPr>
            </a:lvl8pPr>
            <a:lvl9pPr marL="0" indent="0" algn="l">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p:cNvSpPr>
            <a:spLocks noGrp="1"/>
          </p:cNvSpPr>
          <p:nvPr>
            <p:ph sz="quarter" idx="25"/>
          </p:nvPr>
        </p:nvSpPr>
        <p:spPr bwMode="gray">
          <a:xfrm>
            <a:off x="247610" y="4680702"/>
            <a:ext cx="1437824" cy="1231942"/>
          </a:xfrm>
        </p:spPr>
        <p:txBody>
          <a:bodyPr lIns="0" tIns="0" rIns="0" bIns="0" anchor="ctr"/>
          <a:lstStyle>
            <a:lvl1pPr marL="0" indent="0">
              <a:buFont typeface="Arial" panose="020B0604020202020204" pitchFamily="34" charset="0"/>
              <a:buNone/>
              <a:defRPr b="1">
                <a:solidFill>
                  <a:schemeClr val="tx2"/>
                </a:solidFill>
              </a:defRPr>
            </a:lvl1pPr>
            <a:lvl2pPr marL="0" indent="0">
              <a:buNone/>
              <a:defRPr b="1">
                <a:solidFill>
                  <a:schemeClr val="tx2"/>
                </a:solidFill>
              </a:defRPr>
            </a:lvl2pPr>
            <a:lvl3pPr marL="0" indent="0">
              <a:buNone/>
              <a:defRPr b="1">
                <a:solidFill>
                  <a:schemeClr val="tx2"/>
                </a:solidFill>
              </a:defRPr>
            </a:lvl3pPr>
            <a:lvl4pPr marL="0" indent="0">
              <a:buNone/>
              <a:defRPr b="1">
                <a:solidFill>
                  <a:schemeClr val="tx2"/>
                </a:solidFill>
              </a:defRPr>
            </a:lvl4pPr>
            <a:lvl5pPr marL="0" indent="0">
              <a:buNone/>
              <a:defRPr b="1">
                <a:solidFill>
                  <a:schemeClr val="tx2"/>
                </a:solidFill>
              </a:defRPr>
            </a:lvl5pPr>
            <a:lvl6pPr marL="0" indent="0">
              <a:buNone/>
              <a:defRPr b="1">
                <a:solidFill>
                  <a:schemeClr val="tx2"/>
                </a:solidFill>
              </a:defRPr>
            </a:lvl6pPr>
            <a:lvl7pPr marL="0" indent="0">
              <a:buNone/>
              <a:defRPr b="1">
                <a:solidFill>
                  <a:schemeClr val="tx2"/>
                </a:solidFill>
              </a:defRPr>
            </a:lvl7pPr>
            <a:lvl8pPr marL="0" indent="0">
              <a:buNone/>
              <a:defRPr b="1">
                <a:solidFill>
                  <a:schemeClr val="tx2"/>
                </a:solidFill>
              </a:defRPr>
            </a:lvl8pPr>
            <a:lvl9pPr marL="0" indent="0">
              <a:buNone/>
              <a:defRPr b="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8" name="Straight Connector 27"/>
          <p:cNvCxnSpPr/>
          <p:nvPr userDrawn="1"/>
        </p:nvCxnSpPr>
        <p:spPr bwMode="gray">
          <a:xfrm>
            <a:off x="1915287" y="2238607"/>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9" name="Straight Connector 28"/>
          <p:cNvCxnSpPr/>
          <p:nvPr userDrawn="1"/>
        </p:nvCxnSpPr>
        <p:spPr bwMode="gray">
          <a:xfrm>
            <a:off x="1913102" y="3487659"/>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0" name="Straight Connector 29"/>
          <p:cNvCxnSpPr/>
          <p:nvPr userDrawn="1"/>
        </p:nvCxnSpPr>
        <p:spPr bwMode="gray">
          <a:xfrm>
            <a:off x="1913102" y="4743881"/>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1" name="Straight Connector 30"/>
          <p:cNvCxnSpPr/>
          <p:nvPr userDrawn="1"/>
        </p:nvCxnSpPr>
        <p:spPr bwMode="gray">
          <a:xfrm>
            <a:off x="4316550" y="2238607"/>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2" name="Straight Connector 31"/>
          <p:cNvCxnSpPr/>
          <p:nvPr userDrawn="1"/>
        </p:nvCxnSpPr>
        <p:spPr bwMode="gray">
          <a:xfrm>
            <a:off x="4315457" y="3487659"/>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3" name="Straight Connector 32"/>
          <p:cNvCxnSpPr/>
          <p:nvPr userDrawn="1"/>
        </p:nvCxnSpPr>
        <p:spPr bwMode="gray">
          <a:xfrm>
            <a:off x="4315457" y="4743881"/>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4" name="Straight Connector 33"/>
          <p:cNvCxnSpPr/>
          <p:nvPr userDrawn="1"/>
        </p:nvCxnSpPr>
        <p:spPr bwMode="gray">
          <a:xfrm>
            <a:off x="6717812" y="2238607"/>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5" name="Straight Connector 34"/>
          <p:cNvCxnSpPr/>
          <p:nvPr userDrawn="1"/>
        </p:nvCxnSpPr>
        <p:spPr bwMode="gray">
          <a:xfrm>
            <a:off x="6717812" y="3487659"/>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36" name="Straight Connector 35"/>
          <p:cNvCxnSpPr/>
          <p:nvPr userDrawn="1"/>
        </p:nvCxnSpPr>
        <p:spPr bwMode="gray">
          <a:xfrm>
            <a:off x="6717812" y="4743881"/>
            <a:ext cx="2173877" cy="0"/>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43" name="Content Placeholder 3"/>
          <p:cNvSpPr>
            <a:spLocks noGrp="1"/>
          </p:cNvSpPr>
          <p:nvPr>
            <p:ph sz="quarter" idx="29"/>
          </p:nvPr>
        </p:nvSpPr>
        <p:spPr bwMode="gray">
          <a:xfrm>
            <a:off x="4318726" y="2317748"/>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Content Placeholder 3"/>
          <p:cNvSpPr>
            <a:spLocks noGrp="1"/>
          </p:cNvSpPr>
          <p:nvPr>
            <p:ph sz="quarter" idx="30"/>
          </p:nvPr>
        </p:nvSpPr>
        <p:spPr bwMode="gray">
          <a:xfrm>
            <a:off x="4318727" y="3573970"/>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 name="Content Placeholder 3"/>
          <p:cNvSpPr>
            <a:spLocks noGrp="1"/>
          </p:cNvSpPr>
          <p:nvPr>
            <p:ph sz="quarter" idx="31"/>
          </p:nvPr>
        </p:nvSpPr>
        <p:spPr bwMode="gray">
          <a:xfrm>
            <a:off x="4318727" y="4830194"/>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6" name="Content Placeholder 3"/>
          <p:cNvSpPr>
            <a:spLocks noGrp="1"/>
          </p:cNvSpPr>
          <p:nvPr>
            <p:ph sz="quarter" idx="32"/>
          </p:nvPr>
        </p:nvSpPr>
        <p:spPr bwMode="gray">
          <a:xfrm>
            <a:off x="6717812" y="2317748"/>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7" name="Content Placeholder 3"/>
          <p:cNvSpPr>
            <a:spLocks noGrp="1"/>
          </p:cNvSpPr>
          <p:nvPr>
            <p:ph sz="quarter" idx="33"/>
          </p:nvPr>
        </p:nvSpPr>
        <p:spPr bwMode="gray">
          <a:xfrm>
            <a:off x="6717812" y="3573970"/>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8" name="Content Placeholder 3"/>
          <p:cNvSpPr>
            <a:spLocks noGrp="1"/>
          </p:cNvSpPr>
          <p:nvPr>
            <p:ph sz="quarter" idx="34"/>
          </p:nvPr>
        </p:nvSpPr>
        <p:spPr bwMode="gray">
          <a:xfrm>
            <a:off x="6717812" y="4830194"/>
            <a:ext cx="2173877" cy="1083600"/>
          </a:xfrm>
        </p:spPr>
        <p:txBody>
          <a:bodyPr lIns="0" tIns="0" rIns="0" bIns="0"/>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35"/>
          </p:nvPr>
        </p:nvSpPr>
        <p:spPr bwMode="gray"/>
        <p:txBody>
          <a:bodyPr/>
          <a:lstStyle/>
          <a:p>
            <a:fld id="{61D1DE91-E2DE-4375-B4FF-ECFCEDDDCBE0}" type="datetime4">
              <a:rPr lang="en-US" smtClean="0"/>
              <a:t>May 6, 2021</a:t>
            </a:fld>
            <a:endParaRPr lang="en-US"/>
          </a:p>
        </p:txBody>
      </p:sp>
      <p:sp>
        <p:nvSpPr>
          <p:cNvPr id="4" name="Footer Placeholder 3"/>
          <p:cNvSpPr>
            <a:spLocks noGrp="1"/>
          </p:cNvSpPr>
          <p:nvPr>
            <p:ph type="ftr" sz="quarter" idx="36"/>
          </p:nvPr>
        </p:nvSpPr>
        <p:spPr bwMode="gray"/>
        <p:txBody>
          <a:bodyPr/>
          <a:lstStyle/>
          <a:p>
            <a:pPr lvl="8"/>
            <a:endParaRPr lang="en-US"/>
          </a:p>
        </p:txBody>
      </p:sp>
      <p:sp>
        <p:nvSpPr>
          <p:cNvPr id="5" name="Slide Number Placeholder 4"/>
          <p:cNvSpPr>
            <a:spLocks noGrp="1"/>
          </p:cNvSpPr>
          <p:nvPr>
            <p:ph type="sldNum" sz="quarter" idx="37"/>
          </p:nvPr>
        </p:nvSpPr>
        <p:spPr bwMode="gray"/>
        <p:txBody>
          <a:bodyPr/>
          <a:lstStyle/>
          <a:p>
            <a:r>
              <a:rPr lang="en-US"/>
              <a:t>Slide </a:t>
            </a:r>
            <a:fld id="{619F89D8-7AE3-494A-97F3-03D680869632}" type="slidenum">
              <a:rPr lang="en-US" smtClean="0"/>
              <a:pPr/>
              <a:t>‹#›</a:t>
            </a:fld>
            <a:endParaRPr lang="en-US"/>
          </a:p>
        </p:txBody>
      </p:sp>
      <p:sp>
        <p:nvSpPr>
          <p:cNvPr id="41"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164454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1: Process">
    <p:spTree>
      <p:nvGrpSpPr>
        <p:cNvPr id="1" name=""/>
        <p:cNvGrpSpPr/>
        <p:nvPr/>
      </p:nvGrpSpPr>
      <p:grpSpPr>
        <a:xfrm>
          <a:off x="0" y="0"/>
          <a:ext cx="0" cy="0"/>
          <a:chOff x="0" y="0"/>
          <a:chExt cx="0" cy="0"/>
        </a:xfrm>
      </p:grpSpPr>
      <p:sp>
        <p:nvSpPr>
          <p:cNvPr id="9" name="Text Placeholder 11"/>
          <p:cNvSpPr>
            <a:spLocks noGrp="1"/>
          </p:cNvSpPr>
          <p:nvPr>
            <p:ph type="body" sz="quarter" idx="16" hasCustomPrompt="1"/>
          </p:nvPr>
        </p:nvSpPr>
        <p:spPr bwMode="gray">
          <a:xfrm>
            <a:off x="247610" y="1931945"/>
            <a:ext cx="2732875" cy="360000"/>
          </a:xfrm>
          <a:prstGeom prst="homePlate">
            <a:avLst/>
          </a:prstGeom>
          <a:solidFill>
            <a:schemeClr val="accent4"/>
          </a:solidFill>
        </p:spPr>
        <p:txBody>
          <a:bodyPr lIns="28800" tIns="0" rIns="28800" anchor="ctr"/>
          <a:lstStyle>
            <a:lvl1pPr marL="0" indent="0" algn="ctr">
              <a:spcBef>
                <a:spcPts val="0"/>
              </a:spcBef>
              <a:buFont typeface="Arial" panose="020B0604020202020204" pitchFamily="34" charset="0"/>
              <a:buNone/>
              <a:defRPr sz="1600" b="0">
                <a:solidFill>
                  <a:schemeClr val="tx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p:cNvSpPr>
            <a:spLocks noGrp="1"/>
          </p:cNvSpPr>
          <p:nvPr>
            <p:ph type="body" sz="quarter" idx="24" hasCustomPrompt="1"/>
          </p:nvPr>
        </p:nvSpPr>
        <p:spPr bwMode="gray">
          <a:xfrm>
            <a:off x="3204403" y="1931945"/>
            <a:ext cx="2732875" cy="360000"/>
          </a:xfrm>
          <a:prstGeom prst="chevron">
            <a:avLst/>
          </a:prstGeom>
          <a:solidFill>
            <a:schemeClr val="accent4"/>
          </a:solidFill>
        </p:spPr>
        <p:txBody>
          <a:bodyPr lIns="28800" tIns="0" rIns="28800" anchor="ctr"/>
          <a:lstStyle>
            <a:lvl1pPr marL="0" indent="0" algn="ctr">
              <a:spcBef>
                <a:spcPts val="0"/>
              </a:spcBef>
              <a:buFont typeface="Arial" panose="020B0604020202020204" pitchFamily="34" charset="0"/>
              <a:buNone/>
              <a:defRPr sz="1600" b="0">
                <a:solidFill>
                  <a:schemeClr val="tx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p:cNvSpPr>
            <a:spLocks noGrp="1"/>
          </p:cNvSpPr>
          <p:nvPr>
            <p:ph type="body" sz="quarter" idx="26" hasCustomPrompt="1"/>
          </p:nvPr>
        </p:nvSpPr>
        <p:spPr bwMode="gray">
          <a:xfrm>
            <a:off x="6158814" y="1931945"/>
            <a:ext cx="2732875" cy="360000"/>
          </a:xfrm>
          <a:prstGeom prst="chevron">
            <a:avLst/>
          </a:prstGeom>
          <a:solidFill>
            <a:schemeClr val="accent4"/>
          </a:solidFill>
        </p:spPr>
        <p:txBody>
          <a:bodyPr lIns="28800" tIns="0" rIns="28800" anchor="ctr"/>
          <a:lstStyle>
            <a:lvl1pPr marL="0" indent="0" algn="ctr">
              <a:spcBef>
                <a:spcPts val="0"/>
              </a:spcBef>
              <a:buFont typeface="Arial" panose="020B0604020202020204" pitchFamily="34" charset="0"/>
              <a:buNone/>
              <a:defRPr sz="1600" b="0">
                <a:solidFill>
                  <a:schemeClr val="tx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bg1"/>
                </a:solidFill>
              </a:defRPr>
            </a:lvl6pPr>
            <a:lvl7pPr marL="0" indent="0" algn="ctr">
              <a:spcBef>
                <a:spcPts val="0"/>
              </a:spcBef>
              <a:buNone/>
              <a:defRPr sz="1600" b="1">
                <a:solidFill>
                  <a:schemeClr val="bg1"/>
                </a:solidFill>
              </a:defRPr>
            </a:lvl7pPr>
            <a:lvl8pPr marL="0" indent="0" algn="ctr">
              <a:spcBef>
                <a:spcPts val="0"/>
              </a:spcBef>
              <a:buNone/>
              <a:defRPr sz="1600" b="1">
                <a:solidFill>
                  <a:schemeClr val="bg1"/>
                </a:solidFill>
              </a:defRPr>
            </a:lvl8pPr>
            <a:lvl9pPr marL="0" indent="0" algn="ctr">
              <a:spcBef>
                <a:spcPts val="0"/>
              </a:spcBef>
              <a:buNone/>
              <a:defRPr sz="1600" b="1">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bwMode="gray"/>
        <p:txBody>
          <a:bodyPr/>
          <a:lstStyle/>
          <a:p>
            <a:pPr lvl="8"/>
            <a:endParaRPr lang="en-US"/>
          </a:p>
        </p:txBody>
      </p:sp>
      <p:sp>
        <p:nvSpPr>
          <p:cNvPr id="4" name="Date Placeholder 3"/>
          <p:cNvSpPr>
            <a:spLocks noGrp="1"/>
          </p:cNvSpPr>
          <p:nvPr>
            <p:ph type="dt" sz="half" idx="11"/>
          </p:nvPr>
        </p:nvSpPr>
        <p:spPr bwMode="gray"/>
        <p:txBody>
          <a:bodyPr/>
          <a:lstStyle/>
          <a:p>
            <a:fld id="{00C3FEDD-2DA3-4289-9B1F-96211D1B5114}" type="datetime4">
              <a:rPr lang="en-US" smtClean="0"/>
              <a:t>May 6, 2021</a:t>
            </a:fld>
            <a:endParaRPr lang="en-US"/>
          </a:p>
        </p:txBody>
      </p:sp>
      <p:sp>
        <p:nvSpPr>
          <p:cNvPr id="5" name="Slide Number Placeholder 4"/>
          <p:cNvSpPr>
            <a:spLocks noGrp="1"/>
          </p:cNvSpPr>
          <p:nvPr>
            <p:ph type="sldNum" sz="quarter" idx="12"/>
          </p:nvPr>
        </p:nvSpPr>
        <p:spPr bwMode="gray"/>
        <p:txBody>
          <a:bodyPr/>
          <a:lstStyle/>
          <a:p>
            <a:r>
              <a:rPr lang="en-US"/>
              <a:t>Slide </a:t>
            </a:r>
            <a:fld id="{619F89D8-7AE3-494A-97F3-03D680869632}" type="slidenum">
              <a:rPr lang="en-US" smtClean="0"/>
              <a:pPr/>
              <a:t>‹#›</a:t>
            </a:fld>
            <a:endParaRPr lang="en-US"/>
          </a:p>
        </p:txBody>
      </p:sp>
      <p:sp>
        <p:nvSpPr>
          <p:cNvPr id="11" name="Content Placeholder 3"/>
          <p:cNvSpPr>
            <a:spLocks noGrp="1"/>
          </p:cNvSpPr>
          <p:nvPr>
            <p:ph sz="quarter" idx="23"/>
          </p:nvPr>
        </p:nvSpPr>
        <p:spPr bwMode="gray">
          <a:xfrm>
            <a:off x="247610" y="2402146"/>
            <a:ext cx="2732875" cy="35112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25"/>
          </p:nvPr>
        </p:nvSpPr>
        <p:spPr bwMode="gray">
          <a:xfrm>
            <a:off x="3204403" y="2402146"/>
            <a:ext cx="2732875" cy="35112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p:cNvSpPr>
            <a:spLocks noGrp="1"/>
          </p:cNvSpPr>
          <p:nvPr>
            <p:ph sz="quarter" idx="27"/>
          </p:nvPr>
        </p:nvSpPr>
        <p:spPr bwMode="gray">
          <a:xfrm>
            <a:off x="6158814" y="2402146"/>
            <a:ext cx="2732875" cy="351129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7" name="Straight Connector 26"/>
          <p:cNvCxnSpPr/>
          <p:nvPr userDrawn="1"/>
        </p:nvCxnSpPr>
        <p:spPr bwMode="gray">
          <a:xfrm>
            <a:off x="3093635" y="2473348"/>
            <a:ext cx="0" cy="3440092"/>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8" name="Straight Connector 27"/>
          <p:cNvCxnSpPr/>
          <p:nvPr userDrawn="1"/>
        </p:nvCxnSpPr>
        <p:spPr bwMode="gray">
          <a:xfrm>
            <a:off x="6048047" y="2473348"/>
            <a:ext cx="0" cy="3440092"/>
          </a:xfrm>
          <a:prstGeom prst="line">
            <a:avLst/>
          </a:prstGeom>
          <a:ln w="12700">
            <a:solidFill>
              <a:schemeClr val="tx1"/>
            </a:solidFill>
          </a:ln>
        </p:spPr>
        <p:style>
          <a:lnRef idx="1">
            <a:schemeClr val="accent3"/>
          </a:lnRef>
          <a:fillRef idx="0">
            <a:schemeClr val="accent3"/>
          </a:fillRef>
          <a:effectRef idx="0">
            <a:schemeClr val="accent3"/>
          </a:effectRef>
          <a:fontRef idx="minor">
            <a:schemeClr val="tx1"/>
          </a:fontRef>
        </p:style>
      </p:cxnSp>
      <p:sp>
        <p:nvSpPr>
          <p:cNvPr id="17" name="Subtitle 2"/>
          <p:cNvSpPr>
            <a:spLocks noGrp="1"/>
          </p:cNvSpPr>
          <p:nvPr>
            <p:ph type="subTitle" idx="13"/>
          </p:nvPr>
        </p:nvSpPr>
        <p:spPr bwMode="gray">
          <a:xfrm>
            <a:off x="246937"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957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52: Image">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bwMode="gray">
          <a:xfrm>
            <a:off x="2" y="0"/>
            <a:ext cx="9145588" cy="6858000"/>
          </a:xfrm>
          <a:custGeom>
            <a:avLst/>
            <a:gdLst>
              <a:gd name="connsiteX0" fmla="*/ 248442 w 9145588"/>
              <a:gd name="connsiteY0" fmla="*/ 531962 h 6858000"/>
              <a:gd name="connsiteX1" fmla="*/ 248442 w 9145588"/>
              <a:gd name="connsiteY1" fmla="*/ 560762 h 6858000"/>
              <a:gd name="connsiteX2" fmla="*/ 475242 w 9145588"/>
              <a:gd name="connsiteY2" fmla="*/ 560762 h 6858000"/>
              <a:gd name="connsiteX3" fmla="*/ 475242 w 9145588"/>
              <a:gd name="connsiteY3" fmla="*/ 531962 h 6858000"/>
              <a:gd name="connsiteX4" fmla="*/ 0 w 9145588"/>
              <a:gd name="connsiteY4" fmla="*/ 0 h 6858000"/>
              <a:gd name="connsiteX5" fmla="*/ 9145588 w 9145588"/>
              <a:gd name="connsiteY5" fmla="*/ 0 h 6858000"/>
              <a:gd name="connsiteX6" fmla="*/ 9145588 w 9145588"/>
              <a:gd name="connsiteY6" fmla="*/ 6858000 h 6858000"/>
              <a:gd name="connsiteX7" fmla="*/ 0 w 9145588"/>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6858000">
                <a:moveTo>
                  <a:pt x="248442" y="531962"/>
                </a:moveTo>
                <a:lnTo>
                  <a:pt x="248442" y="560762"/>
                </a:lnTo>
                <a:lnTo>
                  <a:pt x="475242" y="560762"/>
                </a:lnTo>
                <a:lnTo>
                  <a:pt x="475242" y="531962"/>
                </a:lnTo>
                <a:close/>
                <a:moveTo>
                  <a:pt x="0" y="0"/>
                </a:moveTo>
                <a:lnTo>
                  <a:pt x="9145588" y="0"/>
                </a:lnTo>
                <a:lnTo>
                  <a:pt x="9145588" y="6858000"/>
                </a:lnTo>
                <a:lnTo>
                  <a:pt x="0" y="6858000"/>
                </a:lnTo>
                <a:close/>
              </a:path>
            </a:pathLst>
          </a:custGeom>
        </p:spPr>
        <p:txBody>
          <a:bodyPr wrap="square">
            <a:noAutofit/>
          </a:bodyPr>
          <a:lstStyle/>
          <a:p>
            <a:r>
              <a:rPr lang="en-US"/>
              <a:t>Click icon to add picture</a:t>
            </a:r>
          </a:p>
        </p:txBody>
      </p:sp>
      <p:sp>
        <p:nvSpPr>
          <p:cNvPr id="2" name="Title 1"/>
          <p:cNvSpPr>
            <a:spLocks noGrp="1"/>
          </p:cNvSpPr>
          <p:nvPr>
            <p:ph type="title"/>
          </p:nvPr>
        </p:nvSpPr>
        <p:spPr bwMode="gray">
          <a:xfrm>
            <a:off x="246937" y="622788"/>
            <a:ext cx="8643600" cy="396000"/>
          </a:xfrm>
        </p:spPr>
        <p:txBody>
          <a:bodyPr/>
          <a:lstStyle>
            <a:lvl1pPr>
              <a:defRPr sz="1800"/>
            </a:lvl1pPr>
          </a:lstStyle>
          <a:p>
            <a:r>
              <a:rPr lang="en-US"/>
              <a:t>Click to edit Master title style</a:t>
            </a:r>
          </a:p>
        </p:txBody>
      </p:sp>
      <p:sp>
        <p:nvSpPr>
          <p:cNvPr id="4" name="Date Placeholder 3"/>
          <p:cNvSpPr>
            <a:spLocks noGrp="1"/>
          </p:cNvSpPr>
          <p:nvPr>
            <p:ph type="dt" sz="half" idx="14"/>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A1F808C0-290B-4263-8A52-B569B4875133}" type="datetime4">
              <a:rPr lang="en-US" smtClean="0"/>
              <a:pPr/>
              <a:t>May 6, 2021</a:t>
            </a:fld>
            <a:endParaRPr lang="en-US"/>
          </a:p>
        </p:txBody>
      </p:sp>
      <p:sp>
        <p:nvSpPr>
          <p:cNvPr id="5" name="Footer Placeholder 4"/>
          <p:cNvSpPr>
            <a:spLocks noGrp="1"/>
          </p:cNvSpPr>
          <p:nvPr>
            <p:ph type="ftr" sz="quarter" idx="15"/>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en-US"/>
          </a:p>
        </p:txBody>
      </p:sp>
      <p:sp>
        <p:nvSpPr>
          <p:cNvPr id="6" name="Slide Number Placeholder 5"/>
          <p:cNvSpPr>
            <a:spLocks noGrp="1"/>
          </p:cNvSpPr>
          <p:nvPr>
            <p:ph type="sldNum" sz="quarter" idx="16"/>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a:t>Slide </a:t>
            </a:r>
            <a:fld id="{619F89D8-7AE3-494A-97F3-03D680869632}" type="slidenum">
              <a:rPr lang="en-US" smtClean="0"/>
              <a:pPr/>
              <a:t>‹#›</a:t>
            </a:fld>
            <a:endParaRPr lang="en-US"/>
          </a:p>
        </p:txBody>
      </p:sp>
      <p:sp>
        <p:nvSpPr>
          <p:cNvPr id="13" name="Rectangle 12"/>
          <p:cNvSpPr/>
          <p:nvPr userDrawn="1"/>
        </p:nvSpPr>
        <p:spPr bwMode="gray">
          <a:xfrm>
            <a:off x="155501" y="447781"/>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1800" b="1">
                <a:solidFill>
                  <a:srgbClr val="FF0000"/>
                </a:solidFill>
              </a:rPr>
              <a:t>—</a:t>
            </a:r>
            <a:endParaRPr lang="en-US" sz="1800" b="1" err="1">
              <a:solidFill>
                <a:srgbClr val="FF0000"/>
              </a:solidFill>
            </a:endParaRPr>
          </a:p>
        </p:txBody>
      </p:sp>
    </p:spTree>
    <p:extLst>
      <p:ext uri="{BB962C8B-B14F-4D97-AF65-F5344CB8AC3E}">
        <p14:creationId xmlns:p14="http://schemas.microsoft.com/office/powerpoint/2010/main" val="351737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3: 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4" name="Date Placeholder 3"/>
          <p:cNvSpPr>
            <a:spLocks noGrp="1"/>
          </p:cNvSpPr>
          <p:nvPr>
            <p:ph type="dt" sz="half" idx="14"/>
          </p:nvPr>
        </p:nvSpPr>
        <p:spPr bwMode="gray"/>
        <p:txBody>
          <a:bodyPr/>
          <a:lstStyle/>
          <a:p>
            <a:fld id="{A1F808C0-290B-4263-8A52-B569B4875133}" type="datetime4">
              <a:rPr lang="en-US" smtClean="0"/>
              <a:t>May 6, 2021</a:t>
            </a:fld>
            <a:endParaRPr lang="en-US"/>
          </a:p>
        </p:txBody>
      </p:sp>
      <p:sp>
        <p:nvSpPr>
          <p:cNvPr id="5" name="Footer Placeholder 4"/>
          <p:cNvSpPr>
            <a:spLocks noGrp="1"/>
          </p:cNvSpPr>
          <p:nvPr>
            <p:ph type="ftr" sz="quarter" idx="15"/>
          </p:nvPr>
        </p:nvSpPr>
        <p:spPr bwMode="gray"/>
        <p:txBody>
          <a:bodyPr/>
          <a:lstStyle/>
          <a:p>
            <a:pPr lvl="8"/>
            <a:endParaRPr lang="en-US"/>
          </a:p>
        </p:txBody>
      </p:sp>
      <p:sp>
        <p:nvSpPr>
          <p:cNvPr id="6" name="Slide Number Placeholder 5"/>
          <p:cNvSpPr>
            <a:spLocks noGrp="1"/>
          </p:cNvSpPr>
          <p:nvPr>
            <p:ph type="sldNum" sz="quarter" idx="16"/>
          </p:nvPr>
        </p:nvSpPr>
        <p:spPr bwMode="gray"/>
        <p:txBody>
          <a:bodyPr/>
          <a:lstStyle/>
          <a:p>
            <a:r>
              <a:rPr lang="en-US"/>
              <a:t>Slide </a:t>
            </a:r>
            <a:fld id="{619F89D8-7AE3-494A-97F3-03D680869632}" type="slidenum">
              <a:rPr lang="en-US" smtClean="0"/>
              <a:pPr/>
              <a:t>‹#›</a:t>
            </a:fld>
            <a:endParaRPr lang="en-US"/>
          </a:p>
        </p:txBody>
      </p:sp>
      <p:sp>
        <p:nvSpPr>
          <p:cNvPr id="18" name="Subtitle 2"/>
          <p:cNvSpPr>
            <a:spLocks noGrp="1"/>
          </p:cNvSpPr>
          <p:nvPr>
            <p:ph type="subTitle" idx="13"/>
          </p:nvPr>
        </p:nvSpPr>
        <p:spPr bwMode="gray">
          <a:xfrm>
            <a:off x="246938" y="1085213"/>
            <a:ext cx="8643600" cy="504000"/>
          </a:xfrm>
        </p:spPr>
        <p:txBody>
          <a:bodyPr lIns="0" tIns="0" rIns="0" bIns="0"/>
          <a:lstStyle>
            <a:lvl1pPr marL="0" indent="0" algn="l">
              <a:buNone/>
              <a:defRPr sz="18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Tree>
    <p:extLst>
      <p:ext uri="{BB962C8B-B14F-4D97-AF65-F5344CB8AC3E}">
        <p14:creationId xmlns:p14="http://schemas.microsoft.com/office/powerpoint/2010/main" val="383646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54: Final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en-US"/>
          </a:p>
        </p:txBody>
      </p:sp>
      <p:sp>
        <p:nvSpPr>
          <p:cNvPr id="4" name="Date Placeholder 3"/>
          <p:cNvSpPr>
            <a:spLocks noGrp="1"/>
          </p:cNvSpPr>
          <p:nvPr>
            <p:ph type="dt" sz="half"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70479A72-920A-415B-8469-E7772A79C549}" type="datetime4">
              <a:rPr lang="en-US" smtClean="0"/>
              <a:t>May 6, 2021</a:t>
            </a:fld>
            <a:endParaRPr lang="en-US"/>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a:t>Slide </a:t>
            </a:r>
            <a:fld id="{619F89D8-7AE3-494A-97F3-03D680869632}" type="slidenum">
              <a:rPr lang="en-US" smtClean="0"/>
              <a:pPr/>
              <a:t>‹#›</a:t>
            </a:fld>
            <a:endParaRPr lang="en-US"/>
          </a:p>
        </p:txBody>
      </p:sp>
      <p:pic>
        <p:nvPicPr>
          <p:cNvPr id="6" name="Picture 1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2924406" y="2793573"/>
            <a:ext cx="3296776" cy="1264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793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02_Cover - optional picture">
    <p:spTree>
      <p:nvGrpSpPr>
        <p:cNvPr id="1" name=""/>
        <p:cNvGrpSpPr/>
        <p:nvPr/>
      </p:nvGrpSpPr>
      <p:grpSpPr>
        <a:xfrm>
          <a:off x="0" y="0"/>
          <a:ext cx="0" cy="0"/>
          <a:chOff x="0" y="0"/>
          <a:chExt cx="0" cy="0"/>
        </a:xfrm>
      </p:grpSpPr>
      <p:sp>
        <p:nvSpPr>
          <p:cNvPr id="18" name="Text Placeholder 17"/>
          <p:cNvSpPr>
            <a:spLocks noGrp="1"/>
          </p:cNvSpPr>
          <p:nvPr>
            <p:ph type="body" sz="quarter" idx="13" hasCustomPrompt="1"/>
          </p:nvPr>
        </p:nvSpPr>
        <p:spPr bwMode="gray">
          <a:xfrm>
            <a:off x="277067" y="4705350"/>
            <a:ext cx="8584746" cy="147520"/>
          </a:xfrm>
        </p:spPr>
        <p:txBody>
          <a:bodyPr lIns="0" tIns="0" rIns="0" bIns="0" anchor="b"/>
          <a:lstStyle>
            <a:lvl1pPr marL="1588" indent="0">
              <a:buFont typeface="Arial" panose="020B0604020202020204" pitchFamily="34" charset="0"/>
              <a:buNone/>
              <a:defRPr sz="1000" cap="all" baseline="0"/>
            </a:lvl1pPr>
            <a:lvl2pPr marL="1588" indent="0">
              <a:buNone/>
              <a:defRPr sz="1000" cap="all" baseline="0"/>
            </a:lvl2pPr>
            <a:lvl3pPr marL="1588" indent="0">
              <a:buNone/>
              <a:defRPr sz="1000" cap="all" baseline="0"/>
            </a:lvl3pPr>
            <a:lvl4pPr marL="1588" indent="0">
              <a:buNone/>
              <a:defRPr sz="1000" cap="all" baseline="0"/>
            </a:lvl4pPr>
            <a:lvl5pPr marL="1588" indent="0">
              <a:buNone/>
              <a:defRPr sz="1000" cap="all" baseline="0"/>
            </a:lvl5pPr>
            <a:lvl6pPr marL="1588" indent="0">
              <a:buNone/>
              <a:defRPr sz="1000" cap="all" baseline="0"/>
            </a:lvl6pPr>
            <a:lvl7pPr marL="1588" indent="0">
              <a:buNone/>
              <a:defRPr sz="1000" cap="all" baseline="0"/>
            </a:lvl7pPr>
            <a:lvl8pPr marL="1588" indent="0">
              <a:buNone/>
              <a:defRPr sz="1000" cap="all" baseline="0"/>
            </a:lvl8pPr>
            <a:lvl9pPr marL="1588" indent="0">
              <a:buNone/>
              <a:defRPr sz="1000" cap="all" baseline="0"/>
            </a:lvl9pPr>
          </a:lstStyle>
          <a:p>
            <a:pPr lvl="0"/>
            <a:r>
              <a:rPr lang="en-US"/>
              <a:t>Click to edit Master text styles</a:t>
            </a:r>
          </a:p>
        </p:txBody>
      </p:sp>
      <p:sp>
        <p:nvSpPr>
          <p:cNvPr id="2" name="Title 1"/>
          <p:cNvSpPr>
            <a:spLocks noGrp="1"/>
          </p:cNvSpPr>
          <p:nvPr>
            <p:ph type="ctrTitle"/>
          </p:nvPr>
        </p:nvSpPr>
        <p:spPr bwMode="gray">
          <a:xfrm>
            <a:off x="277067" y="4850489"/>
            <a:ext cx="8584092" cy="592406"/>
          </a:xfrm>
        </p:spPr>
        <p:txBody>
          <a:bodyPr lIns="0" rIns="0"/>
          <a:lstStyle>
            <a:lvl1pPr>
              <a:defRPr sz="4000"/>
            </a:lvl1pPr>
          </a:lstStyle>
          <a:p>
            <a:r>
              <a:rPr lang="en-US"/>
              <a:t>Click to edit Master title style</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64200" y="365752"/>
            <a:ext cx="896959" cy="350784"/>
          </a:xfrm>
          <a:prstGeom prst="rect">
            <a:avLst/>
          </a:prstGeom>
        </p:spPr>
      </p:pic>
      <p:sp>
        <p:nvSpPr>
          <p:cNvPr id="3" name="Subtitle 2"/>
          <p:cNvSpPr>
            <a:spLocks noGrp="1"/>
          </p:cNvSpPr>
          <p:nvPr>
            <p:ph type="subTitle" idx="1"/>
          </p:nvPr>
        </p:nvSpPr>
        <p:spPr bwMode="gray">
          <a:xfrm>
            <a:off x="277066" y="5459562"/>
            <a:ext cx="8584746" cy="287188"/>
          </a:xfrm>
        </p:spPr>
        <p:txBody>
          <a:bodyPr lIns="0" tIns="0" rIns="0" bIns="0"/>
          <a:lstStyle>
            <a:lvl1pPr marL="0" indent="0" algn="l">
              <a:buNone/>
              <a:defRPr sz="2000">
                <a:solidFill>
                  <a:schemeClr val="tx1"/>
                </a:solidFill>
              </a:defRPr>
            </a:lvl1pPr>
            <a:lvl2pPr marL="0" indent="0" algn="l">
              <a:buNone/>
              <a:defRPr sz="2000">
                <a:solidFill>
                  <a:schemeClr val="tx1"/>
                </a:solidFill>
              </a:defRPr>
            </a:lvl2pPr>
            <a:lvl3pPr marL="0" indent="0" algn="l">
              <a:buNone/>
              <a:defRPr sz="2000">
                <a:solidFill>
                  <a:schemeClr val="tx1"/>
                </a:solidFill>
              </a:defRPr>
            </a:lvl3pPr>
            <a:lvl4pPr marL="0" indent="0" algn="l">
              <a:buNone/>
              <a:defRPr sz="2000">
                <a:solidFill>
                  <a:schemeClr val="tx1"/>
                </a:solidFill>
              </a:defRPr>
            </a:lvl4pPr>
            <a:lvl5pPr marL="0" indent="0" algn="l">
              <a:buNone/>
              <a:defRPr sz="2000">
                <a:solidFill>
                  <a:schemeClr val="tx1"/>
                </a:solidFill>
              </a:defRPr>
            </a:lvl5pPr>
            <a:lvl6pPr marL="0" indent="0" algn="l">
              <a:buNone/>
              <a:defRPr sz="2000">
                <a:solidFill>
                  <a:schemeClr val="tx1"/>
                </a:solidFill>
              </a:defRPr>
            </a:lvl6pPr>
            <a:lvl7pPr marL="0" indent="0" algn="l">
              <a:buNone/>
              <a:defRPr sz="2000">
                <a:solidFill>
                  <a:schemeClr val="tx1"/>
                </a:solidFill>
              </a:defRPr>
            </a:lvl7pPr>
            <a:lvl8pPr marL="0" indent="0" algn="l">
              <a:buNone/>
              <a:defRPr sz="2000">
                <a:solidFill>
                  <a:schemeClr val="tx1"/>
                </a:solidFill>
              </a:defRPr>
            </a:lvl8pPr>
            <a:lvl9pPr marL="0" indent="0" algn="l">
              <a:buNone/>
              <a:defRPr sz="2000">
                <a:solidFill>
                  <a:schemeClr val="tx1"/>
                </a:solidFill>
              </a:defRPr>
            </a:lvl9pPr>
          </a:lstStyle>
          <a:p>
            <a:pPr lvl="0"/>
            <a:r>
              <a:rPr lang="en-US"/>
              <a:t>Click to edit Master subtitle style</a:t>
            </a:r>
          </a:p>
        </p:txBody>
      </p:sp>
      <p:sp>
        <p:nvSpPr>
          <p:cNvPr id="20" name="Text Placeholder 19"/>
          <p:cNvSpPr>
            <a:spLocks noGrp="1"/>
          </p:cNvSpPr>
          <p:nvPr>
            <p:ph type="body" sz="quarter" idx="14" hasCustomPrompt="1"/>
          </p:nvPr>
        </p:nvSpPr>
        <p:spPr bwMode="gray">
          <a:xfrm>
            <a:off x="277067" y="5914754"/>
            <a:ext cx="8584092" cy="216000"/>
          </a:xfrm>
        </p:spPr>
        <p:txBody>
          <a:bodyPr lIns="0" tIns="0" rIns="0" bIns="0"/>
          <a:lstStyle>
            <a:lvl1pPr marL="0" indent="0">
              <a:buFont typeface="Arial" panose="020B0604020202020204" pitchFamily="34" charset="0"/>
              <a:buNone/>
              <a:defRPr/>
            </a:lvl1pPr>
            <a:lvl2pPr marL="0" indent="0">
              <a:buNone/>
              <a:defRPr/>
            </a:lvl2pPr>
            <a:lvl3pPr marL="0" indent="0">
              <a:buNone/>
              <a:defRPr/>
            </a:lvl3pPr>
            <a:lvl4pPr marL="0" indent="0">
              <a:buNone/>
              <a:defRPr/>
            </a:lvl4pPr>
            <a:lvl5pPr marL="0" indent="0">
              <a:buNone/>
              <a:defRPr/>
            </a:lvl5pPr>
            <a:lvl6pPr marL="0" indent="0">
              <a:buNone/>
              <a:defRPr/>
            </a:lvl6pPr>
            <a:lvl7pPr marL="0" indent="0">
              <a:buNone/>
              <a:defRPr/>
            </a:lvl7pPr>
            <a:lvl8pPr marL="0" indent="0">
              <a:buNone/>
              <a:defRPr/>
            </a:lvl8pPr>
            <a:lvl9pPr marL="0" indent="0">
              <a:buNone/>
              <a:defRPr/>
            </a:lvl9pPr>
          </a:lstStyle>
          <a:p>
            <a:pPr lvl="0"/>
            <a:r>
              <a:rPr lang="en-US"/>
              <a:t>Click to edit Master text styles</a:t>
            </a:r>
          </a:p>
          <a:p>
            <a:pPr lvl="1"/>
            <a:endParaRPr lang="en-US"/>
          </a:p>
        </p:txBody>
      </p:sp>
      <p:sp>
        <p:nvSpPr>
          <p:cNvPr id="4" name="Date Placeholder 3"/>
          <p:cNvSpPr>
            <a:spLocks noGrp="1"/>
          </p:cNvSpPr>
          <p:nvPr>
            <p:ph type="dt" sz="half" idx="10"/>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B1F52310-953C-449A-A8F3-975B5D052E0C}" type="datetime4">
              <a:rPr lang="en-US" smtClean="0"/>
              <a:t>May 6, 2021</a:t>
            </a:fld>
            <a:endParaRPr lang="en-US"/>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endParaRPr lang="en-US"/>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619F89D8-7AE3-494A-97F3-03D680869632}" type="slidenum">
              <a:rPr lang="en-US" smtClean="0"/>
              <a:pPr/>
              <a:t>‹#›</a:t>
            </a:fld>
            <a:endParaRPr lang="en-US"/>
          </a:p>
        </p:txBody>
      </p:sp>
    </p:spTree>
    <p:extLst>
      <p:ext uri="{BB962C8B-B14F-4D97-AF65-F5344CB8AC3E}">
        <p14:creationId xmlns:p14="http://schemas.microsoft.com/office/powerpoint/2010/main" val="79359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247610" y="682313"/>
            <a:ext cx="8643600" cy="396000"/>
          </a:xfrm>
          <a:prstGeom prst="rect">
            <a:avLst/>
          </a:prstGeom>
        </p:spPr>
        <p:txBody>
          <a:bodyPr vert="horz" lIns="0" tIns="0" rIns="0" bIns="0" rtlCol="0" anchor="t">
            <a:noAutofit/>
          </a:bodyPr>
          <a:lstStyle/>
          <a:p>
            <a:r>
              <a:rPr lang="en-US"/>
              <a:t>Click to edit Master title style</a:t>
            </a:r>
          </a:p>
        </p:txBody>
      </p:sp>
      <p:sp>
        <p:nvSpPr>
          <p:cNvPr id="5" name="Footer Placeholder 4"/>
          <p:cNvSpPr>
            <a:spLocks noGrp="1"/>
          </p:cNvSpPr>
          <p:nvPr>
            <p:ph type="ftr" sz="quarter" idx="3"/>
          </p:nvPr>
        </p:nvSpPr>
        <p:spPr bwMode="gray">
          <a:xfrm>
            <a:off x="2416331" y="6298397"/>
            <a:ext cx="5609036" cy="500072"/>
          </a:xfrm>
          <a:prstGeom prst="rect">
            <a:avLst/>
          </a:prstGeom>
          <a:noFill/>
        </p:spPr>
        <p:txBody>
          <a:bodyPr vert="horz" lIns="0" tIns="0" rIns="0" bIns="0" rtlCol="0" anchor="ctr">
            <a:noAutofit/>
          </a:bodyPr>
          <a:lstStyle>
            <a:lvl1pPr algn="l" rtl="0">
              <a:defRPr sz="1000">
                <a:solidFill>
                  <a:schemeClr val="accent3"/>
                </a:solidFill>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endParaRPr lang="de-DE"/>
          </a:p>
        </p:txBody>
      </p:sp>
      <p:sp>
        <p:nvSpPr>
          <p:cNvPr id="4" name="Date Placeholder 3"/>
          <p:cNvSpPr>
            <a:spLocks noGrp="1"/>
          </p:cNvSpPr>
          <p:nvPr>
            <p:ph type="dt" sz="half" idx="2"/>
          </p:nvPr>
        </p:nvSpPr>
        <p:spPr bwMode="gray">
          <a:xfrm>
            <a:off x="249318" y="6489341"/>
            <a:ext cx="1162800" cy="118192"/>
          </a:xfrm>
          <a:prstGeom prst="rect">
            <a:avLst/>
          </a:prstGeom>
        </p:spPr>
        <p:txBody>
          <a:bodyPr vert="horz" lIns="0" tIns="0" rIns="0" bIns="0" rtlCol="0" anchor="ctr">
            <a:noAutofit/>
          </a:bodyPr>
          <a:lstStyle>
            <a:lvl1pPr algn="l">
              <a:defRPr sz="1000">
                <a:solidFill>
                  <a:schemeClr val="accent3"/>
                </a:solidFill>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fld id="{B2016A11-4950-4F3F-938B-45DEE5F72969}" type="datetime4">
              <a:rPr lang="en-US" smtClean="0"/>
              <a:pPr/>
              <a:t>May 6, 2021</a:t>
            </a:fld>
            <a:endParaRPr lang="en-US"/>
          </a:p>
        </p:txBody>
      </p:sp>
      <p:sp>
        <p:nvSpPr>
          <p:cNvPr id="3" name="Text Placeholder 2"/>
          <p:cNvSpPr>
            <a:spLocks noGrp="1"/>
          </p:cNvSpPr>
          <p:nvPr>
            <p:ph type="body" idx="1"/>
          </p:nvPr>
        </p:nvSpPr>
        <p:spPr bwMode="gray">
          <a:xfrm>
            <a:off x="247611" y="1931194"/>
            <a:ext cx="8643600" cy="398217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bwMode="gray">
          <a:xfrm>
            <a:off x="1714663" y="6488733"/>
            <a:ext cx="676800" cy="118800"/>
          </a:xfrm>
          <a:prstGeom prst="rect">
            <a:avLst/>
          </a:prstGeom>
        </p:spPr>
        <p:txBody>
          <a:bodyPr vert="horz" lIns="0" tIns="0" rIns="0" bIns="0" rtlCol="0" anchor="ctr">
            <a:noAutofit/>
          </a:bodyPr>
          <a:lstStyle>
            <a:lvl1pPr algn="l">
              <a:defRPr sz="1000">
                <a:solidFill>
                  <a:schemeClr val="accent3"/>
                </a:solidFill>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r>
              <a:rPr lang="en-US"/>
              <a:t>Slide </a:t>
            </a:r>
            <a:fld id="{619F89D8-7AE3-494A-97F3-03D680869632}" type="slidenum">
              <a:rPr lang="en-US" smtClean="0"/>
              <a:pPr/>
              <a:t>‹#›</a:t>
            </a:fld>
            <a:endParaRPr lang="en-US"/>
          </a:p>
        </p:txBody>
      </p:sp>
      <p:cxnSp>
        <p:nvCxnSpPr>
          <p:cNvPr id="35" name="Straight Connector 34"/>
          <p:cNvCxnSpPr/>
          <p:nvPr/>
        </p:nvCxnSpPr>
        <p:spPr bwMode="gray">
          <a:xfrm>
            <a:off x="251727" y="6094413"/>
            <a:ext cx="8640000" cy="0"/>
          </a:xfrm>
          <a:prstGeom prst="line">
            <a:avLst/>
          </a:prstGeom>
          <a:ln w="12700">
            <a:solidFill>
              <a:schemeClr val="accent3"/>
            </a:solidFill>
          </a:ln>
        </p:spPr>
        <p:style>
          <a:lnRef idx="1">
            <a:schemeClr val="accent3"/>
          </a:lnRef>
          <a:fillRef idx="0">
            <a:schemeClr val="accent3"/>
          </a:fillRef>
          <a:effectRef idx="0">
            <a:schemeClr val="accent3"/>
          </a:effectRef>
          <a:fontRef idx="minor">
            <a:schemeClr val="tx1"/>
          </a:fontRef>
        </p:style>
      </p:cxnSp>
      <p:cxnSp>
        <p:nvCxnSpPr>
          <p:cNvPr id="73" name="Straight Connector 72"/>
          <p:cNvCxnSpPr/>
          <p:nvPr/>
        </p:nvCxnSpPr>
        <p:spPr bwMode="gray">
          <a:xfrm>
            <a:off x="1609403" y="6472544"/>
            <a:ext cx="0" cy="132461"/>
          </a:xfrm>
          <a:prstGeom prst="line">
            <a:avLst/>
          </a:prstGeom>
          <a:ln w="12700">
            <a:solidFill>
              <a:schemeClr val="accent3"/>
            </a:solidFill>
          </a:ln>
        </p:spPr>
        <p:style>
          <a:lnRef idx="1">
            <a:schemeClr val="accent3"/>
          </a:lnRef>
          <a:fillRef idx="0">
            <a:schemeClr val="accent3"/>
          </a:fillRef>
          <a:effectRef idx="0">
            <a:schemeClr val="accent3"/>
          </a:effectRef>
          <a:fontRef idx="minor">
            <a:schemeClr val="tx1"/>
          </a:fontRef>
        </p:style>
      </p:cxnSp>
      <p:sp>
        <p:nvSpPr>
          <p:cNvPr id="7" name="Rectangle 6"/>
          <p:cNvSpPr/>
          <p:nvPr userDrawn="1"/>
        </p:nvSpPr>
        <p:spPr bwMode="gray">
          <a:xfrm>
            <a:off x="155501" y="426352"/>
            <a:ext cx="413300" cy="15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de-DE" sz="2400" b="1">
                <a:solidFill>
                  <a:schemeClr val="bg2"/>
                </a:solidFill>
              </a:rPr>
              <a:t>—</a:t>
            </a:r>
            <a:endParaRPr lang="en-US" sz="2400" b="1" err="1">
              <a:solidFill>
                <a:schemeClr val="bg2"/>
              </a:solidFill>
            </a:endParaRPr>
          </a:p>
        </p:txBody>
      </p:sp>
      <p:grpSp>
        <p:nvGrpSpPr>
          <p:cNvPr id="19" name="Group 67"/>
          <p:cNvGrpSpPr/>
          <p:nvPr userDrawn="1"/>
        </p:nvGrpSpPr>
        <p:grpSpPr bwMode="gray">
          <a:xfrm>
            <a:off x="250747" y="6327549"/>
            <a:ext cx="337946" cy="88364"/>
            <a:chOff x="61913" y="5218113"/>
            <a:chExt cx="3138487" cy="820737"/>
          </a:xfrm>
          <a:solidFill>
            <a:schemeClr val="accent3"/>
          </a:solidFill>
        </p:grpSpPr>
        <p:sp>
          <p:nvSpPr>
            <p:cNvPr id="20" name="Freeform 16"/>
            <p:cNvSpPr>
              <a:spLocks noEditPoints="1"/>
            </p:cNvSpPr>
            <p:nvPr userDrawn="1"/>
          </p:nvSpPr>
          <p:spPr bwMode="gray">
            <a:xfrm>
              <a:off x="61913" y="5218113"/>
              <a:ext cx="828675" cy="820737"/>
            </a:xfrm>
            <a:custGeom>
              <a:avLst/>
              <a:gdLst>
                <a:gd name="T0" fmla="*/ 111 w 221"/>
                <a:gd name="T1" fmla="*/ 219 h 219"/>
                <a:gd name="T2" fmla="*/ 53 w 221"/>
                <a:gd name="T3" fmla="*/ 203 h 219"/>
                <a:gd name="T4" fmla="*/ 14 w 221"/>
                <a:gd name="T5" fmla="*/ 163 h 219"/>
                <a:gd name="T6" fmla="*/ 0 w 221"/>
                <a:gd name="T7" fmla="*/ 109 h 219"/>
                <a:gd name="T8" fmla="*/ 15 w 221"/>
                <a:gd name="T9" fmla="*/ 53 h 219"/>
                <a:gd name="T10" fmla="*/ 56 w 221"/>
                <a:gd name="T11" fmla="*/ 14 h 219"/>
                <a:gd name="T12" fmla="*/ 111 w 221"/>
                <a:gd name="T13" fmla="*/ 0 h 219"/>
                <a:gd name="T14" fmla="*/ 168 w 221"/>
                <a:gd name="T15" fmla="*/ 15 h 219"/>
                <a:gd name="T16" fmla="*/ 207 w 221"/>
                <a:gd name="T17" fmla="*/ 55 h 219"/>
                <a:gd name="T18" fmla="*/ 221 w 221"/>
                <a:gd name="T19" fmla="*/ 109 h 219"/>
                <a:gd name="T20" fmla="*/ 206 w 221"/>
                <a:gd name="T21" fmla="*/ 166 h 219"/>
                <a:gd name="T22" fmla="*/ 165 w 221"/>
                <a:gd name="T23" fmla="*/ 205 h 219"/>
                <a:gd name="T24" fmla="*/ 111 w 221"/>
                <a:gd name="T25" fmla="*/ 219 h 219"/>
                <a:gd name="T26" fmla="*/ 111 w 221"/>
                <a:gd name="T27" fmla="*/ 190 h 219"/>
                <a:gd name="T28" fmla="*/ 153 w 221"/>
                <a:gd name="T29" fmla="*/ 180 h 219"/>
                <a:gd name="T30" fmla="*/ 181 w 221"/>
                <a:gd name="T31" fmla="*/ 151 h 219"/>
                <a:gd name="T32" fmla="*/ 191 w 221"/>
                <a:gd name="T33" fmla="*/ 109 h 219"/>
                <a:gd name="T34" fmla="*/ 180 w 221"/>
                <a:gd name="T35" fmla="*/ 67 h 219"/>
                <a:gd name="T36" fmla="*/ 151 w 221"/>
                <a:gd name="T37" fmla="*/ 38 h 219"/>
                <a:gd name="T38" fmla="*/ 111 w 221"/>
                <a:gd name="T39" fmla="*/ 28 h 219"/>
                <a:gd name="T40" fmla="*/ 68 w 221"/>
                <a:gd name="T41" fmla="*/ 39 h 219"/>
                <a:gd name="T42" fmla="*/ 40 w 221"/>
                <a:gd name="T43" fmla="*/ 68 h 219"/>
                <a:gd name="T44" fmla="*/ 31 w 221"/>
                <a:gd name="T45" fmla="*/ 109 h 219"/>
                <a:gd name="T46" fmla="*/ 41 w 221"/>
                <a:gd name="T47" fmla="*/ 152 h 219"/>
                <a:gd name="T48" fmla="*/ 70 w 221"/>
                <a:gd name="T49" fmla="*/ 180 h 219"/>
                <a:gd name="T50" fmla="*/ 111 w 221"/>
                <a:gd name="T51" fmla="*/ 190 h 219"/>
                <a:gd name="T52" fmla="*/ 115 w 221"/>
                <a:gd name="T53" fmla="*/ 50 h 219"/>
                <a:gd name="T54" fmla="*/ 139 w 221"/>
                <a:gd name="T55" fmla="*/ 54 h 219"/>
                <a:gd name="T56" fmla="*/ 156 w 221"/>
                <a:gd name="T57" fmla="*/ 63 h 219"/>
                <a:gd name="T58" fmla="*/ 145 w 221"/>
                <a:gd name="T59" fmla="*/ 85 h 219"/>
                <a:gd name="T60" fmla="*/ 117 w 221"/>
                <a:gd name="T61" fmla="*/ 76 h 219"/>
                <a:gd name="T62" fmla="*/ 93 w 221"/>
                <a:gd name="T63" fmla="*/ 85 h 219"/>
                <a:gd name="T64" fmla="*/ 84 w 221"/>
                <a:gd name="T65" fmla="*/ 110 h 219"/>
                <a:gd name="T66" fmla="*/ 93 w 221"/>
                <a:gd name="T67" fmla="*/ 134 h 219"/>
                <a:gd name="T68" fmla="*/ 117 w 221"/>
                <a:gd name="T69" fmla="*/ 143 h 219"/>
                <a:gd name="T70" fmla="*/ 146 w 221"/>
                <a:gd name="T71" fmla="*/ 132 h 219"/>
                <a:gd name="T72" fmla="*/ 158 w 221"/>
                <a:gd name="T73" fmla="*/ 153 h 219"/>
                <a:gd name="T74" fmla="*/ 140 w 221"/>
                <a:gd name="T75" fmla="*/ 165 h 219"/>
                <a:gd name="T76" fmla="*/ 115 w 221"/>
                <a:gd name="T77" fmla="*/ 169 h 219"/>
                <a:gd name="T78" fmla="*/ 71 w 221"/>
                <a:gd name="T79" fmla="*/ 153 h 219"/>
                <a:gd name="T80" fmla="*/ 54 w 221"/>
                <a:gd name="T81" fmla="*/ 111 h 219"/>
                <a:gd name="T82" fmla="*/ 71 w 221"/>
                <a:gd name="T83" fmla="*/ 67 h 219"/>
                <a:gd name="T84" fmla="*/ 115 w 221"/>
                <a:gd name="T85" fmla="*/ 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219">
                  <a:moveTo>
                    <a:pt x="111" y="219"/>
                  </a:moveTo>
                  <a:cubicBezTo>
                    <a:pt x="89" y="219"/>
                    <a:pt x="70" y="214"/>
                    <a:pt x="53" y="203"/>
                  </a:cubicBezTo>
                  <a:cubicBezTo>
                    <a:pt x="36" y="193"/>
                    <a:pt x="23" y="180"/>
                    <a:pt x="14" y="163"/>
                  </a:cubicBezTo>
                  <a:cubicBezTo>
                    <a:pt x="4" y="147"/>
                    <a:pt x="0" y="129"/>
                    <a:pt x="0" y="109"/>
                  </a:cubicBezTo>
                  <a:cubicBezTo>
                    <a:pt x="0" y="88"/>
                    <a:pt x="5" y="70"/>
                    <a:pt x="15" y="53"/>
                  </a:cubicBezTo>
                  <a:cubicBezTo>
                    <a:pt x="25" y="36"/>
                    <a:pt x="39" y="23"/>
                    <a:pt x="56" y="14"/>
                  </a:cubicBezTo>
                  <a:cubicBezTo>
                    <a:pt x="73" y="5"/>
                    <a:pt x="91" y="0"/>
                    <a:pt x="111" y="0"/>
                  </a:cubicBezTo>
                  <a:cubicBezTo>
                    <a:pt x="132" y="0"/>
                    <a:pt x="151" y="5"/>
                    <a:pt x="168" y="15"/>
                  </a:cubicBezTo>
                  <a:cubicBezTo>
                    <a:pt x="185" y="26"/>
                    <a:pt x="198" y="39"/>
                    <a:pt x="207" y="55"/>
                  </a:cubicBezTo>
                  <a:cubicBezTo>
                    <a:pt x="217" y="72"/>
                    <a:pt x="221" y="90"/>
                    <a:pt x="221" y="109"/>
                  </a:cubicBezTo>
                  <a:cubicBezTo>
                    <a:pt x="221" y="130"/>
                    <a:pt x="216" y="149"/>
                    <a:pt x="206" y="166"/>
                  </a:cubicBezTo>
                  <a:cubicBezTo>
                    <a:pt x="196" y="183"/>
                    <a:pt x="182" y="196"/>
                    <a:pt x="165" y="205"/>
                  </a:cubicBezTo>
                  <a:cubicBezTo>
                    <a:pt x="149" y="214"/>
                    <a:pt x="130" y="219"/>
                    <a:pt x="111" y="219"/>
                  </a:cubicBezTo>
                  <a:close/>
                  <a:moveTo>
                    <a:pt x="111" y="190"/>
                  </a:moveTo>
                  <a:cubicBezTo>
                    <a:pt x="127" y="190"/>
                    <a:pt x="141" y="187"/>
                    <a:pt x="153" y="180"/>
                  </a:cubicBezTo>
                  <a:cubicBezTo>
                    <a:pt x="165" y="173"/>
                    <a:pt x="174" y="163"/>
                    <a:pt x="181" y="151"/>
                  </a:cubicBezTo>
                  <a:cubicBezTo>
                    <a:pt x="187" y="139"/>
                    <a:pt x="191" y="125"/>
                    <a:pt x="191" y="109"/>
                  </a:cubicBezTo>
                  <a:cubicBezTo>
                    <a:pt x="191" y="93"/>
                    <a:pt x="187" y="79"/>
                    <a:pt x="180" y="67"/>
                  </a:cubicBezTo>
                  <a:cubicBezTo>
                    <a:pt x="173" y="55"/>
                    <a:pt x="163" y="45"/>
                    <a:pt x="151" y="38"/>
                  </a:cubicBezTo>
                  <a:cubicBezTo>
                    <a:pt x="139" y="32"/>
                    <a:pt x="126" y="28"/>
                    <a:pt x="111" y="28"/>
                  </a:cubicBezTo>
                  <a:cubicBezTo>
                    <a:pt x="95" y="28"/>
                    <a:pt x="81" y="32"/>
                    <a:pt x="68" y="39"/>
                  </a:cubicBezTo>
                  <a:cubicBezTo>
                    <a:pt x="56" y="46"/>
                    <a:pt x="47" y="56"/>
                    <a:pt x="40" y="68"/>
                  </a:cubicBezTo>
                  <a:cubicBezTo>
                    <a:pt x="34" y="80"/>
                    <a:pt x="31" y="94"/>
                    <a:pt x="31" y="109"/>
                  </a:cubicBezTo>
                  <a:cubicBezTo>
                    <a:pt x="31" y="126"/>
                    <a:pt x="34" y="140"/>
                    <a:pt x="41" y="152"/>
                  </a:cubicBezTo>
                  <a:cubicBezTo>
                    <a:pt x="48" y="164"/>
                    <a:pt x="58" y="174"/>
                    <a:pt x="70" y="180"/>
                  </a:cubicBezTo>
                  <a:cubicBezTo>
                    <a:pt x="82" y="187"/>
                    <a:pt x="95" y="190"/>
                    <a:pt x="111" y="190"/>
                  </a:cubicBezTo>
                  <a:close/>
                  <a:moveTo>
                    <a:pt x="115" y="50"/>
                  </a:moveTo>
                  <a:cubicBezTo>
                    <a:pt x="124" y="50"/>
                    <a:pt x="131" y="51"/>
                    <a:pt x="139" y="54"/>
                  </a:cubicBezTo>
                  <a:cubicBezTo>
                    <a:pt x="146" y="56"/>
                    <a:pt x="152" y="59"/>
                    <a:pt x="156" y="63"/>
                  </a:cubicBezTo>
                  <a:cubicBezTo>
                    <a:pt x="145" y="85"/>
                    <a:pt x="145" y="85"/>
                    <a:pt x="145" y="85"/>
                  </a:cubicBezTo>
                  <a:cubicBezTo>
                    <a:pt x="137" y="79"/>
                    <a:pt x="128" y="76"/>
                    <a:pt x="117" y="76"/>
                  </a:cubicBezTo>
                  <a:cubicBezTo>
                    <a:pt x="107" y="76"/>
                    <a:pt x="99" y="79"/>
                    <a:pt x="93" y="85"/>
                  </a:cubicBezTo>
                  <a:cubicBezTo>
                    <a:pt x="87" y="91"/>
                    <a:pt x="84" y="100"/>
                    <a:pt x="84" y="110"/>
                  </a:cubicBezTo>
                  <a:cubicBezTo>
                    <a:pt x="84" y="120"/>
                    <a:pt x="87" y="128"/>
                    <a:pt x="93" y="134"/>
                  </a:cubicBezTo>
                  <a:cubicBezTo>
                    <a:pt x="99" y="140"/>
                    <a:pt x="107" y="143"/>
                    <a:pt x="117" y="143"/>
                  </a:cubicBezTo>
                  <a:cubicBezTo>
                    <a:pt x="129" y="143"/>
                    <a:pt x="138" y="139"/>
                    <a:pt x="146" y="132"/>
                  </a:cubicBezTo>
                  <a:cubicBezTo>
                    <a:pt x="158" y="153"/>
                    <a:pt x="158" y="153"/>
                    <a:pt x="158" y="153"/>
                  </a:cubicBezTo>
                  <a:cubicBezTo>
                    <a:pt x="153" y="158"/>
                    <a:pt x="147" y="162"/>
                    <a:pt x="140" y="165"/>
                  </a:cubicBezTo>
                  <a:cubicBezTo>
                    <a:pt x="132" y="168"/>
                    <a:pt x="124" y="169"/>
                    <a:pt x="115" y="169"/>
                  </a:cubicBezTo>
                  <a:cubicBezTo>
                    <a:pt x="97" y="169"/>
                    <a:pt x="82" y="164"/>
                    <a:pt x="71" y="153"/>
                  </a:cubicBezTo>
                  <a:cubicBezTo>
                    <a:pt x="60" y="142"/>
                    <a:pt x="54" y="128"/>
                    <a:pt x="54" y="111"/>
                  </a:cubicBezTo>
                  <a:cubicBezTo>
                    <a:pt x="54" y="93"/>
                    <a:pt x="60" y="78"/>
                    <a:pt x="71" y="67"/>
                  </a:cubicBezTo>
                  <a:cubicBezTo>
                    <a:pt x="82" y="56"/>
                    <a:pt x="97" y="50"/>
                    <a:pt x="115"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21" name="Freeform 17"/>
            <p:cNvSpPr>
              <a:spLocks noEditPoints="1"/>
            </p:cNvSpPr>
            <p:nvPr userDrawn="1"/>
          </p:nvSpPr>
          <p:spPr bwMode="gray">
            <a:xfrm>
              <a:off x="957263" y="5237163"/>
              <a:ext cx="773112" cy="782637"/>
            </a:xfrm>
            <a:custGeom>
              <a:avLst/>
              <a:gdLst>
                <a:gd name="T0" fmla="*/ 305 w 487"/>
                <a:gd name="T1" fmla="*/ 0 h 493"/>
                <a:gd name="T2" fmla="*/ 487 w 487"/>
                <a:gd name="T3" fmla="*/ 493 h 493"/>
                <a:gd name="T4" fmla="*/ 369 w 487"/>
                <a:gd name="T5" fmla="*/ 493 h 493"/>
                <a:gd name="T6" fmla="*/ 336 w 487"/>
                <a:gd name="T7" fmla="*/ 390 h 493"/>
                <a:gd name="T8" fmla="*/ 151 w 487"/>
                <a:gd name="T9" fmla="*/ 390 h 493"/>
                <a:gd name="T10" fmla="*/ 118 w 487"/>
                <a:gd name="T11" fmla="*/ 493 h 493"/>
                <a:gd name="T12" fmla="*/ 0 w 487"/>
                <a:gd name="T13" fmla="*/ 493 h 493"/>
                <a:gd name="T14" fmla="*/ 184 w 487"/>
                <a:gd name="T15" fmla="*/ 0 h 493"/>
                <a:gd name="T16" fmla="*/ 305 w 487"/>
                <a:gd name="T17" fmla="*/ 0 h 493"/>
                <a:gd name="T18" fmla="*/ 180 w 487"/>
                <a:gd name="T19" fmla="*/ 300 h 493"/>
                <a:gd name="T20" fmla="*/ 307 w 487"/>
                <a:gd name="T21" fmla="*/ 300 h 493"/>
                <a:gd name="T22" fmla="*/ 243 w 487"/>
                <a:gd name="T23" fmla="*/ 104 h 493"/>
                <a:gd name="T24" fmla="*/ 180 w 487"/>
                <a:gd name="T25" fmla="*/ 30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7" h="493">
                  <a:moveTo>
                    <a:pt x="305" y="0"/>
                  </a:moveTo>
                  <a:lnTo>
                    <a:pt x="487" y="493"/>
                  </a:lnTo>
                  <a:lnTo>
                    <a:pt x="369" y="493"/>
                  </a:lnTo>
                  <a:lnTo>
                    <a:pt x="336" y="390"/>
                  </a:lnTo>
                  <a:lnTo>
                    <a:pt x="151" y="390"/>
                  </a:lnTo>
                  <a:lnTo>
                    <a:pt x="118" y="493"/>
                  </a:lnTo>
                  <a:lnTo>
                    <a:pt x="0" y="493"/>
                  </a:lnTo>
                  <a:lnTo>
                    <a:pt x="184" y="0"/>
                  </a:lnTo>
                  <a:lnTo>
                    <a:pt x="305" y="0"/>
                  </a:lnTo>
                  <a:close/>
                  <a:moveTo>
                    <a:pt x="180" y="300"/>
                  </a:moveTo>
                  <a:lnTo>
                    <a:pt x="307" y="300"/>
                  </a:lnTo>
                  <a:lnTo>
                    <a:pt x="243" y="104"/>
                  </a:lnTo>
                  <a:lnTo>
                    <a:pt x="18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22" name="Freeform 18"/>
            <p:cNvSpPr>
              <a:spLocks noEditPoints="1"/>
            </p:cNvSpPr>
            <p:nvPr userDrawn="1"/>
          </p:nvSpPr>
          <p:spPr bwMode="gray">
            <a:xfrm>
              <a:off x="1819275" y="5237163"/>
              <a:ext cx="622300" cy="782637"/>
            </a:xfrm>
            <a:custGeom>
              <a:avLst/>
              <a:gdLst>
                <a:gd name="T0" fmla="*/ 0 w 166"/>
                <a:gd name="T1" fmla="*/ 0 h 209"/>
                <a:gd name="T2" fmla="*/ 82 w 166"/>
                <a:gd name="T3" fmla="*/ 0 h 209"/>
                <a:gd name="T4" fmla="*/ 132 w 166"/>
                <a:gd name="T5" fmla="*/ 15 h 209"/>
                <a:gd name="T6" fmla="*/ 150 w 166"/>
                <a:gd name="T7" fmla="*/ 53 h 209"/>
                <a:gd name="T8" fmla="*/ 128 w 166"/>
                <a:gd name="T9" fmla="*/ 94 h 209"/>
                <a:gd name="T10" fmla="*/ 166 w 166"/>
                <a:gd name="T11" fmla="*/ 146 h 209"/>
                <a:gd name="T12" fmla="*/ 146 w 166"/>
                <a:gd name="T13" fmla="*/ 192 h 209"/>
                <a:gd name="T14" fmla="*/ 86 w 166"/>
                <a:gd name="T15" fmla="*/ 209 h 209"/>
                <a:gd name="T16" fmla="*/ 0 w 166"/>
                <a:gd name="T17" fmla="*/ 209 h 209"/>
                <a:gd name="T18" fmla="*/ 0 w 166"/>
                <a:gd name="T19" fmla="*/ 0 h 209"/>
                <a:gd name="T20" fmla="*/ 78 w 166"/>
                <a:gd name="T21" fmla="*/ 81 h 209"/>
                <a:gd name="T22" fmla="*/ 99 w 166"/>
                <a:gd name="T23" fmla="*/ 75 h 209"/>
                <a:gd name="T24" fmla="*/ 106 w 166"/>
                <a:gd name="T25" fmla="*/ 59 h 209"/>
                <a:gd name="T26" fmla="*/ 99 w 166"/>
                <a:gd name="T27" fmla="*/ 42 h 209"/>
                <a:gd name="T28" fmla="*/ 79 w 166"/>
                <a:gd name="T29" fmla="*/ 37 h 209"/>
                <a:gd name="T30" fmla="*/ 46 w 166"/>
                <a:gd name="T31" fmla="*/ 37 h 209"/>
                <a:gd name="T32" fmla="*/ 46 w 166"/>
                <a:gd name="T33" fmla="*/ 81 h 209"/>
                <a:gd name="T34" fmla="*/ 78 w 166"/>
                <a:gd name="T35" fmla="*/ 81 h 209"/>
                <a:gd name="T36" fmla="*/ 84 w 166"/>
                <a:gd name="T37" fmla="*/ 172 h 209"/>
                <a:gd name="T38" fmla="*/ 111 w 166"/>
                <a:gd name="T39" fmla="*/ 165 h 209"/>
                <a:gd name="T40" fmla="*/ 120 w 166"/>
                <a:gd name="T41" fmla="*/ 145 h 209"/>
                <a:gd name="T42" fmla="*/ 111 w 166"/>
                <a:gd name="T43" fmla="*/ 124 h 209"/>
                <a:gd name="T44" fmla="*/ 85 w 166"/>
                <a:gd name="T45" fmla="*/ 117 h 209"/>
                <a:gd name="T46" fmla="*/ 46 w 166"/>
                <a:gd name="T47" fmla="*/ 117 h 209"/>
                <a:gd name="T48" fmla="*/ 46 w 166"/>
                <a:gd name="T49" fmla="*/ 172 h 209"/>
                <a:gd name="T50" fmla="*/ 84 w 166"/>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209">
                  <a:moveTo>
                    <a:pt x="0" y="0"/>
                  </a:moveTo>
                  <a:cubicBezTo>
                    <a:pt x="82" y="0"/>
                    <a:pt x="82" y="0"/>
                    <a:pt x="82" y="0"/>
                  </a:cubicBezTo>
                  <a:cubicBezTo>
                    <a:pt x="103" y="0"/>
                    <a:pt x="119" y="5"/>
                    <a:pt x="132" y="15"/>
                  </a:cubicBezTo>
                  <a:cubicBezTo>
                    <a:pt x="144" y="24"/>
                    <a:pt x="150" y="37"/>
                    <a:pt x="150" y="53"/>
                  </a:cubicBezTo>
                  <a:cubicBezTo>
                    <a:pt x="150" y="71"/>
                    <a:pt x="143" y="84"/>
                    <a:pt x="128" y="94"/>
                  </a:cubicBezTo>
                  <a:cubicBezTo>
                    <a:pt x="154" y="103"/>
                    <a:pt x="166" y="120"/>
                    <a:pt x="166" y="146"/>
                  </a:cubicBezTo>
                  <a:cubicBezTo>
                    <a:pt x="166" y="166"/>
                    <a:pt x="160" y="182"/>
                    <a:pt x="146" y="192"/>
                  </a:cubicBezTo>
                  <a:cubicBezTo>
                    <a:pt x="132" y="203"/>
                    <a:pt x="112" y="209"/>
                    <a:pt x="86" y="209"/>
                  </a:cubicBezTo>
                  <a:cubicBezTo>
                    <a:pt x="0" y="209"/>
                    <a:pt x="0" y="209"/>
                    <a:pt x="0" y="209"/>
                  </a:cubicBezTo>
                  <a:lnTo>
                    <a:pt x="0" y="0"/>
                  </a:lnTo>
                  <a:close/>
                  <a:moveTo>
                    <a:pt x="78" y="81"/>
                  </a:moveTo>
                  <a:cubicBezTo>
                    <a:pt x="87" y="81"/>
                    <a:pt x="94" y="79"/>
                    <a:pt x="99" y="75"/>
                  </a:cubicBezTo>
                  <a:cubicBezTo>
                    <a:pt x="104" y="71"/>
                    <a:pt x="106" y="66"/>
                    <a:pt x="106" y="59"/>
                  </a:cubicBezTo>
                  <a:cubicBezTo>
                    <a:pt x="106" y="52"/>
                    <a:pt x="104" y="46"/>
                    <a:pt x="99" y="42"/>
                  </a:cubicBezTo>
                  <a:cubicBezTo>
                    <a:pt x="94" y="38"/>
                    <a:pt x="87" y="37"/>
                    <a:pt x="79" y="37"/>
                  </a:cubicBezTo>
                  <a:cubicBezTo>
                    <a:pt x="46" y="37"/>
                    <a:pt x="46" y="37"/>
                    <a:pt x="46" y="37"/>
                  </a:cubicBezTo>
                  <a:cubicBezTo>
                    <a:pt x="46" y="81"/>
                    <a:pt x="46" y="81"/>
                    <a:pt x="46" y="81"/>
                  </a:cubicBezTo>
                  <a:lnTo>
                    <a:pt x="78" y="81"/>
                  </a:lnTo>
                  <a:close/>
                  <a:moveTo>
                    <a:pt x="84" y="172"/>
                  </a:moveTo>
                  <a:cubicBezTo>
                    <a:pt x="96" y="172"/>
                    <a:pt x="105" y="169"/>
                    <a:pt x="111" y="165"/>
                  </a:cubicBezTo>
                  <a:cubicBezTo>
                    <a:pt x="117" y="160"/>
                    <a:pt x="120" y="154"/>
                    <a:pt x="120" y="145"/>
                  </a:cubicBezTo>
                  <a:cubicBezTo>
                    <a:pt x="120"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sp>
          <p:nvSpPr>
            <p:cNvPr id="23" name="Freeform 19"/>
            <p:cNvSpPr>
              <a:spLocks noEditPoints="1"/>
            </p:cNvSpPr>
            <p:nvPr userDrawn="1"/>
          </p:nvSpPr>
          <p:spPr bwMode="gray">
            <a:xfrm>
              <a:off x="2573338" y="5237163"/>
              <a:ext cx="627062" cy="782637"/>
            </a:xfrm>
            <a:custGeom>
              <a:avLst/>
              <a:gdLst>
                <a:gd name="T0" fmla="*/ 0 w 167"/>
                <a:gd name="T1" fmla="*/ 0 h 209"/>
                <a:gd name="T2" fmla="*/ 82 w 167"/>
                <a:gd name="T3" fmla="*/ 0 h 209"/>
                <a:gd name="T4" fmla="*/ 132 w 167"/>
                <a:gd name="T5" fmla="*/ 15 h 209"/>
                <a:gd name="T6" fmla="*/ 150 w 167"/>
                <a:gd name="T7" fmla="*/ 53 h 209"/>
                <a:gd name="T8" fmla="*/ 128 w 167"/>
                <a:gd name="T9" fmla="*/ 94 h 209"/>
                <a:gd name="T10" fmla="*/ 167 w 167"/>
                <a:gd name="T11" fmla="*/ 146 h 209"/>
                <a:gd name="T12" fmla="*/ 146 w 167"/>
                <a:gd name="T13" fmla="*/ 192 h 209"/>
                <a:gd name="T14" fmla="*/ 86 w 167"/>
                <a:gd name="T15" fmla="*/ 209 h 209"/>
                <a:gd name="T16" fmla="*/ 0 w 167"/>
                <a:gd name="T17" fmla="*/ 209 h 209"/>
                <a:gd name="T18" fmla="*/ 0 w 167"/>
                <a:gd name="T19" fmla="*/ 0 h 209"/>
                <a:gd name="T20" fmla="*/ 79 w 167"/>
                <a:gd name="T21" fmla="*/ 81 h 209"/>
                <a:gd name="T22" fmla="*/ 99 w 167"/>
                <a:gd name="T23" fmla="*/ 75 h 209"/>
                <a:gd name="T24" fmla="*/ 106 w 167"/>
                <a:gd name="T25" fmla="*/ 59 h 209"/>
                <a:gd name="T26" fmla="*/ 99 w 167"/>
                <a:gd name="T27" fmla="*/ 42 h 209"/>
                <a:gd name="T28" fmla="*/ 79 w 167"/>
                <a:gd name="T29" fmla="*/ 37 h 209"/>
                <a:gd name="T30" fmla="*/ 46 w 167"/>
                <a:gd name="T31" fmla="*/ 37 h 209"/>
                <a:gd name="T32" fmla="*/ 46 w 167"/>
                <a:gd name="T33" fmla="*/ 81 h 209"/>
                <a:gd name="T34" fmla="*/ 79 w 167"/>
                <a:gd name="T35" fmla="*/ 81 h 209"/>
                <a:gd name="T36" fmla="*/ 84 w 167"/>
                <a:gd name="T37" fmla="*/ 172 h 209"/>
                <a:gd name="T38" fmla="*/ 111 w 167"/>
                <a:gd name="T39" fmla="*/ 165 h 209"/>
                <a:gd name="T40" fmla="*/ 121 w 167"/>
                <a:gd name="T41" fmla="*/ 145 h 209"/>
                <a:gd name="T42" fmla="*/ 111 w 167"/>
                <a:gd name="T43" fmla="*/ 124 h 209"/>
                <a:gd name="T44" fmla="*/ 85 w 167"/>
                <a:gd name="T45" fmla="*/ 117 h 209"/>
                <a:gd name="T46" fmla="*/ 46 w 167"/>
                <a:gd name="T47" fmla="*/ 117 h 209"/>
                <a:gd name="T48" fmla="*/ 46 w 167"/>
                <a:gd name="T49" fmla="*/ 172 h 209"/>
                <a:gd name="T50" fmla="*/ 84 w 167"/>
                <a:gd name="T51" fmla="*/ 17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7" h="209">
                  <a:moveTo>
                    <a:pt x="0" y="0"/>
                  </a:moveTo>
                  <a:cubicBezTo>
                    <a:pt x="82" y="0"/>
                    <a:pt x="82" y="0"/>
                    <a:pt x="82" y="0"/>
                  </a:cubicBezTo>
                  <a:cubicBezTo>
                    <a:pt x="103" y="0"/>
                    <a:pt x="120" y="5"/>
                    <a:pt x="132" y="15"/>
                  </a:cubicBezTo>
                  <a:cubicBezTo>
                    <a:pt x="144" y="24"/>
                    <a:pt x="150" y="37"/>
                    <a:pt x="150" y="53"/>
                  </a:cubicBezTo>
                  <a:cubicBezTo>
                    <a:pt x="150" y="71"/>
                    <a:pt x="143" y="84"/>
                    <a:pt x="128" y="94"/>
                  </a:cubicBezTo>
                  <a:cubicBezTo>
                    <a:pt x="154" y="103"/>
                    <a:pt x="167" y="120"/>
                    <a:pt x="167" y="146"/>
                  </a:cubicBezTo>
                  <a:cubicBezTo>
                    <a:pt x="167" y="166"/>
                    <a:pt x="160" y="182"/>
                    <a:pt x="146" y="192"/>
                  </a:cubicBezTo>
                  <a:cubicBezTo>
                    <a:pt x="132" y="203"/>
                    <a:pt x="112" y="209"/>
                    <a:pt x="86" y="209"/>
                  </a:cubicBezTo>
                  <a:cubicBezTo>
                    <a:pt x="0" y="209"/>
                    <a:pt x="0" y="209"/>
                    <a:pt x="0" y="209"/>
                  </a:cubicBezTo>
                  <a:lnTo>
                    <a:pt x="0" y="0"/>
                  </a:lnTo>
                  <a:close/>
                  <a:moveTo>
                    <a:pt x="79" y="81"/>
                  </a:moveTo>
                  <a:cubicBezTo>
                    <a:pt x="87" y="81"/>
                    <a:pt x="94" y="79"/>
                    <a:pt x="99" y="75"/>
                  </a:cubicBezTo>
                  <a:cubicBezTo>
                    <a:pt x="104" y="71"/>
                    <a:pt x="106" y="66"/>
                    <a:pt x="106" y="59"/>
                  </a:cubicBezTo>
                  <a:cubicBezTo>
                    <a:pt x="106" y="52"/>
                    <a:pt x="104" y="46"/>
                    <a:pt x="99" y="42"/>
                  </a:cubicBezTo>
                  <a:cubicBezTo>
                    <a:pt x="94" y="38"/>
                    <a:pt x="88" y="37"/>
                    <a:pt x="79" y="37"/>
                  </a:cubicBezTo>
                  <a:cubicBezTo>
                    <a:pt x="46" y="37"/>
                    <a:pt x="46" y="37"/>
                    <a:pt x="46" y="37"/>
                  </a:cubicBezTo>
                  <a:cubicBezTo>
                    <a:pt x="46" y="81"/>
                    <a:pt x="46" y="81"/>
                    <a:pt x="46" y="81"/>
                  </a:cubicBezTo>
                  <a:lnTo>
                    <a:pt x="79" y="81"/>
                  </a:lnTo>
                  <a:close/>
                  <a:moveTo>
                    <a:pt x="84" y="172"/>
                  </a:moveTo>
                  <a:cubicBezTo>
                    <a:pt x="96" y="172"/>
                    <a:pt x="105" y="169"/>
                    <a:pt x="111" y="165"/>
                  </a:cubicBezTo>
                  <a:cubicBezTo>
                    <a:pt x="118" y="160"/>
                    <a:pt x="121" y="154"/>
                    <a:pt x="121" y="145"/>
                  </a:cubicBezTo>
                  <a:cubicBezTo>
                    <a:pt x="121" y="136"/>
                    <a:pt x="117" y="129"/>
                    <a:pt x="111" y="124"/>
                  </a:cubicBezTo>
                  <a:cubicBezTo>
                    <a:pt x="105" y="119"/>
                    <a:pt x="96" y="117"/>
                    <a:pt x="85" y="117"/>
                  </a:cubicBezTo>
                  <a:cubicBezTo>
                    <a:pt x="46" y="117"/>
                    <a:pt x="46" y="117"/>
                    <a:pt x="46" y="117"/>
                  </a:cubicBezTo>
                  <a:cubicBezTo>
                    <a:pt x="46" y="172"/>
                    <a:pt x="46" y="172"/>
                    <a:pt x="46" y="172"/>
                  </a:cubicBezTo>
                  <a:lnTo>
                    <a:pt x="8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p>
          </p:txBody>
        </p:sp>
      </p:grpSp>
      <p:pic>
        <p:nvPicPr>
          <p:cNvPr id="16" name="Picture 19"/>
          <p:cNvPicPr>
            <a:picLocks noChangeAspect="1" noChangeArrowheads="1"/>
          </p:cNvPicPr>
          <p:nvPr userDrawn="1"/>
        </p:nvPicPr>
        <p:blipFill>
          <a:blip r:embed="rId56">
            <a:extLst>
              <a:ext uri="{28A0092B-C50C-407E-A947-70E740481C1C}">
                <a14:useLocalDpi xmlns:a14="http://schemas.microsoft.com/office/drawing/2010/main" val="0"/>
              </a:ext>
            </a:extLst>
          </a:blip>
          <a:srcRect/>
          <a:stretch>
            <a:fillRect/>
          </a:stretch>
        </p:blipFill>
        <p:spPr bwMode="gray">
          <a:xfrm>
            <a:off x="8382392" y="6393976"/>
            <a:ext cx="507600" cy="194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2401632"/>
      </p:ext>
    </p:extLst>
  </p:cSld>
  <p:clrMap bg1="lt1" tx1="dk1" bg2="lt2" tx2="dk2" accent1="accent1" accent2="accent2" accent3="accent3" accent4="accent4" accent5="accent5" accent6="accent6" hlink="hlink" folHlink="folHlink"/>
  <p:sldLayoutIdLst>
    <p:sldLayoutId id="2147483654" r:id="rId1"/>
    <p:sldLayoutId id="2147483690" r:id="rId2"/>
    <p:sldLayoutId id="2147483655" r:id="rId3"/>
    <p:sldLayoutId id="2147483656" r:id="rId4"/>
    <p:sldLayoutId id="2147483657" r:id="rId5"/>
    <p:sldLayoutId id="2147483658" r:id="rId6"/>
    <p:sldLayoutId id="2147483653" r:id="rId7"/>
    <p:sldLayoutId id="2147483650" r:id="rId8"/>
    <p:sldLayoutId id="2147483691" r:id="rId9"/>
    <p:sldLayoutId id="2147483661" r:id="rId10"/>
    <p:sldLayoutId id="2147483696" r:id="rId11"/>
    <p:sldLayoutId id="2147483663" r:id="rId12"/>
    <p:sldLayoutId id="2147483662" r:id="rId13"/>
    <p:sldLayoutId id="2147483664" r:id="rId14"/>
    <p:sldLayoutId id="2147483692" r:id="rId15"/>
    <p:sldLayoutId id="2147483693" r:id="rId16"/>
    <p:sldLayoutId id="2147483665" r:id="rId17"/>
    <p:sldLayoutId id="2147483667" r:id="rId18"/>
    <p:sldLayoutId id="2147483668" r:id="rId19"/>
    <p:sldLayoutId id="2147483669" r:id="rId20"/>
    <p:sldLayoutId id="2147483670" r:id="rId21"/>
    <p:sldLayoutId id="2147483700" r:id="rId22"/>
    <p:sldLayoutId id="2147483659" r:id="rId23"/>
    <p:sldLayoutId id="2147483660" r:id="rId24"/>
    <p:sldLayoutId id="2147483694" r:id="rId25"/>
    <p:sldLayoutId id="2147483677" r:id="rId26"/>
    <p:sldLayoutId id="2147483679" r:id="rId27"/>
    <p:sldLayoutId id="2147483680" r:id="rId28"/>
    <p:sldLayoutId id="2147483666" r:id="rId29"/>
    <p:sldLayoutId id="2147483672" r:id="rId30"/>
    <p:sldLayoutId id="2147483673" r:id="rId31"/>
    <p:sldLayoutId id="2147483674" r:id="rId32"/>
    <p:sldLayoutId id="2147483675" r:id="rId33"/>
    <p:sldLayoutId id="2147483676" r:id="rId34"/>
    <p:sldLayoutId id="2147483701" r:id="rId35"/>
    <p:sldLayoutId id="2147483681" r:id="rId36"/>
    <p:sldLayoutId id="2147483682" r:id="rId37"/>
    <p:sldLayoutId id="2147483702" r:id="rId38"/>
    <p:sldLayoutId id="2147483703" r:id="rId39"/>
    <p:sldLayoutId id="2147483699" r:id="rId40"/>
    <p:sldLayoutId id="2147483695" r:id="rId41"/>
    <p:sldLayoutId id="2147483683" r:id="rId42"/>
    <p:sldLayoutId id="2147483684" r:id="rId43"/>
    <p:sldLayoutId id="2147483698" r:id="rId44"/>
    <p:sldLayoutId id="2147483697" r:id="rId45"/>
    <p:sldLayoutId id="2147483685" r:id="rId46"/>
    <p:sldLayoutId id="2147483686" r:id="rId47"/>
    <p:sldLayoutId id="2147483706" r:id="rId48"/>
    <p:sldLayoutId id="2147483688" r:id="rId49"/>
    <p:sldLayoutId id="2147483689" r:id="rId50"/>
    <p:sldLayoutId id="2147483705" r:id="rId51"/>
    <p:sldLayoutId id="2147483651" r:id="rId52"/>
    <p:sldLayoutId id="2147483652" r:id="rId53"/>
    <p:sldLayoutId id="2147483707" r:id="rId5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91"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18" userDrawn="1">
          <p15:clr>
            <a:srgbClr val="F26B43"/>
          </p15:clr>
        </p15:guide>
        <p15:guide id="2" pos="5602" userDrawn="1">
          <p15:clr>
            <a:srgbClr val="F26B43"/>
          </p15:clr>
        </p15:guide>
        <p15:guide id="3" pos="158" userDrawn="1">
          <p15:clr>
            <a:srgbClr val="F26B43"/>
          </p15:clr>
        </p15:guide>
        <p15:guide id="4" orient="horz" pos="3726" userDrawn="1">
          <p15:clr>
            <a:srgbClr val="F26B43"/>
          </p15:clr>
        </p15:guide>
        <p15:guide id="5" pos="2881" userDrawn="1">
          <p15:clr>
            <a:srgbClr val="F26B43"/>
          </p15:clr>
        </p15:guide>
        <p15:guide id="6" orient="horz" pos="24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4.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48.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search.abb.com/library/Download.aspx?DocumentID=9AKK107991A8329&amp;LanguageCode=en&amp;DocumentPartId=9AKK107991A8329_A_04_PDF&amp;Action=Launch" TargetMode="Externa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252" y="0"/>
            <a:ext cx="9142413" cy="6856810"/>
            <a:chOff x="0" y="0"/>
            <a:chExt cx="9144000" cy="6858000"/>
          </a:xfrm>
        </p:grpSpPr>
        <p:grpSp>
          <p:nvGrpSpPr>
            <p:cNvPr id="2" name="Group 1"/>
            <p:cNvGrpSpPr/>
            <p:nvPr/>
          </p:nvGrpSpPr>
          <p:grpSpPr>
            <a:xfrm>
              <a:off x="0" y="0"/>
              <a:ext cx="9144000" cy="6858000"/>
              <a:chOff x="0" y="0"/>
              <a:chExt cx="9144000" cy="685800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62817" y="365752"/>
                <a:ext cx="896803" cy="350784"/>
              </a:xfrm>
              <a:prstGeom prst="rect">
                <a:avLst/>
              </a:prstGeom>
            </p:spPr>
          </p:pic>
        </p:grpSp>
        <p:sp>
          <p:nvSpPr>
            <p:cNvPr id="12" name="Rectangle 11"/>
            <p:cNvSpPr/>
            <p:nvPr/>
          </p:nvSpPr>
          <p:spPr bwMode="gray">
            <a:xfrm>
              <a:off x="279400" y="524567"/>
              <a:ext cx="295200" cy="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p:cNvSpPr>
            <a:spLocks noGrp="1"/>
          </p:cNvSpPr>
          <p:nvPr>
            <p:ph type="ctrTitle"/>
          </p:nvPr>
        </p:nvSpPr>
        <p:spPr bwMode="gray">
          <a:xfrm>
            <a:off x="266538" y="5035006"/>
            <a:ext cx="8582602" cy="592303"/>
          </a:xfrm>
        </p:spPr>
        <p:txBody>
          <a:bodyPr/>
          <a:lstStyle/>
          <a:p>
            <a:r>
              <a:rPr lang="it-IT" sz="3200" err="1">
                <a:latin typeface="ABBvoiceOffice" panose="020D0603020503020204" pitchFamily="34" charset="0"/>
                <a:ea typeface="ABBvoiceOffice" panose="020D0603020503020204" pitchFamily="34" charset="0"/>
                <a:cs typeface="ABBvoiceOffice" panose="020D0603020503020204" pitchFamily="34" charset="0"/>
              </a:rPr>
              <a:t>Busbars</a:t>
            </a:r>
            <a:endParaRPr lang="en-GB" sz="3199">
              <a:latin typeface="ABBvoiceOffice" panose="020D0603020503020204" pitchFamily="34" charset="0"/>
              <a:ea typeface="ABBvoiceOffice" panose="020D0603020503020204" pitchFamily="34" charset="0"/>
              <a:cs typeface="ABBvoiceOffice" panose="020D0603020503020204" pitchFamily="34" charset="0"/>
            </a:endParaRPr>
          </a:p>
        </p:txBody>
      </p:sp>
      <p:sp>
        <p:nvSpPr>
          <p:cNvPr id="7" name="Subtitle 6"/>
          <p:cNvSpPr>
            <a:spLocks noGrp="1"/>
          </p:cNvSpPr>
          <p:nvPr>
            <p:ph type="subTitle" idx="1"/>
          </p:nvPr>
        </p:nvSpPr>
        <p:spPr bwMode="gray">
          <a:xfrm>
            <a:off x="277812" y="5538937"/>
            <a:ext cx="8583256" cy="287138"/>
          </a:xfrm>
        </p:spPr>
        <p:txBody>
          <a:bodyPr/>
          <a:lstStyle/>
          <a:p>
            <a:r>
              <a:rPr lang="it-IT"/>
              <a:t>Accessories for </a:t>
            </a:r>
            <a:r>
              <a:rPr lang="en-US"/>
              <a:t>MCBs S 200, RCDs F 200 and DS 200 series</a:t>
            </a:r>
            <a:endParaRPr lang="pl-PL"/>
          </a:p>
        </p:txBody>
      </p:sp>
      <p:sp>
        <p:nvSpPr>
          <p:cNvPr id="9" name="Text Placeholder 8"/>
          <p:cNvSpPr>
            <a:spLocks noGrp="1"/>
          </p:cNvSpPr>
          <p:nvPr>
            <p:ph type="body" sz="quarter" idx="14"/>
          </p:nvPr>
        </p:nvSpPr>
        <p:spPr bwMode="gray">
          <a:xfrm>
            <a:off x="280939" y="5915278"/>
            <a:ext cx="8582602" cy="215963"/>
          </a:xfrm>
        </p:spPr>
        <p:txBody>
          <a:bodyPr/>
          <a:lstStyle/>
          <a:p>
            <a:r>
              <a:rPr lang="en-US"/>
              <a:t>ELSB GPG Energy Distribution, Global Product Management</a:t>
            </a:r>
          </a:p>
        </p:txBody>
      </p:sp>
      <p:sp>
        <p:nvSpPr>
          <p:cNvPr id="5" name="Text Placeholder 4">
            <a:extLst>
              <a:ext uri="{FF2B5EF4-FFF2-40B4-BE49-F238E27FC236}">
                <a16:creationId xmlns:a16="http://schemas.microsoft.com/office/drawing/2014/main" id="{E8F7E1DD-AC7A-4B56-BE63-4F942E294934}"/>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202112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5A76DFF-CC4B-4A13-B0D3-46553C6A3529}"/>
              </a:ext>
            </a:extLst>
          </p:cNvPr>
          <p:cNvSpPr>
            <a:spLocks noGrp="1"/>
          </p:cNvSpPr>
          <p:nvPr>
            <p:ph type="dt" sz="half" idx="18"/>
          </p:nvPr>
        </p:nvSpPr>
        <p:spPr/>
        <p:txBody>
          <a:bodyPr/>
          <a:lstStyle/>
          <a:p>
            <a:fld id="{FFAB2352-921F-4DD8-A99A-A1474F6943FF}" type="datetime4">
              <a:rPr lang="en-US" smtClean="0"/>
              <a:t>May 6, 2021</a:t>
            </a:fld>
            <a:endParaRPr lang="en-US"/>
          </a:p>
        </p:txBody>
      </p:sp>
      <p:sp>
        <p:nvSpPr>
          <p:cNvPr id="4" name="Footer Placeholder 3">
            <a:extLst>
              <a:ext uri="{FF2B5EF4-FFF2-40B4-BE49-F238E27FC236}">
                <a16:creationId xmlns:a16="http://schemas.microsoft.com/office/drawing/2014/main" id="{8F107264-8ABD-42CD-A889-5B38BBF1553C}"/>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86C6576F-5C91-4B93-9286-A5483B0C57E0}"/>
              </a:ext>
            </a:extLst>
          </p:cNvPr>
          <p:cNvSpPr>
            <a:spLocks noGrp="1"/>
          </p:cNvSpPr>
          <p:nvPr>
            <p:ph type="sldNum" sz="quarter" idx="20"/>
          </p:nvPr>
        </p:nvSpPr>
        <p:spPr/>
        <p:txBody>
          <a:bodyPr/>
          <a:lstStyle/>
          <a:p>
            <a:r>
              <a:rPr lang="en-US"/>
              <a:t>Slide </a:t>
            </a:r>
            <a:fld id="{619F89D8-7AE3-494A-97F3-03D680869632}" type="slidenum">
              <a:rPr lang="en-US" smtClean="0"/>
              <a:pPr/>
              <a:t>2</a:t>
            </a:fld>
            <a:endParaRPr lang="en-US"/>
          </a:p>
        </p:txBody>
      </p:sp>
      <p:sp>
        <p:nvSpPr>
          <p:cNvPr id="9" name="Subtitle 8">
            <a:extLst>
              <a:ext uri="{FF2B5EF4-FFF2-40B4-BE49-F238E27FC236}">
                <a16:creationId xmlns:a16="http://schemas.microsoft.com/office/drawing/2014/main" id="{0CBFEE8D-7035-401E-BF56-5C8096844B88}"/>
              </a:ext>
            </a:extLst>
          </p:cNvPr>
          <p:cNvSpPr>
            <a:spLocks noGrp="1"/>
          </p:cNvSpPr>
          <p:nvPr>
            <p:ph type="subTitle" idx="13"/>
          </p:nvPr>
        </p:nvSpPr>
        <p:spPr/>
        <p:txBody>
          <a:bodyPr/>
          <a:lstStyle/>
          <a:p>
            <a:r>
              <a:rPr lang="it-IT" err="1"/>
              <a:t>Overview</a:t>
            </a:r>
            <a:endParaRPr lang="it-IT"/>
          </a:p>
        </p:txBody>
      </p:sp>
      <p:sp>
        <p:nvSpPr>
          <p:cNvPr id="8" name="Title 7">
            <a:extLst>
              <a:ext uri="{FF2B5EF4-FFF2-40B4-BE49-F238E27FC236}">
                <a16:creationId xmlns:a16="http://schemas.microsoft.com/office/drawing/2014/main" id="{4BD283DB-2734-43BD-8B71-5F9E5C276485}"/>
              </a:ext>
            </a:extLst>
          </p:cNvPr>
          <p:cNvSpPr>
            <a:spLocks noGrp="1"/>
          </p:cNvSpPr>
          <p:nvPr>
            <p:ph type="title"/>
          </p:nvPr>
        </p:nvSpPr>
        <p:spPr/>
        <p:txBody>
          <a:bodyPr/>
          <a:lstStyle/>
          <a:p>
            <a:r>
              <a:rPr lang="it-IT" err="1"/>
              <a:t>Busbars</a:t>
            </a:r>
            <a:endParaRPr lang="it-IT"/>
          </a:p>
        </p:txBody>
      </p:sp>
      <p:graphicFrame>
        <p:nvGraphicFramePr>
          <p:cNvPr id="11" name="Table 10">
            <a:extLst>
              <a:ext uri="{FF2B5EF4-FFF2-40B4-BE49-F238E27FC236}">
                <a16:creationId xmlns:a16="http://schemas.microsoft.com/office/drawing/2014/main" id="{C9030E5D-25D3-4A64-A2CB-10831958893F}"/>
              </a:ext>
            </a:extLst>
          </p:cNvPr>
          <p:cNvGraphicFramePr>
            <a:graphicFrameLocks noGrp="1"/>
          </p:cNvGraphicFramePr>
          <p:nvPr/>
        </p:nvGraphicFramePr>
        <p:xfrm>
          <a:off x="250825" y="2866800"/>
          <a:ext cx="8642352" cy="2265680"/>
        </p:xfrm>
        <a:graphic>
          <a:graphicData uri="http://schemas.openxmlformats.org/drawingml/2006/table">
            <a:tbl>
              <a:tblPr firstRow="1" bandRow="1">
                <a:tableStyleId>{773F8A54-F971-430D-9108-034FE38666EA}</a:tableStyleId>
              </a:tblPr>
              <a:tblGrid>
                <a:gridCol w="1440392">
                  <a:extLst>
                    <a:ext uri="{9D8B030D-6E8A-4147-A177-3AD203B41FA5}">
                      <a16:colId xmlns:a16="http://schemas.microsoft.com/office/drawing/2014/main" val="2875021767"/>
                    </a:ext>
                  </a:extLst>
                </a:gridCol>
                <a:gridCol w="1440392">
                  <a:extLst>
                    <a:ext uri="{9D8B030D-6E8A-4147-A177-3AD203B41FA5}">
                      <a16:colId xmlns:a16="http://schemas.microsoft.com/office/drawing/2014/main" val="2033524191"/>
                    </a:ext>
                  </a:extLst>
                </a:gridCol>
                <a:gridCol w="1440392">
                  <a:extLst>
                    <a:ext uri="{9D8B030D-6E8A-4147-A177-3AD203B41FA5}">
                      <a16:colId xmlns:a16="http://schemas.microsoft.com/office/drawing/2014/main" val="86753503"/>
                    </a:ext>
                  </a:extLst>
                </a:gridCol>
                <a:gridCol w="1440392">
                  <a:extLst>
                    <a:ext uri="{9D8B030D-6E8A-4147-A177-3AD203B41FA5}">
                      <a16:colId xmlns:a16="http://schemas.microsoft.com/office/drawing/2014/main" val="3297357608"/>
                    </a:ext>
                  </a:extLst>
                </a:gridCol>
                <a:gridCol w="1440392">
                  <a:extLst>
                    <a:ext uri="{9D8B030D-6E8A-4147-A177-3AD203B41FA5}">
                      <a16:colId xmlns:a16="http://schemas.microsoft.com/office/drawing/2014/main" val="3154909067"/>
                    </a:ext>
                  </a:extLst>
                </a:gridCol>
                <a:gridCol w="1440392">
                  <a:extLst>
                    <a:ext uri="{9D8B030D-6E8A-4147-A177-3AD203B41FA5}">
                      <a16:colId xmlns:a16="http://schemas.microsoft.com/office/drawing/2014/main" val="4281247288"/>
                    </a:ext>
                  </a:extLst>
                </a:gridCol>
              </a:tblGrid>
              <a:tr h="370840">
                <a:tc>
                  <a:txBody>
                    <a:bodyPr/>
                    <a:lstStyle/>
                    <a:p>
                      <a:pPr algn="r"/>
                      <a:r>
                        <a:rPr lang="it-IT" sz="1100">
                          <a:solidFill>
                            <a:schemeClr val="tx1"/>
                          </a:solidFill>
                        </a:rPr>
                        <a:t>Series:</a:t>
                      </a:r>
                    </a:p>
                  </a:txBody>
                  <a:tcPr anchor="ctr"/>
                </a:tc>
                <a:tc>
                  <a:txBody>
                    <a:bodyPr/>
                    <a:lstStyle/>
                    <a:p>
                      <a:pPr algn="ctr"/>
                      <a:r>
                        <a:rPr lang="it-IT" sz="1100" err="1">
                          <a:solidFill>
                            <a:schemeClr val="tx1"/>
                          </a:solidFill>
                        </a:rPr>
                        <a:t>Busbars</a:t>
                      </a:r>
                      <a:r>
                        <a:rPr lang="it-IT" sz="1100">
                          <a:solidFill>
                            <a:schemeClr val="tx1"/>
                          </a:solidFill>
                        </a:rPr>
                        <a:t> PS</a:t>
                      </a:r>
                    </a:p>
                  </a:txBody>
                  <a:tcPr anchor="ctr"/>
                </a:tc>
                <a:tc>
                  <a:txBody>
                    <a:bodyPr/>
                    <a:lstStyle/>
                    <a:p>
                      <a:pPr algn="ctr"/>
                      <a:r>
                        <a:rPr lang="it-IT" sz="1100" err="1">
                          <a:solidFill>
                            <a:schemeClr val="tx1"/>
                          </a:solidFill>
                        </a:rPr>
                        <a:t>Busbars</a:t>
                      </a:r>
                      <a:r>
                        <a:rPr lang="it-IT" sz="1100">
                          <a:solidFill>
                            <a:schemeClr val="tx1"/>
                          </a:solidFill>
                        </a:rPr>
                        <a:t> PS…CB</a:t>
                      </a:r>
                    </a:p>
                  </a:txBody>
                  <a:tcPr anchor="ctr"/>
                </a:tc>
                <a:tc>
                  <a:txBody>
                    <a:bodyPr/>
                    <a:lstStyle/>
                    <a:p>
                      <a:pPr algn="ctr"/>
                      <a:r>
                        <a:rPr lang="it-IT" sz="1100" err="1">
                          <a:solidFill>
                            <a:schemeClr val="tx1"/>
                          </a:solidFill>
                        </a:rPr>
                        <a:t>Busbars</a:t>
                      </a:r>
                      <a:r>
                        <a:rPr lang="it-IT" sz="1100">
                          <a:solidFill>
                            <a:schemeClr val="tx1"/>
                          </a:solidFill>
                        </a:rPr>
                        <a:t> PS…BP</a:t>
                      </a:r>
                    </a:p>
                  </a:txBody>
                  <a:tcPr anchor="ctr"/>
                </a:tc>
                <a:tc>
                  <a:txBody>
                    <a:bodyPr/>
                    <a:lstStyle/>
                    <a:p>
                      <a:pPr algn="ctr"/>
                      <a:r>
                        <a:rPr lang="it-IT" sz="1100">
                          <a:solidFill>
                            <a:schemeClr val="tx1"/>
                          </a:solidFill>
                        </a:rPr>
                        <a:t> </a:t>
                      </a:r>
                      <a:r>
                        <a:rPr lang="it-IT" sz="1100" err="1">
                          <a:solidFill>
                            <a:schemeClr val="tx1"/>
                          </a:solidFill>
                        </a:rPr>
                        <a:t>Busbars</a:t>
                      </a:r>
                      <a:r>
                        <a:rPr lang="it-IT" sz="1100">
                          <a:solidFill>
                            <a:schemeClr val="tx1"/>
                          </a:solidFill>
                        </a:rPr>
                        <a:t> PS…BP-C</a:t>
                      </a:r>
                    </a:p>
                  </a:txBody>
                  <a:tcPr anchor="ctr"/>
                </a:tc>
                <a:tc>
                  <a:txBody>
                    <a:bodyPr/>
                    <a:lstStyle/>
                    <a:p>
                      <a:pPr algn="ctr"/>
                      <a:r>
                        <a:rPr lang="it-IT" sz="1100" err="1">
                          <a:solidFill>
                            <a:schemeClr val="tx1"/>
                          </a:solidFill>
                        </a:rPr>
                        <a:t>Busbars</a:t>
                      </a:r>
                      <a:r>
                        <a:rPr lang="it-IT" sz="1100">
                          <a:solidFill>
                            <a:schemeClr val="tx1"/>
                          </a:solidFill>
                        </a:rPr>
                        <a:t> PS…DC</a:t>
                      </a:r>
                    </a:p>
                  </a:txBody>
                  <a:tcPr anchor="ctr"/>
                </a:tc>
                <a:extLst>
                  <a:ext uri="{0D108BD9-81ED-4DB2-BD59-A6C34878D82A}">
                    <a16:rowId xmlns:a16="http://schemas.microsoft.com/office/drawing/2014/main" val="2660646389"/>
                  </a:ext>
                </a:extLst>
              </a:tr>
              <a:tr h="370840">
                <a:tc>
                  <a:txBody>
                    <a:bodyPr/>
                    <a:lstStyle/>
                    <a:p>
                      <a:pPr algn="r"/>
                      <a:r>
                        <a:rPr lang="it-IT" sz="1100" err="1">
                          <a:solidFill>
                            <a:schemeClr val="tx1"/>
                          </a:solidFill>
                        </a:rPr>
                        <a:t>Suitable</a:t>
                      </a:r>
                      <a:r>
                        <a:rPr lang="it-IT" sz="1100">
                          <a:solidFill>
                            <a:schemeClr val="tx1"/>
                          </a:solidFill>
                        </a:rPr>
                        <a:t> for:</a:t>
                      </a:r>
                    </a:p>
                  </a:txBody>
                  <a:tcPr anchor="ctr"/>
                </a:tc>
                <a:tc>
                  <a:txBody>
                    <a:bodyPr/>
                    <a:lstStyle/>
                    <a:p>
                      <a:pPr algn="ctr"/>
                      <a:r>
                        <a:rPr lang="it-IT" sz="1100" u="none" strike="noStrike" kern="1200" baseline="0">
                          <a:solidFill>
                            <a:schemeClr val="tx1"/>
                          </a:solidFill>
                        </a:rPr>
                        <a:t>MCB: S200, S200M, S200P</a:t>
                      </a:r>
                    </a:p>
                    <a:p>
                      <a:pPr algn="ctr"/>
                      <a:r>
                        <a:rPr lang="it-IT" sz="1100" u="none" strike="noStrike" kern="1200" baseline="0">
                          <a:solidFill>
                            <a:schemeClr val="tx1"/>
                          </a:solidFill>
                        </a:rPr>
                        <a:t>RCD: F200, DDA-</a:t>
                      </a:r>
                      <a:r>
                        <a:rPr lang="it-IT" sz="1100" u="none" strike="noStrike" kern="1200" baseline="0" err="1">
                          <a:solidFill>
                            <a:schemeClr val="tx1"/>
                          </a:solidFill>
                        </a:rPr>
                        <a:t>blocks</a:t>
                      </a:r>
                      <a:endParaRPr lang="it-IT" sz="1100">
                        <a:solidFill>
                          <a:schemeClr val="tx1"/>
                        </a:solidFill>
                      </a:endParaRPr>
                    </a:p>
                  </a:txBody>
                  <a:tcPr anchor="ctr"/>
                </a:tc>
                <a:tc>
                  <a:txBody>
                    <a:bodyPr/>
                    <a:lstStyle/>
                    <a:p>
                      <a:pPr algn="ctr"/>
                      <a:r>
                        <a:rPr lang="it-IT" sz="1100" u="none" strike="noStrike" kern="1200" baseline="0">
                          <a:solidFill>
                            <a:schemeClr val="tx1"/>
                          </a:solidFill>
                        </a:rPr>
                        <a:t>MCB: S200, S200M, S200P, S200MUC,</a:t>
                      </a:r>
                    </a:p>
                    <a:p>
                      <a:pPr algn="ctr"/>
                      <a:r>
                        <a:rPr lang="it-IT" sz="1100" u="none" strike="noStrike" kern="1200" baseline="0">
                          <a:solidFill>
                            <a:schemeClr val="tx1"/>
                          </a:solidFill>
                        </a:rPr>
                        <a:t>S200MTUC</a:t>
                      </a:r>
                      <a:endParaRPr lang="it-IT" sz="1100">
                        <a:solidFill>
                          <a:schemeClr val="tx1"/>
                        </a:solidFill>
                      </a:endParaRPr>
                    </a:p>
                  </a:txBody>
                  <a:tcPr anchor="ctr"/>
                </a:tc>
                <a:tc>
                  <a:txBody>
                    <a:bodyPr/>
                    <a:lstStyle/>
                    <a:p>
                      <a:pPr algn="ctr"/>
                      <a:r>
                        <a:rPr lang="it-IT" sz="1100" u="none" strike="noStrike" kern="1200" baseline="0">
                          <a:solidFill>
                            <a:schemeClr val="tx1"/>
                          </a:solidFill>
                        </a:rPr>
                        <a:t>MCB: SU200M, S200UDC, S200U, S200UP</a:t>
                      </a:r>
                      <a:endParaRPr lang="it-IT" sz="1100">
                        <a:solidFill>
                          <a:schemeClr val="tx1"/>
                        </a:solidFill>
                      </a:endParaRPr>
                    </a:p>
                  </a:txBody>
                  <a:tcPr anchor="ctr"/>
                </a:tc>
                <a:tc>
                  <a:txBody>
                    <a:bodyPr/>
                    <a:lstStyle/>
                    <a:p>
                      <a:pPr algn="ctr"/>
                      <a:r>
                        <a:rPr lang="it-IT" sz="1100" u="none" strike="noStrike" kern="1200" baseline="0">
                          <a:solidFill>
                            <a:schemeClr val="tx1"/>
                          </a:solidFill>
                        </a:rPr>
                        <a:t>MCB: SU200M, S200UDC, S200U,</a:t>
                      </a:r>
                    </a:p>
                    <a:p>
                      <a:pPr algn="ctr"/>
                      <a:r>
                        <a:rPr lang="it-IT" sz="1100" u="none" strike="noStrike" kern="1200" baseline="0">
                          <a:solidFill>
                            <a:schemeClr val="tx1"/>
                          </a:solidFill>
                        </a:rPr>
                        <a:t>S200UP</a:t>
                      </a:r>
                      <a:endParaRPr lang="it-IT" sz="1100">
                        <a:solidFill>
                          <a:schemeClr val="tx1"/>
                        </a:solidFill>
                      </a:endParaRPr>
                    </a:p>
                  </a:txBody>
                  <a:tcPr anchor="ctr"/>
                </a:tc>
                <a:tc>
                  <a:txBody>
                    <a:bodyPr/>
                    <a:lstStyle/>
                    <a:p>
                      <a:pPr algn="ctr"/>
                      <a:r>
                        <a:rPr lang="it-IT" sz="1100" u="none" strike="noStrike" kern="1200" baseline="0" err="1">
                          <a:solidFill>
                            <a:schemeClr val="tx1"/>
                          </a:solidFill>
                        </a:rPr>
                        <a:t>MCBs</a:t>
                      </a:r>
                      <a:r>
                        <a:rPr lang="it-IT" sz="1100" u="none" strike="noStrike" kern="1200" baseline="0">
                          <a:solidFill>
                            <a:schemeClr val="tx1"/>
                          </a:solidFill>
                        </a:rPr>
                        <a:t>, </a:t>
                      </a:r>
                      <a:r>
                        <a:rPr lang="it-IT" sz="1100" u="none" strike="noStrike" kern="1200" baseline="0" err="1">
                          <a:solidFill>
                            <a:schemeClr val="tx1"/>
                          </a:solidFill>
                        </a:rPr>
                        <a:t>Fuseholders</a:t>
                      </a:r>
                      <a:r>
                        <a:rPr lang="it-IT" sz="1100" u="none" strike="noStrike" kern="1200" baseline="0">
                          <a:solidFill>
                            <a:schemeClr val="tx1"/>
                          </a:solidFill>
                        </a:rPr>
                        <a:t> E90</a:t>
                      </a:r>
                      <a:endParaRPr lang="it-IT" sz="1100">
                        <a:solidFill>
                          <a:schemeClr val="tx1"/>
                        </a:solidFill>
                      </a:endParaRPr>
                    </a:p>
                  </a:txBody>
                  <a:tcPr anchor="ctr"/>
                </a:tc>
                <a:extLst>
                  <a:ext uri="{0D108BD9-81ED-4DB2-BD59-A6C34878D82A}">
                    <a16:rowId xmlns:a16="http://schemas.microsoft.com/office/drawing/2014/main" val="1731713318"/>
                  </a:ext>
                </a:extLst>
              </a:tr>
              <a:tr h="370840">
                <a:tc>
                  <a:txBody>
                    <a:bodyPr/>
                    <a:lstStyle/>
                    <a:p>
                      <a:pPr algn="r"/>
                      <a:r>
                        <a:rPr lang="it-IT" sz="1100">
                          <a:solidFill>
                            <a:schemeClr val="tx1"/>
                          </a:solidFill>
                        </a:rPr>
                        <a:t>Standards:</a:t>
                      </a:r>
                    </a:p>
                  </a:txBody>
                  <a:tcPr anchor="ctr"/>
                </a:tc>
                <a:tc>
                  <a:txBody>
                    <a:bodyPr/>
                    <a:lstStyle/>
                    <a:p>
                      <a:pPr algn="ctr"/>
                      <a:r>
                        <a:rPr lang="it-IT" sz="1100" u="none" strike="noStrike" kern="1200" baseline="0">
                          <a:solidFill>
                            <a:schemeClr val="tx1"/>
                          </a:solidFill>
                        </a:rPr>
                        <a:t>for IEC </a:t>
                      </a:r>
                      <a:r>
                        <a:rPr lang="it-IT" sz="1100" u="none" strike="noStrike" kern="1200" baseline="0" err="1">
                          <a:solidFill>
                            <a:schemeClr val="tx1"/>
                          </a:solidFill>
                        </a:rPr>
                        <a:t>applications</a:t>
                      </a:r>
                      <a:endParaRPr lang="it-IT" sz="1100" u="none" strike="noStrike" kern="1200" baseline="0">
                        <a:solidFill>
                          <a:schemeClr val="tx1"/>
                        </a:solidFill>
                      </a:endParaRPr>
                    </a:p>
                    <a:p>
                      <a:pPr algn="ctr"/>
                      <a:r>
                        <a:rPr lang="it-IT" sz="1100" u="none" strike="noStrike" kern="1200" baseline="0">
                          <a:solidFill>
                            <a:schemeClr val="tx1"/>
                          </a:solidFill>
                        </a:rPr>
                        <a:t>IEC/EN 60947-1</a:t>
                      </a:r>
                      <a:endParaRPr lang="it-IT" sz="1100">
                        <a:solidFill>
                          <a:schemeClr val="tx1"/>
                        </a:solidFill>
                      </a:endParaRPr>
                    </a:p>
                  </a:txBody>
                  <a:tcPr anchor="ctr"/>
                </a:tc>
                <a:tc>
                  <a:txBody>
                    <a:bodyPr/>
                    <a:lstStyle/>
                    <a:p>
                      <a:pPr algn="ctr"/>
                      <a:r>
                        <a:rPr lang="it-IT" sz="1100" u="none" strike="noStrike" kern="1200" baseline="0">
                          <a:solidFill>
                            <a:schemeClr val="tx1"/>
                          </a:solidFill>
                        </a:rPr>
                        <a:t>for IEC / UL </a:t>
                      </a:r>
                      <a:r>
                        <a:rPr lang="it-IT" sz="1100" u="none" strike="noStrike" kern="1200" baseline="0" err="1">
                          <a:solidFill>
                            <a:schemeClr val="tx1"/>
                          </a:solidFill>
                        </a:rPr>
                        <a:t>applications</a:t>
                      </a:r>
                      <a:endParaRPr lang="it-IT" sz="1100" u="none" strike="noStrike" kern="1200" baseline="0">
                        <a:solidFill>
                          <a:schemeClr val="tx1"/>
                        </a:solidFill>
                      </a:endParaRPr>
                    </a:p>
                    <a:p>
                      <a:pPr algn="ctr"/>
                      <a:r>
                        <a:rPr lang="it-IT" sz="1100" u="none" strike="noStrike" kern="1200" baseline="0">
                          <a:solidFill>
                            <a:schemeClr val="tx1"/>
                          </a:solidFill>
                        </a:rPr>
                        <a:t>IEC/EN 60947-1</a:t>
                      </a:r>
                    </a:p>
                    <a:p>
                      <a:pPr algn="ctr"/>
                      <a:r>
                        <a:rPr lang="it-IT" sz="1100" u="none" strike="noStrike" kern="1200" baseline="0">
                          <a:solidFill>
                            <a:schemeClr val="tx1"/>
                          </a:solidFill>
                        </a:rPr>
                        <a:t>UL1077</a:t>
                      </a:r>
                      <a:endParaRPr lang="it-IT" sz="1100">
                        <a:solidFill>
                          <a:schemeClr val="tx1"/>
                        </a:solidFill>
                      </a:endParaRPr>
                    </a:p>
                  </a:txBody>
                  <a:tcPr anchor="ctr"/>
                </a:tc>
                <a:tc>
                  <a:txBody>
                    <a:bodyPr/>
                    <a:lstStyle/>
                    <a:p>
                      <a:pPr algn="ctr"/>
                      <a:r>
                        <a:rPr lang="it-IT" sz="1100" u="none" strike="noStrike" kern="1200" baseline="0">
                          <a:solidFill>
                            <a:schemeClr val="tx1"/>
                          </a:solidFill>
                        </a:rPr>
                        <a:t>for IEC / UL </a:t>
                      </a:r>
                      <a:r>
                        <a:rPr lang="it-IT" sz="1100" u="none" strike="noStrike" kern="1200" baseline="0" err="1">
                          <a:solidFill>
                            <a:schemeClr val="tx1"/>
                          </a:solidFill>
                        </a:rPr>
                        <a:t>applications</a:t>
                      </a:r>
                      <a:endParaRPr lang="it-IT" sz="1100" u="none" strike="noStrike" kern="1200" baseline="0">
                        <a:solidFill>
                          <a:schemeClr val="tx1"/>
                        </a:solidFill>
                      </a:endParaRPr>
                    </a:p>
                    <a:p>
                      <a:pPr algn="ctr"/>
                      <a:r>
                        <a:rPr lang="it-IT" sz="1100" u="none" strike="noStrike" kern="1200" baseline="0">
                          <a:solidFill>
                            <a:schemeClr val="tx1"/>
                          </a:solidFill>
                        </a:rPr>
                        <a:t>IEC/EN 60947-1</a:t>
                      </a:r>
                    </a:p>
                    <a:p>
                      <a:pPr algn="ctr"/>
                      <a:r>
                        <a:rPr lang="it-IT" sz="1100" u="none" strike="noStrike" kern="1200" baseline="0">
                          <a:solidFill>
                            <a:schemeClr val="tx1"/>
                          </a:solidFill>
                        </a:rPr>
                        <a:t>UL489</a:t>
                      </a:r>
                      <a:endParaRPr lang="it-IT" sz="1100">
                        <a:solidFill>
                          <a:schemeClr val="tx1"/>
                        </a:solidFill>
                      </a:endParaRPr>
                    </a:p>
                  </a:txBody>
                  <a:tcPr anchor="ctr"/>
                </a:tc>
                <a:tc>
                  <a:txBody>
                    <a:bodyPr/>
                    <a:lstStyle/>
                    <a:p>
                      <a:pPr algn="ctr"/>
                      <a:r>
                        <a:rPr lang="it-IT" sz="1100" u="none" strike="noStrike" kern="1200" baseline="0">
                          <a:solidFill>
                            <a:schemeClr val="tx1"/>
                          </a:solidFill>
                        </a:rPr>
                        <a:t>for IEC / UL </a:t>
                      </a:r>
                      <a:r>
                        <a:rPr lang="it-IT" sz="1100" u="none" strike="noStrike" kern="1200" baseline="0" err="1">
                          <a:solidFill>
                            <a:schemeClr val="tx1"/>
                          </a:solidFill>
                        </a:rPr>
                        <a:t>applications</a:t>
                      </a:r>
                      <a:endParaRPr lang="it-IT" sz="1100" u="none" strike="noStrike" kern="1200" baseline="0">
                        <a:solidFill>
                          <a:schemeClr val="tx1"/>
                        </a:solidFill>
                      </a:endParaRPr>
                    </a:p>
                    <a:p>
                      <a:pPr algn="ctr"/>
                      <a:r>
                        <a:rPr lang="it-IT" sz="1100" u="none" strike="noStrike" kern="1200" baseline="0">
                          <a:solidFill>
                            <a:schemeClr val="tx1"/>
                          </a:solidFill>
                        </a:rPr>
                        <a:t>IEC/EN 60947-1</a:t>
                      </a:r>
                    </a:p>
                    <a:p>
                      <a:pPr algn="ctr"/>
                      <a:r>
                        <a:rPr lang="it-IT" sz="1100" u="none" strike="noStrike" kern="1200" baseline="0">
                          <a:solidFill>
                            <a:schemeClr val="tx1"/>
                          </a:solidFill>
                        </a:rPr>
                        <a:t>UL508</a:t>
                      </a:r>
                      <a:endParaRPr lang="it-IT" sz="1100">
                        <a:solidFill>
                          <a:schemeClr val="tx1"/>
                        </a:solidFill>
                      </a:endParaRPr>
                    </a:p>
                  </a:txBody>
                  <a:tcPr anchor="ctr"/>
                </a:tc>
                <a:tc>
                  <a:txBody>
                    <a:bodyPr/>
                    <a:lstStyle/>
                    <a:p>
                      <a:pPr algn="ctr"/>
                      <a:r>
                        <a:rPr lang="it-IT" sz="1100" u="none" strike="noStrike" kern="1200" baseline="0">
                          <a:solidFill>
                            <a:schemeClr val="tx1"/>
                          </a:solidFill>
                        </a:rPr>
                        <a:t>for IEC </a:t>
                      </a:r>
                      <a:r>
                        <a:rPr lang="it-IT" sz="1100" u="none" strike="noStrike" kern="1200" baseline="0" err="1">
                          <a:solidFill>
                            <a:schemeClr val="tx1"/>
                          </a:solidFill>
                        </a:rPr>
                        <a:t>applications</a:t>
                      </a:r>
                      <a:endParaRPr lang="it-IT" sz="1100" u="none" strike="noStrike" kern="1200" baseline="0">
                        <a:solidFill>
                          <a:schemeClr val="tx1"/>
                        </a:solidFill>
                      </a:endParaRPr>
                    </a:p>
                    <a:p>
                      <a:pPr algn="ctr"/>
                      <a:r>
                        <a:rPr lang="it-IT" sz="1100" u="none" strike="noStrike" kern="1200" baseline="0">
                          <a:solidFill>
                            <a:schemeClr val="tx1"/>
                          </a:solidFill>
                        </a:rPr>
                        <a:t>IEC/EN 60947-1</a:t>
                      </a:r>
                      <a:endParaRPr lang="it-IT" sz="1100">
                        <a:solidFill>
                          <a:schemeClr val="tx1"/>
                        </a:solidFill>
                      </a:endParaRPr>
                    </a:p>
                  </a:txBody>
                  <a:tcPr anchor="ctr"/>
                </a:tc>
                <a:extLst>
                  <a:ext uri="{0D108BD9-81ED-4DB2-BD59-A6C34878D82A}">
                    <a16:rowId xmlns:a16="http://schemas.microsoft.com/office/drawing/2014/main" val="1109621516"/>
                  </a:ext>
                </a:extLst>
              </a:tr>
              <a:tr h="370840">
                <a:tc>
                  <a:txBody>
                    <a:bodyPr/>
                    <a:lstStyle/>
                    <a:p>
                      <a:pPr algn="r"/>
                      <a:r>
                        <a:rPr lang="it-IT" sz="1100" err="1">
                          <a:solidFill>
                            <a:schemeClr val="tx1"/>
                          </a:solidFill>
                        </a:rPr>
                        <a:t>Approvals</a:t>
                      </a:r>
                      <a:r>
                        <a:rPr lang="it-IT" sz="1100">
                          <a:solidFill>
                            <a:schemeClr val="tx1"/>
                          </a:solidFill>
                        </a:rPr>
                        <a:t>:</a:t>
                      </a:r>
                    </a:p>
                  </a:txBody>
                  <a:tcPr anchor="ctr"/>
                </a:tc>
                <a:tc>
                  <a:txBody>
                    <a:bodyPr/>
                    <a:lstStyle/>
                    <a:p>
                      <a:pPr algn="ctr"/>
                      <a:r>
                        <a:rPr lang="it-IT" sz="1100">
                          <a:solidFill>
                            <a:schemeClr val="tx1"/>
                          </a:solidFill>
                        </a:rPr>
                        <a:t>-</a:t>
                      </a:r>
                    </a:p>
                  </a:txBody>
                  <a:tcPr anchor="ctr"/>
                </a:tc>
                <a:tc>
                  <a:txBody>
                    <a:bodyPr/>
                    <a:lstStyle/>
                    <a:p>
                      <a:pPr algn="ctr"/>
                      <a:r>
                        <a:rPr lang="it-IT" sz="1100">
                          <a:solidFill>
                            <a:schemeClr val="tx1"/>
                          </a:solidFill>
                        </a:rPr>
                        <a:t>UL508</a:t>
                      </a:r>
                    </a:p>
                  </a:txBody>
                  <a:tcPr anchor="ctr"/>
                </a:tc>
                <a:tc>
                  <a:txBody>
                    <a:bodyPr/>
                    <a:lstStyle/>
                    <a:p>
                      <a:pPr algn="ctr"/>
                      <a:r>
                        <a:rPr lang="it-IT" sz="1100">
                          <a:solidFill>
                            <a:schemeClr val="tx1"/>
                          </a:solidFill>
                        </a:rPr>
                        <a:t>UL489</a:t>
                      </a:r>
                    </a:p>
                  </a:txBody>
                  <a:tcPr anchor="ctr"/>
                </a:tc>
                <a:tc>
                  <a:txBody>
                    <a:bodyPr/>
                    <a:lstStyle/>
                    <a:p>
                      <a:pPr algn="ctr"/>
                      <a:r>
                        <a:rPr lang="it-IT" sz="1100">
                          <a:solidFill>
                            <a:schemeClr val="tx1"/>
                          </a:solidFill>
                        </a:rPr>
                        <a:t>UL489</a:t>
                      </a:r>
                    </a:p>
                  </a:txBody>
                  <a:tcPr anchor="ctr"/>
                </a:tc>
                <a:tc>
                  <a:txBody>
                    <a:bodyPr/>
                    <a:lstStyle/>
                    <a:p>
                      <a:pPr algn="ctr"/>
                      <a:r>
                        <a:rPr lang="it-IT" sz="1100">
                          <a:solidFill>
                            <a:schemeClr val="tx1"/>
                          </a:solidFill>
                        </a:rPr>
                        <a:t>-</a:t>
                      </a:r>
                    </a:p>
                  </a:txBody>
                  <a:tcPr anchor="ctr"/>
                </a:tc>
                <a:extLst>
                  <a:ext uri="{0D108BD9-81ED-4DB2-BD59-A6C34878D82A}">
                    <a16:rowId xmlns:a16="http://schemas.microsoft.com/office/drawing/2014/main" val="3513198127"/>
                  </a:ext>
                </a:extLst>
              </a:tr>
            </a:tbl>
          </a:graphicData>
        </a:graphic>
      </p:graphicFrame>
      <p:pic>
        <p:nvPicPr>
          <p:cNvPr id="12" name="Picture 132">
            <a:extLst>
              <a:ext uri="{FF2B5EF4-FFF2-40B4-BE49-F238E27FC236}">
                <a16:creationId xmlns:a16="http://schemas.microsoft.com/office/drawing/2014/main" id="{46FCBD15-C826-45AE-8989-F79D6F4FBE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378" y="2214717"/>
            <a:ext cx="2532063"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76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3814CC2-916E-4067-8A48-3C0AAAC9FD29}"/>
              </a:ext>
            </a:extLst>
          </p:cNvPr>
          <p:cNvSpPr>
            <a:spLocks noGrp="1"/>
          </p:cNvSpPr>
          <p:nvPr>
            <p:ph type="title"/>
          </p:nvPr>
        </p:nvSpPr>
        <p:spPr/>
        <p:txBody>
          <a:bodyPr/>
          <a:lstStyle/>
          <a:p>
            <a:r>
              <a:rPr lang="it-IT" dirty="0" err="1"/>
              <a:t>Busbars</a:t>
            </a:r>
            <a:endParaRPr lang="it-IT" dirty="0"/>
          </a:p>
        </p:txBody>
      </p:sp>
      <p:sp>
        <p:nvSpPr>
          <p:cNvPr id="11" name="Content Placeholder 10">
            <a:extLst>
              <a:ext uri="{FF2B5EF4-FFF2-40B4-BE49-F238E27FC236}">
                <a16:creationId xmlns:a16="http://schemas.microsoft.com/office/drawing/2014/main" id="{DDA883A4-82DD-4CA5-9A03-3EA479CA3607}"/>
              </a:ext>
            </a:extLst>
          </p:cNvPr>
          <p:cNvSpPr>
            <a:spLocks noGrp="1"/>
          </p:cNvSpPr>
          <p:nvPr>
            <p:ph sz="quarter" idx="20"/>
          </p:nvPr>
        </p:nvSpPr>
        <p:spPr/>
        <p:txBody>
          <a:bodyPr anchor="ctr"/>
          <a:lstStyle/>
          <a:p>
            <a:r>
              <a:rPr lang="it-IT" dirty="0" err="1"/>
              <a:t>Different</a:t>
            </a:r>
            <a:r>
              <a:rPr lang="it-IT" dirty="0"/>
              <a:t> ranges for </a:t>
            </a:r>
            <a:r>
              <a:rPr lang="it-IT" dirty="0" err="1"/>
              <a:t>different</a:t>
            </a:r>
            <a:r>
              <a:rPr lang="it-IT" dirty="0"/>
              <a:t> </a:t>
            </a:r>
            <a:r>
              <a:rPr lang="it-IT" dirty="0" err="1"/>
              <a:t>applications</a:t>
            </a:r>
            <a:r>
              <a:rPr lang="it-IT" dirty="0"/>
              <a:t>: compliance with IEC/EN and UL standards</a:t>
            </a:r>
          </a:p>
        </p:txBody>
      </p:sp>
      <p:sp>
        <p:nvSpPr>
          <p:cNvPr id="12" name="Content Placeholder 11">
            <a:extLst>
              <a:ext uri="{FF2B5EF4-FFF2-40B4-BE49-F238E27FC236}">
                <a16:creationId xmlns:a16="http://schemas.microsoft.com/office/drawing/2014/main" id="{C31E1517-41AF-4B9C-8EEA-7AD5C88B71A6}"/>
              </a:ext>
            </a:extLst>
          </p:cNvPr>
          <p:cNvSpPr>
            <a:spLocks noGrp="1"/>
          </p:cNvSpPr>
          <p:nvPr>
            <p:ph sz="quarter" idx="21"/>
          </p:nvPr>
        </p:nvSpPr>
        <p:spPr/>
        <p:txBody>
          <a:bodyPr anchor="ctr"/>
          <a:lstStyle/>
          <a:p>
            <a:endParaRPr lang="it-IT" dirty="0"/>
          </a:p>
          <a:p>
            <a:r>
              <a:rPr lang="it-IT" dirty="0"/>
              <a:t>Fast and easy </a:t>
            </a:r>
            <a:r>
              <a:rPr lang="it-IT" dirty="0" err="1"/>
              <a:t>installation</a:t>
            </a:r>
            <a:endParaRPr lang="it-IT" dirty="0"/>
          </a:p>
          <a:p>
            <a:endParaRPr lang="it-IT" dirty="0"/>
          </a:p>
        </p:txBody>
      </p:sp>
      <p:sp>
        <p:nvSpPr>
          <p:cNvPr id="13" name="Content Placeholder 12">
            <a:extLst>
              <a:ext uri="{FF2B5EF4-FFF2-40B4-BE49-F238E27FC236}">
                <a16:creationId xmlns:a16="http://schemas.microsoft.com/office/drawing/2014/main" id="{5C0D7CB8-D582-4F5F-B7E0-0C087BA05CA1}"/>
              </a:ext>
            </a:extLst>
          </p:cNvPr>
          <p:cNvSpPr>
            <a:spLocks noGrp="1"/>
          </p:cNvSpPr>
          <p:nvPr>
            <p:ph sz="quarter" idx="22"/>
          </p:nvPr>
        </p:nvSpPr>
        <p:spPr/>
        <p:txBody>
          <a:bodyPr anchor="ctr"/>
          <a:lstStyle/>
          <a:p>
            <a:endParaRPr lang="en-US" dirty="0"/>
          </a:p>
          <a:p>
            <a:r>
              <a:rPr lang="en-US" dirty="0"/>
              <a:t>Clear classification of phases</a:t>
            </a:r>
          </a:p>
          <a:p>
            <a:endParaRPr lang="it-IT" dirty="0"/>
          </a:p>
        </p:txBody>
      </p:sp>
      <p:sp>
        <p:nvSpPr>
          <p:cNvPr id="18" name="Content Placeholder 17">
            <a:extLst>
              <a:ext uri="{FF2B5EF4-FFF2-40B4-BE49-F238E27FC236}">
                <a16:creationId xmlns:a16="http://schemas.microsoft.com/office/drawing/2014/main" id="{D5BA9768-1394-4E21-88BB-BF293A28D97B}"/>
              </a:ext>
            </a:extLst>
          </p:cNvPr>
          <p:cNvSpPr>
            <a:spLocks noGrp="1"/>
          </p:cNvSpPr>
          <p:nvPr>
            <p:ph sz="quarter" idx="30"/>
          </p:nvPr>
        </p:nvSpPr>
        <p:spPr/>
        <p:txBody>
          <a:bodyPr anchor="ctr"/>
          <a:lstStyle/>
          <a:p>
            <a:endParaRPr lang="en-US" dirty="0"/>
          </a:p>
          <a:p>
            <a:r>
              <a:rPr lang="en-US" dirty="0"/>
              <a:t>Compliance with the highest requirements for protection against accidental contact</a:t>
            </a:r>
          </a:p>
          <a:p>
            <a:endParaRPr lang="it-IT" dirty="0"/>
          </a:p>
        </p:txBody>
      </p:sp>
      <p:sp>
        <p:nvSpPr>
          <p:cNvPr id="4" name="Date Placeholder 3">
            <a:extLst>
              <a:ext uri="{FF2B5EF4-FFF2-40B4-BE49-F238E27FC236}">
                <a16:creationId xmlns:a16="http://schemas.microsoft.com/office/drawing/2014/main" id="{B2E26258-0F1B-4A67-B863-7F0B3AE74525}"/>
              </a:ext>
            </a:extLst>
          </p:cNvPr>
          <p:cNvSpPr>
            <a:spLocks noGrp="1"/>
          </p:cNvSpPr>
          <p:nvPr>
            <p:ph type="dt" sz="half" idx="32"/>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A751B0D2-6181-4CFD-850A-595CD5C39594}"/>
              </a:ext>
            </a:extLst>
          </p:cNvPr>
          <p:cNvSpPr>
            <a:spLocks noGrp="1"/>
          </p:cNvSpPr>
          <p:nvPr>
            <p:ph type="ftr" sz="quarter" idx="33"/>
          </p:nvPr>
        </p:nvSpPr>
        <p:spPr/>
        <p:txBody>
          <a:bodyPr/>
          <a:lstStyle/>
          <a:p>
            <a:pPr lvl="8"/>
            <a:endParaRPr lang="en-US"/>
          </a:p>
        </p:txBody>
      </p:sp>
      <p:sp>
        <p:nvSpPr>
          <p:cNvPr id="5" name="Slide Number Placeholder 4">
            <a:extLst>
              <a:ext uri="{FF2B5EF4-FFF2-40B4-BE49-F238E27FC236}">
                <a16:creationId xmlns:a16="http://schemas.microsoft.com/office/drawing/2014/main" id="{3F59D3A6-3C71-43E2-9BF3-E6D00DAA479E}"/>
              </a:ext>
            </a:extLst>
          </p:cNvPr>
          <p:cNvSpPr>
            <a:spLocks noGrp="1"/>
          </p:cNvSpPr>
          <p:nvPr>
            <p:ph type="sldNum" sz="quarter" idx="34"/>
          </p:nvPr>
        </p:nvSpPr>
        <p:spPr/>
        <p:txBody>
          <a:bodyPr/>
          <a:lstStyle/>
          <a:p>
            <a:r>
              <a:rPr lang="en-US"/>
              <a:t>Slide </a:t>
            </a:r>
            <a:fld id="{619F89D8-7AE3-494A-97F3-03D680869632}" type="slidenum">
              <a:rPr lang="en-US" smtClean="0"/>
              <a:pPr/>
              <a:t>3</a:t>
            </a:fld>
            <a:endParaRPr lang="en-US"/>
          </a:p>
        </p:txBody>
      </p:sp>
      <p:sp>
        <p:nvSpPr>
          <p:cNvPr id="10" name="Subtitle 9">
            <a:extLst>
              <a:ext uri="{FF2B5EF4-FFF2-40B4-BE49-F238E27FC236}">
                <a16:creationId xmlns:a16="http://schemas.microsoft.com/office/drawing/2014/main" id="{7856D64D-5956-481E-A9ED-843751542C58}"/>
              </a:ext>
            </a:extLst>
          </p:cNvPr>
          <p:cNvSpPr>
            <a:spLocks noGrp="1"/>
          </p:cNvSpPr>
          <p:nvPr>
            <p:ph type="subTitle" idx="13"/>
          </p:nvPr>
        </p:nvSpPr>
        <p:spPr/>
        <p:txBody>
          <a:bodyPr/>
          <a:lstStyle/>
          <a:p>
            <a:r>
              <a:rPr lang="it-IT" dirty="0" err="1"/>
              <a:t>Overview</a:t>
            </a:r>
            <a:endParaRPr lang="it-IT" dirty="0"/>
          </a:p>
        </p:txBody>
      </p:sp>
      <p:sp>
        <p:nvSpPr>
          <p:cNvPr id="21" name="Content Placeholder 20">
            <a:extLst>
              <a:ext uri="{FF2B5EF4-FFF2-40B4-BE49-F238E27FC236}">
                <a16:creationId xmlns:a16="http://schemas.microsoft.com/office/drawing/2014/main" id="{0EDF139E-814C-44D9-94A3-D9BB5910DC06}"/>
              </a:ext>
            </a:extLst>
          </p:cNvPr>
          <p:cNvSpPr>
            <a:spLocks noGrp="1"/>
          </p:cNvSpPr>
          <p:nvPr>
            <p:ph sz="quarter" idx="36"/>
          </p:nvPr>
        </p:nvSpPr>
        <p:spPr/>
        <p:txBody>
          <a:bodyPr/>
          <a:lstStyle/>
          <a:p>
            <a:endParaRPr lang="it-IT"/>
          </a:p>
        </p:txBody>
      </p:sp>
      <p:sp>
        <p:nvSpPr>
          <p:cNvPr id="22" name="Content Placeholder 21">
            <a:extLst>
              <a:ext uri="{FF2B5EF4-FFF2-40B4-BE49-F238E27FC236}">
                <a16:creationId xmlns:a16="http://schemas.microsoft.com/office/drawing/2014/main" id="{EF64388B-9D63-4561-8CBC-933EBB5D3AAB}"/>
              </a:ext>
            </a:extLst>
          </p:cNvPr>
          <p:cNvSpPr>
            <a:spLocks noGrp="1"/>
          </p:cNvSpPr>
          <p:nvPr>
            <p:ph sz="quarter" idx="37"/>
          </p:nvPr>
        </p:nvSpPr>
        <p:spPr/>
        <p:txBody>
          <a:bodyPr/>
          <a:lstStyle/>
          <a:p>
            <a:endParaRPr lang="it-IT"/>
          </a:p>
        </p:txBody>
      </p:sp>
      <p:sp>
        <p:nvSpPr>
          <p:cNvPr id="23" name="Content Placeholder 22">
            <a:extLst>
              <a:ext uri="{FF2B5EF4-FFF2-40B4-BE49-F238E27FC236}">
                <a16:creationId xmlns:a16="http://schemas.microsoft.com/office/drawing/2014/main" id="{E3B18A32-6C8F-4E02-AE3A-6A8470B48EBF}"/>
              </a:ext>
            </a:extLst>
          </p:cNvPr>
          <p:cNvSpPr>
            <a:spLocks noGrp="1"/>
          </p:cNvSpPr>
          <p:nvPr>
            <p:ph sz="quarter" idx="38"/>
          </p:nvPr>
        </p:nvSpPr>
        <p:spPr/>
        <p:txBody>
          <a:bodyPr/>
          <a:lstStyle/>
          <a:p>
            <a:endParaRPr lang="it-IT"/>
          </a:p>
        </p:txBody>
      </p:sp>
      <p:pic>
        <p:nvPicPr>
          <p:cNvPr id="26" name="Content Placeholder 23">
            <a:extLst>
              <a:ext uri="{FF2B5EF4-FFF2-40B4-BE49-F238E27FC236}">
                <a16:creationId xmlns:a16="http://schemas.microsoft.com/office/drawing/2014/main" id="{73140045-C02B-480D-9E2E-265C66118336}"/>
              </a:ext>
            </a:extLst>
          </p:cNvPr>
          <p:cNvPicPr>
            <a:picLocks noGrp="1"/>
          </p:cNvPicPr>
          <p:nvPr>
            <p:ph sz="quarter" idx="28"/>
          </p:nvPr>
        </p:nvPicPr>
        <p:blipFill rotWithShape="1">
          <a:blip r:embed="rId2">
            <a:extLst>
              <a:ext uri="{28A0092B-C50C-407E-A947-70E740481C1C}">
                <a14:useLocalDpi xmlns:a14="http://schemas.microsoft.com/office/drawing/2010/main" val="0"/>
              </a:ext>
            </a:extLst>
          </a:blip>
          <a:srcRect r="68498"/>
          <a:stretch/>
        </p:blipFill>
        <p:spPr bwMode="auto">
          <a:xfrm>
            <a:off x="514586" y="2801938"/>
            <a:ext cx="617065" cy="725487"/>
          </a:xfrm>
          <a:prstGeom prst="rect">
            <a:avLst/>
          </a:prstGeom>
          <a:solidFill>
            <a:schemeClr val="accent2"/>
          </a:solidFill>
          <a:ln>
            <a:noFill/>
          </a:ln>
        </p:spPr>
      </p:pic>
      <p:pic>
        <p:nvPicPr>
          <p:cNvPr id="30" name="Content Placeholder 24">
            <a:extLst>
              <a:ext uri="{FF2B5EF4-FFF2-40B4-BE49-F238E27FC236}">
                <a16:creationId xmlns:a16="http://schemas.microsoft.com/office/drawing/2014/main" id="{BCB7CF86-0578-4704-BF7E-2D808B93FE65}"/>
              </a:ext>
            </a:extLst>
          </p:cNvPr>
          <p:cNvPicPr>
            <a:picLocks noGrp="1" noChangeAspect="1"/>
          </p:cNvPicPr>
          <p:nvPr>
            <p:ph sz="quarter" idx="27"/>
          </p:nvPr>
        </p:nvPicPr>
        <p:blipFill rotWithShape="1">
          <a:blip r:embed="rId3"/>
          <a:srcRect r="68547"/>
          <a:stretch/>
        </p:blipFill>
        <p:spPr>
          <a:xfrm>
            <a:off x="515331" y="1931988"/>
            <a:ext cx="615575" cy="725487"/>
          </a:xfrm>
          <a:prstGeom prst="rect">
            <a:avLst/>
          </a:prstGeom>
          <a:ln>
            <a:noFill/>
          </a:ln>
        </p:spPr>
      </p:pic>
      <p:pic>
        <p:nvPicPr>
          <p:cNvPr id="33" name="Graphic 16">
            <a:extLst>
              <a:ext uri="{FF2B5EF4-FFF2-40B4-BE49-F238E27FC236}">
                <a16:creationId xmlns:a16="http://schemas.microsoft.com/office/drawing/2014/main" id="{E3F70112-C1C5-40A0-B333-CB1B392B93E8}"/>
              </a:ext>
            </a:extLst>
          </p:cNvPr>
          <p:cNvPicPr>
            <a:picLocks noGrp="1" noChangeAspect="1"/>
          </p:cNvPicPr>
          <p:nvPr>
            <p:ph sz="quarter" idx="29"/>
          </p:nvPr>
        </p:nvPicPr>
        <p:blipFill>
          <a:blip r:embed="rId4">
            <a:extLst>
              <a:ext uri="{96DAC541-7B7A-43D3-8B79-37D633B846F1}">
                <asvg:svgBlip xmlns:asvg="http://schemas.microsoft.com/office/drawing/2016/SVG/main" r:embed="rId5"/>
              </a:ext>
            </a:extLst>
          </a:blip>
          <a:stretch>
            <a:fillRect/>
          </a:stretch>
        </p:blipFill>
        <p:spPr>
          <a:xfrm>
            <a:off x="594519" y="3806825"/>
            <a:ext cx="457200" cy="457200"/>
          </a:xfrm>
          <a:prstGeom prst="rect">
            <a:avLst/>
          </a:prstGeom>
        </p:spPr>
      </p:pic>
      <p:pic>
        <p:nvPicPr>
          <p:cNvPr id="34" name="Graphic 22">
            <a:extLst>
              <a:ext uri="{FF2B5EF4-FFF2-40B4-BE49-F238E27FC236}">
                <a16:creationId xmlns:a16="http://schemas.microsoft.com/office/drawing/2014/main" id="{6DB8C750-5FFC-4E0B-B976-DC1324B9B223}"/>
              </a:ext>
            </a:extLst>
          </p:cNvPr>
          <p:cNvPicPr>
            <a:picLocks noGrp="1" noChangeAspect="1"/>
          </p:cNvPicPr>
          <p:nvPr>
            <p:ph sz="quarter" idx="31"/>
          </p:nvPr>
        </p:nvPicPr>
        <p:blipFill>
          <a:blip r:embed="rId6">
            <a:extLst>
              <a:ext uri="{96DAC541-7B7A-43D3-8B79-37D633B846F1}">
                <asvg:svgBlip xmlns:asvg="http://schemas.microsoft.com/office/drawing/2016/SVG/main" r:embed="rId7"/>
              </a:ext>
            </a:extLst>
          </a:blip>
          <a:stretch>
            <a:fillRect/>
          </a:stretch>
        </p:blipFill>
        <p:spPr>
          <a:xfrm>
            <a:off x="594519" y="4676775"/>
            <a:ext cx="457200" cy="457200"/>
          </a:xfrm>
          <a:prstGeom prst="rect">
            <a:avLst/>
          </a:prstGeom>
        </p:spPr>
      </p:pic>
      <p:sp>
        <p:nvSpPr>
          <p:cNvPr id="20" name="Content Placeholder 19">
            <a:extLst>
              <a:ext uri="{FF2B5EF4-FFF2-40B4-BE49-F238E27FC236}">
                <a16:creationId xmlns:a16="http://schemas.microsoft.com/office/drawing/2014/main" id="{70A99ABC-75FD-4CE4-9A6D-5529ADCC24F7}"/>
              </a:ext>
            </a:extLst>
          </p:cNvPr>
          <p:cNvSpPr>
            <a:spLocks noGrp="1"/>
          </p:cNvSpPr>
          <p:nvPr>
            <p:ph sz="quarter" idx="35"/>
          </p:nvPr>
        </p:nvSpPr>
        <p:spPr/>
        <p:txBody>
          <a:bodyPr/>
          <a:lstStyle/>
          <a:p>
            <a:endParaRPr lang="it-IT"/>
          </a:p>
        </p:txBody>
      </p:sp>
    </p:spTree>
    <p:extLst>
      <p:ext uri="{BB962C8B-B14F-4D97-AF65-F5344CB8AC3E}">
        <p14:creationId xmlns:p14="http://schemas.microsoft.com/office/powerpoint/2010/main" val="317642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7B7FD9C-FA13-4827-8A43-23979BC4568B}"/>
              </a:ext>
            </a:extLst>
          </p:cNvPr>
          <p:cNvSpPr>
            <a:spLocks noGrp="1"/>
          </p:cNvSpPr>
          <p:nvPr>
            <p:ph type="dt" sz="half" idx="18"/>
          </p:nvPr>
        </p:nvSpPr>
        <p:spPr/>
        <p:txBody>
          <a:bodyPr/>
          <a:lstStyle/>
          <a:p>
            <a:fld id="{FFAB2352-921F-4DD8-A99A-A1474F6943FF}" type="datetime4">
              <a:rPr lang="en-US" smtClean="0"/>
              <a:t>May 6, 2021</a:t>
            </a:fld>
            <a:endParaRPr lang="en-US"/>
          </a:p>
        </p:txBody>
      </p:sp>
      <p:sp>
        <p:nvSpPr>
          <p:cNvPr id="4" name="Footer Placeholder 3">
            <a:extLst>
              <a:ext uri="{FF2B5EF4-FFF2-40B4-BE49-F238E27FC236}">
                <a16:creationId xmlns:a16="http://schemas.microsoft.com/office/drawing/2014/main" id="{ECB95865-A6D8-463A-A4B2-21BECFCACA56}"/>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A16AD36D-2702-48AB-966A-AA23D6DDBC70}"/>
              </a:ext>
            </a:extLst>
          </p:cNvPr>
          <p:cNvSpPr>
            <a:spLocks noGrp="1"/>
          </p:cNvSpPr>
          <p:nvPr>
            <p:ph type="sldNum" sz="quarter" idx="20"/>
          </p:nvPr>
        </p:nvSpPr>
        <p:spPr/>
        <p:txBody>
          <a:bodyPr/>
          <a:lstStyle/>
          <a:p>
            <a:r>
              <a:rPr lang="en-US"/>
              <a:t>Slide </a:t>
            </a:r>
            <a:fld id="{619F89D8-7AE3-494A-97F3-03D680869632}" type="slidenum">
              <a:rPr lang="en-US" smtClean="0"/>
              <a:pPr/>
              <a:t>4</a:t>
            </a:fld>
            <a:endParaRPr lang="en-US"/>
          </a:p>
        </p:txBody>
      </p:sp>
      <p:sp>
        <p:nvSpPr>
          <p:cNvPr id="6" name="Subtitle 5">
            <a:extLst>
              <a:ext uri="{FF2B5EF4-FFF2-40B4-BE49-F238E27FC236}">
                <a16:creationId xmlns:a16="http://schemas.microsoft.com/office/drawing/2014/main" id="{4EB78EAA-F8B1-4A69-B52F-37F4C9305B3A}"/>
              </a:ext>
            </a:extLst>
          </p:cNvPr>
          <p:cNvSpPr>
            <a:spLocks noGrp="1"/>
          </p:cNvSpPr>
          <p:nvPr>
            <p:ph type="subTitle" idx="13"/>
          </p:nvPr>
        </p:nvSpPr>
        <p:spPr/>
        <p:txBody>
          <a:bodyPr/>
          <a:lstStyle/>
          <a:p>
            <a:r>
              <a:rPr lang="it-IT" err="1"/>
              <a:t>Type</a:t>
            </a:r>
            <a:r>
              <a:rPr lang="it-IT"/>
              <a:t> </a:t>
            </a:r>
            <a:r>
              <a:rPr lang="it-IT" err="1"/>
              <a:t>Designation</a:t>
            </a:r>
            <a:endParaRPr lang="it-IT"/>
          </a:p>
        </p:txBody>
      </p:sp>
      <p:sp>
        <p:nvSpPr>
          <p:cNvPr id="7" name="Title 6">
            <a:extLst>
              <a:ext uri="{FF2B5EF4-FFF2-40B4-BE49-F238E27FC236}">
                <a16:creationId xmlns:a16="http://schemas.microsoft.com/office/drawing/2014/main" id="{9D80696C-6871-431F-982E-AF9705953129}"/>
              </a:ext>
            </a:extLst>
          </p:cNvPr>
          <p:cNvSpPr>
            <a:spLocks noGrp="1"/>
          </p:cNvSpPr>
          <p:nvPr>
            <p:ph type="title"/>
          </p:nvPr>
        </p:nvSpPr>
        <p:spPr/>
        <p:txBody>
          <a:bodyPr/>
          <a:lstStyle/>
          <a:p>
            <a:r>
              <a:rPr lang="it-IT" err="1"/>
              <a:t>Busbars</a:t>
            </a:r>
            <a:endParaRPr lang="it-IT"/>
          </a:p>
        </p:txBody>
      </p:sp>
      <p:graphicFrame>
        <p:nvGraphicFramePr>
          <p:cNvPr id="14" name="Table 55">
            <a:extLst>
              <a:ext uri="{FF2B5EF4-FFF2-40B4-BE49-F238E27FC236}">
                <a16:creationId xmlns:a16="http://schemas.microsoft.com/office/drawing/2014/main" id="{10DA74CB-E051-4380-A18F-082079CA2F5C}"/>
              </a:ext>
            </a:extLst>
          </p:cNvPr>
          <p:cNvGraphicFramePr>
            <a:graphicFrameLocks noGrp="1"/>
          </p:cNvGraphicFramePr>
          <p:nvPr>
            <p:extLst>
              <p:ext uri="{D42A27DB-BD31-4B8C-83A1-F6EECF244321}">
                <p14:modId xmlns:p14="http://schemas.microsoft.com/office/powerpoint/2010/main" val="1586755319"/>
              </p:ext>
            </p:extLst>
          </p:nvPr>
        </p:nvGraphicFramePr>
        <p:xfrm>
          <a:off x="7057374" y="3073395"/>
          <a:ext cx="1935986" cy="3048000"/>
        </p:xfrm>
        <a:graphic>
          <a:graphicData uri="http://schemas.openxmlformats.org/drawingml/2006/table">
            <a:tbl>
              <a:tblPr firstRow="1" bandRow="1">
                <a:tableStyleId>{10A1B5D5-9B99-4C35-A422-299274C87663}</a:tableStyleId>
              </a:tblPr>
              <a:tblGrid>
                <a:gridCol w="1935986">
                  <a:extLst>
                    <a:ext uri="{9D8B030D-6E8A-4147-A177-3AD203B41FA5}">
                      <a16:colId xmlns:a16="http://schemas.microsoft.com/office/drawing/2014/main" val="595547881"/>
                    </a:ext>
                  </a:extLst>
                </a:gridCol>
              </a:tblGrid>
              <a:tr h="0">
                <a:tc>
                  <a:txBody>
                    <a:bodyPr/>
                    <a:lstStyle/>
                    <a:p>
                      <a:pPr algn="r"/>
                      <a:r>
                        <a:rPr lang="it-IT" sz="1400">
                          <a:solidFill>
                            <a:sysClr val="windowText" lastClr="000000"/>
                          </a:solidFill>
                        </a:rPr>
                        <a:t>Applications</a:t>
                      </a:r>
                    </a:p>
                  </a:txBody>
                  <a:tcPr/>
                </a:tc>
                <a:extLst>
                  <a:ext uri="{0D108BD9-81ED-4DB2-BD59-A6C34878D82A}">
                    <a16:rowId xmlns:a16="http://schemas.microsoft.com/office/drawing/2014/main" val="884824766"/>
                  </a:ext>
                </a:extLst>
              </a:tr>
              <a:tr h="0">
                <a:tc>
                  <a:txBody>
                    <a:bodyPr/>
                    <a:lstStyle/>
                    <a:p>
                      <a:pPr algn="r"/>
                      <a:r>
                        <a:rPr lang="it-IT" sz="1400" dirty="0">
                          <a:solidFill>
                            <a:sysClr val="windowText" lastClr="000000"/>
                          </a:solidFill>
                        </a:rPr>
                        <a:t>…</a:t>
                      </a:r>
                    </a:p>
                  </a:txBody>
                  <a:tcPr/>
                </a:tc>
                <a:extLst>
                  <a:ext uri="{0D108BD9-81ED-4DB2-BD59-A6C34878D82A}">
                    <a16:rowId xmlns:a16="http://schemas.microsoft.com/office/drawing/2014/main" val="1971422136"/>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329318156"/>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3806849794"/>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4109580560"/>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273947201"/>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4052299903"/>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2304705350"/>
                  </a:ext>
                </a:extLst>
              </a:tr>
              <a:tr h="0">
                <a:tc>
                  <a:txBody>
                    <a:bodyPr/>
                    <a:lstStyle/>
                    <a:p>
                      <a:pPr algn="r"/>
                      <a:endParaRPr lang="it-IT" sz="1400">
                        <a:solidFill>
                          <a:sysClr val="windowText" lastClr="000000"/>
                        </a:solidFill>
                      </a:endParaRPr>
                    </a:p>
                  </a:txBody>
                  <a:tcPr/>
                </a:tc>
                <a:extLst>
                  <a:ext uri="{0D108BD9-81ED-4DB2-BD59-A6C34878D82A}">
                    <a16:rowId xmlns:a16="http://schemas.microsoft.com/office/drawing/2014/main" val="487875024"/>
                  </a:ext>
                </a:extLst>
              </a:tr>
              <a:tr h="0">
                <a:tc>
                  <a:txBody>
                    <a:bodyPr/>
                    <a:lstStyle/>
                    <a:p>
                      <a:pPr algn="r"/>
                      <a:endParaRPr lang="it-IT" sz="1400" dirty="0">
                        <a:solidFill>
                          <a:sysClr val="windowText" lastClr="000000"/>
                        </a:solidFill>
                      </a:endParaRPr>
                    </a:p>
                  </a:txBody>
                  <a:tcPr/>
                </a:tc>
                <a:extLst>
                  <a:ext uri="{0D108BD9-81ED-4DB2-BD59-A6C34878D82A}">
                    <a16:rowId xmlns:a16="http://schemas.microsoft.com/office/drawing/2014/main" val="751792555"/>
                  </a:ext>
                </a:extLst>
              </a:tr>
            </a:tbl>
          </a:graphicData>
        </a:graphic>
      </p:graphicFrame>
      <p:graphicFrame>
        <p:nvGraphicFramePr>
          <p:cNvPr id="15" name="Table 14">
            <a:extLst>
              <a:ext uri="{FF2B5EF4-FFF2-40B4-BE49-F238E27FC236}">
                <a16:creationId xmlns:a16="http://schemas.microsoft.com/office/drawing/2014/main" id="{467C0E9E-4DE1-47E4-B1E1-9F396E0BF26E}"/>
              </a:ext>
            </a:extLst>
          </p:cNvPr>
          <p:cNvGraphicFramePr>
            <a:graphicFrameLocks noGrp="1"/>
          </p:cNvGraphicFramePr>
          <p:nvPr/>
        </p:nvGraphicFramePr>
        <p:xfrm>
          <a:off x="5566422" y="3773765"/>
          <a:ext cx="1935986" cy="1402080"/>
        </p:xfrm>
        <a:graphic>
          <a:graphicData uri="http://schemas.openxmlformats.org/drawingml/2006/table">
            <a:tbl>
              <a:tblPr firstRow="1" bandRow="1">
                <a:tableStyleId>{10A1B5D5-9B99-4C35-A422-299274C87663}</a:tableStyleId>
              </a:tblPr>
              <a:tblGrid>
                <a:gridCol w="967993">
                  <a:extLst>
                    <a:ext uri="{9D8B030D-6E8A-4147-A177-3AD203B41FA5}">
                      <a16:colId xmlns:a16="http://schemas.microsoft.com/office/drawing/2014/main" val="595547881"/>
                    </a:ext>
                  </a:extLst>
                </a:gridCol>
                <a:gridCol w="967993">
                  <a:extLst>
                    <a:ext uri="{9D8B030D-6E8A-4147-A177-3AD203B41FA5}">
                      <a16:colId xmlns:a16="http://schemas.microsoft.com/office/drawing/2014/main" val="482939776"/>
                    </a:ext>
                  </a:extLst>
                </a:gridCol>
              </a:tblGrid>
              <a:tr h="0">
                <a:tc gridSpan="2">
                  <a:txBody>
                    <a:bodyPr/>
                    <a:lstStyle/>
                    <a:p>
                      <a:pPr algn="ctr"/>
                      <a:r>
                        <a:rPr lang="it-IT" sz="1400" err="1">
                          <a:solidFill>
                            <a:sysClr val="windowText" lastClr="000000"/>
                          </a:solidFill>
                        </a:rPr>
                        <a:t>Wire</a:t>
                      </a:r>
                      <a:r>
                        <a:rPr lang="it-IT" sz="1400">
                          <a:solidFill>
                            <a:sysClr val="windowText" lastClr="000000"/>
                          </a:solidFill>
                        </a:rPr>
                        <a:t> cross </a:t>
                      </a:r>
                      <a:r>
                        <a:rPr lang="it-IT" sz="1400" err="1">
                          <a:solidFill>
                            <a:sysClr val="windowText" lastClr="000000"/>
                          </a:solidFill>
                        </a:rPr>
                        <a:t>section</a:t>
                      </a:r>
                      <a:endParaRPr lang="it-IT" sz="1400">
                        <a:solidFill>
                          <a:sysClr val="windowText" lastClr="000000"/>
                        </a:solidFill>
                      </a:endParaRPr>
                    </a:p>
                  </a:txBody>
                  <a:tcPr/>
                </a:tc>
                <a:tc hMerge="1">
                  <a:txBody>
                    <a:bodyPr/>
                    <a:lstStyle/>
                    <a:p>
                      <a:endParaRPr lang="it-IT">
                        <a:solidFill>
                          <a:sysClr val="windowText" lastClr="000000"/>
                        </a:solidFill>
                      </a:endParaRPr>
                    </a:p>
                  </a:txBody>
                  <a:tcPr/>
                </a:tc>
                <a:extLst>
                  <a:ext uri="{0D108BD9-81ED-4DB2-BD59-A6C34878D82A}">
                    <a16:rowId xmlns:a16="http://schemas.microsoft.com/office/drawing/2014/main" val="884824766"/>
                  </a:ext>
                </a:extLst>
              </a:tr>
              <a:tr h="0">
                <a:tc>
                  <a:txBody>
                    <a:bodyPr/>
                    <a:lstStyle/>
                    <a:p>
                      <a:pPr algn="r"/>
                      <a:r>
                        <a:rPr lang="it-IT" sz="1200">
                          <a:solidFill>
                            <a:sysClr val="windowText" lastClr="000000"/>
                          </a:solidFill>
                        </a:rPr>
                        <a:t>6:</a:t>
                      </a:r>
                    </a:p>
                  </a:txBody>
                  <a:tcPr/>
                </a:tc>
                <a:tc>
                  <a:txBody>
                    <a:bodyPr/>
                    <a:lstStyle/>
                    <a:p>
                      <a:r>
                        <a:rPr lang="it-IT" sz="1200">
                          <a:solidFill>
                            <a:sysClr val="windowText" lastClr="000000"/>
                          </a:solidFill>
                        </a:rPr>
                        <a:t>6 mm</a:t>
                      </a:r>
                      <a:r>
                        <a:rPr lang="it-IT" sz="1200" baseline="30000">
                          <a:solidFill>
                            <a:sysClr val="windowText" lastClr="000000"/>
                          </a:solidFill>
                        </a:rPr>
                        <a:t>2</a:t>
                      </a:r>
                    </a:p>
                  </a:txBody>
                  <a:tcPr/>
                </a:tc>
                <a:extLst>
                  <a:ext uri="{0D108BD9-81ED-4DB2-BD59-A6C34878D82A}">
                    <a16:rowId xmlns:a16="http://schemas.microsoft.com/office/drawing/2014/main" val="3618452061"/>
                  </a:ext>
                </a:extLst>
              </a:tr>
              <a:tr h="0">
                <a:tc>
                  <a:txBody>
                    <a:bodyPr/>
                    <a:lstStyle/>
                    <a:p>
                      <a:pPr algn="r"/>
                      <a:r>
                        <a:rPr lang="it-IT" sz="1200">
                          <a:solidFill>
                            <a:sysClr val="windowText" lastClr="000000"/>
                          </a:solidFill>
                        </a:rPr>
                        <a:t>-:</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it-IT" sz="1200">
                          <a:solidFill>
                            <a:sysClr val="windowText" lastClr="000000"/>
                          </a:solidFill>
                        </a:rPr>
                        <a:t>10 mm</a:t>
                      </a:r>
                      <a:r>
                        <a:rPr lang="it-IT" sz="1200" baseline="30000">
                          <a:solidFill>
                            <a:sysClr val="windowText" lastClr="000000"/>
                          </a:solidFill>
                        </a:rPr>
                        <a:t>2</a:t>
                      </a:r>
                    </a:p>
                  </a:txBody>
                  <a:tcPr/>
                </a:tc>
                <a:extLst>
                  <a:ext uri="{0D108BD9-81ED-4DB2-BD59-A6C34878D82A}">
                    <a16:rowId xmlns:a16="http://schemas.microsoft.com/office/drawing/2014/main" val="3509763494"/>
                  </a:ext>
                </a:extLst>
              </a:tr>
              <a:tr h="0">
                <a:tc>
                  <a:txBody>
                    <a:bodyPr/>
                    <a:lstStyle/>
                    <a:p>
                      <a:pPr algn="r"/>
                      <a:r>
                        <a:rPr lang="it-IT" sz="1200">
                          <a:solidFill>
                            <a:sysClr val="windowText" lastClr="000000"/>
                          </a:solidFill>
                        </a:rPr>
                        <a:t>16:</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it-IT" sz="1200">
                          <a:solidFill>
                            <a:sysClr val="windowText" lastClr="000000"/>
                          </a:solidFill>
                        </a:rPr>
                        <a:t>16 mm</a:t>
                      </a:r>
                      <a:r>
                        <a:rPr lang="it-IT" sz="1200" baseline="30000">
                          <a:solidFill>
                            <a:sysClr val="windowText" lastClr="000000"/>
                          </a:solidFill>
                        </a:rPr>
                        <a:t>2</a:t>
                      </a:r>
                    </a:p>
                  </a:txBody>
                  <a:tcPr/>
                </a:tc>
                <a:extLst>
                  <a:ext uri="{0D108BD9-81ED-4DB2-BD59-A6C34878D82A}">
                    <a16:rowId xmlns:a16="http://schemas.microsoft.com/office/drawing/2014/main" val="991343562"/>
                  </a:ext>
                </a:extLst>
              </a:tr>
              <a:tr h="0">
                <a:tc>
                  <a:txBody>
                    <a:bodyPr/>
                    <a:lstStyle/>
                    <a:p>
                      <a:pPr algn="r"/>
                      <a:r>
                        <a:rPr lang="it-IT" sz="1200">
                          <a:solidFill>
                            <a:sysClr val="windowText" lastClr="000000"/>
                          </a:solidFill>
                        </a:rPr>
                        <a:t>30:</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it-IT" sz="1200">
                          <a:solidFill>
                            <a:sysClr val="windowText" lastClr="000000"/>
                          </a:solidFill>
                        </a:rPr>
                        <a:t>30 mm</a:t>
                      </a:r>
                      <a:r>
                        <a:rPr lang="it-IT" sz="1200" baseline="30000">
                          <a:solidFill>
                            <a:sysClr val="windowText" lastClr="000000"/>
                          </a:solidFill>
                        </a:rPr>
                        <a:t>2</a:t>
                      </a:r>
                    </a:p>
                  </a:txBody>
                  <a:tcPr/>
                </a:tc>
                <a:extLst>
                  <a:ext uri="{0D108BD9-81ED-4DB2-BD59-A6C34878D82A}">
                    <a16:rowId xmlns:a16="http://schemas.microsoft.com/office/drawing/2014/main" val="1678385447"/>
                  </a:ext>
                </a:extLst>
              </a:tr>
            </a:tbl>
          </a:graphicData>
        </a:graphic>
      </p:graphicFrame>
      <p:graphicFrame>
        <p:nvGraphicFramePr>
          <p:cNvPr id="16" name="Table 55">
            <a:extLst>
              <a:ext uri="{FF2B5EF4-FFF2-40B4-BE49-F238E27FC236}">
                <a16:creationId xmlns:a16="http://schemas.microsoft.com/office/drawing/2014/main" id="{1FE74AF9-B256-45A8-9E8E-E4CAF3578699}"/>
              </a:ext>
            </a:extLst>
          </p:cNvPr>
          <p:cNvGraphicFramePr>
            <a:graphicFrameLocks noGrp="1"/>
          </p:cNvGraphicFramePr>
          <p:nvPr/>
        </p:nvGraphicFramePr>
        <p:xfrm>
          <a:off x="41403" y="3073395"/>
          <a:ext cx="1935986" cy="1402080"/>
        </p:xfrm>
        <a:graphic>
          <a:graphicData uri="http://schemas.openxmlformats.org/drawingml/2006/table">
            <a:tbl>
              <a:tblPr firstRow="1" bandRow="1">
                <a:tableStyleId>{10A1B5D5-9B99-4C35-A422-299274C87663}</a:tableStyleId>
              </a:tblPr>
              <a:tblGrid>
                <a:gridCol w="967993">
                  <a:extLst>
                    <a:ext uri="{9D8B030D-6E8A-4147-A177-3AD203B41FA5}">
                      <a16:colId xmlns:a16="http://schemas.microsoft.com/office/drawing/2014/main" val="595547881"/>
                    </a:ext>
                  </a:extLst>
                </a:gridCol>
                <a:gridCol w="967993">
                  <a:extLst>
                    <a:ext uri="{9D8B030D-6E8A-4147-A177-3AD203B41FA5}">
                      <a16:colId xmlns:a16="http://schemas.microsoft.com/office/drawing/2014/main" val="482939776"/>
                    </a:ext>
                  </a:extLst>
                </a:gridCol>
              </a:tblGrid>
              <a:tr h="0">
                <a:tc gridSpan="2">
                  <a:txBody>
                    <a:bodyPr/>
                    <a:lstStyle/>
                    <a:p>
                      <a:pPr algn="ctr"/>
                      <a:r>
                        <a:rPr lang="it-IT" sz="1400" err="1">
                          <a:solidFill>
                            <a:sysClr val="windowText" lastClr="000000"/>
                          </a:solidFill>
                        </a:rPr>
                        <a:t>Phases</a:t>
                      </a:r>
                      <a:endParaRPr lang="it-IT" sz="1400">
                        <a:solidFill>
                          <a:sysClr val="windowText" lastClr="000000"/>
                        </a:solidFill>
                      </a:endParaRPr>
                    </a:p>
                  </a:txBody>
                  <a:tcPr/>
                </a:tc>
                <a:tc hMerge="1">
                  <a:txBody>
                    <a:bodyPr/>
                    <a:lstStyle/>
                    <a:p>
                      <a:endParaRPr lang="it-IT">
                        <a:solidFill>
                          <a:sysClr val="windowText" lastClr="000000"/>
                        </a:solidFill>
                      </a:endParaRPr>
                    </a:p>
                  </a:txBody>
                  <a:tcPr/>
                </a:tc>
                <a:extLst>
                  <a:ext uri="{0D108BD9-81ED-4DB2-BD59-A6C34878D82A}">
                    <a16:rowId xmlns:a16="http://schemas.microsoft.com/office/drawing/2014/main" val="884824766"/>
                  </a:ext>
                </a:extLst>
              </a:tr>
              <a:tr h="0">
                <a:tc>
                  <a:txBody>
                    <a:bodyPr/>
                    <a:lstStyle/>
                    <a:p>
                      <a:pPr algn="r"/>
                      <a:r>
                        <a:rPr lang="it-IT" sz="1200">
                          <a:solidFill>
                            <a:sysClr val="windowText" lastClr="000000"/>
                          </a:solidFill>
                        </a:rPr>
                        <a:t>1:</a:t>
                      </a:r>
                    </a:p>
                  </a:txBody>
                  <a:tcPr/>
                </a:tc>
                <a:tc>
                  <a:txBody>
                    <a:bodyPr/>
                    <a:lstStyle/>
                    <a:p>
                      <a:r>
                        <a:rPr lang="it-IT" sz="1200">
                          <a:solidFill>
                            <a:sysClr val="windowText" lastClr="000000"/>
                          </a:solidFill>
                        </a:rPr>
                        <a:t>1 </a:t>
                      </a:r>
                      <a:r>
                        <a:rPr lang="it-IT" sz="1200" err="1">
                          <a:solidFill>
                            <a:sysClr val="windowText" lastClr="000000"/>
                          </a:solidFill>
                        </a:rPr>
                        <a:t>phase</a:t>
                      </a:r>
                      <a:endParaRPr lang="it-IT" sz="1200">
                        <a:solidFill>
                          <a:sysClr val="windowText" lastClr="000000"/>
                        </a:solidFill>
                      </a:endParaRPr>
                    </a:p>
                  </a:txBody>
                  <a:tcPr/>
                </a:tc>
                <a:extLst>
                  <a:ext uri="{0D108BD9-81ED-4DB2-BD59-A6C34878D82A}">
                    <a16:rowId xmlns:a16="http://schemas.microsoft.com/office/drawing/2014/main" val="3618452061"/>
                  </a:ext>
                </a:extLst>
              </a:tr>
              <a:tr h="0">
                <a:tc>
                  <a:txBody>
                    <a:bodyPr/>
                    <a:lstStyle/>
                    <a:p>
                      <a:pPr algn="r"/>
                      <a:r>
                        <a:rPr lang="it-IT" sz="1200">
                          <a:solidFill>
                            <a:sysClr val="windowText" lastClr="000000"/>
                          </a:solidFill>
                        </a:rPr>
                        <a:t>2:</a:t>
                      </a:r>
                    </a:p>
                  </a:txBody>
                  <a:tcPr/>
                </a:tc>
                <a:tc>
                  <a:txBody>
                    <a:bodyPr/>
                    <a:lstStyle/>
                    <a:p>
                      <a:r>
                        <a:rPr lang="it-IT" sz="1200">
                          <a:solidFill>
                            <a:sysClr val="windowText" lastClr="000000"/>
                          </a:solidFill>
                        </a:rPr>
                        <a:t>2 </a:t>
                      </a:r>
                      <a:r>
                        <a:rPr lang="it-IT" sz="1200" err="1">
                          <a:solidFill>
                            <a:sysClr val="windowText" lastClr="000000"/>
                          </a:solidFill>
                        </a:rPr>
                        <a:t>phases</a:t>
                      </a:r>
                      <a:endParaRPr lang="it-IT" sz="1200">
                        <a:solidFill>
                          <a:sysClr val="windowText" lastClr="000000"/>
                        </a:solidFill>
                      </a:endParaRPr>
                    </a:p>
                  </a:txBody>
                  <a:tcPr/>
                </a:tc>
                <a:extLst>
                  <a:ext uri="{0D108BD9-81ED-4DB2-BD59-A6C34878D82A}">
                    <a16:rowId xmlns:a16="http://schemas.microsoft.com/office/drawing/2014/main" val="3509763494"/>
                  </a:ext>
                </a:extLst>
              </a:tr>
              <a:tr h="0">
                <a:tc>
                  <a:txBody>
                    <a:bodyPr/>
                    <a:lstStyle/>
                    <a:p>
                      <a:pPr algn="r"/>
                      <a:r>
                        <a:rPr lang="it-IT" sz="1200">
                          <a:solidFill>
                            <a:sysClr val="windowText" lastClr="000000"/>
                          </a:solidFill>
                        </a:rPr>
                        <a:t>3:</a:t>
                      </a:r>
                    </a:p>
                  </a:txBody>
                  <a:tcPr/>
                </a:tc>
                <a:tc>
                  <a:txBody>
                    <a:bodyPr/>
                    <a:lstStyle/>
                    <a:p>
                      <a:r>
                        <a:rPr lang="it-IT" sz="1200">
                          <a:solidFill>
                            <a:sysClr val="windowText" lastClr="000000"/>
                          </a:solidFill>
                        </a:rPr>
                        <a:t>3 </a:t>
                      </a:r>
                      <a:r>
                        <a:rPr lang="it-IT" sz="1200" err="1">
                          <a:solidFill>
                            <a:sysClr val="windowText" lastClr="000000"/>
                          </a:solidFill>
                        </a:rPr>
                        <a:t>phases</a:t>
                      </a:r>
                      <a:endParaRPr lang="it-IT" sz="1200">
                        <a:solidFill>
                          <a:sysClr val="windowText" lastClr="000000"/>
                        </a:solidFill>
                      </a:endParaRPr>
                    </a:p>
                  </a:txBody>
                  <a:tcPr/>
                </a:tc>
                <a:extLst>
                  <a:ext uri="{0D108BD9-81ED-4DB2-BD59-A6C34878D82A}">
                    <a16:rowId xmlns:a16="http://schemas.microsoft.com/office/drawing/2014/main" val="991343562"/>
                  </a:ext>
                </a:extLst>
              </a:tr>
              <a:tr h="0">
                <a:tc>
                  <a:txBody>
                    <a:bodyPr/>
                    <a:lstStyle/>
                    <a:p>
                      <a:pPr algn="r"/>
                      <a:r>
                        <a:rPr lang="it-IT" sz="1200">
                          <a:solidFill>
                            <a:sysClr val="windowText" lastClr="000000"/>
                          </a:solidFill>
                        </a:rPr>
                        <a:t>4:</a:t>
                      </a:r>
                    </a:p>
                  </a:txBody>
                  <a:tcPr/>
                </a:tc>
                <a:tc>
                  <a:txBody>
                    <a:bodyPr/>
                    <a:lstStyle/>
                    <a:p>
                      <a:r>
                        <a:rPr lang="it-IT" sz="1200">
                          <a:solidFill>
                            <a:sysClr val="windowText" lastClr="000000"/>
                          </a:solidFill>
                        </a:rPr>
                        <a:t>4 </a:t>
                      </a:r>
                      <a:r>
                        <a:rPr lang="it-IT" sz="1200" err="1">
                          <a:solidFill>
                            <a:sysClr val="windowText" lastClr="000000"/>
                          </a:solidFill>
                        </a:rPr>
                        <a:t>phases</a:t>
                      </a:r>
                      <a:endParaRPr lang="it-IT" sz="1200">
                        <a:solidFill>
                          <a:sysClr val="windowText" lastClr="000000"/>
                        </a:solidFill>
                      </a:endParaRPr>
                    </a:p>
                  </a:txBody>
                  <a:tcPr/>
                </a:tc>
                <a:extLst>
                  <a:ext uri="{0D108BD9-81ED-4DB2-BD59-A6C34878D82A}">
                    <a16:rowId xmlns:a16="http://schemas.microsoft.com/office/drawing/2014/main" val="1678385447"/>
                  </a:ext>
                </a:extLst>
              </a:tr>
            </a:tbl>
          </a:graphicData>
        </a:graphic>
      </p:graphicFrame>
      <p:sp>
        <p:nvSpPr>
          <p:cNvPr id="17" name="Content Placeholder 1">
            <a:extLst>
              <a:ext uri="{FF2B5EF4-FFF2-40B4-BE49-F238E27FC236}">
                <a16:creationId xmlns:a16="http://schemas.microsoft.com/office/drawing/2014/main" id="{AF3D312E-446A-4038-8A3F-30F44C6E71B6}"/>
              </a:ext>
            </a:extLst>
          </p:cNvPr>
          <p:cNvSpPr>
            <a:spLocks noGrp="1"/>
          </p:cNvSpPr>
          <p:nvPr>
            <p:ph sz="quarter" idx="21"/>
          </p:nvPr>
        </p:nvSpPr>
        <p:spPr>
          <a:xfrm>
            <a:off x="250825" y="1947352"/>
            <a:ext cx="8635918" cy="1402081"/>
          </a:xfrm>
        </p:spPr>
        <p:txBody>
          <a:bodyPr/>
          <a:lstStyle/>
          <a:p>
            <a:pPr algn="just"/>
            <a:r>
              <a:rPr lang="en-GB" dirty="0"/>
              <a:t>Starting form type code it is possible to obtain all the necessary information about the characteristics the selected busbar has. </a:t>
            </a:r>
          </a:p>
          <a:p>
            <a:pPr algn="just"/>
            <a:endParaRPr lang="en-GB" dirty="0"/>
          </a:p>
          <a:p>
            <a:r>
              <a:rPr lang="en-GB" dirty="0"/>
              <a:t>                                                                   PS          /               /</a:t>
            </a:r>
          </a:p>
          <a:p>
            <a:pPr algn="just"/>
            <a:r>
              <a:rPr lang="en-GB" dirty="0"/>
              <a:t>                                                                            1          2    3         4   5          6   7    7</a:t>
            </a:r>
          </a:p>
        </p:txBody>
      </p:sp>
      <p:cxnSp>
        <p:nvCxnSpPr>
          <p:cNvPr id="18" name="Straight Arrow Connector 17">
            <a:extLst>
              <a:ext uri="{FF2B5EF4-FFF2-40B4-BE49-F238E27FC236}">
                <a16:creationId xmlns:a16="http://schemas.microsoft.com/office/drawing/2014/main" id="{F028EDF2-2234-4C33-AFA6-BBB05A9BDEA4}"/>
              </a:ext>
            </a:extLst>
          </p:cNvPr>
          <p:cNvCxnSpPr>
            <a:cxnSpLocks/>
          </p:cNvCxnSpPr>
          <p:nvPr/>
        </p:nvCxnSpPr>
        <p:spPr bwMode="gray">
          <a:xfrm flipH="1">
            <a:off x="1412118" y="3235124"/>
            <a:ext cx="215891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C13231C-FBA3-4B43-943C-481F3828A9FF}"/>
              </a:ext>
            </a:extLst>
          </p:cNvPr>
          <p:cNvCxnSpPr>
            <a:cxnSpLocks/>
          </p:cNvCxnSpPr>
          <p:nvPr/>
        </p:nvCxnSpPr>
        <p:spPr bwMode="gray">
          <a:xfrm>
            <a:off x="5566422" y="3235124"/>
            <a:ext cx="182829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0" name="Table 55">
            <a:extLst>
              <a:ext uri="{FF2B5EF4-FFF2-40B4-BE49-F238E27FC236}">
                <a16:creationId xmlns:a16="http://schemas.microsoft.com/office/drawing/2014/main" id="{F9A0DDDF-20A6-49D9-B141-D700849C5A4B}"/>
              </a:ext>
            </a:extLst>
          </p:cNvPr>
          <p:cNvGraphicFramePr>
            <a:graphicFrameLocks noGrp="1"/>
          </p:cNvGraphicFramePr>
          <p:nvPr/>
        </p:nvGraphicFramePr>
        <p:xfrm>
          <a:off x="2203831" y="3774435"/>
          <a:ext cx="1660184" cy="304800"/>
        </p:xfrm>
        <a:graphic>
          <a:graphicData uri="http://schemas.openxmlformats.org/drawingml/2006/table">
            <a:tbl>
              <a:tblPr firstRow="1" bandRow="1">
                <a:tableStyleId>{10A1B5D5-9B99-4C35-A422-299274C87663}</a:tableStyleId>
              </a:tblPr>
              <a:tblGrid>
                <a:gridCol w="1660184">
                  <a:extLst>
                    <a:ext uri="{9D8B030D-6E8A-4147-A177-3AD203B41FA5}">
                      <a16:colId xmlns:a16="http://schemas.microsoft.com/office/drawing/2014/main" val="595547881"/>
                    </a:ext>
                  </a:extLst>
                </a:gridCol>
              </a:tblGrid>
              <a:tr h="0">
                <a:tc>
                  <a:txBody>
                    <a:bodyPr/>
                    <a:lstStyle/>
                    <a:p>
                      <a:pPr algn="ctr"/>
                      <a:r>
                        <a:rPr lang="it-IT" sz="1400" err="1">
                          <a:solidFill>
                            <a:sysClr val="windowText" lastClr="000000"/>
                          </a:solidFill>
                        </a:rPr>
                        <a:t>Number</a:t>
                      </a:r>
                      <a:r>
                        <a:rPr lang="it-IT" sz="1400">
                          <a:solidFill>
                            <a:sysClr val="windowText" lastClr="000000"/>
                          </a:solidFill>
                        </a:rPr>
                        <a:t> of pins</a:t>
                      </a:r>
                    </a:p>
                  </a:txBody>
                  <a:tcPr/>
                </a:tc>
                <a:extLst>
                  <a:ext uri="{0D108BD9-81ED-4DB2-BD59-A6C34878D82A}">
                    <a16:rowId xmlns:a16="http://schemas.microsoft.com/office/drawing/2014/main" val="884824766"/>
                  </a:ext>
                </a:extLst>
              </a:tr>
            </a:tbl>
          </a:graphicData>
        </a:graphic>
      </p:graphicFrame>
      <p:cxnSp>
        <p:nvCxnSpPr>
          <p:cNvPr id="21" name="Connector: Elbow 20">
            <a:extLst>
              <a:ext uri="{FF2B5EF4-FFF2-40B4-BE49-F238E27FC236}">
                <a16:creationId xmlns:a16="http://schemas.microsoft.com/office/drawing/2014/main" id="{475F02F8-924A-412B-9FD6-38E0E17E4912}"/>
              </a:ext>
            </a:extLst>
          </p:cNvPr>
          <p:cNvCxnSpPr>
            <a:endCxn id="20" idx="3"/>
          </p:cNvCxnSpPr>
          <p:nvPr/>
        </p:nvCxnSpPr>
        <p:spPr bwMode="gray">
          <a:xfrm rot="5400000">
            <a:off x="3688760" y="3410380"/>
            <a:ext cx="691711" cy="341199"/>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5133F9B4-D342-4CB4-B19F-12276A4A9AE5}"/>
              </a:ext>
            </a:extLst>
          </p:cNvPr>
          <p:cNvCxnSpPr>
            <a:cxnSpLocks/>
          </p:cNvCxnSpPr>
          <p:nvPr/>
        </p:nvCxnSpPr>
        <p:spPr bwMode="gray">
          <a:xfrm rot="16200000" flipH="1">
            <a:off x="4912722" y="3273132"/>
            <a:ext cx="691710" cy="615689"/>
          </a:xfrm>
          <a:prstGeom prst="bentConnector3">
            <a:avLst>
              <a:gd name="adj1" fmla="val 100579"/>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693A9D2-0624-4ED5-B3DB-2E3C7D3E0640}"/>
              </a:ext>
            </a:extLst>
          </p:cNvPr>
          <p:cNvSpPr/>
          <p:nvPr/>
        </p:nvSpPr>
        <p:spPr bwMode="gray">
          <a:xfrm>
            <a:off x="4201964"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4" name="Rectangle 23">
            <a:extLst>
              <a:ext uri="{FF2B5EF4-FFF2-40B4-BE49-F238E27FC236}">
                <a16:creationId xmlns:a16="http://schemas.microsoft.com/office/drawing/2014/main" id="{6B78363C-2AE5-4AC1-B2C0-3E4B75920CA2}"/>
              </a:ext>
            </a:extLst>
          </p:cNvPr>
          <p:cNvSpPr/>
          <p:nvPr/>
        </p:nvSpPr>
        <p:spPr bwMode="gray">
          <a:xfrm>
            <a:off x="3950269"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5" name="Rectangle 24">
            <a:extLst>
              <a:ext uri="{FF2B5EF4-FFF2-40B4-BE49-F238E27FC236}">
                <a16:creationId xmlns:a16="http://schemas.microsoft.com/office/drawing/2014/main" id="{6C30A297-86E6-4CE7-A6D5-584AE3848D5B}"/>
              </a:ext>
            </a:extLst>
          </p:cNvPr>
          <p:cNvSpPr/>
          <p:nvPr/>
        </p:nvSpPr>
        <p:spPr bwMode="gray">
          <a:xfrm>
            <a:off x="3445030"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6" name="Rectangle 25">
            <a:extLst>
              <a:ext uri="{FF2B5EF4-FFF2-40B4-BE49-F238E27FC236}">
                <a16:creationId xmlns:a16="http://schemas.microsoft.com/office/drawing/2014/main" id="{33066D4B-C65A-4B07-9D96-E5D0C2F07F9C}"/>
              </a:ext>
            </a:extLst>
          </p:cNvPr>
          <p:cNvSpPr/>
          <p:nvPr/>
        </p:nvSpPr>
        <p:spPr bwMode="gray">
          <a:xfrm>
            <a:off x="5456894"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7" name="Rectangle 26">
            <a:extLst>
              <a:ext uri="{FF2B5EF4-FFF2-40B4-BE49-F238E27FC236}">
                <a16:creationId xmlns:a16="http://schemas.microsoft.com/office/drawing/2014/main" id="{E125313D-4C38-46F4-B207-285F70831C2D}"/>
              </a:ext>
            </a:extLst>
          </p:cNvPr>
          <p:cNvSpPr/>
          <p:nvPr/>
        </p:nvSpPr>
        <p:spPr bwMode="gray">
          <a:xfrm>
            <a:off x="5708591"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8" name="Rectangle 27">
            <a:extLst>
              <a:ext uri="{FF2B5EF4-FFF2-40B4-BE49-F238E27FC236}">
                <a16:creationId xmlns:a16="http://schemas.microsoft.com/office/drawing/2014/main" id="{C5A90095-FF77-44D2-9DE3-7C8D38C97639}"/>
              </a:ext>
            </a:extLst>
          </p:cNvPr>
          <p:cNvSpPr/>
          <p:nvPr/>
        </p:nvSpPr>
        <p:spPr bwMode="gray">
          <a:xfrm>
            <a:off x="4698733" y="2765580"/>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9" name="Rectangle 28">
            <a:extLst>
              <a:ext uri="{FF2B5EF4-FFF2-40B4-BE49-F238E27FC236}">
                <a16:creationId xmlns:a16="http://schemas.microsoft.com/office/drawing/2014/main" id="{6A5A9A79-EC8B-4D27-A1F8-817085379676}"/>
              </a:ext>
            </a:extLst>
          </p:cNvPr>
          <p:cNvSpPr/>
          <p:nvPr/>
        </p:nvSpPr>
        <p:spPr bwMode="gray">
          <a:xfrm>
            <a:off x="5961008"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30" name="Rectangle 29">
            <a:extLst>
              <a:ext uri="{FF2B5EF4-FFF2-40B4-BE49-F238E27FC236}">
                <a16:creationId xmlns:a16="http://schemas.microsoft.com/office/drawing/2014/main" id="{6EC514CF-08E9-4302-B372-377BC2C40EA8}"/>
              </a:ext>
            </a:extLst>
          </p:cNvPr>
          <p:cNvSpPr/>
          <p:nvPr/>
        </p:nvSpPr>
        <p:spPr bwMode="gray">
          <a:xfrm>
            <a:off x="4952131" y="2765580"/>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Tree>
    <p:extLst>
      <p:ext uri="{BB962C8B-B14F-4D97-AF65-F5344CB8AC3E}">
        <p14:creationId xmlns:p14="http://schemas.microsoft.com/office/powerpoint/2010/main" val="47268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45A2D69-6E08-4E44-BCC3-8CA647EC1BB6}"/>
              </a:ext>
            </a:extLst>
          </p:cNvPr>
          <p:cNvSpPr>
            <a:spLocks noGrp="1"/>
          </p:cNvSpPr>
          <p:nvPr>
            <p:ph type="dt" sz="half" idx="18"/>
          </p:nvPr>
        </p:nvSpPr>
        <p:spPr/>
        <p:txBody>
          <a:bodyPr/>
          <a:lstStyle/>
          <a:p>
            <a:fld id="{FFAB2352-921F-4DD8-A99A-A1474F6943FF}" type="datetime4">
              <a:rPr lang="en-US" smtClean="0"/>
              <a:t>May 6, 2021</a:t>
            </a:fld>
            <a:endParaRPr lang="en-US"/>
          </a:p>
        </p:txBody>
      </p:sp>
      <p:sp>
        <p:nvSpPr>
          <p:cNvPr id="4" name="Footer Placeholder 3">
            <a:extLst>
              <a:ext uri="{FF2B5EF4-FFF2-40B4-BE49-F238E27FC236}">
                <a16:creationId xmlns:a16="http://schemas.microsoft.com/office/drawing/2014/main" id="{D958498E-55F3-4741-9675-C984DBF6A5CF}"/>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A6335518-3CF7-41EC-809B-40CFA49963F9}"/>
              </a:ext>
            </a:extLst>
          </p:cNvPr>
          <p:cNvSpPr>
            <a:spLocks noGrp="1"/>
          </p:cNvSpPr>
          <p:nvPr>
            <p:ph type="sldNum" sz="quarter" idx="20"/>
          </p:nvPr>
        </p:nvSpPr>
        <p:spPr/>
        <p:txBody>
          <a:bodyPr/>
          <a:lstStyle/>
          <a:p>
            <a:r>
              <a:rPr lang="en-US"/>
              <a:t>Slide </a:t>
            </a:r>
            <a:fld id="{619F89D8-7AE3-494A-97F3-03D680869632}" type="slidenum">
              <a:rPr lang="en-US" smtClean="0"/>
              <a:pPr/>
              <a:t>5</a:t>
            </a:fld>
            <a:endParaRPr lang="en-US"/>
          </a:p>
        </p:txBody>
      </p:sp>
      <p:sp>
        <p:nvSpPr>
          <p:cNvPr id="6" name="Subtitle 5">
            <a:extLst>
              <a:ext uri="{FF2B5EF4-FFF2-40B4-BE49-F238E27FC236}">
                <a16:creationId xmlns:a16="http://schemas.microsoft.com/office/drawing/2014/main" id="{CAD1F92D-9828-4F83-878F-F15AF2231F9C}"/>
              </a:ext>
            </a:extLst>
          </p:cNvPr>
          <p:cNvSpPr>
            <a:spLocks noGrp="1"/>
          </p:cNvSpPr>
          <p:nvPr>
            <p:ph type="subTitle" idx="13"/>
          </p:nvPr>
        </p:nvSpPr>
        <p:spPr/>
        <p:txBody>
          <a:bodyPr/>
          <a:lstStyle/>
          <a:p>
            <a:r>
              <a:rPr lang="it-IT" err="1"/>
              <a:t>Type</a:t>
            </a:r>
            <a:r>
              <a:rPr lang="it-IT"/>
              <a:t> </a:t>
            </a:r>
            <a:r>
              <a:rPr lang="it-IT" err="1"/>
              <a:t>Designation</a:t>
            </a:r>
            <a:endParaRPr lang="it-IT"/>
          </a:p>
        </p:txBody>
      </p:sp>
      <p:sp>
        <p:nvSpPr>
          <p:cNvPr id="7" name="Title 6">
            <a:extLst>
              <a:ext uri="{FF2B5EF4-FFF2-40B4-BE49-F238E27FC236}">
                <a16:creationId xmlns:a16="http://schemas.microsoft.com/office/drawing/2014/main" id="{710BD5A3-7AD0-465B-8CA6-72F6F2776018}"/>
              </a:ext>
            </a:extLst>
          </p:cNvPr>
          <p:cNvSpPr>
            <a:spLocks noGrp="1"/>
          </p:cNvSpPr>
          <p:nvPr>
            <p:ph type="title"/>
          </p:nvPr>
        </p:nvSpPr>
        <p:spPr/>
        <p:txBody>
          <a:bodyPr/>
          <a:lstStyle/>
          <a:p>
            <a:r>
              <a:rPr lang="it-IT" err="1"/>
              <a:t>Busbars</a:t>
            </a:r>
            <a:endParaRPr lang="it-IT"/>
          </a:p>
        </p:txBody>
      </p:sp>
      <p:sp>
        <p:nvSpPr>
          <p:cNvPr id="9" name="Content Placeholder 1">
            <a:extLst>
              <a:ext uri="{FF2B5EF4-FFF2-40B4-BE49-F238E27FC236}">
                <a16:creationId xmlns:a16="http://schemas.microsoft.com/office/drawing/2014/main" id="{15622A87-8AD2-40AF-BCFD-1883286F461C}"/>
              </a:ext>
            </a:extLst>
          </p:cNvPr>
          <p:cNvSpPr>
            <a:spLocks noGrp="1"/>
          </p:cNvSpPr>
          <p:nvPr>
            <p:ph sz="quarter" idx="21"/>
          </p:nvPr>
        </p:nvSpPr>
        <p:spPr>
          <a:xfrm>
            <a:off x="250825" y="1933575"/>
            <a:ext cx="8635918" cy="381273"/>
          </a:xfrm>
        </p:spPr>
        <p:txBody>
          <a:bodyPr/>
          <a:lstStyle/>
          <a:p>
            <a:pPr algn="just"/>
            <a:r>
              <a:rPr lang="en-GB" dirty="0"/>
              <a:t>Starting form type code it is possible to obtain all the necessary information about the characteristics the selected busbar includes. </a:t>
            </a:r>
          </a:p>
          <a:p>
            <a:pPr algn="just"/>
            <a:endParaRPr lang="en-GB" dirty="0"/>
          </a:p>
        </p:txBody>
      </p:sp>
      <p:graphicFrame>
        <p:nvGraphicFramePr>
          <p:cNvPr id="10" name="Table 55">
            <a:extLst>
              <a:ext uri="{FF2B5EF4-FFF2-40B4-BE49-F238E27FC236}">
                <a16:creationId xmlns:a16="http://schemas.microsoft.com/office/drawing/2014/main" id="{CB3C1E23-F71A-4BC6-8F2E-8CB0E10FEE6B}"/>
              </a:ext>
            </a:extLst>
          </p:cNvPr>
          <p:cNvGraphicFramePr>
            <a:graphicFrameLocks noGrp="1"/>
          </p:cNvGraphicFramePr>
          <p:nvPr>
            <p:extLst>
              <p:ext uri="{D42A27DB-BD31-4B8C-83A1-F6EECF244321}">
                <p14:modId xmlns:p14="http://schemas.microsoft.com/office/powerpoint/2010/main" val="3419615885"/>
              </p:ext>
            </p:extLst>
          </p:nvPr>
        </p:nvGraphicFramePr>
        <p:xfrm>
          <a:off x="247610" y="3073395"/>
          <a:ext cx="8745752" cy="2895600"/>
        </p:xfrm>
        <a:graphic>
          <a:graphicData uri="http://schemas.openxmlformats.org/drawingml/2006/table">
            <a:tbl>
              <a:tblPr firstRow="1" bandRow="1">
                <a:tableStyleId>{10A1B5D5-9B99-4C35-A422-299274C87663}</a:tableStyleId>
              </a:tblPr>
              <a:tblGrid>
                <a:gridCol w="7822192">
                  <a:extLst>
                    <a:ext uri="{9D8B030D-6E8A-4147-A177-3AD203B41FA5}">
                      <a16:colId xmlns:a16="http://schemas.microsoft.com/office/drawing/2014/main" val="595547881"/>
                    </a:ext>
                  </a:extLst>
                </a:gridCol>
                <a:gridCol w="310718">
                  <a:extLst>
                    <a:ext uri="{9D8B030D-6E8A-4147-A177-3AD203B41FA5}">
                      <a16:colId xmlns:a16="http://schemas.microsoft.com/office/drawing/2014/main" val="8235342"/>
                    </a:ext>
                  </a:extLst>
                </a:gridCol>
                <a:gridCol w="319597">
                  <a:extLst>
                    <a:ext uri="{9D8B030D-6E8A-4147-A177-3AD203B41FA5}">
                      <a16:colId xmlns:a16="http://schemas.microsoft.com/office/drawing/2014/main" val="4015768574"/>
                    </a:ext>
                  </a:extLst>
                </a:gridCol>
                <a:gridCol w="293245">
                  <a:extLst>
                    <a:ext uri="{9D8B030D-6E8A-4147-A177-3AD203B41FA5}">
                      <a16:colId xmlns:a16="http://schemas.microsoft.com/office/drawing/2014/main" val="3753596865"/>
                    </a:ext>
                  </a:extLst>
                </a:gridCol>
              </a:tblGrid>
              <a:tr h="0">
                <a:tc gridSpan="4">
                  <a:txBody>
                    <a:bodyPr/>
                    <a:lstStyle/>
                    <a:p>
                      <a:pPr algn="r"/>
                      <a:r>
                        <a:rPr lang="it-IT" sz="1400" dirty="0">
                          <a:solidFill>
                            <a:sysClr val="windowText" lastClr="000000"/>
                          </a:solidFill>
                        </a:rPr>
                        <a:t>Applications</a:t>
                      </a:r>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884824766"/>
                  </a:ext>
                </a:extLst>
              </a:tr>
              <a:tr h="0">
                <a:tc>
                  <a:txBody>
                    <a:bodyPr/>
                    <a:lstStyle/>
                    <a:p>
                      <a:pPr marL="34925" marR="0" lvl="0" indent="0" algn="l" defTabSz="914400" rtl="0" eaLnBrk="1" fontAlgn="base" latinLnBrk="0" hangingPunct="1">
                        <a:lnSpc>
                          <a:spcPct val="100000"/>
                        </a:lnSpc>
                        <a:spcBef>
                          <a:spcPct val="50000"/>
                        </a:spcBef>
                        <a:spcAft>
                          <a:spcPct val="0"/>
                        </a:spcAft>
                        <a:buClr>
                          <a:schemeClr val="tx2"/>
                        </a:buClr>
                        <a:buSzPct val="70000"/>
                        <a:buFont typeface="Wingdings" pitchFamily="2" charset="2"/>
                        <a:buNone/>
                        <a:tabLst/>
                      </a:pPr>
                      <a:endParaRPr kumimoji="0" lang="en-US" sz="1100" u="none" strike="noStrike" cap="none" normalizeH="0" baseline="0" dirty="0">
                        <a:ln>
                          <a:noFill/>
                        </a:ln>
                        <a:effectLst/>
                      </a:endParaRPr>
                    </a:p>
                  </a:txBody>
                  <a:tcPr/>
                </a:tc>
                <a:tc>
                  <a:txBody>
                    <a:bodyPr/>
                    <a:lstStyle/>
                    <a:p>
                      <a:pPr algn="ctr"/>
                      <a:r>
                        <a:rPr lang="it-IT" sz="1100" b="1" dirty="0">
                          <a:solidFill>
                            <a:schemeClr val="tx1"/>
                          </a:solidFill>
                        </a:rPr>
                        <a:t>6</a:t>
                      </a:r>
                    </a:p>
                  </a:txBody>
                  <a:tcPr/>
                </a:tc>
                <a:tc>
                  <a:txBody>
                    <a:bodyPr/>
                    <a:lstStyle/>
                    <a:p>
                      <a:pPr algn="ctr"/>
                      <a:r>
                        <a:rPr lang="it-IT" sz="1100" b="1" dirty="0">
                          <a:solidFill>
                            <a:schemeClr val="tx1"/>
                          </a:solidFill>
                        </a:rPr>
                        <a:t>7</a:t>
                      </a:r>
                    </a:p>
                  </a:txBody>
                  <a:tcPr/>
                </a:tc>
                <a:tc>
                  <a:txBody>
                    <a:bodyPr/>
                    <a:lstStyle/>
                    <a:p>
                      <a:pPr algn="ctr"/>
                      <a:r>
                        <a:rPr lang="it-IT" sz="1100" b="1" dirty="0">
                          <a:solidFill>
                            <a:schemeClr val="tx1"/>
                          </a:solidFill>
                        </a:rPr>
                        <a:t>7</a:t>
                      </a:r>
                    </a:p>
                  </a:txBody>
                  <a:tcPr/>
                </a:tc>
                <a:extLst>
                  <a:ext uri="{0D108BD9-81ED-4DB2-BD59-A6C34878D82A}">
                    <a16:rowId xmlns:a16="http://schemas.microsoft.com/office/drawing/2014/main" val="1393943912"/>
                  </a:ext>
                </a:extLst>
              </a:tr>
              <a:tr h="0">
                <a:tc>
                  <a:txBody>
                    <a:bodyPr/>
                    <a:lstStyle/>
                    <a:p>
                      <a:pPr marL="34925" marR="0" lvl="0" indent="0" algn="l" defTabSz="914400" rtl="0" eaLnBrk="1" fontAlgn="base" latinLnBrk="0" hangingPunct="1">
                        <a:lnSpc>
                          <a:spcPct val="100000"/>
                        </a:lnSpc>
                        <a:spcBef>
                          <a:spcPct val="50000"/>
                        </a:spcBef>
                        <a:spcAft>
                          <a:spcPct val="0"/>
                        </a:spcAft>
                        <a:buClr>
                          <a:schemeClr val="tx2"/>
                        </a:buClr>
                        <a:buSzPct val="70000"/>
                        <a:buFont typeface="Wingdings" pitchFamily="2" charset="2"/>
                        <a:buNone/>
                        <a:tabLst/>
                      </a:pPr>
                      <a:r>
                        <a:rPr kumimoji="0" lang="de-DE" sz="1100" u="none" strike="noStrike" cap="none" normalizeH="0" baseline="0" dirty="0" err="1">
                          <a:ln>
                            <a:noFill/>
                          </a:ln>
                          <a:effectLst/>
                        </a:rPr>
                        <a:t>Busbar</a:t>
                      </a:r>
                      <a:r>
                        <a:rPr kumimoji="0" lang="de-DE" sz="1100" u="none" strike="noStrike" cap="none" normalizeH="0" baseline="0" dirty="0">
                          <a:ln>
                            <a:noFill/>
                          </a:ln>
                          <a:effectLst/>
                        </a:rPr>
                        <a:t> </a:t>
                      </a:r>
                      <a:r>
                        <a:rPr kumimoji="0" lang="de-DE" sz="1100" u="none" strike="noStrike" cap="none" normalizeH="0" baseline="0" dirty="0" err="1">
                          <a:ln>
                            <a:noFill/>
                          </a:ln>
                          <a:effectLst/>
                        </a:rPr>
                        <a:t>connection</a:t>
                      </a:r>
                      <a:r>
                        <a:rPr kumimoji="0" lang="de-DE" sz="1100" u="none" strike="noStrike" cap="none" normalizeH="0" baseline="0" dirty="0">
                          <a:ln>
                            <a:noFill/>
                          </a:ln>
                          <a:effectLst/>
                        </a:rPr>
                        <a:t> </a:t>
                      </a:r>
                      <a:r>
                        <a:rPr kumimoji="0" lang="de-DE" sz="1100" u="none" strike="noStrike" cap="none" normalizeH="0" baseline="0" dirty="0" err="1">
                          <a:ln>
                            <a:noFill/>
                          </a:ln>
                          <a:effectLst/>
                        </a:rPr>
                        <a:t>of</a:t>
                      </a:r>
                      <a:r>
                        <a:rPr kumimoji="0" lang="de-DE" sz="1100" u="none" strike="noStrike" cap="none" normalizeH="0" baseline="0" dirty="0">
                          <a:ln>
                            <a:noFill/>
                          </a:ln>
                          <a:effectLst/>
                        </a:rPr>
                        <a:t> MCBs and RCDs, N </a:t>
                      </a:r>
                      <a:r>
                        <a:rPr kumimoji="0" lang="de-DE" sz="1100" u="none" strike="noStrike" cap="none" normalizeH="0" baseline="0" dirty="0" err="1">
                          <a:ln>
                            <a:noFill/>
                          </a:ln>
                          <a:effectLst/>
                        </a:rPr>
                        <a:t>of</a:t>
                      </a:r>
                      <a:r>
                        <a:rPr kumimoji="0" lang="de-DE" sz="1100" u="none" strike="noStrike" cap="none" normalizeH="0" baseline="0" dirty="0">
                          <a:ln>
                            <a:noFill/>
                          </a:ln>
                          <a:effectLst/>
                        </a:rPr>
                        <a:t> </a:t>
                      </a:r>
                      <a:r>
                        <a:rPr kumimoji="0" lang="de-DE" sz="1100" u="none" strike="noStrike" cap="none" normalizeH="0" baseline="0" dirty="0" err="1">
                          <a:ln>
                            <a:noFill/>
                          </a:ln>
                          <a:effectLst/>
                        </a:rPr>
                        <a:t>the</a:t>
                      </a:r>
                      <a:r>
                        <a:rPr kumimoji="0" lang="de-DE" sz="1100" u="none" strike="noStrike" cap="none" normalizeH="0" baseline="0" dirty="0">
                          <a:ln>
                            <a:noFill/>
                          </a:ln>
                          <a:effectLst/>
                        </a:rPr>
                        <a:t> RCD </a:t>
                      </a:r>
                      <a:r>
                        <a:rPr kumimoji="0" lang="de-DE" sz="1100" u="none" strike="noStrike" cap="none" normalizeH="0" baseline="0" dirty="0" err="1">
                          <a:ln>
                            <a:noFill/>
                          </a:ln>
                          <a:effectLst/>
                        </a:rPr>
                        <a:t>omitted</a:t>
                      </a:r>
                      <a:endParaRPr kumimoji="0" lang="en-US" sz="1100" u="none" strike="noStrike" cap="none" normalizeH="0" baseline="0" dirty="0">
                        <a:ln>
                          <a:noFill/>
                        </a:ln>
                        <a:effectLst/>
                      </a:endParaRPr>
                    </a:p>
                  </a:txBody>
                  <a:tcPr/>
                </a:tc>
                <a:tc>
                  <a:txBody>
                    <a:bodyPr/>
                    <a:lstStyle/>
                    <a:p>
                      <a:pPr algn="ctr"/>
                      <a:r>
                        <a:rPr lang="it-IT" sz="1100" dirty="0">
                          <a:solidFill>
                            <a:schemeClr val="tx1"/>
                          </a:solidFill>
                        </a:rPr>
                        <a:t>F</a:t>
                      </a:r>
                      <a:endParaRPr lang="it-IT" sz="1100" b="0" dirty="0">
                        <a:solidFill>
                          <a:schemeClr val="tx1"/>
                        </a:solidFill>
                      </a:endParaRPr>
                    </a:p>
                  </a:txBody>
                  <a:tcPr/>
                </a:tc>
                <a:tc>
                  <a:txBody>
                    <a:bodyPr/>
                    <a:lstStyle/>
                    <a:p>
                      <a:pPr algn="ctr"/>
                      <a:r>
                        <a:rPr lang="it-IT" sz="1100" dirty="0">
                          <a:solidFill>
                            <a:schemeClr val="tx1"/>
                          </a:solidFill>
                        </a:rPr>
                        <a:t>I</a:t>
                      </a:r>
                      <a:endParaRPr lang="it-IT" sz="1100" b="0" dirty="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1971422136"/>
                  </a:ext>
                </a:extLst>
              </a:tr>
              <a:tr h="0">
                <a:tc>
                  <a:txBody>
                    <a:bodyPr/>
                    <a:lstStyle/>
                    <a:p>
                      <a:pPr marL="34925" marR="0" lvl="0" indent="0" algn="l" defTabSz="914400" rtl="0" eaLnBrk="1" fontAlgn="base" latinLnBrk="0" hangingPunct="1">
                        <a:lnSpc>
                          <a:spcPct val="100000"/>
                        </a:lnSpc>
                        <a:spcBef>
                          <a:spcPct val="50000"/>
                        </a:spcBef>
                        <a:spcAft>
                          <a:spcPct val="0"/>
                        </a:spcAft>
                        <a:buClr>
                          <a:schemeClr val="tx2"/>
                        </a:buClr>
                        <a:buSzPct val="70000"/>
                        <a:buFont typeface="Wingdings" pitchFamily="2" charset="2"/>
                        <a:buNone/>
                        <a:tabLst/>
                      </a:pPr>
                      <a:r>
                        <a:rPr kumimoji="0" lang="de-DE" sz="1100" u="none" strike="noStrike" cap="none" normalizeH="0" baseline="0" dirty="0">
                          <a:ln>
                            <a:noFill/>
                          </a:ln>
                          <a:effectLst/>
                        </a:rPr>
                        <a:t>Use </a:t>
                      </a:r>
                      <a:r>
                        <a:rPr kumimoji="0" lang="de-DE" sz="1100" u="none" strike="noStrike" cap="none" normalizeH="0" baseline="0" dirty="0" err="1">
                          <a:ln>
                            <a:noFill/>
                          </a:ln>
                          <a:effectLst/>
                        </a:rPr>
                        <a:t>for</a:t>
                      </a:r>
                      <a:r>
                        <a:rPr kumimoji="0" lang="de-DE" sz="1100" u="none" strike="noStrike" cap="none" normalizeH="0" baseline="0" dirty="0">
                          <a:ln>
                            <a:noFill/>
                          </a:ln>
                          <a:effectLst/>
                        </a:rPr>
                        <a:t> </a:t>
                      </a:r>
                      <a:r>
                        <a:rPr kumimoji="0" lang="de-DE" sz="1100" u="none" strike="noStrike" cap="none" normalizeH="0" baseline="0" dirty="0" err="1">
                          <a:ln>
                            <a:noFill/>
                          </a:ln>
                          <a:effectLst/>
                        </a:rPr>
                        <a:t>the</a:t>
                      </a:r>
                      <a:r>
                        <a:rPr kumimoji="0" lang="de-DE" sz="1100" u="none" strike="noStrike" cap="none" normalizeH="0" baseline="0" dirty="0">
                          <a:ln>
                            <a:noFill/>
                          </a:ln>
                          <a:effectLst/>
                        </a:rPr>
                        <a:t> neutral (E.g. </a:t>
                      </a:r>
                      <a:r>
                        <a:rPr kumimoji="0" lang="de-DE" sz="1100" u="none" strike="noStrike" cap="none" normalizeH="0" baseline="0" dirty="0" err="1">
                          <a:ln>
                            <a:noFill/>
                          </a:ln>
                          <a:effectLst/>
                        </a:rPr>
                        <a:t>phase</a:t>
                      </a:r>
                      <a:r>
                        <a:rPr kumimoji="0" lang="de-DE" sz="1100" u="none" strike="noStrike" cap="none" normalizeH="0" baseline="0" dirty="0">
                          <a:ln>
                            <a:noFill/>
                          </a:ln>
                          <a:effectLst/>
                        </a:rPr>
                        <a:t> </a:t>
                      </a:r>
                      <a:r>
                        <a:rPr kumimoji="0" lang="de-DE" sz="1100" u="none" strike="noStrike" cap="none" normalizeH="0" baseline="0" dirty="0" err="1">
                          <a:ln>
                            <a:noFill/>
                          </a:ln>
                          <a:effectLst/>
                        </a:rPr>
                        <a:t>order</a:t>
                      </a:r>
                      <a:r>
                        <a:rPr kumimoji="0" lang="de-DE" sz="1100" u="none" strike="noStrike" cap="none" normalizeH="0" baseline="0" dirty="0">
                          <a:ln>
                            <a:noFill/>
                          </a:ln>
                          <a:effectLst/>
                        </a:rPr>
                        <a:t>: L1-N-L2-N-L3-N-L1-N… etc.)</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N</a:t>
                      </a:r>
                      <a:endParaRPr lang="it-IT" sz="1100" b="0">
                        <a:solidFill>
                          <a:schemeClr val="tx1"/>
                        </a:solidFill>
                      </a:endParaRPr>
                    </a:p>
                  </a:txBody>
                  <a:tcPr/>
                </a:tc>
                <a:tc>
                  <a:txBody>
                    <a:bodyPr/>
                    <a:lstStyle/>
                    <a:p>
                      <a:pPr algn="ctr"/>
                      <a:endParaRPr lang="it-IT" sz="1100" b="0" dirty="0">
                        <a:solidFill>
                          <a:schemeClr val="tx1"/>
                        </a:solidFill>
                      </a:endParaRPr>
                    </a:p>
                  </a:txBody>
                  <a:tcPr/>
                </a:tc>
                <a:tc>
                  <a:txBody>
                    <a:bodyPr/>
                    <a:lstStyle/>
                    <a:p>
                      <a:pPr algn="ctr"/>
                      <a:endParaRPr lang="it-IT" sz="1100" b="0">
                        <a:solidFill>
                          <a:schemeClr val="tx1"/>
                        </a:solidFill>
                      </a:endParaRPr>
                    </a:p>
                  </a:txBody>
                  <a:tcPr/>
                </a:tc>
                <a:extLst>
                  <a:ext uri="{0D108BD9-81ED-4DB2-BD59-A6C34878D82A}">
                    <a16:rowId xmlns:a16="http://schemas.microsoft.com/office/drawing/2014/main" val="329318156"/>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Slot </a:t>
                      </a:r>
                      <a:r>
                        <a:rPr kumimoji="0" lang="de-DE" sz="1100" u="none" strike="noStrike" cap="none" normalizeH="0" baseline="0" dirty="0" err="1">
                          <a:ln>
                            <a:noFill/>
                          </a:ln>
                          <a:effectLst/>
                        </a:rPr>
                        <a:t>for</a:t>
                      </a:r>
                      <a:r>
                        <a:rPr kumimoji="0" lang="de-DE" sz="1100" u="none" strike="noStrike" cap="none" normalizeH="0" baseline="0" dirty="0">
                          <a:ln>
                            <a:noFill/>
                          </a:ln>
                          <a:effectLst/>
                        </a:rPr>
                        <a:t> </a:t>
                      </a:r>
                      <a:r>
                        <a:rPr kumimoji="0" lang="de-DE" sz="1100" u="none" strike="noStrike" cap="none" normalizeH="0" baseline="0" dirty="0" err="1">
                          <a:ln>
                            <a:noFill/>
                          </a:ln>
                          <a:effectLst/>
                        </a:rPr>
                        <a:t>auxiliary</a:t>
                      </a:r>
                      <a:r>
                        <a:rPr kumimoji="0" lang="de-DE" sz="1100" u="none" strike="noStrike" cap="none" normalizeH="0" baseline="0" dirty="0">
                          <a:ln>
                            <a:noFill/>
                          </a:ln>
                          <a:effectLst/>
                        </a:rPr>
                        <a:t> </a:t>
                      </a:r>
                      <a:r>
                        <a:rPr kumimoji="0" lang="de-DE" sz="1100" u="none" strike="noStrike" cap="none" normalizeH="0" baseline="0" dirty="0" err="1">
                          <a:ln>
                            <a:noFill/>
                          </a:ln>
                          <a:effectLst/>
                        </a:rPr>
                        <a:t>contact</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H</a:t>
                      </a:r>
                      <a:endParaRPr lang="it-IT" sz="1100" b="0">
                        <a:solidFill>
                          <a:schemeClr val="tx1"/>
                        </a:solidFill>
                      </a:endParaRPr>
                    </a:p>
                  </a:txBody>
                  <a:tcPr/>
                </a:tc>
                <a:tc>
                  <a:txBody>
                    <a:bodyPr/>
                    <a:lstStyle/>
                    <a:p>
                      <a:pPr algn="ct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3806849794"/>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Slot </a:t>
                      </a:r>
                      <a:r>
                        <a:rPr kumimoji="0" lang="de-DE" sz="1100" u="none" strike="noStrike" cap="none" normalizeH="0" baseline="0" dirty="0" err="1">
                          <a:ln>
                            <a:noFill/>
                          </a:ln>
                          <a:effectLst/>
                        </a:rPr>
                        <a:t>for</a:t>
                      </a:r>
                      <a:r>
                        <a:rPr kumimoji="0" lang="de-DE" sz="1100" u="none" strike="noStrike" cap="none" normalizeH="0" baseline="0" dirty="0">
                          <a:ln>
                            <a:noFill/>
                          </a:ln>
                          <a:effectLst/>
                        </a:rPr>
                        <a:t> 2 </a:t>
                      </a:r>
                      <a:r>
                        <a:rPr kumimoji="0" lang="de-DE" sz="1100" u="none" strike="noStrike" cap="none" normalizeH="0" baseline="0" dirty="0" err="1">
                          <a:ln>
                            <a:noFill/>
                          </a:ln>
                          <a:effectLst/>
                        </a:rPr>
                        <a:t>auxiliary</a:t>
                      </a:r>
                      <a:r>
                        <a:rPr kumimoji="0" lang="de-DE" sz="1100" u="none" strike="noStrike" cap="none" normalizeH="0" baseline="0" dirty="0">
                          <a:ln>
                            <a:noFill/>
                          </a:ln>
                          <a:effectLst/>
                        </a:rPr>
                        <a:t> </a:t>
                      </a:r>
                      <a:r>
                        <a:rPr kumimoji="0" lang="de-DE" sz="1100" u="none" strike="noStrike" cap="none" normalizeH="0" baseline="0" dirty="0" err="1">
                          <a:ln>
                            <a:noFill/>
                          </a:ln>
                          <a:effectLst/>
                        </a:rPr>
                        <a:t>contact</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H</a:t>
                      </a:r>
                      <a:endParaRPr lang="it-IT" sz="1100" b="0">
                        <a:solidFill>
                          <a:schemeClr val="tx1"/>
                        </a:solidFill>
                      </a:endParaRPr>
                    </a:p>
                  </a:txBody>
                  <a:tcPr/>
                </a:tc>
                <a:tc>
                  <a:txBody>
                    <a:bodyPr/>
                    <a:lstStyle/>
                    <a:p>
                      <a:pPr algn="ctr"/>
                      <a:r>
                        <a:rPr lang="it-IT" sz="1100">
                          <a:solidFill>
                            <a:schemeClr val="tx1"/>
                          </a:solidFill>
                        </a:rPr>
                        <a:t>2</a:t>
                      </a: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4109580560"/>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a:t>
                      </a:r>
                      <a:r>
                        <a:rPr kumimoji="0" lang="de-DE" sz="1100" u="none" strike="noStrike" cap="none" normalizeH="0" baseline="0" dirty="0" err="1">
                          <a:ln>
                            <a:noFill/>
                          </a:ln>
                          <a:effectLst/>
                        </a:rPr>
                        <a:t>Trimmable</a:t>
                      </a:r>
                      <a:r>
                        <a:rPr kumimoji="0" lang="de-DE" sz="1100" u="none" strike="noStrike" cap="none" normalizeH="0" baseline="0" dirty="0">
                          <a:ln>
                            <a:noFill/>
                          </a:ln>
                          <a:effectLst/>
                        </a:rPr>
                        <a:t> </a:t>
                      </a:r>
                      <a:r>
                        <a:rPr kumimoji="0" lang="de-DE" sz="1100" u="none" strike="noStrike" cap="none" normalizeH="0" baseline="0" dirty="0" err="1">
                          <a:ln>
                            <a:noFill/>
                          </a:ln>
                          <a:effectLst/>
                        </a:rPr>
                        <a:t>pins</a:t>
                      </a:r>
                      <a:r>
                        <a:rPr kumimoji="0" lang="de-DE" sz="1100" u="none" strike="noStrike" cap="none" normalizeH="0" baseline="0" dirty="0">
                          <a:ln>
                            <a:noFill/>
                          </a:ln>
                          <a:effectLst/>
                        </a:rPr>
                        <a:t> </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endParaRPr lang="it-IT" sz="1100" b="0">
                        <a:solidFill>
                          <a:schemeClr val="tx1"/>
                        </a:solidFill>
                      </a:endParaRPr>
                    </a:p>
                  </a:txBody>
                  <a:tcPr/>
                </a:tc>
                <a:tc>
                  <a:txBody>
                    <a:bodyPr/>
                    <a:lstStyle/>
                    <a:p>
                      <a:pPr algn="ctr"/>
                      <a:endParaRPr lang="it-IT" sz="1100" b="0">
                        <a:solidFill>
                          <a:schemeClr val="tx1"/>
                        </a:solidFill>
                      </a:endParaRPr>
                    </a:p>
                  </a:txBody>
                  <a:tcPr/>
                </a:tc>
                <a:tc>
                  <a:txBody>
                    <a:bodyPr/>
                    <a:lstStyle/>
                    <a:p>
                      <a:pPr algn="ctr"/>
                      <a:r>
                        <a:rPr lang="it-IT" sz="1100" dirty="0">
                          <a:solidFill>
                            <a:schemeClr val="tx1"/>
                          </a:solidFill>
                        </a:rPr>
                        <a:t>A</a:t>
                      </a:r>
                      <a:endParaRPr lang="it-IT" sz="1100" b="0" dirty="0">
                        <a:solidFill>
                          <a:schemeClr val="tx1"/>
                        </a:solidFill>
                      </a:endParaRPr>
                    </a:p>
                  </a:txBody>
                  <a:tcPr/>
                </a:tc>
                <a:extLst>
                  <a:ext uri="{0D108BD9-81ED-4DB2-BD59-A6C34878D82A}">
                    <a16:rowId xmlns:a16="http://schemas.microsoft.com/office/drawing/2014/main" val="273947201"/>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a:t>
                      </a:r>
                      <a:r>
                        <a:rPr kumimoji="0" lang="de-DE" sz="1100" u="none" strike="noStrike" cap="none" normalizeH="0" baseline="0" dirty="0" err="1">
                          <a:ln>
                            <a:noFill/>
                          </a:ln>
                          <a:effectLst/>
                        </a:rPr>
                        <a:t>Busbar</a:t>
                      </a:r>
                      <a:r>
                        <a:rPr kumimoji="0" lang="de-DE" sz="1100" u="none" strike="noStrike" cap="none" normalizeH="0" baseline="0" dirty="0">
                          <a:ln>
                            <a:noFill/>
                          </a:ln>
                          <a:effectLst/>
                        </a:rPr>
                        <a:t> </a:t>
                      </a:r>
                      <a:r>
                        <a:rPr kumimoji="0" lang="de-DE" sz="1100" u="none" strike="noStrike" cap="none" normalizeH="0" baseline="0" dirty="0" err="1">
                          <a:ln>
                            <a:noFill/>
                          </a:ln>
                          <a:effectLst/>
                        </a:rPr>
                        <a:t>for</a:t>
                      </a:r>
                      <a:r>
                        <a:rPr kumimoji="0" lang="de-DE" sz="1100" u="none" strike="noStrike" cap="none" normalizeH="0" baseline="0" dirty="0">
                          <a:ln>
                            <a:noFill/>
                          </a:ln>
                          <a:effectLst/>
                        </a:rPr>
                        <a:t> </a:t>
                      </a:r>
                      <a:r>
                        <a:rPr kumimoji="0" lang="de-DE" sz="1100" u="none" strike="noStrike" cap="none" normalizeH="0" baseline="0" dirty="0" err="1">
                          <a:ln>
                            <a:noFill/>
                          </a:ln>
                          <a:effectLst/>
                        </a:rPr>
                        <a:t>devices</a:t>
                      </a:r>
                      <a:r>
                        <a:rPr kumimoji="0" lang="de-DE" sz="1100" u="none" strike="noStrike" cap="none" normalizeH="0" baseline="0" dirty="0">
                          <a:ln>
                            <a:noFill/>
                          </a:ln>
                          <a:effectLst/>
                        </a:rPr>
                        <a:t> 3Ph+ N </a:t>
                      </a:r>
                      <a:r>
                        <a:rPr kumimoji="0" lang="de-DE" sz="1100" u="none" strike="noStrike" cap="none" normalizeH="0" baseline="0" dirty="0" err="1">
                          <a:ln>
                            <a:noFill/>
                          </a:ln>
                          <a:effectLst/>
                        </a:rPr>
                        <a:t>with</a:t>
                      </a:r>
                      <a:r>
                        <a:rPr kumimoji="0" lang="de-DE" sz="1100" u="none" strike="noStrike" cap="none" normalizeH="0" baseline="0" dirty="0">
                          <a:ln>
                            <a:noFill/>
                          </a:ln>
                          <a:effectLst/>
                        </a:rPr>
                        <a:t> 1Ph+N (E.g. </a:t>
                      </a:r>
                      <a:r>
                        <a:rPr kumimoji="0" lang="de-DE" sz="1100" u="none" strike="noStrike" cap="none" normalizeH="0" baseline="0" dirty="0" err="1">
                          <a:ln>
                            <a:noFill/>
                          </a:ln>
                          <a:effectLst/>
                        </a:rPr>
                        <a:t>phase</a:t>
                      </a:r>
                      <a:r>
                        <a:rPr kumimoji="0" lang="de-DE" sz="1100" u="none" strike="noStrike" cap="none" normalizeH="0" baseline="0" dirty="0">
                          <a:ln>
                            <a:noFill/>
                          </a:ln>
                          <a:effectLst/>
                        </a:rPr>
                        <a:t> </a:t>
                      </a:r>
                      <a:r>
                        <a:rPr kumimoji="0" lang="de-DE" sz="1100" u="none" strike="noStrike" cap="none" normalizeH="0" baseline="0" dirty="0" err="1">
                          <a:ln>
                            <a:noFill/>
                          </a:ln>
                          <a:effectLst/>
                        </a:rPr>
                        <a:t>order</a:t>
                      </a:r>
                      <a:r>
                        <a:rPr kumimoji="0" lang="de-DE" sz="1100" u="none" strike="noStrike" cap="none" normalizeH="0" baseline="0" dirty="0">
                          <a:ln>
                            <a:noFill/>
                          </a:ln>
                          <a:effectLst/>
                        </a:rPr>
                        <a:t>: L1-L2-L3-N-L1-N-L2-N-L1-N-…)</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N</a:t>
                      </a:r>
                      <a:endParaRPr lang="it-IT" sz="1100" b="0">
                        <a:solidFill>
                          <a:schemeClr val="tx1"/>
                        </a:solidFill>
                      </a:endParaRPr>
                    </a:p>
                  </a:txBody>
                  <a:tcPr/>
                </a:tc>
                <a:tc>
                  <a:txBody>
                    <a:bodyPr/>
                    <a:lstStyle/>
                    <a:p>
                      <a:pPr algn="ctr"/>
                      <a:r>
                        <a:rPr lang="it-IT" sz="1100">
                          <a:solidFill>
                            <a:schemeClr val="tx1"/>
                          </a:solidFill>
                        </a:rPr>
                        <a:t>N</a:t>
                      </a: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4052299903"/>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a:t>
                      </a:r>
                      <a:r>
                        <a:rPr kumimoji="0" lang="de-DE" sz="1100" u="none" strike="noStrike" cap="none" normalizeH="0" baseline="0" dirty="0" err="1">
                          <a:ln>
                            <a:noFill/>
                          </a:ln>
                          <a:effectLst/>
                        </a:rPr>
                        <a:t>Busbar</a:t>
                      </a:r>
                      <a:r>
                        <a:rPr kumimoji="0" lang="de-DE" sz="1100" u="none" strike="noStrike" cap="none" normalizeH="0" baseline="0" dirty="0">
                          <a:ln>
                            <a:noFill/>
                          </a:ln>
                          <a:effectLst/>
                        </a:rPr>
                        <a:t> </a:t>
                      </a:r>
                      <a:r>
                        <a:rPr kumimoji="0" lang="de-DE" sz="1100" u="none" strike="noStrike" cap="none" normalizeH="0" baseline="0" dirty="0" err="1">
                          <a:ln>
                            <a:noFill/>
                          </a:ln>
                          <a:effectLst/>
                        </a:rPr>
                        <a:t>for</a:t>
                      </a:r>
                      <a:r>
                        <a:rPr kumimoji="0" lang="de-DE" sz="1100" u="none" strike="noStrike" cap="none" normalizeH="0" baseline="0" dirty="0">
                          <a:ln>
                            <a:noFill/>
                          </a:ln>
                          <a:effectLst/>
                        </a:rPr>
                        <a:t> IT-</a:t>
                      </a:r>
                      <a:r>
                        <a:rPr kumimoji="0" lang="de-DE" sz="1100" u="none" strike="noStrike" cap="none" normalizeH="0" baseline="0" dirty="0" err="1">
                          <a:ln>
                            <a:noFill/>
                          </a:ln>
                          <a:effectLst/>
                        </a:rPr>
                        <a:t>grids</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I</a:t>
                      </a:r>
                      <a:endParaRPr lang="it-IT" sz="1100" b="0">
                        <a:solidFill>
                          <a:schemeClr val="tx1"/>
                        </a:solidFill>
                      </a:endParaRPr>
                    </a:p>
                  </a:txBody>
                  <a:tcPr/>
                </a:tc>
                <a:tc>
                  <a:txBody>
                    <a:bodyPr/>
                    <a:lstStyle/>
                    <a:p>
                      <a:pPr algn="ctr"/>
                      <a:r>
                        <a:rPr lang="it-IT" sz="1100">
                          <a:solidFill>
                            <a:schemeClr val="tx1"/>
                          </a:solidFill>
                        </a:rPr>
                        <a:t>T</a:t>
                      </a: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2304705350"/>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de-DE" sz="1100" u="none" strike="noStrike" cap="none" normalizeH="0" baseline="0" dirty="0">
                          <a:ln>
                            <a:noFill/>
                          </a:ln>
                          <a:effectLst/>
                        </a:rPr>
                        <a:t> </a:t>
                      </a:r>
                      <a:r>
                        <a:rPr kumimoji="0" lang="de-DE" sz="1100" u="none" strike="noStrike" cap="none" normalizeH="0" baseline="0" dirty="0" err="1">
                          <a:ln>
                            <a:noFill/>
                          </a:ln>
                          <a:effectLst/>
                        </a:rPr>
                        <a:t>Busbar</a:t>
                      </a:r>
                      <a:r>
                        <a:rPr kumimoji="0" lang="de-DE" sz="1100" u="none" strike="noStrike" cap="none" normalizeH="0" baseline="0" dirty="0">
                          <a:ln>
                            <a:noFill/>
                          </a:ln>
                          <a:effectLst/>
                        </a:rPr>
                        <a:t> </a:t>
                      </a:r>
                      <a:r>
                        <a:rPr kumimoji="0" lang="de-DE" sz="1100" u="none" strike="noStrike" cap="none" normalizeH="0" baseline="0" dirty="0" err="1">
                          <a:ln>
                            <a:noFill/>
                          </a:ln>
                          <a:effectLst/>
                        </a:rPr>
                        <a:t>for</a:t>
                      </a:r>
                      <a:r>
                        <a:rPr kumimoji="0" lang="de-DE" sz="1100" u="none" strike="noStrike" cap="none" normalizeH="0" baseline="0" dirty="0">
                          <a:ln>
                            <a:noFill/>
                          </a:ln>
                          <a:effectLst/>
                        </a:rPr>
                        <a:t> UL 489 (Branch </a:t>
                      </a:r>
                      <a:r>
                        <a:rPr kumimoji="0" lang="de-DE" sz="1100" u="none" strike="noStrike" cap="none" normalizeH="0" baseline="0" dirty="0" err="1">
                          <a:ln>
                            <a:noFill/>
                          </a:ln>
                          <a:effectLst/>
                        </a:rPr>
                        <a:t>Protection</a:t>
                      </a:r>
                      <a:r>
                        <a:rPr kumimoji="0" lang="de-DE" sz="1100" u="none" strike="noStrike" cap="none" normalizeH="0" baseline="0" dirty="0">
                          <a:ln>
                            <a:noFill/>
                          </a:ln>
                          <a:effectLst/>
                        </a:rPr>
                        <a:t>)</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B</a:t>
                      </a:r>
                      <a:endParaRPr lang="it-IT" sz="1100" b="0">
                        <a:solidFill>
                          <a:schemeClr val="tx1"/>
                        </a:solidFill>
                      </a:endParaRPr>
                    </a:p>
                  </a:txBody>
                  <a:tcPr/>
                </a:tc>
                <a:tc>
                  <a:txBody>
                    <a:bodyPr/>
                    <a:lstStyle/>
                    <a:p>
                      <a:pPr algn="ctr"/>
                      <a:r>
                        <a:rPr lang="it-IT" sz="1100">
                          <a:solidFill>
                            <a:schemeClr val="tx1"/>
                          </a:solidFill>
                        </a:rPr>
                        <a:t>P</a:t>
                      </a: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487875024"/>
                  </a:ext>
                </a:extLst>
              </a:tr>
              <a:tr h="0">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kumimoji="0" lang="en-US" sz="1100" u="none" strike="noStrike" cap="none" normalizeH="0" baseline="0" dirty="0">
                          <a:ln>
                            <a:noFill/>
                          </a:ln>
                          <a:effectLst/>
                        </a:rPr>
                        <a:t> Busbar for UL 1077 (Supplementary Protection)</a:t>
                      </a:r>
                      <a:endParaRPr kumimoji="0" lang="en-US" sz="1100" b="0" i="0" u="none" strike="noStrike" cap="none" normalizeH="0" baseline="0" dirty="0">
                        <a:ln>
                          <a:noFill/>
                        </a:ln>
                        <a:solidFill>
                          <a:sysClr val="windowText" lastClr="000000"/>
                        </a:solidFill>
                        <a:effectLst/>
                        <a:latin typeface="Arial" charset="0"/>
                        <a:cs typeface="Arial" charset="0"/>
                      </a:endParaRPr>
                    </a:p>
                  </a:txBody>
                  <a:tcPr/>
                </a:tc>
                <a:tc>
                  <a:txBody>
                    <a:bodyPr/>
                    <a:lstStyle/>
                    <a:p>
                      <a:pPr algn="ctr"/>
                      <a:r>
                        <a:rPr lang="it-IT" sz="1100">
                          <a:solidFill>
                            <a:schemeClr val="tx1"/>
                          </a:solidFill>
                        </a:rPr>
                        <a:t>S</a:t>
                      </a:r>
                      <a:endParaRPr lang="it-IT" sz="1100" b="0">
                        <a:solidFill>
                          <a:schemeClr val="tx1"/>
                        </a:solidFill>
                      </a:endParaRPr>
                    </a:p>
                  </a:txBody>
                  <a:tcPr/>
                </a:tc>
                <a:tc>
                  <a:txBody>
                    <a:bodyPr/>
                    <a:lstStyle/>
                    <a:p>
                      <a:pPr algn="ctr"/>
                      <a:r>
                        <a:rPr lang="it-IT" sz="1100">
                          <a:solidFill>
                            <a:schemeClr val="tx1"/>
                          </a:solidFill>
                        </a:rPr>
                        <a:t>P</a:t>
                      </a:r>
                      <a:endParaRPr lang="it-IT" sz="1100" b="0">
                        <a:solidFill>
                          <a:schemeClr val="tx1"/>
                        </a:solidFill>
                      </a:endParaRPr>
                    </a:p>
                  </a:txBody>
                  <a:tcPr/>
                </a:tc>
                <a:tc>
                  <a:txBody>
                    <a:bodyPr/>
                    <a:lstStyle/>
                    <a:p>
                      <a:pPr algn="ctr"/>
                      <a:endParaRPr lang="it-IT" sz="1100" b="0" dirty="0">
                        <a:solidFill>
                          <a:schemeClr val="tx1"/>
                        </a:solidFill>
                      </a:endParaRPr>
                    </a:p>
                  </a:txBody>
                  <a:tcPr/>
                </a:tc>
                <a:extLst>
                  <a:ext uri="{0D108BD9-81ED-4DB2-BD59-A6C34878D82A}">
                    <a16:rowId xmlns:a16="http://schemas.microsoft.com/office/drawing/2014/main" val="751792555"/>
                  </a:ext>
                </a:extLst>
              </a:tr>
            </a:tbl>
          </a:graphicData>
        </a:graphic>
      </p:graphicFrame>
      <p:cxnSp>
        <p:nvCxnSpPr>
          <p:cNvPr id="11" name="Straight Arrow Connector 10">
            <a:extLst>
              <a:ext uri="{FF2B5EF4-FFF2-40B4-BE49-F238E27FC236}">
                <a16:creationId xmlns:a16="http://schemas.microsoft.com/office/drawing/2014/main" id="{E4435FCB-C43A-497C-96C2-2F4583A31D6C}"/>
              </a:ext>
            </a:extLst>
          </p:cNvPr>
          <p:cNvCxnSpPr>
            <a:cxnSpLocks/>
          </p:cNvCxnSpPr>
          <p:nvPr/>
        </p:nvCxnSpPr>
        <p:spPr bwMode="gray">
          <a:xfrm>
            <a:off x="5566422" y="3235124"/>
            <a:ext cx="182829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E2569D-E601-47F8-B4A4-C3916DFE7D9A}"/>
              </a:ext>
            </a:extLst>
          </p:cNvPr>
          <p:cNvSpPr/>
          <p:nvPr/>
        </p:nvSpPr>
        <p:spPr bwMode="gray">
          <a:xfrm>
            <a:off x="5456894"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13" name="Rectangle 12">
            <a:extLst>
              <a:ext uri="{FF2B5EF4-FFF2-40B4-BE49-F238E27FC236}">
                <a16:creationId xmlns:a16="http://schemas.microsoft.com/office/drawing/2014/main" id="{D4C16F93-5991-4F78-B4E8-11B620F7A14E}"/>
              </a:ext>
            </a:extLst>
          </p:cNvPr>
          <p:cNvSpPr/>
          <p:nvPr/>
        </p:nvSpPr>
        <p:spPr bwMode="gray">
          <a:xfrm>
            <a:off x="5708591"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14" name="Rectangle 13">
            <a:extLst>
              <a:ext uri="{FF2B5EF4-FFF2-40B4-BE49-F238E27FC236}">
                <a16:creationId xmlns:a16="http://schemas.microsoft.com/office/drawing/2014/main" id="{F4CF3427-96A3-4C16-8476-BE8513DE9464}"/>
              </a:ext>
            </a:extLst>
          </p:cNvPr>
          <p:cNvSpPr/>
          <p:nvPr/>
        </p:nvSpPr>
        <p:spPr bwMode="gray">
          <a:xfrm>
            <a:off x="5961008" y="2768319"/>
            <a:ext cx="252000" cy="18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 name="Rectangle 1">
            <a:extLst>
              <a:ext uri="{FF2B5EF4-FFF2-40B4-BE49-F238E27FC236}">
                <a16:creationId xmlns:a16="http://schemas.microsoft.com/office/drawing/2014/main" id="{E6B06988-55FF-41D5-9CC7-A769514F626F}"/>
              </a:ext>
            </a:extLst>
          </p:cNvPr>
          <p:cNvSpPr/>
          <p:nvPr/>
        </p:nvSpPr>
        <p:spPr>
          <a:xfrm>
            <a:off x="5447917" y="2985045"/>
            <a:ext cx="779381" cy="307777"/>
          </a:xfrm>
          <a:prstGeom prst="rect">
            <a:avLst/>
          </a:prstGeom>
        </p:spPr>
        <p:txBody>
          <a:bodyPr wrap="none">
            <a:spAutoFit/>
          </a:bodyPr>
          <a:lstStyle/>
          <a:p>
            <a:r>
              <a:rPr lang="en-GB" sz="1400" dirty="0"/>
              <a:t>6   7    7</a:t>
            </a:r>
            <a:endParaRPr lang="it-IT" sz="1400" dirty="0"/>
          </a:p>
        </p:txBody>
      </p:sp>
    </p:spTree>
    <p:extLst>
      <p:ext uri="{BB962C8B-B14F-4D97-AF65-F5344CB8AC3E}">
        <p14:creationId xmlns:p14="http://schemas.microsoft.com/office/powerpoint/2010/main" val="65980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E18A58-FAB5-43F3-9283-EB28FB434B96}"/>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1EF91D66-3A7E-424F-8C89-27DD1C3A5224}"/>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C1A8B630-2F6F-47DD-94B1-8DE3C0F8D8EF}"/>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5E8CB233-12F5-49DC-AA5F-7A0ED2C9CA60}"/>
              </a:ext>
            </a:extLst>
          </p:cNvPr>
          <p:cNvSpPr>
            <a:spLocks noGrp="1"/>
          </p:cNvSpPr>
          <p:nvPr>
            <p:ph type="sldNum" sz="quarter" idx="12"/>
          </p:nvPr>
        </p:nvSpPr>
        <p:spPr/>
        <p:txBody>
          <a:bodyPr/>
          <a:lstStyle/>
          <a:p>
            <a:r>
              <a:rPr lang="en-US"/>
              <a:t>Slide </a:t>
            </a:r>
            <a:fld id="{619F89D8-7AE3-494A-97F3-03D680869632}" type="slidenum">
              <a:rPr lang="en-US" smtClean="0"/>
              <a:pPr/>
              <a:t>6</a:t>
            </a:fld>
            <a:endParaRPr lang="en-US"/>
          </a:p>
        </p:txBody>
      </p:sp>
      <p:sp>
        <p:nvSpPr>
          <p:cNvPr id="7" name="Text Placeholder 6">
            <a:extLst>
              <a:ext uri="{FF2B5EF4-FFF2-40B4-BE49-F238E27FC236}">
                <a16:creationId xmlns:a16="http://schemas.microsoft.com/office/drawing/2014/main" id="{CE2596FD-51EC-45CF-9A95-7D2E2F09D5AC}"/>
              </a:ext>
            </a:extLst>
          </p:cNvPr>
          <p:cNvSpPr>
            <a:spLocks noGrp="1"/>
          </p:cNvSpPr>
          <p:nvPr>
            <p:ph type="body" sz="quarter" idx="16"/>
          </p:nvPr>
        </p:nvSpPr>
        <p:spPr/>
        <p:txBody>
          <a:bodyPr/>
          <a:lstStyle/>
          <a:p>
            <a:r>
              <a:rPr lang="it-IT" dirty="0"/>
              <a:t>Step 1 - </a:t>
            </a:r>
            <a:r>
              <a:rPr lang="en-GB" dirty="0"/>
              <a:t>Preliminary information</a:t>
            </a:r>
          </a:p>
        </p:txBody>
      </p:sp>
      <p:sp>
        <p:nvSpPr>
          <p:cNvPr id="10" name="Text Placeholder 9">
            <a:extLst>
              <a:ext uri="{FF2B5EF4-FFF2-40B4-BE49-F238E27FC236}">
                <a16:creationId xmlns:a16="http://schemas.microsoft.com/office/drawing/2014/main" id="{0530692B-186F-4EBE-B47D-430958A34A81}"/>
              </a:ext>
            </a:extLst>
          </p:cNvPr>
          <p:cNvSpPr>
            <a:spLocks noGrp="1"/>
          </p:cNvSpPr>
          <p:nvPr>
            <p:ph type="body" sz="quarter" idx="17"/>
          </p:nvPr>
        </p:nvSpPr>
        <p:spPr/>
        <p:txBody>
          <a:bodyPr/>
          <a:lstStyle/>
          <a:p>
            <a:r>
              <a:rPr lang="it-IT" dirty="0"/>
              <a:t>Step 2 - W</a:t>
            </a:r>
            <a:r>
              <a:rPr lang="en-GB" dirty="0" err="1"/>
              <a:t>iring</a:t>
            </a:r>
            <a:r>
              <a:rPr lang="en-GB" dirty="0"/>
              <a:t> examples</a:t>
            </a:r>
          </a:p>
          <a:p>
            <a:endParaRPr lang="it-IT" dirty="0"/>
          </a:p>
        </p:txBody>
      </p:sp>
      <p:sp>
        <p:nvSpPr>
          <p:cNvPr id="13" name="Content Placeholder 1">
            <a:extLst>
              <a:ext uri="{FF2B5EF4-FFF2-40B4-BE49-F238E27FC236}">
                <a16:creationId xmlns:a16="http://schemas.microsoft.com/office/drawing/2014/main" id="{3799B3C7-5223-43EC-BD8C-54CA06051A5C}"/>
              </a:ext>
            </a:extLst>
          </p:cNvPr>
          <p:cNvSpPr txBox="1">
            <a:spLocks noGrp="1"/>
          </p:cNvSpPr>
          <p:nvPr>
            <p:ph sz="quarter" idx="20"/>
          </p:nvPr>
        </p:nvSpPr>
        <p:spPr bwMode="gray">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GB" dirty="0"/>
              <a:t>The suitable busbar for the desired application can be found with the help of wiring examples on </a:t>
            </a:r>
            <a:r>
              <a:rPr lang="en-GB" dirty="0">
                <a:hlinkClick r:id="rId2"/>
              </a:rPr>
              <a:t>ABB catalogue</a:t>
            </a:r>
            <a:r>
              <a:rPr lang="en-GB" dirty="0"/>
              <a:t>.</a:t>
            </a:r>
          </a:p>
          <a:p>
            <a:pPr marL="285750" indent="-285750" algn="just">
              <a:buFont typeface="Arial" panose="020B0604020202020204" pitchFamily="34" charset="0"/>
              <a:buChar char="•"/>
            </a:pPr>
            <a:endParaRPr lang="en-GB" dirty="0"/>
          </a:p>
          <a:p>
            <a:pPr algn="just"/>
            <a:endParaRPr lang="en-GB" dirty="0"/>
          </a:p>
        </p:txBody>
      </p:sp>
      <p:sp>
        <p:nvSpPr>
          <p:cNvPr id="12" name="Content Placeholder 1">
            <a:extLst>
              <a:ext uri="{FF2B5EF4-FFF2-40B4-BE49-F238E27FC236}">
                <a16:creationId xmlns:a16="http://schemas.microsoft.com/office/drawing/2014/main" id="{3DCC99B3-EF14-4EBE-AB95-7673E3BD38A0}"/>
              </a:ext>
            </a:extLst>
          </p:cNvPr>
          <p:cNvSpPr>
            <a:spLocks noGrp="1"/>
          </p:cNvSpPr>
          <p:nvPr>
            <p:ph sz="quarter" idx="19"/>
          </p:nvPr>
        </p:nvSpPr>
        <p:spPr/>
        <p:txBody>
          <a:bodyPr/>
          <a:lstStyle/>
          <a:p>
            <a:pPr marL="285750" indent="-285750" algn="just">
              <a:buFont typeface="Arial" panose="020B0604020202020204" pitchFamily="34" charset="0"/>
              <a:buChar char="•"/>
            </a:pPr>
            <a:r>
              <a:rPr lang="en-GB" dirty="0"/>
              <a:t>Type of devices</a:t>
            </a:r>
          </a:p>
          <a:p>
            <a:pPr marL="285750" indent="-285750" algn="just">
              <a:buFont typeface="Arial" panose="020B0604020202020204" pitchFamily="34" charset="0"/>
              <a:buChar char="•"/>
            </a:pPr>
            <a:r>
              <a:rPr lang="en-GB" dirty="0"/>
              <a:t>Number of devices</a:t>
            </a:r>
          </a:p>
          <a:p>
            <a:pPr marL="285750" indent="-285750" algn="just">
              <a:buFont typeface="Arial" panose="020B0604020202020204" pitchFamily="34" charset="0"/>
              <a:buChar char="•"/>
            </a:pPr>
            <a:r>
              <a:rPr lang="en-GB" dirty="0"/>
              <a:t>Presence of auxiliary contacts</a:t>
            </a:r>
          </a:p>
          <a:p>
            <a:pPr marL="285750" indent="-285750" algn="just">
              <a:buFont typeface="Arial" panose="020B0604020202020204" pitchFamily="34" charset="0"/>
              <a:buChar char="•"/>
            </a:pPr>
            <a:r>
              <a:rPr lang="en-GB" dirty="0"/>
              <a:t>Number of phases</a:t>
            </a:r>
          </a:p>
          <a:p>
            <a:pPr marL="285750" indent="-285750" algn="just">
              <a:buFont typeface="Arial" panose="020B0604020202020204" pitchFamily="34" charset="0"/>
              <a:buChar char="•"/>
            </a:pPr>
            <a:r>
              <a:rPr lang="en-GB" dirty="0"/>
              <a:t>Phases sequence</a:t>
            </a:r>
          </a:p>
          <a:p>
            <a:pPr marL="285750" indent="-285750" algn="just">
              <a:buFont typeface="Arial" panose="020B0604020202020204" pitchFamily="34" charset="0"/>
              <a:buChar char="•"/>
            </a:pPr>
            <a:r>
              <a:rPr lang="en-GB" dirty="0"/>
              <a:t>Rated current</a:t>
            </a:r>
          </a:p>
          <a:p>
            <a:pPr marL="285750" indent="-285750" algn="just">
              <a:buFont typeface="Arial" panose="020B0604020202020204" pitchFamily="34" charset="0"/>
              <a:buChar char="•"/>
            </a:pPr>
            <a:r>
              <a:rPr lang="en-GB" dirty="0"/>
              <a:t>Top/bottom installation</a:t>
            </a:r>
          </a:p>
          <a:p>
            <a:pPr marL="285750" indent="-285750" algn="just">
              <a:buFont typeface="Arial" panose="020B0604020202020204" pitchFamily="34" charset="0"/>
              <a:buChar char="•"/>
            </a:pPr>
            <a:r>
              <a:rPr lang="en-GB" dirty="0"/>
              <a:t>Pre-assembled/suitable for cutting</a:t>
            </a:r>
          </a:p>
        </p:txBody>
      </p:sp>
      <p:sp>
        <p:nvSpPr>
          <p:cNvPr id="9" name="Subtitle 8">
            <a:extLst>
              <a:ext uri="{FF2B5EF4-FFF2-40B4-BE49-F238E27FC236}">
                <a16:creationId xmlns:a16="http://schemas.microsoft.com/office/drawing/2014/main" id="{F3DA47F7-C91E-4441-8952-F97339D80EEB}"/>
              </a:ext>
            </a:extLst>
          </p:cNvPr>
          <p:cNvSpPr>
            <a:spLocks noGrp="1"/>
          </p:cNvSpPr>
          <p:nvPr>
            <p:ph type="subTitle" idx="13"/>
          </p:nvPr>
        </p:nvSpPr>
        <p:spPr/>
        <p:txBody>
          <a:bodyPr/>
          <a:lstStyle/>
          <a:p>
            <a:r>
              <a:rPr lang="it-IT" err="1"/>
              <a:t>Selection</a:t>
            </a:r>
            <a:r>
              <a:rPr lang="it-IT"/>
              <a:t> Criterion</a:t>
            </a:r>
          </a:p>
        </p:txBody>
      </p:sp>
      <p:pic>
        <p:nvPicPr>
          <p:cNvPr id="14" name="Picture 168">
            <a:extLst>
              <a:ext uri="{FF2B5EF4-FFF2-40B4-BE49-F238E27FC236}">
                <a16:creationId xmlns:a16="http://schemas.microsoft.com/office/drawing/2014/main" id="{490DF22D-B875-4045-9197-F58544FC0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130" y="3423855"/>
            <a:ext cx="2461493"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1">
            <a:extLst>
              <a:ext uri="{FF2B5EF4-FFF2-40B4-BE49-F238E27FC236}">
                <a16:creationId xmlns:a16="http://schemas.microsoft.com/office/drawing/2014/main" id="{9164F465-2926-4F00-892C-85C9A180C9FB}"/>
              </a:ext>
            </a:extLst>
          </p:cNvPr>
          <p:cNvSpPr txBox="1">
            <a:spLocks/>
          </p:cNvSpPr>
          <p:nvPr/>
        </p:nvSpPr>
        <p:spPr bwMode="gray">
          <a:xfrm>
            <a:off x="4578015" y="5129848"/>
            <a:ext cx="4318585" cy="1518651"/>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ctr"/>
            <a:r>
              <a:rPr lang="en-GB"/>
              <a:t>Place for mounting                  Phase(s) indication</a:t>
            </a:r>
          </a:p>
        </p:txBody>
      </p:sp>
      <p:sp>
        <p:nvSpPr>
          <p:cNvPr id="16" name="Oval 15">
            <a:extLst>
              <a:ext uri="{FF2B5EF4-FFF2-40B4-BE49-F238E27FC236}">
                <a16:creationId xmlns:a16="http://schemas.microsoft.com/office/drawing/2014/main" id="{F7F62380-D4B0-4CC3-AA98-E6846F50A64C}"/>
              </a:ext>
            </a:extLst>
          </p:cNvPr>
          <p:cNvSpPr/>
          <p:nvPr/>
        </p:nvSpPr>
        <p:spPr bwMode="gray">
          <a:xfrm>
            <a:off x="6464808" y="4461597"/>
            <a:ext cx="466344" cy="518281"/>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p>
        </p:txBody>
      </p:sp>
      <p:sp>
        <p:nvSpPr>
          <p:cNvPr id="17" name="Oval 16">
            <a:extLst>
              <a:ext uri="{FF2B5EF4-FFF2-40B4-BE49-F238E27FC236}">
                <a16:creationId xmlns:a16="http://schemas.microsoft.com/office/drawing/2014/main" id="{CFA487EF-ACD9-40BC-94F7-635F2334366B}"/>
              </a:ext>
            </a:extLst>
          </p:cNvPr>
          <p:cNvSpPr/>
          <p:nvPr/>
        </p:nvSpPr>
        <p:spPr bwMode="gray">
          <a:xfrm>
            <a:off x="5924925" y="4286433"/>
            <a:ext cx="466344" cy="518281"/>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p>
        </p:txBody>
      </p:sp>
      <p:cxnSp>
        <p:nvCxnSpPr>
          <p:cNvPr id="18" name="Straight Arrow Connector 17">
            <a:extLst>
              <a:ext uri="{FF2B5EF4-FFF2-40B4-BE49-F238E27FC236}">
                <a16:creationId xmlns:a16="http://schemas.microsoft.com/office/drawing/2014/main" id="{F4A28458-CEC1-434E-A112-C8779159191C}"/>
              </a:ext>
            </a:extLst>
          </p:cNvPr>
          <p:cNvCxnSpPr>
            <a:stCxn id="16" idx="6"/>
          </p:cNvCxnSpPr>
          <p:nvPr/>
        </p:nvCxnSpPr>
        <p:spPr bwMode="gray">
          <a:xfrm>
            <a:off x="6931152" y="4720738"/>
            <a:ext cx="457200" cy="386772"/>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98D06AA-DCDB-4DFD-A979-8C1ACB071749}"/>
              </a:ext>
            </a:extLst>
          </p:cNvPr>
          <p:cNvCxnSpPr>
            <a:stCxn id="17" idx="4"/>
          </p:cNvCxnSpPr>
          <p:nvPr/>
        </p:nvCxnSpPr>
        <p:spPr bwMode="gray">
          <a:xfrm flipH="1">
            <a:off x="6007608" y="4804714"/>
            <a:ext cx="150489" cy="302796"/>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09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44D3053-CC84-44B8-88CD-D730DB69E926}"/>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EE75D722-6AD3-49E7-9F63-D22916B1C789}"/>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0A0CF3D2-1748-4F86-B554-7439D0338E31}"/>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E236996F-42CC-4F6F-8EBC-2C87CECBC25E}"/>
              </a:ext>
            </a:extLst>
          </p:cNvPr>
          <p:cNvSpPr>
            <a:spLocks noGrp="1"/>
          </p:cNvSpPr>
          <p:nvPr>
            <p:ph type="sldNum" sz="quarter" idx="12"/>
          </p:nvPr>
        </p:nvSpPr>
        <p:spPr/>
        <p:txBody>
          <a:bodyPr/>
          <a:lstStyle/>
          <a:p>
            <a:r>
              <a:rPr lang="en-US"/>
              <a:t>Slide </a:t>
            </a:r>
            <a:fld id="{619F89D8-7AE3-494A-97F3-03D680869632}" type="slidenum">
              <a:rPr lang="en-US" smtClean="0"/>
              <a:pPr/>
              <a:t>7</a:t>
            </a:fld>
            <a:endParaRPr lang="en-US"/>
          </a:p>
        </p:txBody>
      </p:sp>
      <p:sp>
        <p:nvSpPr>
          <p:cNvPr id="9" name="Subtitle 8">
            <a:extLst>
              <a:ext uri="{FF2B5EF4-FFF2-40B4-BE49-F238E27FC236}">
                <a16:creationId xmlns:a16="http://schemas.microsoft.com/office/drawing/2014/main" id="{E72EA90E-7A22-453C-AF19-C2D57FC99450}"/>
              </a:ext>
            </a:extLst>
          </p:cNvPr>
          <p:cNvSpPr>
            <a:spLocks noGrp="1"/>
          </p:cNvSpPr>
          <p:nvPr>
            <p:ph type="subTitle" idx="13"/>
          </p:nvPr>
        </p:nvSpPr>
        <p:spPr/>
        <p:txBody>
          <a:bodyPr/>
          <a:lstStyle/>
          <a:p>
            <a:r>
              <a:rPr lang="it-IT" err="1"/>
              <a:t>Selection</a:t>
            </a:r>
            <a:r>
              <a:rPr lang="it-IT"/>
              <a:t> Criterion</a:t>
            </a:r>
          </a:p>
        </p:txBody>
      </p:sp>
      <p:sp>
        <p:nvSpPr>
          <p:cNvPr id="2" name="Text Placeholder 1">
            <a:extLst>
              <a:ext uri="{FF2B5EF4-FFF2-40B4-BE49-F238E27FC236}">
                <a16:creationId xmlns:a16="http://schemas.microsoft.com/office/drawing/2014/main" id="{58B33132-E4D5-4CCC-9F3A-2DF936BA1B95}"/>
              </a:ext>
            </a:extLst>
          </p:cNvPr>
          <p:cNvSpPr>
            <a:spLocks noGrp="1"/>
          </p:cNvSpPr>
          <p:nvPr>
            <p:ph type="body" sz="quarter" idx="16"/>
          </p:nvPr>
        </p:nvSpPr>
        <p:spPr/>
        <p:txBody>
          <a:bodyPr/>
          <a:lstStyle/>
          <a:p>
            <a:r>
              <a:rPr lang="it-IT" dirty="0"/>
              <a:t>Step 2 - W</a:t>
            </a:r>
            <a:r>
              <a:rPr lang="en-GB" dirty="0" err="1"/>
              <a:t>iring</a:t>
            </a:r>
            <a:r>
              <a:rPr lang="en-GB" dirty="0"/>
              <a:t> examples</a:t>
            </a:r>
          </a:p>
          <a:p>
            <a:endParaRPr lang="it-IT" dirty="0"/>
          </a:p>
        </p:txBody>
      </p:sp>
      <p:sp>
        <p:nvSpPr>
          <p:cNvPr id="10" name="Content Placeholder 9">
            <a:extLst>
              <a:ext uri="{FF2B5EF4-FFF2-40B4-BE49-F238E27FC236}">
                <a16:creationId xmlns:a16="http://schemas.microsoft.com/office/drawing/2014/main" id="{E300EF45-C529-4C28-B95A-6AE12531BE98}"/>
              </a:ext>
            </a:extLst>
          </p:cNvPr>
          <p:cNvSpPr>
            <a:spLocks noGrp="1"/>
          </p:cNvSpPr>
          <p:nvPr>
            <p:ph sz="quarter" idx="19"/>
          </p:nvPr>
        </p:nvSpPr>
        <p:spPr/>
        <p:txBody>
          <a:bodyPr/>
          <a:lstStyle/>
          <a:p>
            <a:r>
              <a:rPr lang="en-US" dirty="0"/>
              <a:t>Several wiring examples are available according to:</a:t>
            </a:r>
          </a:p>
          <a:p>
            <a:pPr marL="285750" indent="-285750">
              <a:buFont typeface="Arial" panose="020B0604020202020204" pitchFamily="34" charset="0"/>
              <a:buChar char="•"/>
            </a:pPr>
            <a:r>
              <a:rPr lang="en-US" dirty="0"/>
              <a:t>Phases</a:t>
            </a:r>
          </a:p>
          <a:p>
            <a:pPr marL="285750" indent="-285750">
              <a:buFont typeface="Arial" panose="020B0604020202020204" pitchFamily="34" charset="0"/>
              <a:buChar char="•"/>
            </a:pPr>
            <a:r>
              <a:rPr lang="en-US" dirty="0"/>
              <a:t>Phases sequence</a:t>
            </a:r>
          </a:p>
          <a:p>
            <a:pPr marL="285750" indent="-285750">
              <a:buFont typeface="Arial" panose="020B0604020202020204" pitchFamily="34" charset="0"/>
              <a:buChar char="•"/>
            </a:pPr>
            <a:r>
              <a:rPr lang="en-US" dirty="0"/>
              <a:t>Number of pins</a:t>
            </a:r>
          </a:p>
          <a:p>
            <a:pPr marL="285750" indent="-285750">
              <a:buFont typeface="Arial" panose="020B0604020202020204" pitchFamily="34" charset="0"/>
              <a:buChar char="•"/>
            </a:pPr>
            <a:r>
              <a:rPr lang="en-US" dirty="0"/>
              <a:t>Main protection device</a:t>
            </a:r>
          </a:p>
          <a:p>
            <a:pPr marL="285750" indent="-285750">
              <a:buFont typeface="Arial" panose="020B0604020202020204" pitchFamily="34" charset="0"/>
              <a:buChar char="•"/>
            </a:pPr>
            <a:r>
              <a:rPr lang="en-US" dirty="0"/>
              <a:t>Mounting position</a:t>
            </a:r>
          </a:p>
          <a:p>
            <a:endParaRPr lang="it-IT" dirty="0"/>
          </a:p>
        </p:txBody>
      </p:sp>
      <p:pic>
        <p:nvPicPr>
          <p:cNvPr id="6" name="Picture 5">
            <a:extLst>
              <a:ext uri="{FF2B5EF4-FFF2-40B4-BE49-F238E27FC236}">
                <a16:creationId xmlns:a16="http://schemas.microsoft.com/office/drawing/2014/main" id="{7125AEAC-063D-48A0-B0C3-A15ED490B5E2}"/>
              </a:ext>
            </a:extLst>
          </p:cNvPr>
          <p:cNvPicPr>
            <a:picLocks noChangeAspect="1"/>
          </p:cNvPicPr>
          <p:nvPr/>
        </p:nvPicPr>
        <p:blipFill>
          <a:blip r:embed="rId2"/>
          <a:stretch>
            <a:fillRect/>
          </a:stretch>
        </p:blipFill>
        <p:spPr>
          <a:xfrm>
            <a:off x="4789655" y="2525171"/>
            <a:ext cx="3964151" cy="3255178"/>
          </a:xfrm>
          <a:prstGeom prst="rect">
            <a:avLst/>
          </a:prstGeom>
        </p:spPr>
      </p:pic>
    </p:spTree>
    <p:extLst>
      <p:ext uri="{BB962C8B-B14F-4D97-AF65-F5344CB8AC3E}">
        <p14:creationId xmlns:p14="http://schemas.microsoft.com/office/powerpoint/2010/main" val="140751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295EC6F-CB7F-48D6-839C-86B6CE74F826}"/>
              </a:ext>
            </a:extLst>
          </p:cNvPr>
          <p:cNvSpPr>
            <a:spLocks noGrp="1"/>
          </p:cNvSpPr>
          <p:nvPr>
            <p:ph type="title"/>
          </p:nvPr>
        </p:nvSpPr>
        <p:spPr/>
        <p:txBody>
          <a:bodyPr/>
          <a:lstStyle/>
          <a:p>
            <a:r>
              <a:rPr lang="it-IT" err="1"/>
              <a:t>Busbars</a:t>
            </a:r>
            <a:endParaRPr lang="it-IT"/>
          </a:p>
        </p:txBody>
      </p:sp>
      <p:sp>
        <p:nvSpPr>
          <p:cNvPr id="7" name="Footer Placeholder 6">
            <a:extLst>
              <a:ext uri="{FF2B5EF4-FFF2-40B4-BE49-F238E27FC236}">
                <a16:creationId xmlns:a16="http://schemas.microsoft.com/office/drawing/2014/main" id="{5839C797-BE22-40AB-B0DA-01856CD701F3}"/>
              </a:ext>
            </a:extLst>
          </p:cNvPr>
          <p:cNvSpPr>
            <a:spLocks noGrp="1"/>
          </p:cNvSpPr>
          <p:nvPr>
            <p:ph type="ftr" sz="quarter" idx="10"/>
          </p:nvPr>
        </p:nvSpPr>
        <p:spPr/>
        <p:txBody>
          <a:bodyPr/>
          <a:lstStyle/>
          <a:p>
            <a:pPr lvl="8"/>
            <a:endParaRPr lang="en-US"/>
          </a:p>
        </p:txBody>
      </p:sp>
      <p:sp>
        <p:nvSpPr>
          <p:cNvPr id="8" name="Date Placeholder 7">
            <a:extLst>
              <a:ext uri="{FF2B5EF4-FFF2-40B4-BE49-F238E27FC236}">
                <a16:creationId xmlns:a16="http://schemas.microsoft.com/office/drawing/2014/main" id="{71A7023A-521E-4DC2-B2F9-A7DBDD28542E}"/>
              </a:ext>
            </a:extLst>
          </p:cNvPr>
          <p:cNvSpPr>
            <a:spLocks noGrp="1"/>
          </p:cNvSpPr>
          <p:nvPr>
            <p:ph type="dt" sz="half" idx="11"/>
          </p:nvPr>
        </p:nvSpPr>
        <p:spPr/>
        <p:txBody>
          <a:bodyPr/>
          <a:lstStyle/>
          <a:p>
            <a:fld id="{86C11801-1BEF-46D9-879F-590C601D8597}" type="datetime4">
              <a:rPr lang="en-US" smtClean="0"/>
              <a:t>May 6, 2021</a:t>
            </a:fld>
            <a:endParaRPr lang="en-US"/>
          </a:p>
        </p:txBody>
      </p:sp>
      <p:sp>
        <p:nvSpPr>
          <p:cNvPr id="9" name="Slide Number Placeholder 8">
            <a:extLst>
              <a:ext uri="{FF2B5EF4-FFF2-40B4-BE49-F238E27FC236}">
                <a16:creationId xmlns:a16="http://schemas.microsoft.com/office/drawing/2014/main" id="{3808F197-02FF-4F5F-92ED-9290D533CC78}"/>
              </a:ext>
            </a:extLst>
          </p:cNvPr>
          <p:cNvSpPr>
            <a:spLocks noGrp="1"/>
          </p:cNvSpPr>
          <p:nvPr>
            <p:ph type="sldNum" sz="quarter" idx="12"/>
          </p:nvPr>
        </p:nvSpPr>
        <p:spPr/>
        <p:txBody>
          <a:bodyPr/>
          <a:lstStyle/>
          <a:p>
            <a:r>
              <a:rPr lang="en-US"/>
              <a:t>Slide </a:t>
            </a:r>
            <a:fld id="{619F89D8-7AE3-494A-97F3-03D680869632}" type="slidenum">
              <a:rPr lang="en-US" smtClean="0"/>
              <a:pPr/>
              <a:t>8</a:t>
            </a:fld>
            <a:endParaRPr lang="en-US"/>
          </a:p>
        </p:txBody>
      </p:sp>
      <p:pic>
        <p:nvPicPr>
          <p:cNvPr id="19" name="Content Placeholder 18">
            <a:extLst>
              <a:ext uri="{FF2B5EF4-FFF2-40B4-BE49-F238E27FC236}">
                <a16:creationId xmlns:a16="http://schemas.microsoft.com/office/drawing/2014/main" id="{BF8B8273-A626-4F30-A802-3A3D25EB2B3B}"/>
              </a:ext>
            </a:extLst>
          </p:cNvPr>
          <p:cNvPicPr>
            <a:picLocks noGrp="1" noChangeAspect="1"/>
          </p:cNvPicPr>
          <p:nvPr>
            <p:ph sz="quarter" idx="20"/>
          </p:nvPr>
        </p:nvPicPr>
        <p:blipFill>
          <a:blip r:embed="rId2"/>
          <a:stretch>
            <a:fillRect/>
          </a:stretch>
        </p:blipFill>
        <p:spPr>
          <a:xfrm>
            <a:off x="5442405" y="2172434"/>
            <a:ext cx="2694666" cy="1371719"/>
          </a:xfrm>
          <a:prstGeom prst="rect">
            <a:avLst/>
          </a:prstGeom>
        </p:spPr>
      </p:pic>
      <p:pic>
        <p:nvPicPr>
          <p:cNvPr id="18" name="Content Placeholder 17">
            <a:extLst>
              <a:ext uri="{FF2B5EF4-FFF2-40B4-BE49-F238E27FC236}">
                <a16:creationId xmlns:a16="http://schemas.microsoft.com/office/drawing/2014/main" id="{FE955994-EFE6-46E6-A02F-526D90A7D605}"/>
              </a:ext>
            </a:extLst>
          </p:cNvPr>
          <p:cNvPicPr>
            <a:picLocks noGrp="1" noChangeAspect="1"/>
          </p:cNvPicPr>
          <p:nvPr>
            <p:ph sz="quarter" idx="19"/>
          </p:nvPr>
        </p:nvPicPr>
        <p:blipFill>
          <a:blip r:embed="rId3"/>
          <a:stretch>
            <a:fillRect/>
          </a:stretch>
        </p:blipFill>
        <p:spPr>
          <a:xfrm>
            <a:off x="1181221" y="2337041"/>
            <a:ext cx="2334970" cy="1042506"/>
          </a:xfrm>
          <a:prstGeom prst="rect">
            <a:avLst/>
          </a:prstGeom>
        </p:spPr>
      </p:pic>
      <p:sp>
        <p:nvSpPr>
          <p:cNvPr id="14" name="Subtitle 13">
            <a:extLst>
              <a:ext uri="{FF2B5EF4-FFF2-40B4-BE49-F238E27FC236}">
                <a16:creationId xmlns:a16="http://schemas.microsoft.com/office/drawing/2014/main" id="{8938DBC3-5F04-452D-8402-CEB4CDDA47F5}"/>
              </a:ext>
            </a:extLst>
          </p:cNvPr>
          <p:cNvSpPr>
            <a:spLocks noGrp="1"/>
          </p:cNvSpPr>
          <p:nvPr>
            <p:ph type="subTitle" idx="13"/>
          </p:nvPr>
        </p:nvSpPr>
        <p:spPr/>
        <p:txBody>
          <a:bodyPr/>
          <a:lstStyle/>
          <a:p>
            <a:r>
              <a:rPr lang="it-IT" err="1"/>
              <a:t>Feeding</a:t>
            </a:r>
            <a:r>
              <a:rPr lang="it-IT"/>
              <a:t> Position</a:t>
            </a:r>
          </a:p>
        </p:txBody>
      </p:sp>
      <p:sp>
        <p:nvSpPr>
          <p:cNvPr id="17" name="Content Placeholder 16">
            <a:extLst>
              <a:ext uri="{FF2B5EF4-FFF2-40B4-BE49-F238E27FC236}">
                <a16:creationId xmlns:a16="http://schemas.microsoft.com/office/drawing/2014/main" id="{B3E2F3EF-8483-471D-8E41-C95CE5E95131}"/>
              </a:ext>
            </a:extLst>
          </p:cNvPr>
          <p:cNvSpPr>
            <a:spLocks noGrp="1"/>
          </p:cNvSpPr>
          <p:nvPr>
            <p:ph sz="quarter" idx="21"/>
          </p:nvPr>
        </p:nvSpPr>
        <p:spPr/>
        <p:txBody>
          <a:bodyPr/>
          <a:lstStyle/>
          <a:p>
            <a:pPr algn="just"/>
            <a:r>
              <a:rPr lang="en-US" dirty="0"/>
              <a:t>Busbars can be feed both from the side and from the middle.</a:t>
            </a:r>
          </a:p>
          <a:p>
            <a:pPr algn="just"/>
            <a:r>
              <a:rPr lang="en-US" dirty="0"/>
              <a:t>Middle feeding is a viable solution when side one present a current Is too high to be stand; this solution split in two currents Is and the busbar supports higher rated currents.</a:t>
            </a:r>
          </a:p>
          <a:p>
            <a:pPr algn="just"/>
            <a:r>
              <a:rPr lang="en-US" dirty="0"/>
              <a:t>In case of feed in from the middle of the busbar it needs to be ensured, that the sum of junction currents per side must not exceed the max busbar current Is/phase.</a:t>
            </a:r>
          </a:p>
          <a:p>
            <a:pPr algn="just"/>
            <a:r>
              <a:rPr lang="en-US" dirty="0"/>
              <a:t>Irrespective of the current carrying capacity of the busbar, the maximum rated current of the devices terminal may not be exceeded.</a:t>
            </a:r>
          </a:p>
          <a:p>
            <a:pPr algn="just"/>
            <a:endParaRPr lang="it-IT" dirty="0"/>
          </a:p>
        </p:txBody>
      </p:sp>
      <p:sp>
        <p:nvSpPr>
          <p:cNvPr id="20" name="TextBox 19">
            <a:extLst>
              <a:ext uri="{FF2B5EF4-FFF2-40B4-BE49-F238E27FC236}">
                <a16:creationId xmlns:a16="http://schemas.microsoft.com/office/drawing/2014/main" id="{319DB787-0F54-44B2-B070-31A8C29DECF1}"/>
              </a:ext>
            </a:extLst>
          </p:cNvPr>
          <p:cNvSpPr txBox="1"/>
          <p:nvPr/>
        </p:nvSpPr>
        <p:spPr bwMode="gray">
          <a:xfrm>
            <a:off x="243048" y="3570831"/>
            <a:ext cx="8639711" cy="293379"/>
          </a:xfrm>
          <a:prstGeom prst="rect">
            <a:avLst/>
          </a:prstGeom>
          <a:noFill/>
        </p:spPr>
        <p:txBody>
          <a:bodyPr wrap="square" lIns="72000" tIns="72000" rIns="72000" bIns="72000" rtlCol="0">
            <a:noAutofit/>
          </a:bodyPr>
          <a:lstStyle/>
          <a:p>
            <a:pPr algn="ctr"/>
            <a:r>
              <a:rPr lang="it-IT" sz="1400"/>
              <a:t>Side </a:t>
            </a:r>
            <a:r>
              <a:rPr lang="it-IT" sz="1400" err="1"/>
              <a:t>feeding</a:t>
            </a:r>
            <a:r>
              <a:rPr lang="it-IT" sz="1400"/>
              <a:t>                                                                               Middle </a:t>
            </a:r>
            <a:r>
              <a:rPr lang="it-IT" sz="1400" err="1"/>
              <a:t>feeding</a:t>
            </a:r>
            <a:endParaRPr lang="it-IT" sz="1400"/>
          </a:p>
        </p:txBody>
      </p:sp>
    </p:spTree>
    <p:extLst>
      <p:ext uri="{BB962C8B-B14F-4D97-AF65-F5344CB8AC3E}">
        <p14:creationId xmlns:p14="http://schemas.microsoft.com/office/powerpoint/2010/main" val="245856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13415BB-90B9-446C-B0F1-3B0A45EEFE3E}"/>
              </a:ext>
            </a:extLst>
          </p:cNvPr>
          <p:cNvSpPr>
            <a:spLocks noGrp="1"/>
          </p:cNvSpPr>
          <p:nvPr>
            <p:ph type="dt" sz="half" idx="18"/>
          </p:nvPr>
        </p:nvSpPr>
        <p:spPr/>
        <p:txBody>
          <a:bodyPr/>
          <a:lstStyle/>
          <a:p>
            <a:fld id="{FFAB2352-921F-4DD8-A99A-A1474F6943FF}" type="datetime4">
              <a:rPr lang="en-US" smtClean="0"/>
              <a:pPr/>
              <a:t>May 6, 2021</a:t>
            </a:fld>
            <a:endParaRPr lang="en-US"/>
          </a:p>
        </p:txBody>
      </p:sp>
      <p:sp>
        <p:nvSpPr>
          <p:cNvPr id="4" name="Footer Placeholder 3">
            <a:extLst>
              <a:ext uri="{FF2B5EF4-FFF2-40B4-BE49-F238E27FC236}">
                <a16:creationId xmlns:a16="http://schemas.microsoft.com/office/drawing/2014/main" id="{CAB88584-F02E-403D-A283-79F6EE411869}"/>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D28F0378-B20A-45F6-89AC-E8DE3CFFA556}"/>
              </a:ext>
            </a:extLst>
          </p:cNvPr>
          <p:cNvSpPr>
            <a:spLocks noGrp="1"/>
          </p:cNvSpPr>
          <p:nvPr>
            <p:ph type="sldNum" sz="quarter" idx="20"/>
          </p:nvPr>
        </p:nvSpPr>
        <p:spPr/>
        <p:txBody>
          <a:bodyPr/>
          <a:lstStyle/>
          <a:p>
            <a:r>
              <a:rPr lang="en-US"/>
              <a:t>Slide </a:t>
            </a:r>
            <a:fld id="{619F89D8-7AE3-494A-97F3-03D680869632}" type="slidenum">
              <a:rPr lang="en-US" smtClean="0"/>
              <a:pPr/>
              <a:t>9</a:t>
            </a:fld>
            <a:endParaRPr lang="en-US"/>
          </a:p>
        </p:txBody>
      </p:sp>
      <p:sp>
        <p:nvSpPr>
          <p:cNvPr id="6" name="Subtitle 5">
            <a:extLst>
              <a:ext uri="{FF2B5EF4-FFF2-40B4-BE49-F238E27FC236}">
                <a16:creationId xmlns:a16="http://schemas.microsoft.com/office/drawing/2014/main" id="{CB054B31-7CE2-47A8-8F18-DA301F29C7E4}"/>
              </a:ext>
            </a:extLst>
          </p:cNvPr>
          <p:cNvSpPr>
            <a:spLocks noGrp="1"/>
          </p:cNvSpPr>
          <p:nvPr>
            <p:ph type="subTitle" idx="13"/>
          </p:nvPr>
        </p:nvSpPr>
        <p:spPr/>
        <p:txBody>
          <a:bodyPr/>
          <a:lstStyle/>
          <a:p>
            <a:r>
              <a:rPr lang="it-IT"/>
              <a:t>Printing</a:t>
            </a:r>
          </a:p>
        </p:txBody>
      </p:sp>
      <p:sp>
        <p:nvSpPr>
          <p:cNvPr id="7" name="Title 6">
            <a:extLst>
              <a:ext uri="{FF2B5EF4-FFF2-40B4-BE49-F238E27FC236}">
                <a16:creationId xmlns:a16="http://schemas.microsoft.com/office/drawing/2014/main" id="{05245198-BDE7-406F-9370-960862F1F133}"/>
              </a:ext>
            </a:extLst>
          </p:cNvPr>
          <p:cNvSpPr>
            <a:spLocks noGrp="1"/>
          </p:cNvSpPr>
          <p:nvPr>
            <p:ph type="title"/>
          </p:nvPr>
        </p:nvSpPr>
        <p:spPr/>
        <p:txBody>
          <a:bodyPr/>
          <a:lstStyle/>
          <a:p>
            <a:r>
              <a:rPr lang="it-IT" err="1"/>
              <a:t>Busbars</a:t>
            </a:r>
            <a:endParaRPr lang="it-IT"/>
          </a:p>
        </p:txBody>
      </p:sp>
      <p:pic>
        <p:nvPicPr>
          <p:cNvPr id="14" name="Picture 4">
            <a:extLst>
              <a:ext uri="{FF2B5EF4-FFF2-40B4-BE49-F238E27FC236}">
                <a16:creationId xmlns:a16="http://schemas.microsoft.com/office/drawing/2014/main" id="{1FC5F623-A8A1-47B1-8F60-D73616BA3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294" y="2400601"/>
            <a:ext cx="6224587" cy="190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ontent Placeholder 1">
            <a:extLst>
              <a:ext uri="{FF2B5EF4-FFF2-40B4-BE49-F238E27FC236}">
                <a16:creationId xmlns:a16="http://schemas.microsoft.com/office/drawing/2014/main" id="{148E3813-3508-4CA0-9B00-8CC25801750F}"/>
              </a:ext>
            </a:extLst>
          </p:cNvPr>
          <p:cNvSpPr txBox="1">
            <a:spLocks/>
          </p:cNvSpPr>
          <p:nvPr/>
        </p:nvSpPr>
        <p:spPr bwMode="gray">
          <a:xfrm>
            <a:off x="250826" y="1938208"/>
            <a:ext cx="8640384" cy="241284"/>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ctr"/>
            <a:r>
              <a:rPr lang="en-US"/>
              <a:t>Main information are printed on the busbar as well</a:t>
            </a:r>
          </a:p>
        </p:txBody>
      </p:sp>
      <p:sp>
        <p:nvSpPr>
          <p:cNvPr id="16" name="Content Placeholder 1">
            <a:extLst>
              <a:ext uri="{FF2B5EF4-FFF2-40B4-BE49-F238E27FC236}">
                <a16:creationId xmlns:a16="http://schemas.microsoft.com/office/drawing/2014/main" id="{DC4BE139-78D4-4D30-B3C3-E2B5ADA08A42}"/>
              </a:ext>
            </a:extLst>
          </p:cNvPr>
          <p:cNvSpPr txBox="1">
            <a:spLocks/>
          </p:cNvSpPr>
          <p:nvPr/>
        </p:nvSpPr>
        <p:spPr bwMode="gray">
          <a:xfrm>
            <a:off x="320862" y="4592042"/>
            <a:ext cx="1795922" cy="1373052"/>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US" dirty="0"/>
              <a:t>Phase sequence (except 1 phase busbars) both at 0°(in case of bottom mounting) and 180° (top mounting)</a:t>
            </a:r>
          </a:p>
        </p:txBody>
      </p:sp>
      <p:sp>
        <p:nvSpPr>
          <p:cNvPr id="17" name="Content Placeholder 1">
            <a:extLst>
              <a:ext uri="{FF2B5EF4-FFF2-40B4-BE49-F238E27FC236}">
                <a16:creationId xmlns:a16="http://schemas.microsoft.com/office/drawing/2014/main" id="{B96EED76-F087-4707-8C9F-81FF9F98A61B}"/>
              </a:ext>
            </a:extLst>
          </p:cNvPr>
          <p:cNvSpPr txBox="1">
            <a:spLocks/>
          </p:cNvSpPr>
          <p:nvPr/>
        </p:nvSpPr>
        <p:spPr bwMode="gray">
          <a:xfrm>
            <a:off x="2807261" y="4896365"/>
            <a:ext cx="1457300" cy="1373052"/>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US"/>
              <a:t>Cross section is further specified</a:t>
            </a:r>
          </a:p>
        </p:txBody>
      </p:sp>
      <p:sp>
        <p:nvSpPr>
          <p:cNvPr id="18" name="Content Placeholder 1">
            <a:extLst>
              <a:ext uri="{FF2B5EF4-FFF2-40B4-BE49-F238E27FC236}">
                <a16:creationId xmlns:a16="http://schemas.microsoft.com/office/drawing/2014/main" id="{DABA1880-97EE-48D6-A5C0-2703C5CCB453}"/>
              </a:ext>
            </a:extLst>
          </p:cNvPr>
          <p:cNvSpPr txBox="1">
            <a:spLocks/>
          </p:cNvSpPr>
          <p:nvPr/>
        </p:nvSpPr>
        <p:spPr bwMode="gray">
          <a:xfrm>
            <a:off x="4179608" y="4232972"/>
            <a:ext cx="1070056" cy="1373052"/>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US"/>
              <a:t>Handling instructions</a:t>
            </a:r>
          </a:p>
        </p:txBody>
      </p:sp>
      <p:sp>
        <p:nvSpPr>
          <p:cNvPr id="19" name="Content Placeholder 1">
            <a:extLst>
              <a:ext uri="{FF2B5EF4-FFF2-40B4-BE49-F238E27FC236}">
                <a16:creationId xmlns:a16="http://schemas.microsoft.com/office/drawing/2014/main" id="{B61481CE-9E03-46A3-B3FB-C92E812555A1}"/>
              </a:ext>
            </a:extLst>
          </p:cNvPr>
          <p:cNvSpPr txBox="1">
            <a:spLocks/>
          </p:cNvSpPr>
          <p:nvPr/>
        </p:nvSpPr>
        <p:spPr bwMode="gray">
          <a:xfrm>
            <a:off x="5051158" y="4920839"/>
            <a:ext cx="1457300" cy="1373052"/>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US"/>
              <a:t>Requested type of end cap</a:t>
            </a:r>
          </a:p>
        </p:txBody>
      </p:sp>
      <p:sp>
        <p:nvSpPr>
          <p:cNvPr id="20" name="Content Placeholder 1">
            <a:extLst>
              <a:ext uri="{FF2B5EF4-FFF2-40B4-BE49-F238E27FC236}">
                <a16:creationId xmlns:a16="http://schemas.microsoft.com/office/drawing/2014/main" id="{6E59A45A-904D-4115-9DA5-657222414161}"/>
              </a:ext>
            </a:extLst>
          </p:cNvPr>
          <p:cNvSpPr txBox="1">
            <a:spLocks/>
          </p:cNvSpPr>
          <p:nvPr/>
        </p:nvSpPr>
        <p:spPr bwMode="gray">
          <a:xfrm>
            <a:off x="2404783" y="4239752"/>
            <a:ext cx="927928" cy="1373052"/>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r>
              <a:rPr lang="en-US"/>
              <a:t>Type code</a:t>
            </a:r>
          </a:p>
        </p:txBody>
      </p:sp>
      <p:sp>
        <p:nvSpPr>
          <p:cNvPr id="21" name="Oval 20">
            <a:extLst>
              <a:ext uri="{FF2B5EF4-FFF2-40B4-BE49-F238E27FC236}">
                <a16:creationId xmlns:a16="http://schemas.microsoft.com/office/drawing/2014/main" id="{88CAFDDC-976D-4EFC-9F35-BECAA5073487}"/>
              </a:ext>
            </a:extLst>
          </p:cNvPr>
          <p:cNvSpPr/>
          <p:nvPr/>
        </p:nvSpPr>
        <p:spPr bwMode="gray">
          <a:xfrm>
            <a:off x="1275218" y="2960588"/>
            <a:ext cx="1721982" cy="379512"/>
          </a:xfrm>
          <a:prstGeom prst="ellipse">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2" name="Oval 21">
            <a:extLst>
              <a:ext uri="{FF2B5EF4-FFF2-40B4-BE49-F238E27FC236}">
                <a16:creationId xmlns:a16="http://schemas.microsoft.com/office/drawing/2014/main" id="{1E49BA4A-5FC2-4347-802A-5ADE57D05ADA}"/>
              </a:ext>
            </a:extLst>
          </p:cNvPr>
          <p:cNvSpPr/>
          <p:nvPr/>
        </p:nvSpPr>
        <p:spPr bwMode="gray">
          <a:xfrm>
            <a:off x="5142215" y="3288370"/>
            <a:ext cx="1296000" cy="396000"/>
          </a:xfrm>
          <a:prstGeom prst="ellipse">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3" name="Oval 22">
            <a:extLst>
              <a:ext uri="{FF2B5EF4-FFF2-40B4-BE49-F238E27FC236}">
                <a16:creationId xmlns:a16="http://schemas.microsoft.com/office/drawing/2014/main" id="{3ABF85FE-25E6-457E-893E-CEAD34CD087C}"/>
              </a:ext>
            </a:extLst>
          </p:cNvPr>
          <p:cNvSpPr/>
          <p:nvPr/>
        </p:nvSpPr>
        <p:spPr bwMode="gray">
          <a:xfrm>
            <a:off x="2449325" y="3311255"/>
            <a:ext cx="864000" cy="180000"/>
          </a:xfrm>
          <a:prstGeom prst="ellipse">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4" name="Oval 23">
            <a:extLst>
              <a:ext uri="{FF2B5EF4-FFF2-40B4-BE49-F238E27FC236}">
                <a16:creationId xmlns:a16="http://schemas.microsoft.com/office/drawing/2014/main" id="{E2AF98CF-86FA-4973-B459-538A17DE8D8B}"/>
              </a:ext>
            </a:extLst>
          </p:cNvPr>
          <p:cNvSpPr/>
          <p:nvPr/>
        </p:nvSpPr>
        <p:spPr bwMode="gray">
          <a:xfrm>
            <a:off x="3881664" y="3287000"/>
            <a:ext cx="1368000" cy="396000"/>
          </a:xfrm>
          <a:prstGeom prst="ellipse">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sp>
        <p:nvSpPr>
          <p:cNvPr id="25" name="Oval 24">
            <a:extLst>
              <a:ext uri="{FF2B5EF4-FFF2-40B4-BE49-F238E27FC236}">
                <a16:creationId xmlns:a16="http://schemas.microsoft.com/office/drawing/2014/main" id="{B94694E1-D310-451D-85A2-0EAAF265CD85}"/>
              </a:ext>
            </a:extLst>
          </p:cNvPr>
          <p:cNvSpPr/>
          <p:nvPr/>
        </p:nvSpPr>
        <p:spPr bwMode="gray">
          <a:xfrm>
            <a:off x="3238211" y="3423554"/>
            <a:ext cx="576000" cy="216000"/>
          </a:xfrm>
          <a:prstGeom prst="ellipse">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err="1"/>
          </a:p>
        </p:txBody>
      </p:sp>
      <p:cxnSp>
        <p:nvCxnSpPr>
          <p:cNvPr id="26" name="Straight Arrow Connector 25">
            <a:extLst>
              <a:ext uri="{FF2B5EF4-FFF2-40B4-BE49-F238E27FC236}">
                <a16:creationId xmlns:a16="http://schemas.microsoft.com/office/drawing/2014/main" id="{A1DECF95-F8B2-4491-84B1-43CDB611EB95}"/>
              </a:ext>
            </a:extLst>
          </p:cNvPr>
          <p:cNvCxnSpPr>
            <a:stCxn id="23" idx="4"/>
          </p:cNvCxnSpPr>
          <p:nvPr/>
        </p:nvCxnSpPr>
        <p:spPr bwMode="gray">
          <a:xfrm flipH="1">
            <a:off x="2859105" y="3491255"/>
            <a:ext cx="22220" cy="742065"/>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271ED76-B4C3-4164-ABA8-CA67012E379E}"/>
              </a:ext>
            </a:extLst>
          </p:cNvPr>
          <p:cNvCxnSpPr>
            <a:cxnSpLocks/>
            <a:stCxn id="25" idx="4"/>
          </p:cNvCxnSpPr>
          <p:nvPr/>
        </p:nvCxnSpPr>
        <p:spPr bwMode="gray">
          <a:xfrm>
            <a:off x="3526211" y="3639554"/>
            <a:ext cx="0" cy="1237246"/>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E2F2112A-BBE0-4732-8488-1FCBBCA4D531}"/>
              </a:ext>
            </a:extLst>
          </p:cNvPr>
          <p:cNvCxnSpPr>
            <a:stCxn id="21" idx="2"/>
          </p:cNvCxnSpPr>
          <p:nvPr/>
        </p:nvCxnSpPr>
        <p:spPr bwMode="gray">
          <a:xfrm rot="10800000" flipV="1">
            <a:off x="901700" y="3150344"/>
            <a:ext cx="373518" cy="1441698"/>
          </a:xfrm>
          <a:prstGeom prst="bentConnector2">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F021AF7-5F2E-4FAA-9BEA-AB5D75FB0FDE}"/>
              </a:ext>
            </a:extLst>
          </p:cNvPr>
          <p:cNvCxnSpPr>
            <a:cxnSpLocks/>
            <a:stCxn id="24" idx="4"/>
          </p:cNvCxnSpPr>
          <p:nvPr/>
        </p:nvCxnSpPr>
        <p:spPr bwMode="gray">
          <a:xfrm>
            <a:off x="4565664" y="3683000"/>
            <a:ext cx="12188" cy="548538"/>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277E566-91C8-4AE2-8289-7CE89DCEA200}"/>
              </a:ext>
            </a:extLst>
          </p:cNvPr>
          <p:cNvCxnSpPr>
            <a:cxnSpLocks/>
            <a:stCxn id="22" idx="4"/>
          </p:cNvCxnSpPr>
          <p:nvPr/>
        </p:nvCxnSpPr>
        <p:spPr bwMode="gray">
          <a:xfrm flipH="1">
            <a:off x="5779808" y="3684370"/>
            <a:ext cx="10407" cy="1236469"/>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7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10</a:t>
            </a:fld>
            <a:endParaRPr lang="en-US"/>
          </a:p>
        </p:txBody>
      </p:sp>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19"/>
          </p:nvPr>
        </p:nvSpPr>
        <p:spPr/>
        <p:txBody>
          <a:bodyPr/>
          <a:lstStyle/>
          <a:p>
            <a:pPr marL="285750" indent="-285750">
              <a:buFont typeface="Arial" panose="020B0604020202020204" pitchFamily="34" charset="0"/>
              <a:buChar char="•"/>
            </a:pPr>
            <a:r>
              <a:rPr lang="en-US"/>
              <a:t>Suitable for:</a:t>
            </a:r>
          </a:p>
          <a:p>
            <a:pPr marL="465768" lvl="1" indent="-285750"/>
            <a:r>
              <a:rPr lang="en-US"/>
              <a:t>MCB: S200, S200M, S200P</a:t>
            </a:r>
          </a:p>
          <a:p>
            <a:pPr marL="465768" lvl="1" indent="-285750"/>
            <a:r>
              <a:rPr lang="en-US"/>
              <a:t>RCD: F200, DDA-blocks</a:t>
            </a:r>
          </a:p>
          <a:p>
            <a:pPr marL="285750" indent="-285750">
              <a:buFont typeface="Arial" panose="020B0604020202020204" pitchFamily="34" charset="0"/>
              <a:buChar char="•"/>
            </a:pPr>
            <a:r>
              <a:rPr lang="en-US"/>
              <a:t>Pre-assembled busbar:</a:t>
            </a:r>
          </a:p>
          <a:p>
            <a:pPr marL="465768" lvl="1" indent="-285750"/>
            <a:r>
              <a:rPr lang="en-US"/>
              <a:t>1/3 phases</a:t>
            </a:r>
          </a:p>
          <a:p>
            <a:pPr marL="285750" indent="-285750">
              <a:buFont typeface="Arial" panose="020B0604020202020204" pitchFamily="34" charset="0"/>
              <a:buChar char="•"/>
            </a:pPr>
            <a:r>
              <a:rPr lang="en-US"/>
              <a:t>Cuttable busbars:</a:t>
            </a:r>
          </a:p>
          <a:p>
            <a:pPr marL="465768" lvl="1" indent="-285750"/>
            <a:r>
              <a:rPr lang="en-US"/>
              <a:t>1/2/3/4 phases</a:t>
            </a:r>
          </a:p>
          <a:p>
            <a:pPr marL="285750" indent="-285750">
              <a:buFont typeface="Arial" panose="020B0604020202020204" pitchFamily="34" charset="0"/>
              <a:buChar char="•"/>
            </a:pPr>
            <a:r>
              <a:rPr lang="en-US"/>
              <a:t>Rated current:</a:t>
            </a:r>
          </a:p>
          <a:p>
            <a:pPr marL="465768" lvl="1" indent="-285750"/>
            <a:r>
              <a:rPr lang="en-US"/>
              <a:t>80-125A/690 VAC, 690 VDC (AST feeder terminal)</a:t>
            </a:r>
          </a:p>
          <a:p>
            <a:pPr marL="465768" lvl="1" indent="-285750"/>
            <a:r>
              <a:rPr lang="en-US"/>
              <a:t>100-125A/690 VAC, 690 VDC (SZ-ESK feeder terminal)</a:t>
            </a:r>
          </a:p>
          <a:p>
            <a:pPr marL="285750" indent="-285750">
              <a:buFont typeface="Arial" panose="020B0604020202020204" pitchFamily="34" charset="0"/>
              <a:buChar char="•"/>
            </a:pPr>
            <a:r>
              <a:rPr lang="en-US"/>
              <a:t>Feeder terminals, shock protection caps and end caps available as accessories</a:t>
            </a:r>
            <a:endParaRPr lang="it-IT"/>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err="1"/>
              <a:t>Busbars</a:t>
            </a:r>
            <a:r>
              <a:rPr lang="it-IT"/>
              <a:t> PS – Product Range</a:t>
            </a:r>
          </a:p>
        </p:txBody>
      </p:sp>
      <p:pic>
        <p:nvPicPr>
          <p:cNvPr id="2" name="Content Placeholder 1">
            <a:extLst>
              <a:ext uri="{FF2B5EF4-FFF2-40B4-BE49-F238E27FC236}">
                <a16:creationId xmlns:a16="http://schemas.microsoft.com/office/drawing/2014/main" id="{C053D0DF-95A7-446B-BA38-68BA32E3C1C1}"/>
              </a:ext>
            </a:extLst>
          </p:cNvPr>
          <p:cNvPicPr>
            <a:picLocks noGrp="1" noChangeAspect="1"/>
          </p:cNvPicPr>
          <p:nvPr>
            <p:ph sz="quarter" idx="20"/>
          </p:nvPr>
        </p:nvPicPr>
        <p:blipFill>
          <a:blip r:embed="rId2"/>
          <a:stretch>
            <a:fillRect/>
          </a:stretch>
        </p:blipFill>
        <p:spPr>
          <a:xfrm>
            <a:off x="4687888" y="1984920"/>
            <a:ext cx="4203700" cy="3873998"/>
          </a:xfrm>
          <a:prstGeom prst="rect">
            <a:avLst/>
          </a:prstGeom>
        </p:spPr>
      </p:pic>
    </p:spTree>
    <p:extLst>
      <p:ext uri="{BB962C8B-B14F-4D97-AF65-F5344CB8AC3E}">
        <p14:creationId xmlns:p14="http://schemas.microsoft.com/office/powerpoint/2010/main" val="285662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1F3172D-F7D1-4D2D-BD50-614483301F99}"/>
              </a:ext>
            </a:extLst>
          </p:cNvPr>
          <p:cNvSpPr>
            <a:spLocks noGrp="1"/>
          </p:cNvSpPr>
          <p:nvPr>
            <p:ph type="dt" sz="half" idx="18"/>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40A98065-C011-4A74-8014-164BB3543B63}"/>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38647EE9-3360-46A4-BA76-48371662CEA3}"/>
              </a:ext>
            </a:extLst>
          </p:cNvPr>
          <p:cNvSpPr>
            <a:spLocks noGrp="1"/>
          </p:cNvSpPr>
          <p:nvPr>
            <p:ph type="sldNum" sz="quarter" idx="20"/>
          </p:nvPr>
        </p:nvSpPr>
        <p:spPr/>
        <p:txBody>
          <a:bodyPr/>
          <a:lstStyle/>
          <a:p>
            <a:r>
              <a:rPr lang="en-US"/>
              <a:t>Slide </a:t>
            </a:r>
            <a:fld id="{619F89D8-7AE3-494A-97F3-03D680869632}" type="slidenum">
              <a:rPr lang="en-US" smtClean="0"/>
              <a:pPr/>
              <a:t>11</a:t>
            </a:fld>
            <a:endParaRPr lang="en-US"/>
          </a:p>
        </p:txBody>
      </p:sp>
      <p:sp>
        <p:nvSpPr>
          <p:cNvPr id="8" name="Subtitle 7">
            <a:extLst>
              <a:ext uri="{FF2B5EF4-FFF2-40B4-BE49-F238E27FC236}">
                <a16:creationId xmlns:a16="http://schemas.microsoft.com/office/drawing/2014/main" id="{9750A762-25C9-420A-A4A0-0996B7144C86}"/>
              </a:ext>
            </a:extLst>
          </p:cNvPr>
          <p:cNvSpPr>
            <a:spLocks noGrp="1"/>
          </p:cNvSpPr>
          <p:nvPr>
            <p:ph type="subTitle" idx="13"/>
          </p:nvPr>
        </p:nvSpPr>
        <p:spPr/>
        <p:txBody>
          <a:bodyPr/>
          <a:lstStyle/>
          <a:p>
            <a:r>
              <a:rPr lang="it-IT" err="1"/>
              <a:t>Busbars</a:t>
            </a:r>
            <a:r>
              <a:rPr lang="it-IT"/>
              <a:t> PS – Technical Data</a:t>
            </a:r>
          </a:p>
        </p:txBody>
      </p:sp>
      <p:sp>
        <p:nvSpPr>
          <p:cNvPr id="2" name="Title 1">
            <a:extLst>
              <a:ext uri="{FF2B5EF4-FFF2-40B4-BE49-F238E27FC236}">
                <a16:creationId xmlns:a16="http://schemas.microsoft.com/office/drawing/2014/main" id="{E894A5C2-18E8-4A84-B20F-8B8CF277C16E}"/>
              </a:ext>
            </a:extLst>
          </p:cNvPr>
          <p:cNvSpPr>
            <a:spLocks noGrp="1"/>
          </p:cNvSpPr>
          <p:nvPr>
            <p:ph type="title"/>
          </p:nvPr>
        </p:nvSpPr>
        <p:spPr/>
        <p:txBody>
          <a:bodyPr/>
          <a:lstStyle/>
          <a:p>
            <a:r>
              <a:rPr lang="it-IT" err="1"/>
              <a:t>Busbars</a:t>
            </a:r>
            <a:endParaRPr lang="it-IT"/>
          </a:p>
        </p:txBody>
      </p:sp>
      <p:graphicFrame>
        <p:nvGraphicFramePr>
          <p:cNvPr id="10" name="Table 10">
            <a:extLst>
              <a:ext uri="{FF2B5EF4-FFF2-40B4-BE49-F238E27FC236}">
                <a16:creationId xmlns:a16="http://schemas.microsoft.com/office/drawing/2014/main" id="{C1CBC1F8-7E0D-4760-8EEB-B7BC45068501}"/>
              </a:ext>
            </a:extLst>
          </p:cNvPr>
          <p:cNvGraphicFramePr>
            <a:graphicFrameLocks noGrp="1"/>
          </p:cNvGraphicFramePr>
          <p:nvPr>
            <p:extLst>
              <p:ext uri="{D42A27DB-BD31-4B8C-83A1-F6EECF244321}">
                <p14:modId xmlns:p14="http://schemas.microsoft.com/office/powerpoint/2010/main" val="987461349"/>
              </p:ext>
            </p:extLst>
          </p:nvPr>
        </p:nvGraphicFramePr>
        <p:xfrm>
          <a:off x="257687" y="1935477"/>
          <a:ext cx="8640000" cy="3979545"/>
        </p:xfrm>
        <a:graphic>
          <a:graphicData uri="http://schemas.openxmlformats.org/drawingml/2006/table">
            <a:tbl>
              <a:tblPr firstRow="1" bandRow="1">
                <a:tableStyleId>{2D5ABB26-0587-4C30-8999-92F81FD0307C}</a:tableStyleId>
              </a:tblPr>
              <a:tblGrid>
                <a:gridCol w="1260000">
                  <a:extLst>
                    <a:ext uri="{9D8B030D-6E8A-4147-A177-3AD203B41FA5}">
                      <a16:colId xmlns:a16="http://schemas.microsoft.com/office/drawing/2014/main" val="2906917509"/>
                    </a:ext>
                  </a:extLst>
                </a:gridCol>
                <a:gridCol w="2304000">
                  <a:extLst>
                    <a:ext uri="{9D8B030D-6E8A-4147-A177-3AD203B41FA5}">
                      <a16:colId xmlns:a16="http://schemas.microsoft.com/office/drawing/2014/main" val="405791306"/>
                    </a:ext>
                  </a:extLst>
                </a:gridCol>
                <a:gridCol w="1584000">
                  <a:extLst>
                    <a:ext uri="{9D8B030D-6E8A-4147-A177-3AD203B41FA5}">
                      <a16:colId xmlns:a16="http://schemas.microsoft.com/office/drawing/2014/main" val="1279031450"/>
                    </a:ext>
                  </a:extLst>
                </a:gridCol>
                <a:gridCol w="1164000">
                  <a:extLst>
                    <a:ext uri="{9D8B030D-6E8A-4147-A177-3AD203B41FA5}">
                      <a16:colId xmlns:a16="http://schemas.microsoft.com/office/drawing/2014/main" val="4017999725"/>
                    </a:ext>
                  </a:extLst>
                </a:gridCol>
                <a:gridCol w="1164000">
                  <a:extLst>
                    <a:ext uri="{9D8B030D-6E8A-4147-A177-3AD203B41FA5}">
                      <a16:colId xmlns:a16="http://schemas.microsoft.com/office/drawing/2014/main" val="4285938488"/>
                    </a:ext>
                  </a:extLst>
                </a:gridCol>
                <a:gridCol w="1164000">
                  <a:extLst>
                    <a:ext uri="{9D8B030D-6E8A-4147-A177-3AD203B41FA5}">
                      <a16:colId xmlns:a16="http://schemas.microsoft.com/office/drawing/2014/main" val="1364480640"/>
                    </a:ext>
                  </a:extLst>
                </a:gridCol>
              </a:tblGrid>
              <a:tr h="540096">
                <a:tc rowSpan="6">
                  <a:txBody>
                    <a:bodyPr/>
                    <a:lstStyle/>
                    <a:p>
                      <a:pPr algn="ctr"/>
                      <a:r>
                        <a:rPr lang="it-IT" sz="1400" b="1" err="1">
                          <a:solidFill>
                            <a:sysClr val="windowText" lastClr="000000"/>
                          </a:solidFill>
                        </a:rPr>
                        <a:t>Electrical</a:t>
                      </a:r>
                      <a:r>
                        <a:rPr lang="it-IT" sz="1400" b="1">
                          <a:solidFill>
                            <a:sysClr val="windowText" lastClr="000000"/>
                          </a:solidFill>
                        </a:rPr>
                        <a:t> Data</a:t>
                      </a:r>
                    </a:p>
                  </a:txBody>
                  <a:tcPr vert="vert27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Standards</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it-IT" sz="1400">
                          <a:solidFill>
                            <a:sysClr val="windowText" lastClr="000000"/>
                          </a:solidFill>
                        </a:rPr>
                        <a:t>IEC/EN 60947-1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965197731"/>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Approvals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it-IT" sz="1400">
                          <a:solidFill>
                            <a:sysClr val="windowText" lastClr="000000"/>
                          </a:solidFill>
                        </a:rPr>
                        <a:t>-</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096310965"/>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Rated</a:t>
                      </a:r>
                      <a:r>
                        <a:rPr lang="it-IT" sz="1400">
                          <a:solidFill>
                            <a:sysClr val="windowText" lastClr="000000"/>
                          </a:solidFill>
                        </a:rPr>
                        <a:t> </a:t>
                      </a:r>
                      <a:r>
                        <a:rPr lang="it-IT" sz="1400" err="1">
                          <a:solidFill>
                            <a:sysClr val="windowText" lastClr="000000"/>
                          </a:solidFill>
                        </a:rPr>
                        <a:t>voltage</a:t>
                      </a:r>
                      <a:r>
                        <a:rPr lang="it-IT" sz="1400">
                          <a:solidFill>
                            <a:sysClr val="windowText" lastClr="000000"/>
                          </a:solidFill>
                        </a:rPr>
                        <a:t> Ue</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400">
                          <a:solidFill>
                            <a:sysClr val="windowText" lastClr="000000"/>
                          </a:solidFill>
                        </a:rPr>
                        <a:t>1P, 2P, 3P, 4P: 690V AC, 690V DC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812236607"/>
                  </a:ext>
                </a:extLst>
              </a:tr>
              <a:tr h="317703">
                <a:tc vMerge="1">
                  <a:txBody>
                    <a:bodyPr/>
                    <a:lstStyle/>
                    <a:p>
                      <a:endParaRPr lang="it-IT"/>
                    </a:p>
                  </a:txBody>
                  <a:tcPr/>
                </a:tc>
                <a:tc rowSpan="3">
                  <a:txBody>
                    <a:bodyPr/>
                    <a:lstStyle/>
                    <a:p>
                      <a:pPr algn="r"/>
                      <a:r>
                        <a:rPr lang="it-IT" sz="1400" err="1">
                          <a:solidFill>
                            <a:sysClr val="windowText" lastClr="000000"/>
                          </a:solidFill>
                        </a:rPr>
                        <a:t>Current</a:t>
                      </a:r>
                      <a:r>
                        <a:rPr lang="it-IT" sz="1400">
                          <a:solidFill>
                            <a:sysClr val="windowText" lastClr="000000"/>
                          </a:solidFill>
                        </a:rPr>
                        <a:t> </a:t>
                      </a:r>
                      <a:r>
                        <a:rPr lang="it-IT" sz="1400" err="1">
                          <a:solidFill>
                            <a:sysClr val="windowText" lastClr="000000"/>
                          </a:solidFill>
                        </a:rPr>
                        <a:t>carrying</a:t>
                      </a:r>
                      <a:r>
                        <a:rPr lang="it-IT" sz="1400">
                          <a:solidFill>
                            <a:sysClr val="windowText" lastClr="000000"/>
                          </a:solidFill>
                        </a:rPr>
                        <a:t> </a:t>
                      </a:r>
                      <a:r>
                        <a:rPr lang="it-IT" sz="1400" err="1">
                          <a:solidFill>
                            <a:sysClr val="windowText" lastClr="000000"/>
                          </a:solidFill>
                        </a:rPr>
                        <a:t>capacity</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b="0" baseline="0">
                          <a:solidFill>
                            <a:sysClr val="windowText" lastClr="000000"/>
                          </a:solidFill>
                        </a:rPr>
                        <a:t>10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b="0" baseline="0">
                          <a:solidFill>
                            <a:sysClr val="windowText" lastClr="000000"/>
                          </a:solidFill>
                        </a:rPr>
                        <a:t>16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b="0" baseline="0">
                          <a:solidFill>
                            <a:sysClr val="windowText" lastClr="000000"/>
                          </a:solidFill>
                        </a:rPr>
                        <a:t>30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45584050"/>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a:endParaRPr lang="it-IT" sz="1600" b="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End </a:t>
                      </a:r>
                      <a:r>
                        <a:rPr lang="it-IT" sz="1400" err="1">
                          <a:solidFill>
                            <a:sysClr val="windowText" lastClr="000000"/>
                          </a:solidFill>
                        </a:rPr>
                        <a:t>feeding</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63</a:t>
                      </a:r>
                    </a:p>
                  </a:txBody>
                  <a:tcPr anchor="ctr">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80</a:t>
                      </a:r>
                    </a:p>
                  </a:txBody>
                  <a:tcPr anchor="ctr">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120</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410925"/>
                  </a:ext>
                </a:extLst>
              </a:tr>
              <a:tr h="317703">
                <a:tc vMerge="1">
                  <a:txBody>
                    <a:bodyPr/>
                    <a:lstStyle/>
                    <a:p>
                      <a:endParaRPr lang="it-IT"/>
                    </a:p>
                  </a:txBody>
                  <a:tcPr/>
                </a:tc>
                <a:tc vMerge="1">
                  <a:txBody>
                    <a:bodyPr/>
                    <a:lstStyle/>
                    <a:p>
                      <a:endParaRPr lang="it-IT"/>
                    </a:p>
                  </a:txBody>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Non end </a:t>
                      </a:r>
                      <a:r>
                        <a:rPr lang="it-IT" sz="1400" err="1">
                          <a:solidFill>
                            <a:sysClr val="windowText" lastClr="000000"/>
                          </a:solidFill>
                        </a:rPr>
                        <a:t>feeding</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100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130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160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0243295"/>
                  </a:ext>
                </a:extLst>
              </a:tr>
              <a:tr h="675432">
                <a:tc>
                  <a:txBody>
                    <a:bodyPr/>
                    <a:lstStyle/>
                    <a:p>
                      <a:pPr algn="ctr"/>
                      <a:r>
                        <a:rPr lang="it-IT" sz="1400" b="1" err="1">
                          <a:solidFill>
                            <a:sysClr val="windowText" lastClr="000000"/>
                          </a:solidFill>
                        </a:rPr>
                        <a:t>Install</a:t>
                      </a:r>
                      <a:r>
                        <a:rPr lang="it-IT" sz="1400" b="1">
                          <a:solidFill>
                            <a:sysClr val="windowText" lastClr="000000"/>
                          </a:solidFill>
                        </a:rPr>
                        <a:t>.</a:t>
                      </a:r>
                    </a:p>
                  </a:txBody>
                  <a:tcPr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Cross-</a:t>
                      </a:r>
                      <a:r>
                        <a:rPr lang="it-IT" sz="1400" err="1">
                          <a:solidFill>
                            <a:sysClr val="windowText" lastClr="000000"/>
                          </a:solidFill>
                        </a:rPr>
                        <a:t>section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10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16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baseline="0">
                          <a:solidFill>
                            <a:sysClr val="windowText" lastClr="000000"/>
                          </a:solidFill>
                        </a:rPr>
                        <a:t>30 </a:t>
                      </a:r>
                      <a:r>
                        <a:rPr lang="it-IT" sz="1400" b="0">
                          <a:solidFill>
                            <a:sysClr val="windowText" lastClr="000000"/>
                          </a:solidFill>
                        </a:rPr>
                        <a:t>mm</a:t>
                      </a:r>
                      <a:r>
                        <a:rPr lang="it-IT" sz="1400" b="0" baseline="30000">
                          <a:solidFill>
                            <a:sysClr val="windowText" lastClr="000000"/>
                          </a:solidFill>
                        </a:rPr>
                        <a:t>2</a:t>
                      </a:r>
                      <a:endParaRPr lang="it-IT" sz="1400" b="0" baseline="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2574891"/>
                  </a:ext>
                </a:extLst>
              </a:tr>
              <a:tr h="317703">
                <a:tc rowSpan="3">
                  <a:txBody>
                    <a:bodyPr/>
                    <a:lstStyle/>
                    <a:p>
                      <a:pPr algn="ctr"/>
                      <a:r>
                        <a:rPr lang="it-IT" sz="1400" b="1">
                          <a:solidFill>
                            <a:sysClr val="windowText" lastClr="000000"/>
                          </a:solidFill>
                        </a:rPr>
                        <a:t>Accessories</a:t>
                      </a:r>
                    </a:p>
                  </a:txBody>
                  <a:tcPr vert="vert270" anchor="ctr">
                    <a:lnT w="12700" cap="flat" cmpd="sng" algn="ctr">
                      <a:solidFill>
                        <a:schemeClr val="tx1"/>
                      </a:solidFill>
                      <a:prstDash val="solid"/>
                      <a:round/>
                      <a:headEnd type="none" w="med" len="med"/>
                      <a:tailEnd type="none" w="med" len="med"/>
                    </a:lnT>
                  </a:tcPr>
                </a:tc>
                <a:tc>
                  <a:txBody>
                    <a:bodyPr/>
                    <a:lstStyle/>
                    <a:p>
                      <a:pPr algn="r"/>
                      <a:r>
                        <a:rPr lang="it-IT" sz="1400">
                          <a:solidFill>
                            <a:sysClr val="windowText" lastClr="000000"/>
                          </a:solidFill>
                        </a:rPr>
                        <a:t>Shock-</a:t>
                      </a:r>
                      <a:r>
                        <a:rPr lang="it-IT" sz="1400" err="1">
                          <a:solidFill>
                            <a:sysClr val="windowText" lastClr="000000"/>
                          </a:solidFill>
                        </a:rPr>
                        <a:t>protection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BSK, SZ-BSK</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483534364"/>
                  </a:ext>
                </a:extLst>
              </a:tr>
              <a:tr h="540096">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Feeder terminals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it-IT" sz="1400">
                          <a:solidFill>
                            <a:sysClr val="windowText" lastClr="000000"/>
                          </a:solidFill>
                        </a:rPr>
                        <a:t>Range AST, SZ-ESK</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110444144"/>
                  </a:ext>
                </a:extLst>
              </a:tr>
              <a:tr h="317703">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End </a:t>
                      </a:r>
                      <a:r>
                        <a:rPr lang="it-IT" sz="1400" err="1">
                          <a:solidFill>
                            <a:sysClr val="windowText" lastClr="000000"/>
                          </a:solidFill>
                        </a:rPr>
                        <a:t>caps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gridSpan="3">
                  <a:txBody>
                    <a:bodyPr/>
                    <a:lstStyle/>
                    <a:p>
                      <a:pPr algn="ctr"/>
                      <a:r>
                        <a:rPr lang="it-IT" sz="1400" b="0">
                          <a:solidFill>
                            <a:sysClr val="windowText" lastClr="000000"/>
                          </a:solidFill>
                        </a:rPr>
                        <a:t>Range END, PS-END, PSB-END</a:t>
                      </a:r>
                    </a:p>
                  </a:txBody>
                  <a:tcPr anchor="ctr">
                    <a:lnT w="12700" cap="flat" cmpd="sng" algn="ctr">
                      <a:solidFill>
                        <a:schemeClr val="tx1"/>
                      </a:solidFill>
                      <a:prstDash val="solid"/>
                      <a:round/>
                      <a:headEnd type="none" w="med" len="med"/>
                      <a:tailEnd type="none" w="med" len="med"/>
                    </a:lnT>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7335585"/>
                  </a:ext>
                </a:extLst>
              </a:tr>
            </a:tbl>
          </a:graphicData>
        </a:graphic>
      </p:graphicFrame>
    </p:spTree>
    <p:extLst>
      <p:ext uri="{BB962C8B-B14F-4D97-AF65-F5344CB8AC3E}">
        <p14:creationId xmlns:p14="http://schemas.microsoft.com/office/powerpoint/2010/main" val="199621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12</a:t>
            </a:fld>
            <a:endParaRPr lang="en-US"/>
          </a:p>
        </p:txBody>
      </p:sp>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19"/>
          </p:nvPr>
        </p:nvSpPr>
        <p:spPr/>
        <p:txBody>
          <a:bodyPr/>
          <a:lstStyle/>
          <a:p>
            <a:pPr marL="285750" indent="-285750">
              <a:buFont typeface="Arial" panose="020B0604020202020204" pitchFamily="34" charset="0"/>
              <a:buChar char="•"/>
            </a:pPr>
            <a:r>
              <a:rPr lang="en-US"/>
              <a:t>Suitable for:</a:t>
            </a:r>
          </a:p>
          <a:p>
            <a:pPr marL="465768" lvl="1" indent="-285750"/>
            <a:r>
              <a:rPr lang="en-US"/>
              <a:t>MCB: S200, S200M, S200P, S200MUC, S200MTUC</a:t>
            </a:r>
          </a:p>
          <a:p>
            <a:pPr marL="285750" indent="-285750">
              <a:buFont typeface="Arial" panose="020B0604020202020204" pitchFamily="34" charset="0"/>
              <a:buChar char="•"/>
            </a:pPr>
            <a:r>
              <a:rPr lang="en-US"/>
              <a:t>Cuttable busbars:</a:t>
            </a:r>
          </a:p>
          <a:p>
            <a:pPr marL="465768" lvl="1" indent="-285750"/>
            <a:r>
              <a:rPr lang="en-US"/>
              <a:t>1/2/3 phases</a:t>
            </a:r>
          </a:p>
          <a:p>
            <a:pPr marL="285750" indent="-285750">
              <a:buFont typeface="Arial" panose="020B0604020202020204" pitchFamily="34" charset="0"/>
              <a:buChar char="•"/>
            </a:pPr>
            <a:r>
              <a:rPr lang="en-US"/>
              <a:t>Rated current:</a:t>
            </a:r>
          </a:p>
          <a:p>
            <a:pPr marL="465768" lvl="1" indent="-285750"/>
            <a:r>
              <a:rPr lang="en-US"/>
              <a:t>115A/1000V AC/DC (AST…CB feeder terminal)</a:t>
            </a:r>
          </a:p>
          <a:p>
            <a:pPr marL="465768" lvl="1" indent="-285750"/>
            <a:r>
              <a:rPr lang="en-US"/>
              <a:t>115A/690V AC/DC (SZ-ESK SP feeder terminal)</a:t>
            </a:r>
          </a:p>
          <a:p>
            <a:pPr marL="285750" indent="-285750">
              <a:buFont typeface="Arial" panose="020B0604020202020204" pitchFamily="34" charset="0"/>
              <a:buChar char="•"/>
            </a:pPr>
            <a:r>
              <a:rPr lang="en-US"/>
              <a:t>Feeder terminals, shock protection caps and end caps available as accessories</a:t>
            </a:r>
            <a:endParaRPr lang="it-IT"/>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err="1"/>
              <a:t>Busbars</a:t>
            </a:r>
            <a:r>
              <a:rPr lang="it-IT"/>
              <a:t> PS…CB – Product Range</a:t>
            </a:r>
          </a:p>
        </p:txBody>
      </p:sp>
      <p:pic>
        <p:nvPicPr>
          <p:cNvPr id="2" name="Content Placeholder 1">
            <a:extLst>
              <a:ext uri="{FF2B5EF4-FFF2-40B4-BE49-F238E27FC236}">
                <a16:creationId xmlns:a16="http://schemas.microsoft.com/office/drawing/2014/main" id="{5A018909-7252-406F-9191-986C45BDED55}"/>
              </a:ext>
            </a:extLst>
          </p:cNvPr>
          <p:cNvPicPr>
            <a:picLocks noGrp="1" noChangeAspect="1"/>
          </p:cNvPicPr>
          <p:nvPr>
            <p:ph sz="quarter" idx="20"/>
          </p:nvPr>
        </p:nvPicPr>
        <p:blipFill>
          <a:blip r:embed="rId2"/>
          <a:stretch>
            <a:fillRect/>
          </a:stretch>
        </p:blipFill>
        <p:spPr>
          <a:xfrm>
            <a:off x="4687888" y="2868075"/>
            <a:ext cx="4203700" cy="2107688"/>
          </a:xfrm>
          <a:prstGeom prst="rect">
            <a:avLst/>
          </a:prstGeom>
        </p:spPr>
      </p:pic>
    </p:spTree>
    <p:extLst>
      <p:ext uri="{BB962C8B-B14F-4D97-AF65-F5344CB8AC3E}">
        <p14:creationId xmlns:p14="http://schemas.microsoft.com/office/powerpoint/2010/main" val="204096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1F3172D-F7D1-4D2D-BD50-614483301F99}"/>
              </a:ext>
            </a:extLst>
          </p:cNvPr>
          <p:cNvSpPr>
            <a:spLocks noGrp="1"/>
          </p:cNvSpPr>
          <p:nvPr>
            <p:ph type="dt" sz="half" idx="18"/>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40A98065-C011-4A74-8014-164BB3543B63}"/>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38647EE9-3360-46A4-BA76-48371662CEA3}"/>
              </a:ext>
            </a:extLst>
          </p:cNvPr>
          <p:cNvSpPr>
            <a:spLocks noGrp="1"/>
          </p:cNvSpPr>
          <p:nvPr>
            <p:ph type="sldNum" sz="quarter" idx="20"/>
          </p:nvPr>
        </p:nvSpPr>
        <p:spPr/>
        <p:txBody>
          <a:bodyPr/>
          <a:lstStyle/>
          <a:p>
            <a:r>
              <a:rPr lang="en-US"/>
              <a:t>Slide </a:t>
            </a:r>
            <a:fld id="{619F89D8-7AE3-494A-97F3-03D680869632}" type="slidenum">
              <a:rPr lang="en-US" smtClean="0"/>
              <a:pPr/>
              <a:t>13</a:t>
            </a:fld>
            <a:endParaRPr lang="en-US"/>
          </a:p>
        </p:txBody>
      </p:sp>
      <p:sp>
        <p:nvSpPr>
          <p:cNvPr id="8" name="Subtitle 7">
            <a:extLst>
              <a:ext uri="{FF2B5EF4-FFF2-40B4-BE49-F238E27FC236}">
                <a16:creationId xmlns:a16="http://schemas.microsoft.com/office/drawing/2014/main" id="{9750A762-25C9-420A-A4A0-0996B7144C86}"/>
              </a:ext>
            </a:extLst>
          </p:cNvPr>
          <p:cNvSpPr>
            <a:spLocks noGrp="1"/>
          </p:cNvSpPr>
          <p:nvPr>
            <p:ph type="subTitle" idx="13"/>
          </p:nvPr>
        </p:nvSpPr>
        <p:spPr/>
        <p:txBody>
          <a:bodyPr/>
          <a:lstStyle/>
          <a:p>
            <a:r>
              <a:rPr lang="it-IT" err="1"/>
              <a:t>Busbars</a:t>
            </a:r>
            <a:r>
              <a:rPr lang="it-IT"/>
              <a:t> PS…CB – Technical Data</a:t>
            </a:r>
          </a:p>
        </p:txBody>
      </p:sp>
      <p:sp>
        <p:nvSpPr>
          <p:cNvPr id="2" name="Title 1">
            <a:extLst>
              <a:ext uri="{FF2B5EF4-FFF2-40B4-BE49-F238E27FC236}">
                <a16:creationId xmlns:a16="http://schemas.microsoft.com/office/drawing/2014/main" id="{E894A5C2-18E8-4A84-B20F-8B8CF277C16E}"/>
              </a:ext>
            </a:extLst>
          </p:cNvPr>
          <p:cNvSpPr>
            <a:spLocks noGrp="1"/>
          </p:cNvSpPr>
          <p:nvPr>
            <p:ph type="title"/>
          </p:nvPr>
        </p:nvSpPr>
        <p:spPr/>
        <p:txBody>
          <a:bodyPr/>
          <a:lstStyle/>
          <a:p>
            <a:r>
              <a:rPr lang="it-IT" err="1"/>
              <a:t>Busbars</a:t>
            </a:r>
            <a:endParaRPr lang="it-IT"/>
          </a:p>
        </p:txBody>
      </p:sp>
      <p:graphicFrame>
        <p:nvGraphicFramePr>
          <p:cNvPr id="10" name="Table 10">
            <a:extLst>
              <a:ext uri="{FF2B5EF4-FFF2-40B4-BE49-F238E27FC236}">
                <a16:creationId xmlns:a16="http://schemas.microsoft.com/office/drawing/2014/main" id="{C1CBC1F8-7E0D-4760-8EEB-B7BC45068501}"/>
              </a:ext>
            </a:extLst>
          </p:cNvPr>
          <p:cNvGraphicFramePr>
            <a:graphicFrameLocks noGrp="1"/>
          </p:cNvGraphicFramePr>
          <p:nvPr>
            <p:extLst>
              <p:ext uri="{D42A27DB-BD31-4B8C-83A1-F6EECF244321}">
                <p14:modId xmlns:p14="http://schemas.microsoft.com/office/powerpoint/2010/main" val="918439103"/>
              </p:ext>
            </p:extLst>
          </p:nvPr>
        </p:nvGraphicFramePr>
        <p:xfrm>
          <a:off x="257687" y="1935477"/>
          <a:ext cx="8640000" cy="4180002"/>
        </p:xfrm>
        <a:graphic>
          <a:graphicData uri="http://schemas.openxmlformats.org/drawingml/2006/table">
            <a:tbl>
              <a:tblPr firstRow="1" bandRow="1">
                <a:tableStyleId>{2D5ABB26-0587-4C30-8999-92F81FD0307C}</a:tableStyleId>
              </a:tblPr>
              <a:tblGrid>
                <a:gridCol w="1260000">
                  <a:extLst>
                    <a:ext uri="{9D8B030D-6E8A-4147-A177-3AD203B41FA5}">
                      <a16:colId xmlns:a16="http://schemas.microsoft.com/office/drawing/2014/main" val="2906917509"/>
                    </a:ext>
                  </a:extLst>
                </a:gridCol>
                <a:gridCol w="2304000">
                  <a:extLst>
                    <a:ext uri="{9D8B030D-6E8A-4147-A177-3AD203B41FA5}">
                      <a16:colId xmlns:a16="http://schemas.microsoft.com/office/drawing/2014/main" val="405791306"/>
                    </a:ext>
                  </a:extLst>
                </a:gridCol>
                <a:gridCol w="1584000">
                  <a:extLst>
                    <a:ext uri="{9D8B030D-6E8A-4147-A177-3AD203B41FA5}">
                      <a16:colId xmlns:a16="http://schemas.microsoft.com/office/drawing/2014/main" val="1279031450"/>
                    </a:ext>
                  </a:extLst>
                </a:gridCol>
                <a:gridCol w="1746000">
                  <a:extLst>
                    <a:ext uri="{9D8B030D-6E8A-4147-A177-3AD203B41FA5}">
                      <a16:colId xmlns:a16="http://schemas.microsoft.com/office/drawing/2014/main" val="4017999725"/>
                    </a:ext>
                  </a:extLst>
                </a:gridCol>
                <a:gridCol w="1746000">
                  <a:extLst>
                    <a:ext uri="{9D8B030D-6E8A-4147-A177-3AD203B41FA5}">
                      <a16:colId xmlns:a16="http://schemas.microsoft.com/office/drawing/2014/main" val="2997606475"/>
                    </a:ext>
                  </a:extLst>
                </a:gridCol>
              </a:tblGrid>
              <a:tr h="540096">
                <a:tc rowSpan="6">
                  <a:txBody>
                    <a:bodyPr/>
                    <a:lstStyle/>
                    <a:p>
                      <a:pPr algn="ctr"/>
                      <a:r>
                        <a:rPr lang="it-IT" sz="1400" b="1" err="1">
                          <a:solidFill>
                            <a:sysClr val="windowText" lastClr="000000"/>
                          </a:solidFill>
                        </a:rPr>
                        <a:t>Electrical</a:t>
                      </a:r>
                      <a:r>
                        <a:rPr lang="it-IT" sz="1400" b="1">
                          <a:solidFill>
                            <a:sysClr val="windowText" lastClr="000000"/>
                          </a:solidFill>
                        </a:rPr>
                        <a:t> Data</a:t>
                      </a:r>
                    </a:p>
                  </a:txBody>
                  <a:tcPr vert="vert27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Standards</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it-IT" sz="1400">
                          <a:solidFill>
                            <a:sysClr val="windowText" lastClr="000000"/>
                          </a:solidFill>
                        </a:rPr>
                        <a:t>IEC/EN 60947-1</a:t>
                      </a:r>
                    </a:p>
                    <a:p>
                      <a:pPr algn="ctr"/>
                      <a:r>
                        <a:rPr lang="it-IT" sz="1400">
                          <a:solidFill>
                            <a:sysClr val="windowText" lastClr="000000"/>
                          </a:solidFill>
                        </a:rPr>
                        <a:t>UL1077</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a:p>
                  </a:txBody>
                  <a:tcPr/>
                </a:tc>
                <a:extLst>
                  <a:ext uri="{0D108BD9-81ED-4DB2-BD59-A6C34878D82A}">
                    <a16:rowId xmlns:a16="http://schemas.microsoft.com/office/drawing/2014/main" val="1965197731"/>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Approvals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it-IT" sz="1400">
                          <a:solidFill>
                            <a:sysClr val="windowText" lastClr="000000"/>
                          </a:solidFill>
                        </a:rPr>
                        <a:t>UL508</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3096310965"/>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Rated</a:t>
                      </a:r>
                      <a:r>
                        <a:rPr lang="it-IT" sz="1400">
                          <a:solidFill>
                            <a:sysClr val="windowText" lastClr="000000"/>
                          </a:solidFill>
                        </a:rPr>
                        <a:t> </a:t>
                      </a:r>
                      <a:r>
                        <a:rPr lang="it-IT" sz="1400" err="1">
                          <a:solidFill>
                            <a:sysClr val="windowText" lastClr="000000"/>
                          </a:solidFill>
                        </a:rPr>
                        <a:t>voltage</a:t>
                      </a:r>
                      <a:r>
                        <a:rPr lang="it-IT" sz="1400">
                          <a:solidFill>
                            <a:sysClr val="windowText" lastClr="000000"/>
                          </a:solidFill>
                        </a:rPr>
                        <a:t> Ue</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a:solidFill>
                            <a:sysClr val="windowText" lastClr="000000"/>
                          </a:solidFill>
                        </a:rPr>
                        <a:t>1P: 1000V AC/DC</a:t>
                      </a:r>
                    </a:p>
                    <a:p>
                      <a:pPr algn="ctr"/>
                      <a:r>
                        <a:rPr lang="en-US" sz="1400">
                          <a:solidFill>
                            <a:sysClr val="windowText" lastClr="000000"/>
                          </a:solidFill>
                        </a:rPr>
                        <a:t>2P,2P: 600V AC/DC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2812236607"/>
                  </a:ext>
                </a:extLst>
              </a:tr>
              <a:tr h="317703">
                <a:tc vMerge="1">
                  <a:txBody>
                    <a:bodyPr/>
                    <a:lstStyle/>
                    <a:p>
                      <a:endParaRPr lang="it-IT"/>
                    </a:p>
                  </a:txBody>
                  <a:tcPr/>
                </a:tc>
                <a:tc rowSpan="3">
                  <a:txBody>
                    <a:bodyPr/>
                    <a:lstStyle/>
                    <a:p>
                      <a:pPr algn="r"/>
                      <a:r>
                        <a:rPr lang="it-IT" sz="1400" err="1">
                          <a:solidFill>
                            <a:sysClr val="windowText" lastClr="000000"/>
                          </a:solidFill>
                        </a:rPr>
                        <a:t>Current</a:t>
                      </a:r>
                      <a:r>
                        <a:rPr lang="it-IT" sz="1400">
                          <a:solidFill>
                            <a:sysClr val="windowText" lastClr="000000"/>
                          </a:solidFill>
                        </a:rPr>
                        <a:t> </a:t>
                      </a:r>
                      <a:r>
                        <a:rPr lang="it-IT" sz="1400" err="1">
                          <a:solidFill>
                            <a:sysClr val="windowText" lastClr="000000"/>
                          </a:solidFill>
                        </a:rPr>
                        <a:t>carrying</a:t>
                      </a:r>
                      <a:r>
                        <a:rPr lang="it-IT" sz="1400">
                          <a:solidFill>
                            <a:sysClr val="windowText" lastClr="000000"/>
                          </a:solidFill>
                        </a:rPr>
                        <a:t> </a:t>
                      </a:r>
                      <a:r>
                        <a:rPr lang="it-IT" sz="1400" err="1">
                          <a:solidFill>
                            <a:sysClr val="windowText" lastClr="000000"/>
                          </a:solidFill>
                        </a:rPr>
                        <a:t>capacity</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18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25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45584050"/>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a:endParaRPr lang="it-IT" sz="1600" b="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End </a:t>
                      </a:r>
                      <a:r>
                        <a:rPr lang="it-IT" sz="1400" err="1">
                          <a:solidFill>
                            <a:sysClr val="windowText" lastClr="000000"/>
                          </a:solidFill>
                        </a:rPr>
                        <a:t>feeding</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80A</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100A</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410925"/>
                  </a:ext>
                </a:extLst>
              </a:tr>
              <a:tr h="317703">
                <a:tc vMerge="1">
                  <a:txBody>
                    <a:bodyPr/>
                    <a:lstStyle/>
                    <a:p>
                      <a:endParaRPr lang="it-IT"/>
                    </a:p>
                  </a:txBody>
                  <a:tcPr/>
                </a:tc>
                <a:tc vMerge="1">
                  <a:txBody>
                    <a:bodyPr/>
                    <a:lstStyle/>
                    <a:p>
                      <a:endParaRPr lang="it-IT"/>
                    </a:p>
                  </a:txBody>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Non end </a:t>
                      </a:r>
                      <a:r>
                        <a:rPr lang="it-IT" sz="1400" err="1">
                          <a:solidFill>
                            <a:sysClr val="windowText" lastClr="000000"/>
                          </a:solidFill>
                        </a:rPr>
                        <a:t>feeding</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160A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200A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0243295"/>
                  </a:ext>
                </a:extLst>
              </a:tr>
              <a:tr h="675432">
                <a:tc>
                  <a:txBody>
                    <a:bodyPr/>
                    <a:lstStyle/>
                    <a:p>
                      <a:pPr algn="ctr"/>
                      <a:r>
                        <a:rPr lang="it-IT" sz="1400" b="1" err="1">
                          <a:solidFill>
                            <a:sysClr val="windowText" lastClr="000000"/>
                          </a:solidFill>
                        </a:rPr>
                        <a:t>Install</a:t>
                      </a:r>
                      <a:r>
                        <a:rPr lang="it-IT" sz="1400" b="1">
                          <a:solidFill>
                            <a:sysClr val="windowText" lastClr="000000"/>
                          </a:solidFill>
                        </a:rPr>
                        <a:t>.</a:t>
                      </a:r>
                    </a:p>
                  </a:txBody>
                  <a:tcPr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Cross-</a:t>
                      </a:r>
                      <a:r>
                        <a:rPr lang="it-IT" sz="1400" err="1">
                          <a:solidFill>
                            <a:sysClr val="windowText" lastClr="000000"/>
                          </a:solidFill>
                        </a:rPr>
                        <a:t>section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18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25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2574891"/>
                  </a:ext>
                </a:extLst>
              </a:tr>
              <a:tr h="317703">
                <a:tc rowSpan="3">
                  <a:txBody>
                    <a:bodyPr/>
                    <a:lstStyle/>
                    <a:p>
                      <a:pPr algn="ctr"/>
                      <a:r>
                        <a:rPr lang="it-IT" sz="1400" b="1">
                          <a:solidFill>
                            <a:sysClr val="windowText" lastClr="000000"/>
                          </a:solidFill>
                        </a:rPr>
                        <a:t>Accessories</a:t>
                      </a:r>
                    </a:p>
                  </a:txBody>
                  <a:tcPr vert="vert270" anchor="ctr">
                    <a:lnT w="12700" cap="flat" cmpd="sng" algn="ctr">
                      <a:solidFill>
                        <a:schemeClr val="tx1"/>
                      </a:solidFill>
                      <a:prstDash val="solid"/>
                      <a:round/>
                      <a:headEnd type="none" w="med" len="med"/>
                      <a:tailEnd type="none" w="med" len="med"/>
                    </a:lnT>
                  </a:tcPr>
                </a:tc>
                <a:tc>
                  <a:txBody>
                    <a:bodyPr/>
                    <a:lstStyle/>
                    <a:p>
                      <a:pPr algn="r"/>
                      <a:r>
                        <a:rPr lang="it-IT" sz="1400">
                          <a:solidFill>
                            <a:sysClr val="windowText" lastClr="000000"/>
                          </a:solidFill>
                        </a:rPr>
                        <a:t>Shock-</a:t>
                      </a:r>
                      <a:r>
                        <a:rPr lang="it-IT" sz="1400" err="1">
                          <a:solidFill>
                            <a:sysClr val="windowText" lastClr="000000"/>
                          </a:solidFill>
                        </a:rPr>
                        <a:t>protection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BSK CB</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1483534364"/>
                  </a:ext>
                </a:extLst>
              </a:tr>
              <a:tr h="540096">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Feeder terminals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it-IT" sz="1400">
                          <a:solidFill>
                            <a:sysClr val="windowText" lastClr="000000"/>
                          </a:solidFill>
                        </a:rPr>
                        <a:t>AST 35/15…CB; AST35/38…CB</a:t>
                      </a:r>
                    </a:p>
                    <a:p>
                      <a:pPr algn="ctr"/>
                      <a:r>
                        <a:rPr lang="it-IT" sz="1400">
                          <a:solidFill>
                            <a:sysClr val="windowText" lastClr="000000"/>
                          </a:solidFill>
                        </a:rPr>
                        <a:t>SZ-ESK SP</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3110444144"/>
                  </a:ext>
                </a:extLst>
              </a:tr>
              <a:tr h="317703">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End </a:t>
                      </a:r>
                      <a:r>
                        <a:rPr lang="it-IT" sz="1400" err="1">
                          <a:solidFill>
                            <a:sysClr val="windowText" lastClr="000000"/>
                          </a:solidFill>
                        </a:rPr>
                        <a:t>caps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gridSpan="2">
                  <a:txBody>
                    <a:bodyPr/>
                    <a:lstStyle/>
                    <a:p>
                      <a:pPr algn="ctr"/>
                      <a:r>
                        <a:rPr lang="it-IT" sz="1400" b="0">
                          <a:solidFill>
                            <a:sysClr val="windowText" lastClr="000000"/>
                          </a:solidFill>
                        </a:rPr>
                        <a:t>PS-END SP; PS-END1 SP</a:t>
                      </a:r>
                    </a:p>
                  </a:txBody>
                  <a:tcPr anchor="ctr">
                    <a:lnT w="12700" cap="flat" cmpd="sng" algn="ctr">
                      <a:solidFill>
                        <a:schemeClr val="tx1"/>
                      </a:solidFill>
                      <a:prstDash val="solid"/>
                      <a:round/>
                      <a:headEnd type="none" w="med" len="med"/>
                      <a:tailEnd type="none" w="med" len="med"/>
                    </a:lnT>
                  </a:tcPr>
                </a:tc>
                <a:tc hMerge="1">
                  <a:txBody>
                    <a:bodyPr/>
                    <a:lstStyle/>
                    <a:p>
                      <a:endParaRPr lang="it-IT"/>
                    </a:p>
                  </a:txBody>
                  <a:tcPr/>
                </a:tc>
                <a:extLst>
                  <a:ext uri="{0D108BD9-81ED-4DB2-BD59-A6C34878D82A}">
                    <a16:rowId xmlns:a16="http://schemas.microsoft.com/office/drawing/2014/main" val="1007335585"/>
                  </a:ext>
                </a:extLst>
              </a:tr>
            </a:tbl>
          </a:graphicData>
        </a:graphic>
      </p:graphicFrame>
    </p:spTree>
    <p:extLst>
      <p:ext uri="{BB962C8B-B14F-4D97-AF65-F5344CB8AC3E}">
        <p14:creationId xmlns:p14="http://schemas.microsoft.com/office/powerpoint/2010/main" val="345219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14</a:t>
            </a:fld>
            <a:endParaRPr lang="en-US"/>
          </a:p>
        </p:txBody>
      </p:sp>
      <p:pic>
        <p:nvPicPr>
          <p:cNvPr id="16" name="Content Placeholder 15">
            <a:extLst>
              <a:ext uri="{FF2B5EF4-FFF2-40B4-BE49-F238E27FC236}">
                <a16:creationId xmlns:a16="http://schemas.microsoft.com/office/drawing/2014/main" id="{8938ECCA-89B9-401E-B1CB-5C3695C0ABF9}"/>
              </a:ext>
            </a:extLst>
          </p:cNvPr>
          <p:cNvPicPr>
            <a:picLocks noGrp="1" noChangeAspect="1"/>
          </p:cNvPicPr>
          <p:nvPr>
            <p:ph sz="quarter" idx="20"/>
          </p:nvPr>
        </p:nvPicPr>
        <p:blipFill>
          <a:blip r:embed="rId2"/>
          <a:stretch>
            <a:fillRect/>
          </a:stretch>
        </p:blipFill>
        <p:spPr>
          <a:xfrm>
            <a:off x="4687888" y="1963267"/>
            <a:ext cx="4203700" cy="3917303"/>
          </a:xfrm>
          <a:prstGeom prst="rect">
            <a:avLst/>
          </a:prstGeom>
        </p:spPr>
      </p:pic>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19"/>
          </p:nvPr>
        </p:nvSpPr>
        <p:spPr/>
        <p:txBody>
          <a:bodyPr/>
          <a:lstStyle/>
          <a:p>
            <a:pPr marL="285750" indent="-285750">
              <a:buFont typeface="Arial" panose="020B0604020202020204" pitchFamily="34" charset="0"/>
              <a:buChar char="•"/>
            </a:pPr>
            <a:r>
              <a:rPr lang="en-US"/>
              <a:t>Suitable for:</a:t>
            </a:r>
          </a:p>
          <a:p>
            <a:pPr marL="465768" lvl="1" indent="-285750"/>
            <a:r>
              <a:rPr lang="en-US"/>
              <a:t>MCB: SU200M, S200UDC, S200U, S200UP</a:t>
            </a:r>
          </a:p>
          <a:p>
            <a:pPr marL="285750" indent="-285750">
              <a:buFont typeface="Arial" panose="020B0604020202020204" pitchFamily="34" charset="0"/>
              <a:buChar char="•"/>
            </a:pPr>
            <a:r>
              <a:rPr lang="en-US"/>
              <a:t>Pre-assembled busbars:</a:t>
            </a:r>
          </a:p>
          <a:p>
            <a:pPr marL="465768" lvl="1" indent="-285750"/>
            <a:r>
              <a:rPr lang="en-US"/>
              <a:t>1/2/3 phases</a:t>
            </a:r>
          </a:p>
          <a:p>
            <a:pPr marL="285750" indent="-285750">
              <a:buFont typeface="Arial" panose="020B0604020202020204" pitchFamily="34" charset="0"/>
              <a:buChar char="•"/>
            </a:pPr>
            <a:r>
              <a:rPr lang="en-US"/>
              <a:t>Existing busbars can be combined with 6/12/18 pins available for adaptation to the application</a:t>
            </a:r>
          </a:p>
          <a:p>
            <a:pPr marL="285750" indent="-285750">
              <a:buFont typeface="Arial" panose="020B0604020202020204" pitchFamily="34" charset="0"/>
              <a:buChar char="•"/>
            </a:pPr>
            <a:r>
              <a:rPr lang="en-US"/>
              <a:t>Rated current:</a:t>
            </a:r>
          </a:p>
          <a:p>
            <a:pPr marL="465768" lvl="1" indent="-285750"/>
            <a:r>
              <a:rPr lang="en-US"/>
              <a:t>115A/480VAC</a:t>
            </a:r>
          </a:p>
          <a:p>
            <a:pPr marL="285750" indent="-285750">
              <a:buFont typeface="Arial" panose="020B0604020202020204" pitchFamily="34" charset="0"/>
              <a:buChar char="•"/>
            </a:pPr>
            <a:r>
              <a:rPr lang="en-US"/>
              <a:t>Feeder terminals and shock protection caps with UL approval available as accessories</a:t>
            </a:r>
            <a:endParaRPr lang="it-IT"/>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err="1"/>
              <a:t>Busbars</a:t>
            </a:r>
            <a:r>
              <a:rPr lang="it-IT"/>
              <a:t> PS…BP – Product Range</a:t>
            </a:r>
          </a:p>
        </p:txBody>
      </p:sp>
    </p:spTree>
    <p:extLst>
      <p:ext uri="{BB962C8B-B14F-4D97-AF65-F5344CB8AC3E}">
        <p14:creationId xmlns:p14="http://schemas.microsoft.com/office/powerpoint/2010/main" val="32788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1F3172D-F7D1-4D2D-BD50-614483301F99}"/>
              </a:ext>
            </a:extLst>
          </p:cNvPr>
          <p:cNvSpPr>
            <a:spLocks noGrp="1"/>
          </p:cNvSpPr>
          <p:nvPr>
            <p:ph type="dt" sz="half" idx="18"/>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40A98065-C011-4A74-8014-164BB3543B63}"/>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38647EE9-3360-46A4-BA76-48371662CEA3}"/>
              </a:ext>
            </a:extLst>
          </p:cNvPr>
          <p:cNvSpPr>
            <a:spLocks noGrp="1"/>
          </p:cNvSpPr>
          <p:nvPr>
            <p:ph type="sldNum" sz="quarter" idx="20"/>
          </p:nvPr>
        </p:nvSpPr>
        <p:spPr/>
        <p:txBody>
          <a:bodyPr/>
          <a:lstStyle/>
          <a:p>
            <a:r>
              <a:rPr lang="en-US"/>
              <a:t>Slide </a:t>
            </a:r>
            <a:fld id="{619F89D8-7AE3-494A-97F3-03D680869632}" type="slidenum">
              <a:rPr lang="en-US" smtClean="0"/>
              <a:pPr/>
              <a:t>15</a:t>
            </a:fld>
            <a:endParaRPr lang="en-US"/>
          </a:p>
        </p:txBody>
      </p:sp>
      <p:sp>
        <p:nvSpPr>
          <p:cNvPr id="8" name="Subtitle 7">
            <a:extLst>
              <a:ext uri="{FF2B5EF4-FFF2-40B4-BE49-F238E27FC236}">
                <a16:creationId xmlns:a16="http://schemas.microsoft.com/office/drawing/2014/main" id="{9750A762-25C9-420A-A4A0-0996B7144C86}"/>
              </a:ext>
            </a:extLst>
          </p:cNvPr>
          <p:cNvSpPr>
            <a:spLocks noGrp="1"/>
          </p:cNvSpPr>
          <p:nvPr>
            <p:ph type="subTitle" idx="13"/>
          </p:nvPr>
        </p:nvSpPr>
        <p:spPr/>
        <p:txBody>
          <a:bodyPr/>
          <a:lstStyle/>
          <a:p>
            <a:r>
              <a:rPr lang="it-IT" err="1"/>
              <a:t>Busbars</a:t>
            </a:r>
            <a:r>
              <a:rPr lang="it-IT"/>
              <a:t> PS…BP – Technical Data</a:t>
            </a:r>
          </a:p>
        </p:txBody>
      </p:sp>
      <p:sp>
        <p:nvSpPr>
          <p:cNvPr id="2" name="Title 1">
            <a:extLst>
              <a:ext uri="{FF2B5EF4-FFF2-40B4-BE49-F238E27FC236}">
                <a16:creationId xmlns:a16="http://schemas.microsoft.com/office/drawing/2014/main" id="{E894A5C2-18E8-4A84-B20F-8B8CF277C16E}"/>
              </a:ext>
            </a:extLst>
          </p:cNvPr>
          <p:cNvSpPr>
            <a:spLocks noGrp="1"/>
          </p:cNvSpPr>
          <p:nvPr>
            <p:ph type="title"/>
          </p:nvPr>
        </p:nvSpPr>
        <p:spPr/>
        <p:txBody>
          <a:bodyPr/>
          <a:lstStyle/>
          <a:p>
            <a:r>
              <a:rPr lang="it-IT" err="1"/>
              <a:t>Busbars</a:t>
            </a:r>
            <a:endParaRPr lang="it-IT"/>
          </a:p>
        </p:txBody>
      </p:sp>
      <p:graphicFrame>
        <p:nvGraphicFramePr>
          <p:cNvPr id="10" name="Table 10">
            <a:extLst>
              <a:ext uri="{FF2B5EF4-FFF2-40B4-BE49-F238E27FC236}">
                <a16:creationId xmlns:a16="http://schemas.microsoft.com/office/drawing/2014/main" id="{C1CBC1F8-7E0D-4760-8EEB-B7BC45068501}"/>
              </a:ext>
            </a:extLst>
          </p:cNvPr>
          <p:cNvGraphicFramePr>
            <a:graphicFrameLocks noGrp="1"/>
          </p:cNvGraphicFramePr>
          <p:nvPr>
            <p:extLst>
              <p:ext uri="{D42A27DB-BD31-4B8C-83A1-F6EECF244321}">
                <p14:modId xmlns:p14="http://schemas.microsoft.com/office/powerpoint/2010/main" val="405043801"/>
              </p:ext>
            </p:extLst>
          </p:nvPr>
        </p:nvGraphicFramePr>
        <p:xfrm>
          <a:off x="257687" y="1935477"/>
          <a:ext cx="8640000" cy="3979545"/>
        </p:xfrm>
        <a:graphic>
          <a:graphicData uri="http://schemas.openxmlformats.org/drawingml/2006/table">
            <a:tbl>
              <a:tblPr firstRow="1" bandRow="1">
                <a:tableStyleId>{2D5ABB26-0587-4C30-8999-92F81FD0307C}</a:tableStyleId>
              </a:tblPr>
              <a:tblGrid>
                <a:gridCol w="1260000">
                  <a:extLst>
                    <a:ext uri="{9D8B030D-6E8A-4147-A177-3AD203B41FA5}">
                      <a16:colId xmlns:a16="http://schemas.microsoft.com/office/drawing/2014/main" val="2906917509"/>
                    </a:ext>
                  </a:extLst>
                </a:gridCol>
                <a:gridCol w="2304000">
                  <a:extLst>
                    <a:ext uri="{9D8B030D-6E8A-4147-A177-3AD203B41FA5}">
                      <a16:colId xmlns:a16="http://schemas.microsoft.com/office/drawing/2014/main" val="405791306"/>
                    </a:ext>
                  </a:extLst>
                </a:gridCol>
                <a:gridCol w="1584000">
                  <a:extLst>
                    <a:ext uri="{9D8B030D-6E8A-4147-A177-3AD203B41FA5}">
                      <a16:colId xmlns:a16="http://schemas.microsoft.com/office/drawing/2014/main" val="1279031450"/>
                    </a:ext>
                  </a:extLst>
                </a:gridCol>
                <a:gridCol w="3492000">
                  <a:extLst>
                    <a:ext uri="{9D8B030D-6E8A-4147-A177-3AD203B41FA5}">
                      <a16:colId xmlns:a16="http://schemas.microsoft.com/office/drawing/2014/main" val="4017999725"/>
                    </a:ext>
                  </a:extLst>
                </a:gridCol>
              </a:tblGrid>
              <a:tr h="540096">
                <a:tc rowSpan="6">
                  <a:txBody>
                    <a:bodyPr/>
                    <a:lstStyle/>
                    <a:p>
                      <a:pPr algn="ctr"/>
                      <a:r>
                        <a:rPr lang="it-IT" sz="1400" b="1" err="1">
                          <a:solidFill>
                            <a:sysClr val="windowText" lastClr="000000"/>
                          </a:solidFill>
                        </a:rPr>
                        <a:t>Electrical</a:t>
                      </a:r>
                      <a:r>
                        <a:rPr lang="it-IT" sz="1400" b="1">
                          <a:solidFill>
                            <a:sysClr val="windowText" lastClr="000000"/>
                          </a:solidFill>
                        </a:rPr>
                        <a:t> Data</a:t>
                      </a:r>
                    </a:p>
                  </a:txBody>
                  <a:tcPr vert="vert27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Standards</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IEC/EN 60947-1</a:t>
                      </a:r>
                    </a:p>
                    <a:p>
                      <a:pPr algn="ctr"/>
                      <a:r>
                        <a:rPr lang="it-IT" sz="1400">
                          <a:solidFill>
                            <a:sysClr val="windowText" lastClr="000000"/>
                          </a:solidFill>
                        </a:rPr>
                        <a:t>UL489</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5197731"/>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Approvals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UL489</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6310965"/>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Rated</a:t>
                      </a:r>
                      <a:r>
                        <a:rPr lang="it-IT" sz="1400">
                          <a:solidFill>
                            <a:sysClr val="windowText" lastClr="000000"/>
                          </a:solidFill>
                        </a:rPr>
                        <a:t> </a:t>
                      </a:r>
                      <a:r>
                        <a:rPr lang="it-IT" sz="1400" err="1">
                          <a:solidFill>
                            <a:sysClr val="windowText" lastClr="000000"/>
                          </a:solidFill>
                        </a:rPr>
                        <a:t>voltage</a:t>
                      </a:r>
                      <a:r>
                        <a:rPr lang="it-IT" sz="1400">
                          <a:solidFill>
                            <a:sysClr val="windowText" lastClr="000000"/>
                          </a:solidFill>
                        </a:rPr>
                        <a:t> Ue</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ysClr val="windowText" lastClr="000000"/>
                          </a:solidFill>
                        </a:rPr>
                        <a:t>1P, 2P, 3P: 480 V AC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2236607"/>
                  </a:ext>
                </a:extLst>
              </a:tr>
              <a:tr h="317703">
                <a:tc vMerge="1">
                  <a:txBody>
                    <a:bodyPr/>
                    <a:lstStyle/>
                    <a:p>
                      <a:endParaRPr lang="it-IT"/>
                    </a:p>
                  </a:txBody>
                  <a:tcPr/>
                </a:tc>
                <a:tc rowSpan="3">
                  <a:txBody>
                    <a:bodyPr/>
                    <a:lstStyle/>
                    <a:p>
                      <a:pPr algn="r"/>
                      <a:r>
                        <a:rPr lang="it-IT" sz="1400" err="1">
                          <a:solidFill>
                            <a:sysClr val="windowText" lastClr="000000"/>
                          </a:solidFill>
                        </a:rPr>
                        <a:t>Current</a:t>
                      </a:r>
                      <a:r>
                        <a:rPr lang="it-IT" sz="1400">
                          <a:solidFill>
                            <a:sysClr val="windowText" lastClr="000000"/>
                          </a:solidFill>
                        </a:rPr>
                        <a:t> </a:t>
                      </a:r>
                      <a:r>
                        <a:rPr lang="it-IT" sz="1400" err="1">
                          <a:solidFill>
                            <a:sysClr val="windowText" lastClr="000000"/>
                          </a:solidFill>
                        </a:rPr>
                        <a:t>carrying</a:t>
                      </a:r>
                      <a:r>
                        <a:rPr lang="it-IT" sz="1400">
                          <a:solidFill>
                            <a:sysClr val="windowText" lastClr="000000"/>
                          </a:solidFill>
                        </a:rPr>
                        <a:t> </a:t>
                      </a:r>
                      <a:r>
                        <a:rPr lang="it-IT" sz="1400" err="1">
                          <a:solidFill>
                            <a:sysClr val="windowText" lastClr="000000"/>
                          </a:solidFill>
                        </a:rPr>
                        <a:t>capacity</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16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45584050"/>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a:endParaRPr lang="it-IT" sz="1600" b="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End </a:t>
                      </a:r>
                      <a:r>
                        <a:rPr lang="it-IT" sz="1400" err="1">
                          <a:solidFill>
                            <a:sysClr val="windowText" lastClr="000000"/>
                          </a:solidFill>
                        </a:rPr>
                        <a:t>feeding</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80A</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410925"/>
                  </a:ext>
                </a:extLst>
              </a:tr>
              <a:tr h="317703">
                <a:tc vMerge="1">
                  <a:txBody>
                    <a:bodyPr/>
                    <a:lstStyle/>
                    <a:p>
                      <a:endParaRPr lang="it-IT"/>
                    </a:p>
                  </a:txBody>
                  <a:tcPr/>
                </a:tc>
                <a:tc vMerge="1">
                  <a:txBody>
                    <a:bodyPr/>
                    <a:lstStyle/>
                    <a:p>
                      <a:endParaRPr lang="it-IT"/>
                    </a:p>
                  </a:txBody>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0243295"/>
                  </a:ext>
                </a:extLst>
              </a:tr>
              <a:tr h="675432">
                <a:tc>
                  <a:txBody>
                    <a:bodyPr/>
                    <a:lstStyle/>
                    <a:p>
                      <a:pPr algn="ctr"/>
                      <a:r>
                        <a:rPr lang="it-IT" sz="1400" b="1" err="1">
                          <a:solidFill>
                            <a:sysClr val="windowText" lastClr="000000"/>
                          </a:solidFill>
                        </a:rPr>
                        <a:t>Install</a:t>
                      </a:r>
                      <a:r>
                        <a:rPr lang="it-IT" sz="1400" b="1">
                          <a:solidFill>
                            <a:sysClr val="windowText" lastClr="000000"/>
                          </a:solidFill>
                        </a:rPr>
                        <a:t>.</a:t>
                      </a:r>
                    </a:p>
                  </a:txBody>
                  <a:tcPr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Cross-</a:t>
                      </a:r>
                      <a:r>
                        <a:rPr lang="it-IT" sz="1400" err="1">
                          <a:solidFill>
                            <a:sysClr val="windowText" lastClr="000000"/>
                          </a:solidFill>
                        </a:rPr>
                        <a:t>section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16 mm</a:t>
                      </a:r>
                      <a:r>
                        <a:rPr lang="it-IT" sz="1400" b="0" baseline="30000">
                          <a:solidFill>
                            <a:sysClr val="windowText" lastClr="000000"/>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2574891"/>
                  </a:ext>
                </a:extLst>
              </a:tr>
              <a:tr h="317703">
                <a:tc rowSpan="3">
                  <a:txBody>
                    <a:bodyPr/>
                    <a:lstStyle/>
                    <a:p>
                      <a:pPr algn="ctr"/>
                      <a:r>
                        <a:rPr lang="it-IT" sz="1400" b="1">
                          <a:solidFill>
                            <a:sysClr val="windowText" lastClr="000000"/>
                          </a:solidFill>
                        </a:rPr>
                        <a:t>Accessories</a:t>
                      </a:r>
                    </a:p>
                  </a:txBody>
                  <a:tcPr vert="vert270" anchor="ctr">
                    <a:lnT w="12700" cap="flat" cmpd="sng" algn="ctr">
                      <a:solidFill>
                        <a:schemeClr val="tx1"/>
                      </a:solidFill>
                      <a:prstDash val="solid"/>
                      <a:round/>
                      <a:headEnd type="none" w="med" len="med"/>
                      <a:tailEnd type="none" w="med" len="med"/>
                    </a:lnT>
                  </a:tcPr>
                </a:tc>
                <a:tc>
                  <a:txBody>
                    <a:bodyPr/>
                    <a:lstStyle/>
                    <a:p>
                      <a:pPr algn="r"/>
                      <a:r>
                        <a:rPr lang="it-IT" sz="1400">
                          <a:solidFill>
                            <a:sysClr val="windowText" lastClr="000000"/>
                          </a:solidFill>
                        </a:rPr>
                        <a:t>Shock-</a:t>
                      </a:r>
                      <a:r>
                        <a:rPr lang="it-IT" sz="1400" err="1">
                          <a:solidFill>
                            <a:sysClr val="windowText" lastClr="000000"/>
                          </a:solidFill>
                        </a:rPr>
                        <a:t>protection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BSK BP</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3534364"/>
                  </a:ext>
                </a:extLst>
              </a:tr>
              <a:tr h="540096">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Feeder terminals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AST 35/15 BP</a:t>
                      </a:r>
                    </a:p>
                    <a:p>
                      <a:pPr algn="ctr"/>
                      <a:r>
                        <a:rPr lang="it-IT" sz="1400">
                          <a:solidFill>
                            <a:sysClr val="windowText" lastClr="000000"/>
                          </a:solidFill>
                        </a:rPr>
                        <a:t>SZ-ESK BP</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444144"/>
                  </a:ext>
                </a:extLst>
              </a:tr>
              <a:tr h="317703">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End </a:t>
                      </a:r>
                      <a:r>
                        <a:rPr lang="it-IT" sz="1400" err="1">
                          <a:solidFill>
                            <a:sysClr val="windowText" lastClr="000000"/>
                          </a:solidFill>
                        </a:rPr>
                        <a:t>caps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7335585"/>
                  </a:ext>
                </a:extLst>
              </a:tr>
            </a:tbl>
          </a:graphicData>
        </a:graphic>
      </p:graphicFrame>
    </p:spTree>
    <p:extLst>
      <p:ext uri="{BB962C8B-B14F-4D97-AF65-F5344CB8AC3E}">
        <p14:creationId xmlns:p14="http://schemas.microsoft.com/office/powerpoint/2010/main" val="141211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16</a:t>
            </a:fld>
            <a:endParaRPr lang="en-US"/>
          </a:p>
        </p:txBody>
      </p:sp>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19"/>
          </p:nvPr>
        </p:nvSpPr>
        <p:spPr/>
        <p:txBody>
          <a:bodyPr/>
          <a:lstStyle/>
          <a:p>
            <a:pPr marL="285750" indent="-285750">
              <a:buFont typeface="Arial" panose="020B0604020202020204" pitchFamily="34" charset="0"/>
              <a:buChar char="•"/>
            </a:pPr>
            <a:r>
              <a:rPr lang="en-US"/>
              <a:t>Suitable for:</a:t>
            </a:r>
          </a:p>
          <a:p>
            <a:pPr marL="465768" lvl="1" indent="-285750"/>
            <a:r>
              <a:rPr lang="en-US"/>
              <a:t>MCB: SU200M, S200UDC, S200U, S200UP</a:t>
            </a:r>
          </a:p>
          <a:p>
            <a:pPr marL="465768" lvl="1" indent="-285750"/>
            <a:r>
              <a:rPr lang="en-US"/>
              <a:t>RCD: F200, DDA-blocks</a:t>
            </a:r>
          </a:p>
          <a:p>
            <a:pPr marL="285750" indent="-285750">
              <a:buFont typeface="Arial" panose="020B0604020202020204" pitchFamily="34" charset="0"/>
              <a:buChar char="•"/>
            </a:pPr>
            <a:r>
              <a:rPr lang="en-US"/>
              <a:t>Cuttable busbars:</a:t>
            </a:r>
          </a:p>
          <a:p>
            <a:pPr marL="465768" lvl="1" indent="-285750"/>
            <a:r>
              <a:rPr lang="en-US"/>
              <a:t>1/2/3 phases</a:t>
            </a:r>
          </a:p>
          <a:p>
            <a:pPr marL="285750" indent="-285750">
              <a:buFont typeface="Arial" panose="020B0604020202020204" pitchFamily="34" charset="0"/>
              <a:buChar char="•"/>
            </a:pPr>
            <a:r>
              <a:rPr lang="en-US"/>
              <a:t>Rated current:</a:t>
            </a:r>
          </a:p>
          <a:p>
            <a:pPr marL="465768" lvl="1" indent="-285750"/>
            <a:r>
              <a:rPr lang="en-US"/>
              <a:t>115A/1000V AC/DC (75° wire)</a:t>
            </a:r>
          </a:p>
          <a:p>
            <a:pPr marL="465768" lvl="1" indent="-285750"/>
            <a:r>
              <a:rPr lang="en-US"/>
              <a:t>95A/1000V AC/DC (60° wire)</a:t>
            </a:r>
          </a:p>
          <a:p>
            <a:pPr marL="285750" indent="-285750">
              <a:buFont typeface="Arial" panose="020B0604020202020204" pitchFamily="34" charset="0"/>
              <a:buChar char="•"/>
            </a:pPr>
            <a:r>
              <a:rPr lang="en-US"/>
              <a:t>Feeder terminals, shock protection caps and end caps available as accessories</a:t>
            </a:r>
            <a:endParaRPr lang="it-IT"/>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err="1"/>
              <a:t>Busbars</a:t>
            </a:r>
            <a:r>
              <a:rPr lang="it-IT"/>
              <a:t> PS…BP-C – Product Range</a:t>
            </a:r>
          </a:p>
        </p:txBody>
      </p:sp>
      <p:pic>
        <p:nvPicPr>
          <p:cNvPr id="2" name="Content Placeholder 1">
            <a:extLst>
              <a:ext uri="{FF2B5EF4-FFF2-40B4-BE49-F238E27FC236}">
                <a16:creationId xmlns:a16="http://schemas.microsoft.com/office/drawing/2014/main" id="{CECE8F66-98E8-4A24-9FDA-FE98FEB5F9B1}"/>
              </a:ext>
            </a:extLst>
          </p:cNvPr>
          <p:cNvPicPr>
            <a:picLocks noGrp="1" noChangeAspect="1"/>
          </p:cNvPicPr>
          <p:nvPr>
            <p:ph sz="quarter" idx="20"/>
          </p:nvPr>
        </p:nvPicPr>
        <p:blipFill rotWithShape="1">
          <a:blip r:embed="rId2"/>
          <a:srcRect l="13839" t="34636" r="11404" b="25999"/>
          <a:stretch/>
        </p:blipFill>
        <p:spPr>
          <a:xfrm>
            <a:off x="4594060" y="2934582"/>
            <a:ext cx="4317743" cy="2016000"/>
          </a:xfrm>
          <a:prstGeom prst="rect">
            <a:avLst/>
          </a:prstGeom>
        </p:spPr>
      </p:pic>
    </p:spTree>
    <p:extLst>
      <p:ext uri="{BB962C8B-B14F-4D97-AF65-F5344CB8AC3E}">
        <p14:creationId xmlns:p14="http://schemas.microsoft.com/office/powerpoint/2010/main" val="403505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1F3172D-F7D1-4D2D-BD50-614483301F99}"/>
              </a:ext>
            </a:extLst>
          </p:cNvPr>
          <p:cNvSpPr>
            <a:spLocks noGrp="1"/>
          </p:cNvSpPr>
          <p:nvPr>
            <p:ph type="dt" sz="half" idx="18"/>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40A98065-C011-4A74-8014-164BB3543B63}"/>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38647EE9-3360-46A4-BA76-48371662CEA3}"/>
              </a:ext>
            </a:extLst>
          </p:cNvPr>
          <p:cNvSpPr>
            <a:spLocks noGrp="1"/>
          </p:cNvSpPr>
          <p:nvPr>
            <p:ph type="sldNum" sz="quarter" idx="20"/>
          </p:nvPr>
        </p:nvSpPr>
        <p:spPr/>
        <p:txBody>
          <a:bodyPr/>
          <a:lstStyle/>
          <a:p>
            <a:r>
              <a:rPr lang="en-US"/>
              <a:t>Slide </a:t>
            </a:r>
            <a:fld id="{619F89D8-7AE3-494A-97F3-03D680869632}" type="slidenum">
              <a:rPr lang="en-US" smtClean="0"/>
              <a:pPr/>
              <a:t>17</a:t>
            </a:fld>
            <a:endParaRPr lang="en-US"/>
          </a:p>
        </p:txBody>
      </p:sp>
      <p:sp>
        <p:nvSpPr>
          <p:cNvPr id="8" name="Subtitle 7">
            <a:extLst>
              <a:ext uri="{FF2B5EF4-FFF2-40B4-BE49-F238E27FC236}">
                <a16:creationId xmlns:a16="http://schemas.microsoft.com/office/drawing/2014/main" id="{9750A762-25C9-420A-A4A0-0996B7144C86}"/>
              </a:ext>
            </a:extLst>
          </p:cNvPr>
          <p:cNvSpPr>
            <a:spLocks noGrp="1"/>
          </p:cNvSpPr>
          <p:nvPr>
            <p:ph type="subTitle" idx="13"/>
          </p:nvPr>
        </p:nvSpPr>
        <p:spPr/>
        <p:txBody>
          <a:bodyPr/>
          <a:lstStyle/>
          <a:p>
            <a:r>
              <a:rPr lang="it-IT" err="1"/>
              <a:t>Busbars</a:t>
            </a:r>
            <a:r>
              <a:rPr lang="it-IT"/>
              <a:t> PS…BP-C – Technical Data</a:t>
            </a:r>
          </a:p>
        </p:txBody>
      </p:sp>
      <p:sp>
        <p:nvSpPr>
          <p:cNvPr id="2" name="Title 1">
            <a:extLst>
              <a:ext uri="{FF2B5EF4-FFF2-40B4-BE49-F238E27FC236}">
                <a16:creationId xmlns:a16="http://schemas.microsoft.com/office/drawing/2014/main" id="{E894A5C2-18E8-4A84-B20F-8B8CF277C16E}"/>
              </a:ext>
            </a:extLst>
          </p:cNvPr>
          <p:cNvSpPr>
            <a:spLocks noGrp="1"/>
          </p:cNvSpPr>
          <p:nvPr>
            <p:ph type="title"/>
          </p:nvPr>
        </p:nvSpPr>
        <p:spPr/>
        <p:txBody>
          <a:bodyPr/>
          <a:lstStyle/>
          <a:p>
            <a:r>
              <a:rPr lang="it-IT" err="1"/>
              <a:t>Busbars</a:t>
            </a:r>
            <a:endParaRPr lang="it-IT"/>
          </a:p>
        </p:txBody>
      </p:sp>
      <p:graphicFrame>
        <p:nvGraphicFramePr>
          <p:cNvPr id="10" name="Table 10">
            <a:extLst>
              <a:ext uri="{FF2B5EF4-FFF2-40B4-BE49-F238E27FC236}">
                <a16:creationId xmlns:a16="http://schemas.microsoft.com/office/drawing/2014/main" id="{C1CBC1F8-7E0D-4760-8EEB-B7BC45068501}"/>
              </a:ext>
            </a:extLst>
          </p:cNvPr>
          <p:cNvGraphicFramePr>
            <a:graphicFrameLocks noGrp="1"/>
          </p:cNvGraphicFramePr>
          <p:nvPr>
            <p:extLst>
              <p:ext uri="{D42A27DB-BD31-4B8C-83A1-F6EECF244321}">
                <p14:modId xmlns:p14="http://schemas.microsoft.com/office/powerpoint/2010/main" val="607285790"/>
              </p:ext>
            </p:extLst>
          </p:nvPr>
        </p:nvGraphicFramePr>
        <p:xfrm>
          <a:off x="257687" y="1935477"/>
          <a:ext cx="8640000" cy="3979545"/>
        </p:xfrm>
        <a:graphic>
          <a:graphicData uri="http://schemas.openxmlformats.org/drawingml/2006/table">
            <a:tbl>
              <a:tblPr firstRow="1" bandRow="1">
                <a:tableStyleId>{2D5ABB26-0587-4C30-8999-92F81FD0307C}</a:tableStyleId>
              </a:tblPr>
              <a:tblGrid>
                <a:gridCol w="1260000">
                  <a:extLst>
                    <a:ext uri="{9D8B030D-6E8A-4147-A177-3AD203B41FA5}">
                      <a16:colId xmlns:a16="http://schemas.microsoft.com/office/drawing/2014/main" val="2906917509"/>
                    </a:ext>
                  </a:extLst>
                </a:gridCol>
                <a:gridCol w="2304000">
                  <a:extLst>
                    <a:ext uri="{9D8B030D-6E8A-4147-A177-3AD203B41FA5}">
                      <a16:colId xmlns:a16="http://schemas.microsoft.com/office/drawing/2014/main" val="405791306"/>
                    </a:ext>
                  </a:extLst>
                </a:gridCol>
                <a:gridCol w="1584000">
                  <a:extLst>
                    <a:ext uri="{9D8B030D-6E8A-4147-A177-3AD203B41FA5}">
                      <a16:colId xmlns:a16="http://schemas.microsoft.com/office/drawing/2014/main" val="1279031450"/>
                    </a:ext>
                  </a:extLst>
                </a:gridCol>
                <a:gridCol w="3492000">
                  <a:extLst>
                    <a:ext uri="{9D8B030D-6E8A-4147-A177-3AD203B41FA5}">
                      <a16:colId xmlns:a16="http://schemas.microsoft.com/office/drawing/2014/main" val="4017999725"/>
                    </a:ext>
                  </a:extLst>
                </a:gridCol>
              </a:tblGrid>
              <a:tr h="540096">
                <a:tc rowSpan="6">
                  <a:txBody>
                    <a:bodyPr/>
                    <a:lstStyle/>
                    <a:p>
                      <a:pPr algn="ctr"/>
                      <a:r>
                        <a:rPr lang="it-IT" sz="1400" b="1" err="1">
                          <a:solidFill>
                            <a:sysClr val="windowText" lastClr="000000"/>
                          </a:solidFill>
                        </a:rPr>
                        <a:t>Electrical</a:t>
                      </a:r>
                      <a:r>
                        <a:rPr lang="it-IT" sz="1400" b="1">
                          <a:solidFill>
                            <a:sysClr val="windowText" lastClr="000000"/>
                          </a:solidFill>
                        </a:rPr>
                        <a:t> Data</a:t>
                      </a:r>
                    </a:p>
                  </a:txBody>
                  <a:tcPr vert="vert27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Standards</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IEC/EN 60947-1</a:t>
                      </a:r>
                    </a:p>
                    <a:p>
                      <a:pPr algn="ctr"/>
                      <a:r>
                        <a:rPr lang="it-IT" sz="1400">
                          <a:solidFill>
                            <a:sysClr val="windowText" lastClr="000000"/>
                          </a:solidFill>
                        </a:rPr>
                        <a:t>UL508</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5197731"/>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Approvals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UL508</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6310965"/>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Rated</a:t>
                      </a:r>
                      <a:r>
                        <a:rPr lang="it-IT" sz="1400">
                          <a:solidFill>
                            <a:sysClr val="windowText" lastClr="000000"/>
                          </a:solidFill>
                        </a:rPr>
                        <a:t> </a:t>
                      </a:r>
                      <a:r>
                        <a:rPr lang="it-IT" sz="1400" err="1">
                          <a:solidFill>
                            <a:sysClr val="windowText" lastClr="000000"/>
                          </a:solidFill>
                        </a:rPr>
                        <a:t>voltage</a:t>
                      </a:r>
                      <a:r>
                        <a:rPr lang="it-IT" sz="1400">
                          <a:solidFill>
                            <a:sysClr val="windowText" lastClr="000000"/>
                          </a:solidFill>
                        </a:rPr>
                        <a:t> Ue</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ysClr val="windowText" lastClr="000000"/>
                          </a:solidFill>
                        </a:rPr>
                        <a:t>600V AC/DC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2236607"/>
                  </a:ext>
                </a:extLst>
              </a:tr>
              <a:tr h="317703">
                <a:tc vMerge="1">
                  <a:txBody>
                    <a:bodyPr/>
                    <a:lstStyle/>
                    <a:p>
                      <a:endParaRPr lang="it-IT"/>
                    </a:p>
                  </a:txBody>
                  <a:tcPr/>
                </a:tc>
                <a:tc rowSpan="3">
                  <a:txBody>
                    <a:bodyPr/>
                    <a:lstStyle/>
                    <a:p>
                      <a:pPr algn="r"/>
                      <a:r>
                        <a:rPr lang="it-IT" sz="1400" err="1">
                          <a:solidFill>
                            <a:sysClr val="windowText" lastClr="000000"/>
                          </a:solidFill>
                        </a:rPr>
                        <a:t>Current</a:t>
                      </a:r>
                      <a:r>
                        <a:rPr lang="it-IT" sz="1400">
                          <a:solidFill>
                            <a:sysClr val="windowText" lastClr="000000"/>
                          </a:solidFill>
                        </a:rPr>
                        <a:t> </a:t>
                      </a:r>
                      <a:r>
                        <a:rPr lang="it-IT" sz="1400" err="1">
                          <a:solidFill>
                            <a:sysClr val="windowText" lastClr="000000"/>
                          </a:solidFill>
                        </a:rPr>
                        <a:t>carrying</a:t>
                      </a:r>
                      <a:r>
                        <a:rPr lang="it-IT" sz="1400">
                          <a:solidFill>
                            <a:sysClr val="windowText" lastClr="000000"/>
                          </a:solidFill>
                        </a:rPr>
                        <a:t> </a:t>
                      </a:r>
                      <a:r>
                        <a:rPr lang="it-IT" sz="1400" err="1">
                          <a:solidFill>
                            <a:sysClr val="windowText" lastClr="000000"/>
                          </a:solidFill>
                        </a:rPr>
                        <a:t>capacity</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25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45584050"/>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a:endParaRPr lang="it-IT" sz="1600" b="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End </a:t>
                      </a:r>
                      <a:r>
                        <a:rPr lang="it-IT" sz="1400" err="1">
                          <a:solidFill>
                            <a:sysClr val="windowText" lastClr="000000"/>
                          </a:solidFill>
                        </a:rPr>
                        <a:t>feeding</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100A</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410925"/>
                  </a:ext>
                </a:extLst>
              </a:tr>
              <a:tr h="317703">
                <a:tc vMerge="1">
                  <a:txBody>
                    <a:bodyPr/>
                    <a:lstStyle/>
                    <a:p>
                      <a:endParaRPr lang="it-IT"/>
                    </a:p>
                  </a:txBody>
                  <a:tcPr/>
                </a:tc>
                <a:tc vMerge="1">
                  <a:txBody>
                    <a:bodyPr/>
                    <a:lstStyle/>
                    <a:p>
                      <a:endParaRPr lang="it-IT"/>
                    </a:p>
                  </a:txBody>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Non end </a:t>
                      </a:r>
                      <a:r>
                        <a:rPr lang="it-IT" sz="1400" err="1">
                          <a:solidFill>
                            <a:sysClr val="windowText" lastClr="000000"/>
                          </a:solidFill>
                        </a:rPr>
                        <a:t>feeding</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200A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0243295"/>
                  </a:ext>
                </a:extLst>
              </a:tr>
              <a:tr h="675432">
                <a:tc>
                  <a:txBody>
                    <a:bodyPr/>
                    <a:lstStyle/>
                    <a:p>
                      <a:pPr algn="ctr"/>
                      <a:r>
                        <a:rPr lang="it-IT" sz="1400" b="1" err="1">
                          <a:solidFill>
                            <a:sysClr val="windowText" lastClr="000000"/>
                          </a:solidFill>
                        </a:rPr>
                        <a:t>Install</a:t>
                      </a:r>
                      <a:r>
                        <a:rPr lang="it-IT" sz="1400" b="1">
                          <a:solidFill>
                            <a:sysClr val="windowText" lastClr="000000"/>
                          </a:solidFill>
                        </a:rPr>
                        <a:t>.</a:t>
                      </a:r>
                    </a:p>
                  </a:txBody>
                  <a:tcPr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Cross-</a:t>
                      </a:r>
                      <a:r>
                        <a:rPr lang="it-IT" sz="1400" err="1">
                          <a:solidFill>
                            <a:sysClr val="windowText" lastClr="000000"/>
                          </a:solidFill>
                        </a:rPr>
                        <a:t>section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25 mm</a:t>
                      </a:r>
                      <a:r>
                        <a:rPr lang="it-IT" sz="1400" b="0" baseline="30000">
                          <a:solidFill>
                            <a:sysClr val="windowText" lastClr="000000"/>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2574891"/>
                  </a:ext>
                </a:extLst>
              </a:tr>
              <a:tr h="317703">
                <a:tc rowSpan="3">
                  <a:txBody>
                    <a:bodyPr/>
                    <a:lstStyle/>
                    <a:p>
                      <a:pPr algn="ctr"/>
                      <a:r>
                        <a:rPr lang="it-IT" sz="1400" b="1">
                          <a:solidFill>
                            <a:sysClr val="windowText" lastClr="000000"/>
                          </a:solidFill>
                        </a:rPr>
                        <a:t>Accessories</a:t>
                      </a:r>
                    </a:p>
                  </a:txBody>
                  <a:tcPr vert="vert270" anchor="ctr">
                    <a:lnT w="12700" cap="flat" cmpd="sng" algn="ctr">
                      <a:solidFill>
                        <a:schemeClr val="tx1"/>
                      </a:solidFill>
                      <a:prstDash val="solid"/>
                      <a:round/>
                      <a:headEnd type="none" w="med" len="med"/>
                      <a:tailEnd type="none" w="med" len="med"/>
                    </a:lnT>
                  </a:tcPr>
                </a:tc>
                <a:tc>
                  <a:txBody>
                    <a:bodyPr/>
                    <a:lstStyle/>
                    <a:p>
                      <a:pPr algn="r"/>
                      <a:r>
                        <a:rPr lang="it-IT" sz="1400">
                          <a:solidFill>
                            <a:sysClr val="windowText" lastClr="000000"/>
                          </a:solidFill>
                        </a:rPr>
                        <a:t>Shock-</a:t>
                      </a:r>
                      <a:r>
                        <a:rPr lang="it-IT" sz="1400" err="1">
                          <a:solidFill>
                            <a:sysClr val="windowText" lastClr="000000"/>
                          </a:solidFill>
                        </a:rPr>
                        <a:t>protection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BSK BP-C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3534364"/>
                  </a:ext>
                </a:extLst>
              </a:tr>
              <a:tr h="540096">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Feeder terminals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AST 35/58 BP-C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444144"/>
                  </a:ext>
                </a:extLst>
              </a:tr>
              <a:tr h="317703">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End </a:t>
                      </a:r>
                      <a:r>
                        <a:rPr lang="it-IT" sz="1400" err="1">
                          <a:solidFill>
                            <a:sysClr val="windowText" lastClr="000000"/>
                          </a:solidFill>
                        </a:rPr>
                        <a:t>caps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b="0">
                          <a:solidFill>
                            <a:sysClr val="windowText" lastClr="000000"/>
                          </a:solidFill>
                        </a:rPr>
                        <a:t>PS-END 3 BP-C</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7335585"/>
                  </a:ext>
                </a:extLst>
              </a:tr>
            </a:tbl>
          </a:graphicData>
        </a:graphic>
      </p:graphicFrame>
    </p:spTree>
    <p:extLst>
      <p:ext uri="{BB962C8B-B14F-4D97-AF65-F5344CB8AC3E}">
        <p14:creationId xmlns:p14="http://schemas.microsoft.com/office/powerpoint/2010/main" val="110883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18</a:t>
            </a:fld>
            <a:endParaRPr lang="en-US"/>
          </a:p>
        </p:txBody>
      </p:sp>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19"/>
          </p:nvPr>
        </p:nvSpPr>
        <p:spPr/>
        <p:txBody>
          <a:bodyPr/>
          <a:lstStyle/>
          <a:p>
            <a:pPr marL="285750" indent="-285750">
              <a:buFont typeface="Arial" panose="020B0604020202020204" pitchFamily="34" charset="0"/>
              <a:buChar char="•"/>
            </a:pPr>
            <a:r>
              <a:rPr lang="en-US"/>
              <a:t>Suitable for:</a:t>
            </a:r>
          </a:p>
          <a:p>
            <a:pPr marL="465768" lvl="1" indent="-285750"/>
            <a:r>
              <a:rPr lang="en-US"/>
              <a:t>MCBs</a:t>
            </a:r>
          </a:p>
          <a:p>
            <a:pPr marL="465768" lvl="1" indent="-285750"/>
            <a:r>
              <a:rPr lang="en-US" err="1"/>
              <a:t>Fuseholders</a:t>
            </a:r>
            <a:endParaRPr lang="en-US"/>
          </a:p>
          <a:p>
            <a:pPr marL="285750" indent="-285750">
              <a:buFont typeface="Arial" panose="020B0604020202020204" pitchFamily="34" charset="0"/>
              <a:buChar char="•"/>
            </a:pPr>
            <a:r>
              <a:rPr lang="en-US"/>
              <a:t>For use in applications up to 1000V DC</a:t>
            </a:r>
          </a:p>
          <a:p>
            <a:pPr marL="285750" indent="-285750">
              <a:buFont typeface="Arial" panose="020B0604020202020204" pitchFamily="34" charset="0"/>
              <a:buChar char="•"/>
            </a:pPr>
            <a:r>
              <a:rPr lang="en-US"/>
              <a:t>Cuttable busbars:</a:t>
            </a:r>
          </a:p>
          <a:p>
            <a:pPr marL="465768" lvl="1" indent="-285750"/>
            <a:r>
              <a:rPr lang="en-US"/>
              <a:t>1/2 phases</a:t>
            </a:r>
          </a:p>
          <a:p>
            <a:pPr marL="285750" indent="-285750">
              <a:buFont typeface="Arial" panose="020B0604020202020204" pitchFamily="34" charset="0"/>
              <a:buChar char="•"/>
            </a:pPr>
            <a:r>
              <a:rPr lang="en-US"/>
              <a:t>Feeder terminals and end caps available as accessories</a:t>
            </a:r>
            <a:endParaRPr lang="it-IT"/>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err="1"/>
              <a:t>Busbars</a:t>
            </a:r>
            <a:r>
              <a:rPr lang="it-IT"/>
              <a:t> PS…DC – Product Range</a:t>
            </a:r>
          </a:p>
        </p:txBody>
      </p:sp>
      <p:pic>
        <p:nvPicPr>
          <p:cNvPr id="10" name="Content Placeholder 9">
            <a:extLst>
              <a:ext uri="{FF2B5EF4-FFF2-40B4-BE49-F238E27FC236}">
                <a16:creationId xmlns:a16="http://schemas.microsoft.com/office/drawing/2014/main" id="{8B0B024E-43A4-4357-8A47-E0C9FE95961C}"/>
              </a:ext>
            </a:extLst>
          </p:cNvPr>
          <p:cNvPicPr>
            <a:picLocks noGrp="1" noChangeAspect="1"/>
          </p:cNvPicPr>
          <p:nvPr>
            <p:ph sz="quarter" idx="20"/>
          </p:nvPr>
        </p:nvPicPr>
        <p:blipFill>
          <a:blip r:embed="rId2"/>
          <a:stretch>
            <a:fillRect/>
          </a:stretch>
        </p:blipFill>
        <p:spPr>
          <a:xfrm>
            <a:off x="4687888" y="3095775"/>
            <a:ext cx="4203700" cy="1652287"/>
          </a:xfrm>
          <a:prstGeom prst="rect">
            <a:avLst/>
          </a:prstGeom>
        </p:spPr>
      </p:pic>
    </p:spTree>
    <p:extLst>
      <p:ext uri="{BB962C8B-B14F-4D97-AF65-F5344CB8AC3E}">
        <p14:creationId xmlns:p14="http://schemas.microsoft.com/office/powerpoint/2010/main" val="369731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1F3172D-F7D1-4D2D-BD50-614483301F99}"/>
              </a:ext>
            </a:extLst>
          </p:cNvPr>
          <p:cNvSpPr>
            <a:spLocks noGrp="1"/>
          </p:cNvSpPr>
          <p:nvPr>
            <p:ph type="dt" sz="half" idx="18"/>
          </p:nvPr>
        </p:nvSpPr>
        <p:spPr/>
        <p:txBody>
          <a:bodyPr/>
          <a:lstStyle/>
          <a:p>
            <a:fld id="{8F8FF341-9601-47A6-A4C1-F2885A66BAA5}" type="datetime4">
              <a:rPr lang="en-US" smtClean="0"/>
              <a:t>May 6, 2021</a:t>
            </a:fld>
            <a:endParaRPr lang="en-US"/>
          </a:p>
        </p:txBody>
      </p:sp>
      <p:sp>
        <p:nvSpPr>
          <p:cNvPr id="3" name="Footer Placeholder 2">
            <a:extLst>
              <a:ext uri="{FF2B5EF4-FFF2-40B4-BE49-F238E27FC236}">
                <a16:creationId xmlns:a16="http://schemas.microsoft.com/office/drawing/2014/main" id="{40A98065-C011-4A74-8014-164BB3543B63}"/>
              </a:ext>
            </a:extLst>
          </p:cNvPr>
          <p:cNvSpPr>
            <a:spLocks noGrp="1"/>
          </p:cNvSpPr>
          <p:nvPr>
            <p:ph type="ftr" sz="quarter" idx="19"/>
          </p:nvPr>
        </p:nvSpPr>
        <p:spPr/>
        <p:txBody>
          <a:bodyPr/>
          <a:lstStyle/>
          <a:p>
            <a:pPr lvl="8"/>
            <a:endParaRPr lang="en-US"/>
          </a:p>
        </p:txBody>
      </p:sp>
      <p:sp>
        <p:nvSpPr>
          <p:cNvPr id="5" name="Slide Number Placeholder 4">
            <a:extLst>
              <a:ext uri="{FF2B5EF4-FFF2-40B4-BE49-F238E27FC236}">
                <a16:creationId xmlns:a16="http://schemas.microsoft.com/office/drawing/2014/main" id="{38647EE9-3360-46A4-BA76-48371662CEA3}"/>
              </a:ext>
            </a:extLst>
          </p:cNvPr>
          <p:cNvSpPr>
            <a:spLocks noGrp="1"/>
          </p:cNvSpPr>
          <p:nvPr>
            <p:ph type="sldNum" sz="quarter" idx="20"/>
          </p:nvPr>
        </p:nvSpPr>
        <p:spPr/>
        <p:txBody>
          <a:bodyPr/>
          <a:lstStyle/>
          <a:p>
            <a:r>
              <a:rPr lang="en-US"/>
              <a:t>Slide </a:t>
            </a:r>
            <a:fld id="{619F89D8-7AE3-494A-97F3-03D680869632}" type="slidenum">
              <a:rPr lang="en-US" smtClean="0"/>
              <a:pPr/>
              <a:t>19</a:t>
            </a:fld>
            <a:endParaRPr lang="en-US"/>
          </a:p>
        </p:txBody>
      </p:sp>
      <p:sp>
        <p:nvSpPr>
          <p:cNvPr id="8" name="Subtitle 7">
            <a:extLst>
              <a:ext uri="{FF2B5EF4-FFF2-40B4-BE49-F238E27FC236}">
                <a16:creationId xmlns:a16="http://schemas.microsoft.com/office/drawing/2014/main" id="{9750A762-25C9-420A-A4A0-0996B7144C86}"/>
              </a:ext>
            </a:extLst>
          </p:cNvPr>
          <p:cNvSpPr>
            <a:spLocks noGrp="1"/>
          </p:cNvSpPr>
          <p:nvPr>
            <p:ph type="subTitle" idx="13"/>
          </p:nvPr>
        </p:nvSpPr>
        <p:spPr/>
        <p:txBody>
          <a:bodyPr/>
          <a:lstStyle/>
          <a:p>
            <a:r>
              <a:rPr lang="it-IT" err="1"/>
              <a:t>Busbars</a:t>
            </a:r>
            <a:r>
              <a:rPr lang="it-IT"/>
              <a:t> PS…DC – Technical Data</a:t>
            </a:r>
          </a:p>
        </p:txBody>
      </p:sp>
      <p:sp>
        <p:nvSpPr>
          <p:cNvPr id="2" name="Title 1">
            <a:extLst>
              <a:ext uri="{FF2B5EF4-FFF2-40B4-BE49-F238E27FC236}">
                <a16:creationId xmlns:a16="http://schemas.microsoft.com/office/drawing/2014/main" id="{E894A5C2-18E8-4A84-B20F-8B8CF277C16E}"/>
              </a:ext>
            </a:extLst>
          </p:cNvPr>
          <p:cNvSpPr>
            <a:spLocks noGrp="1"/>
          </p:cNvSpPr>
          <p:nvPr>
            <p:ph type="title"/>
          </p:nvPr>
        </p:nvSpPr>
        <p:spPr/>
        <p:txBody>
          <a:bodyPr/>
          <a:lstStyle/>
          <a:p>
            <a:r>
              <a:rPr lang="it-IT" err="1"/>
              <a:t>Busbars</a:t>
            </a:r>
            <a:endParaRPr lang="it-IT"/>
          </a:p>
        </p:txBody>
      </p:sp>
      <p:graphicFrame>
        <p:nvGraphicFramePr>
          <p:cNvPr id="10" name="Table 10">
            <a:extLst>
              <a:ext uri="{FF2B5EF4-FFF2-40B4-BE49-F238E27FC236}">
                <a16:creationId xmlns:a16="http://schemas.microsoft.com/office/drawing/2014/main" id="{C1CBC1F8-7E0D-4760-8EEB-B7BC45068501}"/>
              </a:ext>
            </a:extLst>
          </p:cNvPr>
          <p:cNvGraphicFramePr>
            <a:graphicFrameLocks noGrp="1"/>
          </p:cNvGraphicFramePr>
          <p:nvPr>
            <p:extLst>
              <p:ext uri="{D42A27DB-BD31-4B8C-83A1-F6EECF244321}">
                <p14:modId xmlns:p14="http://schemas.microsoft.com/office/powerpoint/2010/main" val="3662753570"/>
              </p:ext>
            </p:extLst>
          </p:nvPr>
        </p:nvGraphicFramePr>
        <p:xfrm>
          <a:off x="257687" y="1935477"/>
          <a:ext cx="8640000" cy="3979545"/>
        </p:xfrm>
        <a:graphic>
          <a:graphicData uri="http://schemas.openxmlformats.org/drawingml/2006/table">
            <a:tbl>
              <a:tblPr firstRow="1" bandRow="1">
                <a:tableStyleId>{2D5ABB26-0587-4C30-8999-92F81FD0307C}</a:tableStyleId>
              </a:tblPr>
              <a:tblGrid>
                <a:gridCol w="1260000">
                  <a:extLst>
                    <a:ext uri="{9D8B030D-6E8A-4147-A177-3AD203B41FA5}">
                      <a16:colId xmlns:a16="http://schemas.microsoft.com/office/drawing/2014/main" val="2906917509"/>
                    </a:ext>
                  </a:extLst>
                </a:gridCol>
                <a:gridCol w="2304000">
                  <a:extLst>
                    <a:ext uri="{9D8B030D-6E8A-4147-A177-3AD203B41FA5}">
                      <a16:colId xmlns:a16="http://schemas.microsoft.com/office/drawing/2014/main" val="405791306"/>
                    </a:ext>
                  </a:extLst>
                </a:gridCol>
                <a:gridCol w="1584000">
                  <a:extLst>
                    <a:ext uri="{9D8B030D-6E8A-4147-A177-3AD203B41FA5}">
                      <a16:colId xmlns:a16="http://schemas.microsoft.com/office/drawing/2014/main" val="1279031450"/>
                    </a:ext>
                  </a:extLst>
                </a:gridCol>
                <a:gridCol w="3492000">
                  <a:extLst>
                    <a:ext uri="{9D8B030D-6E8A-4147-A177-3AD203B41FA5}">
                      <a16:colId xmlns:a16="http://schemas.microsoft.com/office/drawing/2014/main" val="4017999725"/>
                    </a:ext>
                  </a:extLst>
                </a:gridCol>
              </a:tblGrid>
              <a:tr h="540096">
                <a:tc rowSpan="6">
                  <a:txBody>
                    <a:bodyPr/>
                    <a:lstStyle/>
                    <a:p>
                      <a:pPr algn="ctr"/>
                      <a:r>
                        <a:rPr lang="it-IT" sz="1400" b="1" err="1">
                          <a:solidFill>
                            <a:sysClr val="windowText" lastClr="000000"/>
                          </a:solidFill>
                        </a:rPr>
                        <a:t>Electrical</a:t>
                      </a:r>
                      <a:r>
                        <a:rPr lang="it-IT" sz="1400" b="1">
                          <a:solidFill>
                            <a:sysClr val="windowText" lastClr="000000"/>
                          </a:solidFill>
                        </a:rPr>
                        <a:t> Data</a:t>
                      </a:r>
                    </a:p>
                  </a:txBody>
                  <a:tcPr vert="vert27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Standards</a:t>
                      </a: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it-IT" sz="1400" b="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IEC/EN 60947-1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5197731"/>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Approvals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6310965"/>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err="1">
                          <a:solidFill>
                            <a:sysClr val="windowText" lastClr="000000"/>
                          </a:solidFill>
                        </a:rPr>
                        <a:t>Rated</a:t>
                      </a:r>
                      <a:r>
                        <a:rPr lang="it-IT" sz="1400">
                          <a:solidFill>
                            <a:sysClr val="windowText" lastClr="000000"/>
                          </a:solidFill>
                        </a:rPr>
                        <a:t> </a:t>
                      </a:r>
                      <a:r>
                        <a:rPr lang="it-IT" sz="1400" err="1">
                          <a:solidFill>
                            <a:sysClr val="windowText" lastClr="000000"/>
                          </a:solidFill>
                        </a:rPr>
                        <a:t>voltage</a:t>
                      </a:r>
                      <a:r>
                        <a:rPr lang="it-IT" sz="1400">
                          <a:solidFill>
                            <a:sysClr val="windowText" lastClr="000000"/>
                          </a:solidFill>
                        </a:rPr>
                        <a:t> Ue</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solidFill>
                            <a:sysClr val="windowText" lastClr="000000"/>
                          </a:solidFill>
                        </a:rPr>
                        <a:t>690V AC / 1000V DC</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2236607"/>
                  </a:ext>
                </a:extLst>
              </a:tr>
              <a:tr h="317703">
                <a:tc vMerge="1">
                  <a:txBody>
                    <a:bodyPr/>
                    <a:lstStyle/>
                    <a:p>
                      <a:endParaRPr lang="it-IT"/>
                    </a:p>
                  </a:txBody>
                  <a:tcPr/>
                </a:tc>
                <a:tc rowSpan="3">
                  <a:txBody>
                    <a:bodyPr/>
                    <a:lstStyle/>
                    <a:p>
                      <a:pPr algn="r"/>
                      <a:r>
                        <a:rPr lang="it-IT" sz="1400" err="1">
                          <a:solidFill>
                            <a:sysClr val="windowText" lastClr="000000"/>
                          </a:solidFill>
                        </a:rPr>
                        <a:t>Current</a:t>
                      </a:r>
                      <a:r>
                        <a:rPr lang="it-IT" sz="1400">
                          <a:solidFill>
                            <a:sysClr val="windowText" lastClr="000000"/>
                          </a:solidFill>
                        </a:rPr>
                        <a:t> </a:t>
                      </a:r>
                      <a:r>
                        <a:rPr lang="it-IT" sz="1400" err="1">
                          <a:solidFill>
                            <a:sysClr val="windowText" lastClr="000000"/>
                          </a:solidFill>
                        </a:rPr>
                        <a:t>carrying</a:t>
                      </a:r>
                      <a:r>
                        <a:rPr lang="it-IT" sz="1400">
                          <a:solidFill>
                            <a:sysClr val="windowText" lastClr="000000"/>
                          </a:solidFill>
                        </a:rPr>
                        <a:t> </a:t>
                      </a:r>
                      <a:r>
                        <a:rPr lang="it-IT" sz="1400" err="1">
                          <a:solidFill>
                            <a:sysClr val="windowText" lastClr="000000"/>
                          </a:solidFill>
                        </a:rPr>
                        <a:t>capacity</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a:solidFill>
                            <a:sysClr val="windowText" lastClr="000000"/>
                          </a:solidFill>
                        </a:rPr>
                        <a:t>30 mm</a:t>
                      </a:r>
                      <a:r>
                        <a:rPr lang="it-IT" sz="1400" baseline="30000">
                          <a:solidFill>
                            <a:sysClr val="windowText" lastClr="000000"/>
                          </a:solidFill>
                        </a:rPr>
                        <a:t>2</a:t>
                      </a:r>
                      <a:endParaRPr lang="it-IT" sz="1400" b="0" baseline="30000">
                        <a:solidFill>
                          <a:sysClr val="windowText" lastClr="000000"/>
                        </a:solidFill>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45584050"/>
                  </a:ext>
                </a:extLst>
              </a:tr>
              <a:tr h="317703">
                <a:tc vMerge="1">
                  <a:txBody>
                    <a:bodyPr/>
                    <a:lstStyle/>
                    <a:p>
                      <a:endParaRPr lang="it-IT" b="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a:endParaRPr lang="it-IT" sz="1600" b="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400">
                          <a:solidFill>
                            <a:sysClr val="windowText" lastClr="000000"/>
                          </a:solidFill>
                        </a:rPr>
                        <a:t>End </a:t>
                      </a:r>
                      <a:r>
                        <a:rPr lang="it-IT" sz="1400" err="1">
                          <a:solidFill>
                            <a:sysClr val="windowText" lastClr="000000"/>
                          </a:solidFill>
                        </a:rPr>
                        <a:t>feeding</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100A</a:t>
                      </a:r>
                      <a:endParaRPr lang="it-IT" sz="1400" b="0">
                        <a:solidFill>
                          <a:sysClr val="windowText" lastClr="000000"/>
                        </a:solidFill>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410925"/>
                  </a:ext>
                </a:extLst>
              </a:tr>
              <a:tr h="317703">
                <a:tc vMerge="1">
                  <a:txBody>
                    <a:bodyPr/>
                    <a:lstStyle/>
                    <a:p>
                      <a:endParaRPr lang="it-IT"/>
                    </a:p>
                  </a:txBody>
                  <a:tcPr/>
                </a:tc>
                <a:tc vMerge="1">
                  <a:txBody>
                    <a:bodyPr/>
                    <a:lstStyle/>
                    <a:p>
                      <a:endParaRPr lang="it-IT"/>
                    </a:p>
                  </a:txBody>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Non end </a:t>
                      </a:r>
                      <a:r>
                        <a:rPr lang="it-IT" sz="1400" err="1">
                          <a:solidFill>
                            <a:sysClr val="windowText" lastClr="000000"/>
                          </a:solidFill>
                        </a:rPr>
                        <a:t>feeding</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160A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0243295"/>
                  </a:ext>
                </a:extLst>
              </a:tr>
              <a:tr h="675432">
                <a:tc>
                  <a:txBody>
                    <a:bodyPr/>
                    <a:lstStyle/>
                    <a:p>
                      <a:pPr algn="ctr"/>
                      <a:r>
                        <a:rPr lang="it-IT" sz="1400" b="1" err="1">
                          <a:solidFill>
                            <a:sysClr val="windowText" lastClr="000000"/>
                          </a:solidFill>
                        </a:rPr>
                        <a:t>Install</a:t>
                      </a:r>
                      <a:r>
                        <a:rPr lang="it-IT" sz="1400" b="1">
                          <a:solidFill>
                            <a:sysClr val="windowText" lastClr="000000"/>
                          </a:solidFill>
                        </a:rPr>
                        <a:t>.</a:t>
                      </a:r>
                    </a:p>
                  </a:txBody>
                  <a:tcPr vert="vert27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Cross-</a:t>
                      </a:r>
                      <a:r>
                        <a:rPr lang="it-IT" sz="1400" err="1">
                          <a:solidFill>
                            <a:sysClr val="windowText" lastClr="000000"/>
                          </a:solidFill>
                        </a:rPr>
                        <a:t>section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b="0">
                          <a:solidFill>
                            <a:sysClr val="windowText" lastClr="000000"/>
                          </a:solidFill>
                        </a:rPr>
                        <a:t>30 mm</a:t>
                      </a:r>
                      <a:r>
                        <a:rPr lang="it-IT" sz="1400" b="0" baseline="30000">
                          <a:solidFill>
                            <a:sysClr val="windowText" lastClr="000000"/>
                          </a:solidFill>
                        </a:rPr>
                        <a:t>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2574891"/>
                  </a:ext>
                </a:extLst>
              </a:tr>
              <a:tr h="317703">
                <a:tc rowSpan="3">
                  <a:txBody>
                    <a:bodyPr/>
                    <a:lstStyle/>
                    <a:p>
                      <a:pPr algn="ctr"/>
                      <a:r>
                        <a:rPr lang="it-IT" sz="1400" b="1">
                          <a:solidFill>
                            <a:sysClr val="windowText" lastClr="000000"/>
                          </a:solidFill>
                        </a:rPr>
                        <a:t>Accessories</a:t>
                      </a:r>
                    </a:p>
                  </a:txBody>
                  <a:tcPr vert="vert270" anchor="ctr">
                    <a:lnT w="12700" cap="flat" cmpd="sng" algn="ctr">
                      <a:solidFill>
                        <a:schemeClr val="tx1"/>
                      </a:solidFill>
                      <a:prstDash val="solid"/>
                      <a:round/>
                      <a:headEnd type="none" w="med" len="med"/>
                      <a:tailEnd type="none" w="med" len="med"/>
                    </a:lnT>
                  </a:tcPr>
                </a:tc>
                <a:tc>
                  <a:txBody>
                    <a:bodyPr/>
                    <a:lstStyle/>
                    <a:p>
                      <a:pPr algn="r"/>
                      <a:r>
                        <a:rPr lang="it-IT" sz="1400">
                          <a:solidFill>
                            <a:sysClr val="windowText" lastClr="000000"/>
                          </a:solidFill>
                        </a:rPr>
                        <a:t>Shock-</a:t>
                      </a:r>
                      <a:r>
                        <a:rPr lang="it-IT" sz="1400" err="1">
                          <a:solidFill>
                            <a:sysClr val="windowText" lastClr="000000"/>
                          </a:solidFill>
                        </a:rPr>
                        <a:t>protection</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91" rtl="0" eaLnBrk="1" fontAlgn="auto" latinLnBrk="0" hangingPunct="1">
                        <a:lnSpc>
                          <a:spcPct val="100000"/>
                        </a:lnSpc>
                        <a:spcBef>
                          <a:spcPts val="0"/>
                        </a:spcBef>
                        <a:spcAft>
                          <a:spcPts val="0"/>
                        </a:spcAft>
                        <a:buClrTx/>
                        <a:buSzTx/>
                        <a:buFontTx/>
                        <a:buNone/>
                        <a:tabLst/>
                        <a:defRPr/>
                      </a:pPr>
                      <a:r>
                        <a:rPr lang="it-IT" sz="1400">
                          <a:solidFill>
                            <a:sysClr val="windowText" lastClr="000000"/>
                          </a:solidFill>
                        </a:rPr>
                        <a:t>-</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3534364"/>
                  </a:ext>
                </a:extLst>
              </a:tr>
              <a:tr h="540096">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Feeder terminals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t-IT" sz="1400">
                          <a:solidFill>
                            <a:sysClr val="windowText" lastClr="000000"/>
                          </a:solidFill>
                        </a:rPr>
                        <a:t>AST 35/18 DC (1P </a:t>
                      </a:r>
                      <a:r>
                        <a:rPr lang="it-IT" sz="1400" err="1">
                          <a:solidFill>
                            <a:sysClr val="windowText" lastClr="000000"/>
                          </a:solidFill>
                        </a:rPr>
                        <a:t>busbar</a:t>
                      </a:r>
                      <a:r>
                        <a:rPr lang="it-IT" sz="1400">
                          <a:solidFill>
                            <a:sysClr val="windowText" lastClr="000000"/>
                          </a:solidFill>
                        </a:rPr>
                        <a:t>)</a:t>
                      </a:r>
                    </a:p>
                    <a:p>
                      <a:pPr algn="ctr"/>
                      <a:r>
                        <a:rPr lang="it-IT" sz="1400">
                          <a:solidFill>
                            <a:sysClr val="windowText" lastClr="000000"/>
                          </a:solidFill>
                        </a:rPr>
                        <a:t>AST 35/45 DC (2P </a:t>
                      </a:r>
                      <a:r>
                        <a:rPr lang="it-IT" sz="1400" err="1">
                          <a:solidFill>
                            <a:sysClr val="windowText" lastClr="000000"/>
                          </a:solidFill>
                        </a:rPr>
                        <a:t>busbar</a:t>
                      </a:r>
                      <a:r>
                        <a:rPr lang="it-IT" sz="1400">
                          <a:solidFill>
                            <a:sysClr val="windowText" lastClr="000000"/>
                          </a:solidFill>
                        </a:rPr>
                        <a:t>)</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444144"/>
                  </a:ext>
                </a:extLst>
              </a:tr>
              <a:tr h="317703">
                <a:tc vMerge="1">
                  <a:txBody>
                    <a:bodyPr/>
                    <a:lstStyle/>
                    <a:p>
                      <a:pPr algn="ctr"/>
                      <a:endParaRPr lang="it-IT" b="0">
                        <a:solidFill>
                          <a:sysClr val="windowText" lastClr="000000"/>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it-IT" sz="1400">
                          <a:solidFill>
                            <a:sysClr val="windowText" lastClr="000000"/>
                          </a:solidFill>
                        </a:rPr>
                        <a:t>End </a:t>
                      </a:r>
                      <a:r>
                        <a:rPr lang="it-IT" sz="1400" err="1">
                          <a:solidFill>
                            <a:sysClr val="windowText" lastClr="000000"/>
                          </a:solidFill>
                        </a:rPr>
                        <a:t>caps</a:t>
                      </a: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endParaRPr lang="it-IT" sz="1400" b="0">
                        <a:solidFill>
                          <a:sysClr val="windowText" lastClr="000000"/>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it-IT" sz="1400" b="0">
                          <a:solidFill>
                            <a:sysClr val="windowText" lastClr="000000"/>
                          </a:solidFill>
                        </a:rPr>
                        <a:t>PS-END0; PS-END3</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7335585"/>
                  </a:ext>
                </a:extLst>
              </a:tr>
            </a:tbl>
          </a:graphicData>
        </a:graphic>
      </p:graphicFrame>
    </p:spTree>
    <p:extLst>
      <p:ext uri="{BB962C8B-B14F-4D97-AF65-F5344CB8AC3E}">
        <p14:creationId xmlns:p14="http://schemas.microsoft.com/office/powerpoint/2010/main" val="31288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B9F0F2-BBA1-4AFB-A9B4-4D1553B27425}"/>
              </a:ext>
            </a:extLst>
          </p:cNvPr>
          <p:cNvSpPr>
            <a:spLocks noGrp="1"/>
          </p:cNvSpPr>
          <p:nvPr>
            <p:ph type="title"/>
          </p:nvPr>
        </p:nvSpPr>
        <p:spPr/>
        <p:txBody>
          <a:bodyPr/>
          <a:lstStyle/>
          <a:p>
            <a:r>
              <a:rPr lang="it-IT" err="1"/>
              <a:t>Busbars</a:t>
            </a:r>
            <a:endParaRPr lang="it-IT"/>
          </a:p>
        </p:txBody>
      </p:sp>
      <p:sp>
        <p:nvSpPr>
          <p:cNvPr id="4" name="Footer Placeholder 3">
            <a:extLst>
              <a:ext uri="{FF2B5EF4-FFF2-40B4-BE49-F238E27FC236}">
                <a16:creationId xmlns:a16="http://schemas.microsoft.com/office/drawing/2014/main" id="{C7351EE2-D78D-4604-A8B9-C9EBE9A8D75F}"/>
              </a:ext>
            </a:extLst>
          </p:cNvPr>
          <p:cNvSpPr>
            <a:spLocks noGrp="1"/>
          </p:cNvSpPr>
          <p:nvPr>
            <p:ph type="ftr" sz="quarter" idx="10"/>
          </p:nvPr>
        </p:nvSpPr>
        <p:spPr/>
        <p:txBody>
          <a:bodyPr/>
          <a:lstStyle/>
          <a:p>
            <a:pPr lvl="8"/>
            <a:endParaRPr lang="en-US"/>
          </a:p>
        </p:txBody>
      </p:sp>
      <p:sp>
        <p:nvSpPr>
          <p:cNvPr id="3" name="Date Placeholder 2">
            <a:extLst>
              <a:ext uri="{FF2B5EF4-FFF2-40B4-BE49-F238E27FC236}">
                <a16:creationId xmlns:a16="http://schemas.microsoft.com/office/drawing/2014/main" id="{8F3778AE-8A89-43D3-8F13-C7880D0E4CC3}"/>
              </a:ext>
            </a:extLst>
          </p:cNvPr>
          <p:cNvSpPr>
            <a:spLocks noGrp="1"/>
          </p:cNvSpPr>
          <p:nvPr>
            <p:ph type="dt" sz="half" idx="11"/>
          </p:nvPr>
        </p:nvSpPr>
        <p:spPr/>
        <p:txBody>
          <a:bodyPr/>
          <a:lstStyle/>
          <a:p>
            <a:fld id="{FFAB2352-921F-4DD8-A99A-A1474F6943FF}" type="datetime4">
              <a:rPr lang="en-US" smtClean="0"/>
              <a:t>May 6, 2021</a:t>
            </a:fld>
            <a:endParaRPr lang="en-US"/>
          </a:p>
        </p:txBody>
      </p:sp>
      <p:sp>
        <p:nvSpPr>
          <p:cNvPr id="5" name="Slide Number Placeholder 4">
            <a:extLst>
              <a:ext uri="{FF2B5EF4-FFF2-40B4-BE49-F238E27FC236}">
                <a16:creationId xmlns:a16="http://schemas.microsoft.com/office/drawing/2014/main" id="{4A1FD670-8C83-4ADD-A763-CAE8001506A8}"/>
              </a:ext>
            </a:extLst>
          </p:cNvPr>
          <p:cNvSpPr>
            <a:spLocks noGrp="1"/>
          </p:cNvSpPr>
          <p:nvPr>
            <p:ph type="sldNum" sz="quarter" idx="12"/>
          </p:nvPr>
        </p:nvSpPr>
        <p:spPr/>
        <p:txBody>
          <a:bodyPr/>
          <a:lstStyle/>
          <a:p>
            <a:r>
              <a:rPr lang="en-US"/>
              <a:t>Slide </a:t>
            </a:r>
            <a:fld id="{619F89D8-7AE3-494A-97F3-03D680869632}" type="slidenum">
              <a:rPr lang="en-US" smtClean="0"/>
              <a:pPr/>
              <a:t>20</a:t>
            </a:fld>
            <a:endParaRPr lang="en-US"/>
          </a:p>
        </p:txBody>
      </p:sp>
      <p:sp>
        <p:nvSpPr>
          <p:cNvPr id="14" name="Text Placeholder 13">
            <a:extLst>
              <a:ext uri="{FF2B5EF4-FFF2-40B4-BE49-F238E27FC236}">
                <a16:creationId xmlns:a16="http://schemas.microsoft.com/office/drawing/2014/main" id="{FE822DAA-1D93-4C15-A9B8-1E377E09F0CF}"/>
              </a:ext>
            </a:extLst>
          </p:cNvPr>
          <p:cNvSpPr>
            <a:spLocks noGrp="1"/>
          </p:cNvSpPr>
          <p:nvPr>
            <p:ph type="body" sz="quarter" idx="16"/>
          </p:nvPr>
        </p:nvSpPr>
        <p:spPr/>
        <p:txBody>
          <a:bodyPr/>
          <a:lstStyle/>
          <a:p>
            <a:r>
              <a:rPr lang="it-IT" dirty="0"/>
              <a:t>PSH </a:t>
            </a:r>
            <a:r>
              <a:rPr lang="it-IT" dirty="0" err="1"/>
              <a:t>Busbars</a:t>
            </a:r>
            <a:endParaRPr lang="it-IT" dirty="0"/>
          </a:p>
        </p:txBody>
      </p:sp>
      <p:sp>
        <p:nvSpPr>
          <p:cNvPr id="12" name="Content Placeholder 11">
            <a:extLst>
              <a:ext uri="{FF2B5EF4-FFF2-40B4-BE49-F238E27FC236}">
                <a16:creationId xmlns:a16="http://schemas.microsoft.com/office/drawing/2014/main" id="{84FDA4F2-AEA3-4165-B7CE-FB2CE9BC0209}"/>
              </a:ext>
            </a:extLst>
          </p:cNvPr>
          <p:cNvSpPr>
            <a:spLocks noGrp="1"/>
          </p:cNvSpPr>
          <p:nvPr>
            <p:ph sz="quarter" idx="23"/>
          </p:nvPr>
        </p:nvSpPr>
        <p:spPr/>
        <p:txBody>
          <a:bodyPr/>
          <a:lstStyle/>
          <a:p>
            <a:pPr marL="285750" indent="-285750">
              <a:buFont typeface="Arial" panose="020B0604020202020204" pitchFamily="34" charset="0"/>
              <a:buChar char="•"/>
            </a:pPr>
            <a:r>
              <a:rPr lang="en-US" dirty="0"/>
              <a:t>Suitable for:</a:t>
            </a:r>
          </a:p>
          <a:p>
            <a:pPr marL="465768" lvl="1" indent="-285750"/>
            <a:r>
              <a:rPr lang="en-US" dirty="0"/>
              <a:t>MCB: SH200</a:t>
            </a:r>
          </a:p>
          <a:p>
            <a:pPr marL="465768" lvl="1" indent="-285750"/>
            <a:r>
              <a:rPr lang="en-US" dirty="0"/>
              <a:t>RCD: FH200</a:t>
            </a:r>
          </a:p>
          <a:p>
            <a:pPr marL="285750" indent="-285750">
              <a:buFont typeface="Arial" panose="020B0604020202020204" pitchFamily="34" charset="0"/>
              <a:buChar char="•"/>
            </a:pPr>
            <a:r>
              <a:rPr lang="en-US" dirty="0"/>
              <a:t>Cuttable busbars:</a:t>
            </a:r>
          </a:p>
          <a:p>
            <a:pPr marL="465768" lvl="1" indent="-285750"/>
            <a:r>
              <a:rPr lang="en-US" dirty="0"/>
              <a:t>1/2/3/4 phases</a:t>
            </a:r>
          </a:p>
          <a:p>
            <a:pPr marL="285750" indent="-285750">
              <a:buFont typeface="Arial" panose="020B0604020202020204" pitchFamily="34" charset="0"/>
              <a:buChar char="•"/>
            </a:pPr>
            <a:r>
              <a:rPr lang="en-US" dirty="0"/>
              <a:t>Rated current:</a:t>
            </a:r>
          </a:p>
          <a:p>
            <a:pPr marL="465768" lvl="1" indent="-285750"/>
            <a:r>
              <a:rPr lang="en-US" dirty="0"/>
              <a:t>63 A</a:t>
            </a:r>
          </a:p>
          <a:p>
            <a:pPr marL="285750" indent="-285750">
              <a:buFont typeface="Arial" panose="020B0604020202020204" pitchFamily="34" charset="0"/>
              <a:buChar char="•"/>
            </a:pPr>
            <a:r>
              <a:rPr lang="en-US" dirty="0"/>
              <a:t>End caps available as accessories</a:t>
            </a:r>
            <a:endParaRPr lang="it-IT" dirty="0"/>
          </a:p>
        </p:txBody>
      </p:sp>
      <p:sp>
        <p:nvSpPr>
          <p:cNvPr id="15" name="Text Placeholder 14">
            <a:extLst>
              <a:ext uri="{FF2B5EF4-FFF2-40B4-BE49-F238E27FC236}">
                <a16:creationId xmlns:a16="http://schemas.microsoft.com/office/drawing/2014/main" id="{6AA9A94E-ABD9-484A-81AA-C9E2EAAD7092}"/>
              </a:ext>
            </a:extLst>
          </p:cNvPr>
          <p:cNvSpPr>
            <a:spLocks noGrp="1"/>
          </p:cNvSpPr>
          <p:nvPr>
            <p:ph type="body" sz="quarter" idx="24"/>
          </p:nvPr>
        </p:nvSpPr>
        <p:spPr/>
        <p:txBody>
          <a:bodyPr/>
          <a:lstStyle/>
          <a:p>
            <a:r>
              <a:rPr lang="it-IT" dirty="0" err="1"/>
              <a:t>Busbars</a:t>
            </a:r>
            <a:r>
              <a:rPr lang="it-IT" dirty="0"/>
              <a:t> for SN201</a:t>
            </a:r>
          </a:p>
        </p:txBody>
      </p:sp>
      <p:sp>
        <p:nvSpPr>
          <p:cNvPr id="16" name="Content Placeholder 15">
            <a:extLst>
              <a:ext uri="{FF2B5EF4-FFF2-40B4-BE49-F238E27FC236}">
                <a16:creationId xmlns:a16="http://schemas.microsoft.com/office/drawing/2014/main" id="{3952B74A-154A-4DDC-9D95-44F33C5C787D}"/>
              </a:ext>
            </a:extLst>
          </p:cNvPr>
          <p:cNvSpPr>
            <a:spLocks noGrp="1"/>
          </p:cNvSpPr>
          <p:nvPr>
            <p:ph sz="quarter" idx="25"/>
          </p:nvPr>
        </p:nvSpPr>
        <p:spPr/>
        <p:txBody>
          <a:bodyPr/>
          <a:lstStyle/>
          <a:p>
            <a:pPr marL="285750" indent="-285750">
              <a:buFont typeface="Arial" panose="020B0604020202020204" pitchFamily="34" charset="0"/>
              <a:buChar char="•"/>
            </a:pPr>
            <a:r>
              <a:rPr lang="en-US" dirty="0"/>
              <a:t>Suitable for:</a:t>
            </a:r>
          </a:p>
          <a:p>
            <a:pPr marL="465768" lvl="1" indent="-285750"/>
            <a:r>
              <a:rPr lang="en-US" dirty="0"/>
              <a:t>SN201</a:t>
            </a:r>
          </a:p>
          <a:p>
            <a:pPr marL="465768" lvl="1" indent="-285750"/>
            <a:r>
              <a:rPr lang="en-US" dirty="0"/>
              <a:t>F200 + SN201</a:t>
            </a:r>
          </a:p>
          <a:p>
            <a:pPr marL="285750" indent="-285750">
              <a:buFont typeface="Arial" panose="020B0604020202020204" pitchFamily="34" charset="0"/>
              <a:buChar char="•"/>
            </a:pPr>
            <a:r>
              <a:rPr lang="en-US" dirty="0"/>
              <a:t>Pre-assembled busbars:</a:t>
            </a:r>
          </a:p>
          <a:p>
            <a:pPr marL="465768" lvl="1" indent="-285750"/>
            <a:r>
              <a:rPr lang="en-US" dirty="0"/>
              <a:t>2/4 phases (F200 + SN201)</a:t>
            </a:r>
          </a:p>
          <a:p>
            <a:pPr marL="285750" indent="-285750">
              <a:buFont typeface="Arial" panose="020B0604020202020204" pitchFamily="34" charset="0"/>
              <a:buChar char="•"/>
            </a:pPr>
            <a:r>
              <a:rPr lang="en-US" dirty="0"/>
              <a:t>Cuttable busbars:</a:t>
            </a:r>
          </a:p>
          <a:p>
            <a:pPr marL="465768" lvl="1" indent="-285750"/>
            <a:r>
              <a:rPr lang="en-US" dirty="0"/>
              <a:t>1/3 phases (SN201)</a:t>
            </a:r>
          </a:p>
          <a:p>
            <a:pPr marL="285750" indent="-285750">
              <a:buFont typeface="Arial" panose="020B0604020202020204" pitchFamily="34" charset="0"/>
              <a:buChar char="•"/>
            </a:pPr>
            <a:r>
              <a:rPr lang="en-US" dirty="0"/>
              <a:t>Rated current:</a:t>
            </a:r>
          </a:p>
          <a:p>
            <a:pPr marL="465768" lvl="1" indent="-285750"/>
            <a:r>
              <a:rPr lang="en-US" dirty="0"/>
              <a:t>63A</a:t>
            </a:r>
          </a:p>
          <a:p>
            <a:pPr marL="285750" indent="-285750">
              <a:buFont typeface="Arial" panose="020B0604020202020204" pitchFamily="34" charset="0"/>
              <a:buChar char="•"/>
            </a:pPr>
            <a:r>
              <a:rPr lang="en-US" dirty="0"/>
              <a:t>Feed-in and end caps available as accessories</a:t>
            </a:r>
          </a:p>
          <a:p>
            <a:endParaRPr lang="it-IT" dirty="0"/>
          </a:p>
        </p:txBody>
      </p:sp>
      <p:sp>
        <p:nvSpPr>
          <p:cNvPr id="17" name="Text Placeholder 16">
            <a:extLst>
              <a:ext uri="{FF2B5EF4-FFF2-40B4-BE49-F238E27FC236}">
                <a16:creationId xmlns:a16="http://schemas.microsoft.com/office/drawing/2014/main" id="{B100705D-16E6-4DD0-ABCB-B56F60C31729}"/>
              </a:ext>
            </a:extLst>
          </p:cNvPr>
          <p:cNvSpPr>
            <a:spLocks noGrp="1"/>
          </p:cNvSpPr>
          <p:nvPr>
            <p:ph type="body" sz="quarter" idx="26"/>
          </p:nvPr>
        </p:nvSpPr>
        <p:spPr/>
        <p:txBody>
          <a:bodyPr/>
          <a:lstStyle/>
          <a:p>
            <a:r>
              <a:rPr lang="it-IT" dirty="0" err="1"/>
              <a:t>Busbars</a:t>
            </a:r>
            <a:r>
              <a:rPr lang="it-IT" dirty="0"/>
              <a:t> for S200C</a:t>
            </a:r>
          </a:p>
        </p:txBody>
      </p:sp>
      <p:sp>
        <p:nvSpPr>
          <p:cNvPr id="18" name="Content Placeholder 17">
            <a:extLst>
              <a:ext uri="{FF2B5EF4-FFF2-40B4-BE49-F238E27FC236}">
                <a16:creationId xmlns:a16="http://schemas.microsoft.com/office/drawing/2014/main" id="{197F91D0-0719-44FF-83B8-3E89522093B2}"/>
              </a:ext>
            </a:extLst>
          </p:cNvPr>
          <p:cNvSpPr>
            <a:spLocks noGrp="1"/>
          </p:cNvSpPr>
          <p:nvPr>
            <p:ph sz="quarter" idx="27"/>
          </p:nvPr>
        </p:nvSpPr>
        <p:spPr/>
        <p:txBody>
          <a:bodyPr/>
          <a:lstStyle/>
          <a:p>
            <a:pPr marL="285750" indent="-285750">
              <a:buFont typeface="Arial" panose="020B0604020202020204" pitchFamily="34" charset="0"/>
              <a:buChar char="•"/>
            </a:pPr>
            <a:r>
              <a:rPr lang="en-US" dirty="0"/>
              <a:t>Suitable for:</a:t>
            </a:r>
          </a:p>
          <a:p>
            <a:pPr marL="465768" lvl="1" indent="-285750"/>
            <a:r>
              <a:rPr lang="en-US" dirty="0"/>
              <a:t>S200C MCBs compact range</a:t>
            </a:r>
          </a:p>
          <a:p>
            <a:pPr marL="285750" indent="-285750">
              <a:buFont typeface="Arial" panose="020B0604020202020204" pitchFamily="34" charset="0"/>
              <a:buChar char="•"/>
            </a:pPr>
            <a:r>
              <a:rPr lang="en-US" dirty="0"/>
              <a:t>Pre-assembled busbars :</a:t>
            </a:r>
          </a:p>
          <a:p>
            <a:pPr marL="465768" lvl="1" indent="-285750"/>
            <a:r>
              <a:rPr lang="en-US" dirty="0"/>
              <a:t>1/2/3/4 phases </a:t>
            </a:r>
          </a:p>
          <a:p>
            <a:pPr marL="285750" indent="-285750">
              <a:buFont typeface="Arial" panose="020B0604020202020204" pitchFamily="34" charset="0"/>
              <a:buChar char="•"/>
            </a:pPr>
            <a:r>
              <a:rPr lang="en-US" dirty="0"/>
              <a:t>Cuttable busbars:</a:t>
            </a:r>
          </a:p>
          <a:p>
            <a:pPr marL="465768" lvl="1" indent="-285750"/>
            <a:r>
              <a:rPr lang="en-US" dirty="0"/>
              <a:t>3/4 phases </a:t>
            </a:r>
          </a:p>
          <a:p>
            <a:pPr marL="285750" indent="-285750">
              <a:buFont typeface="Arial" panose="020B0604020202020204" pitchFamily="34" charset="0"/>
              <a:buChar char="•"/>
            </a:pPr>
            <a:r>
              <a:rPr lang="en-US" dirty="0"/>
              <a:t>Rated current:</a:t>
            </a:r>
          </a:p>
          <a:p>
            <a:pPr marL="465768" lvl="1" indent="-285750"/>
            <a:r>
              <a:rPr lang="en-US" dirty="0"/>
              <a:t>63A</a:t>
            </a:r>
          </a:p>
          <a:p>
            <a:pPr marL="285750" indent="-285750">
              <a:buFont typeface="Arial" panose="020B0604020202020204" pitchFamily="34" charset="0"/>
              <a:buChar char="•"/>
            </a:pPr>
            <a:r>
              <a:rPr lang="en-US" dirty="0"/>
              <a:t>Feeder terminals and end caps available as accessories</a:t>
            </a:r>
            <a:endParaRPr lang="it-IT" dirty="0"/>
          </a:p>
          <a:p>
            <a:endParaRPr lang="it-IT" dirty="0"/>
          </a:p>
        </p:txBody>
      </p:sp>
      <p:sp>
        <p:nvSpPr>
          <p:cNvPr id="9" name="Subtitle 8">
            <a:extLst>
              <a:ext uri="{FF2B5EF4-FFF2-40B4-BE49-F238E27FC236}">
                <a16:creationId xmlns:a16="http://schemas.microsoft.com/office/drawing/2014/main" id="{EB84B5FD-F753-4B0E-8F7B-BFC18D98C6FE}"/>
              </a:ext>
            </a:extLst>
          </p:cNvPr>
          <p:cNvSpPr>
            <a:spLocks noGrp="1"/>
          </p:cNvSpPr>
          <p:nvPr>
            <p:ph type="subTitle" idx="13"/>
          </p:nvPr>
        </p:nvSpPr>
        <p:spPr/>
        <p:txBody>
          <a:bodyPr/>
          <a:lstStyle/>
          <a:p>
            <a:r>
              <a:rPr lang="it-IT" dirty="0" err="1"/>
              <a:t>Other</a:t>
            </a:r>
            <a:r>
              <a:rPr lang="it-IT" dirty="0"/>
              <a:t> Ranges</a:t>
            </a:r>
          </a:p>
        </p:txBody>
      </p:sp>
    </p:spTree>
    <p:extLst>
      <p:ext uri="{BB962C8B-B14F-4D97-AF65-F5344CB8AC3E}">
        <p14:creationId xmlns:p14="http://schemas.microsoft.com/office/powerpoint/2010/main" val="242439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FB08F1E-90C9-4C1C-9187-71A8FAE707E2}"/>
              </a:ext>
            </a:extLst>
          </p:cNvPr>
          <p:cNvSpPr>
            <a:spLocks noGrp="1"/>
          </p:cNvSpPr>
          <p:nvPr>
            <p:ph type="dt" sz="half" idx="11"/>
          </p:nvPr>
        </p:nvSpPr>
        <p:spPr/>
        <p:txBody>
          <a:bodyPr/>
          <a:lstStyle/>
          <a:p>
            <a:fld id="{70479A72-920A-415B-8469-E7772A79C549}" type="datetime4">
              <a:rPr lang="en-US" smtClean="0"/>
              <a:t>May 6, 2021</a:t>
            </a:fld>
            <a:endParaRPr lang="en-US"/>
          </a:p>
        </p:txBody>
      </p:sp>
      <p:sp>
        <p:nvSpPr>
          <p:cNvPr id="4" name="Slide Number Placeholder 3">
            <a:extLst>
              <a:ext uri="{FF2B5EF4-FFF2-40B4-BE49-F238E27FC236}">
                <a16:creationId xmlns:a16="http://schemas.microsoft.com/office/drawing/2014/main" id="{E3C2242A-80A8-43A1-A4FF-057E3729F04D}"/>
              </a:ext>
            </a:extLst>
          </p:cNvPr>
          <p:cNvSpPr>
            <a:spLocks noGrp="1"/>
          </p:cNvSpPr>
          <p:nvPr>
            <p:ph type="sldNum" sz="quarter" idx="12"/>
          </p:nvPr>
        </p:nvSpPr>
        <p:spPr/>
        <p:txBody>
          <a:bodyPr/>
          <a:lstStyle/>
          <a:p>
            <a:r>
              <a:rPr lang="en-US"/>
              <a:t>Slide </a:t>
            </a:r>
            <a:fld id="{619F89D8-7AE3-494A-97F3-03D680869632}" type="slidenum">
              <a:rPr lang="en-US" smtClean="0"/>
              <a:pPr/>
              <a:t>21</a:t>
            </a:fld>
            <a:endParaRPr lang="en-US"/>
          </a:p>
        </p:txBody>
      </p:sp>
    </p:spTree>
    <p:extLst>
      <p:ext uri="{BB962C8B-B14F-4D97-AF65-F5344CB8AC3E}">
        <p14:creationId xmlns:p14="http://schemas.microsoft.com/office/powerpoint/2010/main" val="249211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BB Master">
  <a:themeElements>
    <a:clrScheme name="Niestandardowy 1">
      <a:dk1>
        <a:srgbClr val="000000"/>
      </a:dk1>
      <a:lt1>
        <a:srgbClr val="FFFFFF"/>
      </a:lt1>
      <a:dk2>
        <a:srgbClr val="D90000"/>
      </a:dk2>
      <a:lt2>
        <a:srgbClr val="FF000F"/>
      </a:lt2>
      <a:accent1>
        <a:srgbClr val="262626"/>
      </a:accent1>
      <a:accent2>
        <a:srgbClr val="6E6E6E"/>
      </a:accent2>
      <a:accent3>
        <a:srgbClr val="A9A9A9"/>
      </a:accent3>
      <a:accent4>
        <a:srgbClr val="D2D2D2"/>
      </a:accent4>
      <a:accent5>
        <a:srgbClr val="F0F0F0"/>
      </a:accent5>
      <a:accent6>
        <a:srgbClr val="FAFAFA"/>
      </a:accent6>
      <a:hlink>
        <a:srgbClr val="D90000"/>
      </a:hlink>
      <a:folHlink>
        <a:srgbClr val="FF000F"/>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2"/>
        </a:solidFill>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72000" tIns="72000" rIns="72000" bIns="72000" rtlCol="0">
        <a:noAutofit/>
      </a:bodyPr>
      <a:lstStyle>
        <a:defPPr>
          <a:defRPr sz="1400" dirty="0" err="1" smtClean="0"/>
        </a:defPPr>
      </a:lstStyle>
    </a:txDef>
  </a:objectDefaults>
  <a:extraClrSchemeLst/>
  <a:custClrLst>
    <a:custClr name="Blue">
      <a:srgbClr val="004C97"/>
    </a:custClr>
    <a:custClr name="Green">
      <a:srgbClr val="007A33"/>
    </a:custClr>
    <a:custClr name="Yellow">
      <a:srgbClr val="FFD100"/>
    </a:custClr>
    <a:custClr name="Red Grey">
      <a:srgbClr val="817275"/>
    </a:custClr>
    <a:custClr name="Green Grey">
      <a:srgbClr val="6B7173"/>
    </a:custClr>
    <a:custClr name="Blue Grey">
      <a:srgbClr val="5B6F80"/>
    </a:custClr>
    <a:custClr name="Violet Grey">
      <a:srgbClr val="78838E"/>
    </a:custClr>
  </a:custClrLst>
  <a:extLst>
    <a:ext uri="{05A4C25C-085E-4340-85A3-A5531E510DB2}">
      <thm15:themeFamily xmlns:thm15="http://schemas.microsoft.com/office/thememl/2012/main" name="Presentation3" id="{CACE36F1-506F-4ADB-B799-BB1918B7798B}" vid="{69F872CC-4054-4D13-A29E-CDF1CBABF73B}"/>
    </a:ext>
  </a:extLst>
</a:theme>
</file>

<file path=ppt/theme/theme2.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Office">
      <a:majorFont>
        <a:latin typeface="ABBvoiceOffice"/>
        <a:ea typeface="ABBvoiceOffice"/>
        <a:cs typeface="ABBvoiceOffice"/>
      </a:majorFont>
      <a:minorFont>
        <a:latin typeface="ABBvoiceOffice"/>
        <a:ea typeface="ABBvoiceOffice"/>
        <a:cs typeface="ABBvoiceOff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1525821E30537E4F9470B621F696F8F1" ma:contentTypeVersion="4" ma:contentTypeDescription="Creare un nuovo documento." ma:contentTypeScope="" ma:versionID="25dc553e2d9e835190b879418f20a5c2">
  <xsd:schema xmlns:xsd="http://www.w3.org/2001/XMLSchema" xmlns:xs="http://www.w3.org/2001/XMLSchema" xmlns:p="http://schemas.microsoft.com/office/2006/metadata/properties" xmlns:ns2="a8b56132-6a8a-4d4f-b9e3-531b882fea05" targetNamespace="http://schemas.microsoft.com/office/2006/metadata/properties" ma:root="true" ma:fieldsID="20766924bf14c39c0aff6ecad32e4881" ns2:_="">
    <xsd:import namespace="a8b56132-6a8a-4d4f-b9e3-531b882fea0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b56132-6a8a-4d4f-b9e3-531b882fea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5BF10F-FDFC-4EE8-BA7A-D4F81265619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64117BB-6D41-47E0-9705-805FD6715001}">
  <ds:schemaRefs>
    <ds:schemaRef ds:uri="http://schemas.microsoft.com/sharepoint/v3/contenttype/forms"/>
  </ds:schemaRefs>
</ds:datastoreItem>
</file>

<file path=customXml/itemProps3.xml><?xml version="1.0" encoding="utf-8"?>
<ds:datastoreItem xmlns:ds="http://schemas.openxmlformats.org/officeDocument/2006/customXml" ds:itemID="{A3B81B76-A2B1-4BE0-A4D3-29052E873D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b56132-6a8a-4d4f-b9e3-531b882fea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Busbars_Commercial presentation_Rev1 (External)</Template>
  <TotalTime>0</TotalTime>
  <Words>1442</Words>
  <Application>Microsoft Office PowerPoint</Application>
  <PresentationFormat>Custom</PresentationFormat>
  <Paragraphs>414</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ABBvoice</vt:lpstr>
      <vt:lpstr>ABBvoiceOffice</vt:lpstr>
      <vt:lpstr>Arial</vt:lpstr>
      <vt:lpstr>Symbol</vt:lpstr>
      <vt:lpstr>Wingdings</vt:lpstr>
      <vt:lpstr>ABB Master</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Busbars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Busbars</dc:title>
  <dc:creator>MICHELE MERLO</dc:creator>
  <cp:lastModifiedBy>Federica Passone</cp:lastModifiedBy>
  <cp:revision>4</cp:revision>
  <dcterms:created xsi:type="dcterms:W3CDTF">2021-04-24T13:29:18Z</dcterms:created>
  <dcterms:modified xsi:type="dcterms:W3CDTF">2021-05-06T08:35:19Z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0x0101001525821E30537E4F9470B621F696F8F1</vt:lpwstr>
  </property>
</Properties>
</file>