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3"/>
  </p:sldMasterIdLst>
  <p:notesMasterIdLst>
    <p:notesMasterId r:id="rId38"/>
  </p:notesMasterIdLst>
  <p:handoutMasterIdLst>
    <p:handoutMasterId r:id="rId39"/>
  </p:handoutMasterIdLst>
  <p:sldIdLst>
    <p:sldId id="297" r:id="rId4"/>
    <p:sldId id="277" r:id="rId5"/>
    <p:sldId id="317" r:id="rId6"/>
    <p:sldId id="314" r:id="rId7"/>
    <p:sldId id="315" r:id="rId8"/>
    <p:sldId id="318" r:id="rId9"/>
    <p:sldId id="269" r:id="rId10"/>
    <p:sldId id="319" r:id="rId11"/>
    <p:sldId id="309" r:id="rId12"/>
    <p:sldId id="310" r:id="rId13"/>
    <p:sldId id="311" r:id="rId14"/>
    <p:sldId id="320" r:id="rId15"/>
    <p:sldId id="271" r:id="rId16"/>
    <p:sldId id="312" r:id="rId17"/>
    <p:sldId id="290" r:id="rId18"/>
    <p:sldId id="289" r:id="rId19"/>
    <p:sldId id="307" r:id="rId20"/>
    <p:sldId id="308" r:id="rId21"/>
    <p:sldId id="291" r:id="rId22"/>
    <p:sldId id="321" r:id="rId23"/>
    <p:sldId id="325" r:id="rId24"/>
    <p:sldId id="293" r:id="rId25"/>
    <p:sldId id="313" r:id="rId26"/>
    <p:sldId id="299" r:id="rId27"/>
    <p:sldId id="305" r:id="rId28"/>
    <p:sldId id="322" r:id="rId29"/>
    <p:sldId id="327" r:id="rId30"/>
    <p:sldId id="303" r:id="rId31"/>
    <p:sldId id="295" r:id="rId32"/>
    <p:sldId id="296" r:id="rId33"/>
    <p:sldId id="300" r:id="rId34"/>
    <p:sldId id="323" r:id="rId35"/>
    <p:sldId id="298" r:id="rId36"/>
    <p:sldId id="265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ike Zinterer" initials="HZ" lastIdx="6" clrIdx="0">
    <p:extLst>
      <p:ext uri="{19B8F6BF-5375-455C-9EA6-DF929625EA0E}">
        <p15:presenceInfo xmlns:p15="http://schemas.microsoft.com/office/powerpoint/2012/main" userId="S-1-5-21-1832937852-2116575123-337272265-30396" providerId="AD"/>
      </p:ext>
    </p:extLst>
  </p:cmAuthor>
  <p:cmAuthor id="2" name="Tiina Turunen" initials="TT" lastIdx="38" clrIdx="1">
    <p:extLst>
      <p:ext uri="{19B8F6BF-5375-455C-9EA6-DF929625EA0E}">
        <p15:presenceInfo xmlns:p15="http://schemas.microsoft.com/office/powerpoint/2012/main" userId="S-1-5-21-949097175-1232799982-392391902-227188" providerId="AD"/>
      </p:ext>
    </p:extLst>
  </p:cmAuthor>
  <p:cmAuthor id="3" name="David Armitage" initials="DA" lastIdx="1" clrIdx="2">
    <p:extLst>
      <p:ext uri="{19B8F6BF-5375-455C-9EA6-DF929625EA0E}">
        <p15:presenceInfo xmlns:p15="http://schemas.microsoft.com/office/powerpoint/2012/main" userId="S-1-5-21-4058875333-4269892042-873271678-1118" providerId="AD"/>
      </p:ext>
    </p:extLst>
  </p:cmAuthor>
  <p:cmAuthor id="4" name="Phillip Gibson" initials="PG" lastIdx="10" clrIdx="3">
    <p:extLst>
      <p:ext uri="{19B8F6BF-5375-455C-9EA6-DF929625EA0E}">
        <p15:presenceInfo xmlns:p15="http://schemas.microsoft.com/office/powerpoint/2012/main" userId="S-1-5-21-4058875333-4269892042-873271678-1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Styl jasny 1 — Ak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 jasny 3 — Ak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Helle Formatvorlage 3 - Akz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73F8A54-F971-430D-9108-034FE38666EA}" styleName="ABB Default Table">
    <a:wholeTbl>
      <a:tcTxStyle>
        <a:fontRef idx="min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0" cmpd="sng">
              <a:solidFill>
                <a:schemeClr val="dk1"/>
              </a:solidFill>
            </a:ln>
          </a:bottom>
          <a:insideH>
            <a:ln w="75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ff">
        <a:fontRef idx="minor">
          <a:schemeClr val="dk1"/>
        </a:fontRef>
        <a:schemeClr val="dk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hemeClr val="dk1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ff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tx2"/>
      </a:tcTxStyle>
      <a:tcStyle>
        <a:tcBdr>
          <a:bottom>
            <a:ln w="15000" cmpd="sng">
              <a:solidFill>
                <a:schemeClr val="dk1"/>
              </a:solidFill>
            </a:ln>
          </a:bottom>
        </a:tcBdr>
        <a:fill>
          <a:solidFill>
            <a:schemeClr val="l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6374" autoAdjust="0"/>
  </p:normalViewPr>
  <p:slideViewPr>
    <p:cSldViewPr snapToGrid="0" snapToObjects="1" showGuides="1">
      <p:cViewPr varScale="1">
        <p:scale>
          <a:sx n="93" d="100"/>
          <a:sy n="93" d="100"/>
        </p:scale>
        <p:origin x="77" y="3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618"/>
    </p:cViewPr>
  </p:sorterViewPr>
  <p:notesViewPr>
    <p:cSldViewPr snapToGrid="0" snapToObjects="1" showGuides="1">
      <p:cViewPr varScale="1">
        <p:scale>
          <a:sx n="76" d="100"/>
          <a:sy n="76" d="100"/>
        </p:scale>
        <p:origin x="2918" y="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h Isaksson" userId="b870e63b-f16f-40f7-b83e-f5a4ebe0a2a1" providerId="ADAL" clId="{D25C46D8-6F4A-4E64-8FC7-B2D99A2C41DE}"/>
    <pc:docChg chg="modSld sldOrd">
      <pc:chgData name="Brith Isaksson" userId="b870e63b-f16f-40f7-b83e-f5a4ebe0a2a1" providerId="ADAL" clId="{D25C46D8-6F4A-4E64-8FC7-B2D99A2C41DE}" dt="2019-06-17T15:03:54.831" v="2"/>
      <pc:docMkLst>
        <pc:docMk/>
      </pc:docMkLst>
      <pc:sldChg chg="ord">
        <pc:chgData name="Brith Isaksson" userId="b870e63b-f16f-40f7-b83e-f5a4ebe0a2a1" providerId="ADAL" clId="{D25C46D8-6F4A-4E64-8FC7-B2D99A2C41DE}" dt="2019-06-17T15:03:54.831" v="2"/>
        <pc:sldMkLst>
          <pc:docMk/>
          <pc:sldMk cId="326227893" sldId="305"/>
        </pc:sldMkLst>
      </pc:sldChg>
      <pc:sldChg chg="modSp">
        <pc:chgData name="Brith Isaksson" userId="b870e63b-f16f-40f7-b83e-f5a4ebe0a2a1" providerId="ADAL" clId="{D25C46D8-6F4A-4E64-8FC7-B2D99A2C41DE}" dt="2019-06-17T15:01:43.240" v="1" actId="20577"/>
        <pc:sldMkLst>
          <pc:docMk/>
          <pc:sldMk cId="1031410242" sldId="309"/>
        </pc:sldMkLst>
        <pc:spChg chg="mod">
          <ac:chgData name="Brith Isaksson" userId="b870e63b-f16f-40f7-b83e-f5a4ebe0a2a1" providerId="ADAL" clId="{D25C46D8-6F4A-4E64-8FC7-B2D99A2C41DE}" dt="2019-06-17T15:01:43.240" v="1" actId="20577"/>
          <ac:spMkLst>
            <pc:docMk/>
            <pc:sldMk cId="1031410242" sldId="309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490A3-8906-4C15-BA06-29841194A30F}" type="datetimeFigureOut">
              <a:rPr lang="en-US" smtClean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6/18/2019</a:t>
            </a:fld>
            <a:endParaRPr lang="en-US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BD733-F72C-4484-8056-9C6167F848BC}" type="slidenum">
              <a:rPr lang="en-US" smtClean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‹#›</a:t>
            </a:fld>
            <a:endParaRPr lang="en-US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611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gray"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fld id="{7B9B1A6A-6BBE-4409-8C9E-DA0703379151}" type="datetimeFigureOut">
              <a:rPr lang="en-US" smtClean="0"/>
              <a:pPr/>
              <a:t>6/18/2019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383822" y="685800"/>
            <a:ext cx="6096000" cy="3429000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383822" y="4343400"/>
            <a:ext cx="6090356" cy="41148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gray"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gray"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fld id="{3A94E69C-C28A-4BE6-BE89-71D8FB2035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88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defRPr sz="1200" kern="1200">
        <a:solidFill>
          <a:schemeClr val="tx1"/>
        </a:solidFill>
        <a:latin typeface="ABBvoice" panose="020D0603020503020204" pitchFamily="34" charset="0"/>
        <a:ea typeface="ABBvoice" panose="020D0603020503020204" pitchFamily="34" charset="0"/>
        <a:cs typeface="ABBvoice" panose="020D0603020503020204" pitchFamily="34" charset="0"/>
      </a:defRPr>
    </a:lvl1pPr>
    <a:lvl2pPr marL="180000" indent="-180000" algn="l" defTabSz="914400" rtl="0" eaLnBrk="1" latinLnBrk="0" hangingPunct="1">
      <a:buFont typeface="ABBvoiceOffice" panose="020D0603020503020204" pitchFamily="34" charset="0"/>
      <a:buChar char="–"/>
      <a:defRPr sz="1200" kern="1200">
        <a:solidFill>
          <a:schemeClr val="tx1"/>
        </a:solidFill>
        <a:latin typeface="ABBvoice" panose="020D0603020503020204" pitchFamily="34" charset="0"/>
        <a:ea typeface="ABBvoice" panose="020D0603020503020204" pitchFamily="34" charset="0"/>
        <a:cs typeface="ABBvoice" panose="020D0603020503020204" pitchFamily="34" charset="0"/>
      </a:defRPr>
    </a:lvl2pPr>
    <a:lvl3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BBvoice" panose="020D0603020503020204" pitchFamily="34" charset="0"/>
        <a:ea typeface="ABBvoice" panose="020D0603020503020204" pitchFamily="34" charset="0"/>
        <a:cs typeface="ABBvoice" panose="020D0603020503020204" pitchFamily="34" charset="0"/>
      </a:defRPr>
    </a:lvl3pPr>
    <a:lvl4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BBvoice" panose="020D0603020503020204" pitchFamily="34" charset="0"/>
        <a:ea typeface="ABBvoice" panose="020D0603020503020204" pitchFamily="34" charset="0"/>
        <a:cs typeface="ABBvoice" panose="020D0603020503020204" pitchFamily="34" charset="0"/>
      </a:defRPr>
    </a:lvl4pPr>
    <a:lvl5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BBvoice" panose="020D0603020503020204" pitchFamily="34" charset="0"/>
        <a:ea typeface="ABBvoice" panose="020D0603020503020204" pitchFamily="34" charset="0"/>
        <a:cs typeface="ABBvoice" panose="020D0603020503020204" pitchFamily="34" charset="0"/>
      </a:defRPr>
    </a:lvl5pPr>
    <a:lvl6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4E69C-C28A-4BE6-BE89-71D8FB2035F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983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94E69C-C28A-4BE6-BE89-71D8FB2035F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323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: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/>
        </p:blipFill>
        <p:spPr bwMode="gray">
          <a:xfrm>
            <a:off x="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4963" y="365752"/>
            <a:ext cx="1528942" cy="23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900" cap="all" baseline="0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pl-PL" dirty="0"/>
              <a:t>INTERNAL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 bwMode="gray">
          <a:xfrm>
            <a:off x="340519" y="5000633"/>
            <a:ext cx="10112937" cy="224432"/>
          </a:xfrm>
        </p:spPr>
        <p:txBody>
          <a:bodyPr lIns="0" tIns="0" rIns="0" bIns="0" anchor="b"/>
          <a:lstStyle>
            <a:lvl1pPr marL="1588" indent="0">
              <a:buFont typeface="Arial" panose="020B0604020202020204" pitchFamily="34" charset="0"/>
              <a:buNone/>
              <a:defRPr sz="1000" cap="all" baseline="0"/>
            </a:lvl1pPr>
            <a:lvl2pPr marL="1588" indent="0">
              <a:buNone/>
              <a:defRPr sz="1000" cap="all" baseline="0"/>
            </a:lvl2pPr>
            <a:lvl3pPr marL="1588" indent="0">
              <a:buNone/>
              <a:defRPr sz="1000" cap="all" baseline="0"/>
            </a:lvl3pPr>
            <a:lvl4pPr marL="1588" indent="0">
              <a:buNone/>
              <a:defRPr sz="1000" cap="all" baseline="0"/>
            </a:lvl4pPr>
            <a:lvl5pPr marL="1588" indent="0">
              <a:buNone/>
              <a:defRPr sz="1000" cap="all" baseline="0"/>
            </a:lvl5pPr>
            <a:lvl6pPr marL="1588" indent="0">
              <a:buNone/>
              <a:defRPr sz="1000" cap="all" baseline="0"/>
            </a:lvl6pPr>
            <a:lvl7pPr marL="1588" indent="0">
              <a:buNone/>
              <a:defRPr sz="1000" cap="all" baseline="0"/>
            </a:lvl7pPr>
            <a:lvl8pPr marL="1588" indent="0">
              <a:buNone/>
              <a:defRPr sz="1000" cap="all" baseline="0"/>
            </a:lvl8pPr>
            <a:lvl9pPr marL="1588" indent="0">
              <a:buNone/>
              <a:defRPr sz="1000" cap="all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40519" y="5205567"/>
            <a:ext cx="10112148" cy="504000"/>
          </a:xfrm>
        </p:spPr>
        <p:txBody>
          <a:bodyPr lIns="0" tIns="0" rIns="0" bIns="0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340520" y="5751514"/>
            <a:ext cx="10112147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 bwMode="gray">
          <a:xfrm>
            <a:off x="340519" y="6109996"/>
            <a:ext cx="10112937" cy="280092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  <a:lvl6pPr marL="0" indent="0">
              <a:buNone/>
              <a:defRPr/>
            </a:lvl6pPr>
            <a:lvl7pPr marL="0" indent="0">
              <a:buNone/>
              <a:defRPr/>
            </a:lvl7pPr>
            <a:lvl8pPr marL="0" indent="0">
              <a:buNone/>
              <a:defRPr/>
            </a:lvl8pPr>
            <a:lvl9pPr marL="0" indent="0">
              <a:buNone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 bwMode="gray">
          <a:xfrm>
            <a:off x="249357" y="4828013"/>
            <a:ext cx="550971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2"/>
                </a:solidFill>
              </a:rPr>
              <a:t>—</a:t>
            </a:r>
            <a:endParaRPr lang="en-US" sz="3200" b="1" dirty="0" err="1">
              <a:solidFill>
                <a:schemeClr val="bg2"/>
              </a:solidFill>
            </a:endParaRPr>
          </a:p>
        </p:txBody>
      </p:sp>
      <p:pic>
        <p:nvPicPr>
          <p:cNvPr id="10" name="Picture 1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643" y="6160150"/>
            <a:ext cx="873621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33B6B362-346D-4201-81F0-C3A51CCD5D19}"/>
              </a:ext>
            </a:extLst>
          </p:cNvPr>
          <p:cNvSpPr txBox="1"/>
          <p:nvPr userDrawn="1"/>
        </p:nvSpPr>
        <p:spPr bwMode="gray">
          <a:xfrm>
            <a:off x="334963" y="6495112"/>
            <a:ext cx="600869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Copyright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D093410-AD03-444D-8064-1C394CB99D77}"/>
              </a:ext>
            </a:extLst>
          </p:cNvPr>
          <p:cNvSpPr txBox="1"/>
          <p:nvPr userDrawn="1"/>
        </p:nvSpPr>
        <p:spPr bwMode="gray">
          <a:xfrm>
            <a:off x="1246984" y="6494463"/>
            <a:ext cx="1321004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ABB. All rights reserved</a:t>
            </a:r>
            <a:r>
              <a:rPr kumimoji="0" lang="pl-PL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 Placeholder 35">
            <a:extLst>
              <a:ext uri="{FF2B5EF4-FFF2-40B4-BE49-F238E27FC236}">
                <a16:creationId xmlns:a16="http://schemas.microsoft.com/office/drawing/2014/main" xmlns="" id="{24C0936B-D380-471D-8D36-F8A423B37B4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832" y="6494463"/>
            <a:ext cx="309561" cy="223200"/>
          </a:xfrm>
        </p:spPr>
        <p:txBody>
          <a:bodyPr anchor="ctr"/>
          <a:lstStyle>
            <a:lvl1pPr algn="ctr"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[</a:t>
            </a:r>
            <a:r>
              <a:rPr lang="pl-PL" dirty="0" err="1"/>
              <a:t>Year</a:t>
            </a:r>
            <a:r>
              <a:rPr lang="pl-PL" dirty="0"/>
              <a:t>]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xmlns="" id="{9D3DBFFC-5993-437B-97F4-35696134B0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3836" y="6528588"/>
            <a:ext cx="1280439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1ABC123456</a:t>
            </a:r>
            <a:endParaRPr lang="pl-PL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921218C2-53F4-4224-9A1B-B0C1511E2EB8}"/>
              </a:ext>
            </a:extLst>
          </p:cNvPr>
          <p:cNvSpPr txBox="1"/>
          <p:nvPr userDrawn="1"/>
        </p:nvSpPr>
        <p:spPr bwMode="gray">
          <a:xfrm>
            <a:off x="4941095" y="6529205"/>
            <a:ext cx="341476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pl-PL" sz="800" dirty="0">
                <a:solidFill>
                  <a:schemeClr val="accent2"/>
                </a:solidFill>
              </a:rPr>
              <a:t>Rev.: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CF4647E-05B7-4294-90C2-A31E6E7933B8}"/>
              </a:ext>
            </a:extLst>
          </p:cNvPr>
          <p:cNvSpPr txBox="1"/>
          <p:nvPr userDrawn="1"/>
        </p:nvSpPr>
        <p:spPr bwMode="gray">
          <a:xfrm>
            <a:off x="2926759" y="6529205"/>
            <a:ext cx="761677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800" noProof="0" dirty="0">
                <a:solidFill>
                  <a:schemeClr val="accent2"/>
                </a:solidFill>
              </a:rPr>
              <a:t>Document</a:t>
            </a:r>
            <a:r>
              <a:rPr lang="pl-PL" sz="800" dirty="0">
                <a:solidFill>
                  <a:schemeClr val="accent2"/>
                </a:solidFill>
              </a:rPr>
              <a:t> ID.:</a:t>
            </a:r>
          </a:p>
        </p:txBody>
      </p:sp>
      <p:sp>
        <p:nvSpPr>
          <p:cNvPr id="44" name="Text Placeholder 13">
            <a:extLst>
              <a:ext uri="{FF2B5EF4-FFF2-40B4-BE49-F238E27FC236}">
                <a16:creationId xmlns:a16="http://schemas.microsoft.com/office/drawing/2014/main" xmlns="" id="{4C711901-B580-4C2F-B08E-8D31C00B00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7972" y="6529205"/>
            <a:ext cx="478466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681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: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DDA21142-3DFF-44D4-84BF-0A5A958541AB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4139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2368" y="1931192"/>
            <a:ext cx="115200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2367" y="2317637"/>
            <a:ext cx="11520000" cy="3594212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332368" y="2238495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1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: Title (5) &amp; Content (6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71C58588-E38B-4E5B-A744-F7E43052847A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42716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 bwMode="gray">
          <a:xfrm>
            <a:off x="82100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42716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82100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9"/>
          </p:nvPr>
        </p:nvSpPr>
        <p:spPr bwMode="gray">
          <a:xfrm>
            <a:off x="333264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 bwMode="gray">
          <a:xfrm>
            <a:off x="333264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 bwMode="gray">
          <a:xfrm>
            <a:off x="4271664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 bwMode="gray">
          <a:xfrm>
            <a:off x="8210064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Text Placeholder 11"/>
          <p:cNvSpPr>
            <a:spLocks noGrp="1"/>
          </p:cNvSpPr>
          <p:nvPr>
            <p:ph type="body" sz="quarter" idx="20"/>
          </p:nvPr>
        </p:nvSpPr>
        <p:spPr bwMode="gray">
          <a:xfrm>
            <a:off x="4271664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11"/>
          <p:cNvSpPr>
            <a:spLocks noGrp="1"/>
          </p:cNvSpPr>
          <p:nvPr>
            <p:ph type="body" sz="quarter" idx="21"/>
          </p:nvPr>
        </p:nvSpPr>
        <p:spPr bwMode="gray">
          <a:xfrm>
            <a:off x="8210064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3" y="1931195"/>
            <a:ext cx="3643200" cy="180926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3"/>
          <p:cNvSpPr>
            <a:spLocks noGrp="1"/>
          </p:cNvSpPr>
          <p:nvPr>
            <p:ph sz="quarter" idx="24"/>
          </p:nvPr>
        </p:nvSpPr>
        <p:spPr bwMode="gray">
          <a:xfrm>
            <a:off x="4271664" y="2317641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8210064" y="2317641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3"/>
          <p:cNvSpPr>
            <a:spLocks noGrp="1"/>
          </p:cNvSpPr>
          <p:nvPr>
            <p:ph sz="quarter" idx="26"/>
          </p:nvPr>
        </p:nvSpPr>
        <p:spPr bwMode="gray">
          <a:xfrm>
            <a:off x="333263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4271664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8210064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0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: Title (6) &amp; Content (6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3B884523-397D-4A98-97E4-67EDDFF5C0AD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32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4271796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 bwMode="gray">
          <a:xfrm>
            <a:off x="8210327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4271796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9"/>
          </p:nvPr>
        </p:nvSpPr>
        <p:spPr bwMode="gray">
          <a:xfrm>
            <a:off x="333264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 bwMode="gray">
          <a:xfrm>
            <a:off x="333264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 bwMode="gray">
          <a:xfrm>
            <a:off x="4271795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 bwMode="gray">
          <a:xfrm>
            <a:off x="8210327" y="4410680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Text Placeholder 11"/>
          <p:cNvSpPr>
            <a:spLocks noGrp="1"/>
          </p:cNvSpPr>
          <p:nvPr>
            <p:ph type="body" sz="quarter" idx="20"/>
          </p:nvPr>
        </p:nvSpPr>
        <p:spPr bwMode="gray">
          <a:xfrm>
            <a:off x="4271796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11"/>
          <p:cNvSpPr>
            <a:spLocks noGrp="1"/>
          </p:cNvSpPr>
          <p:nvPr>
            <p:ph type="body" sz="quarter" idx="21"/>
          </p:nvPr>
        </p:nvSpPr>
        <p:spPr bwMode="gray">
          <a:xfrm>
            <a:off x="8210327" y="4103378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641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3"/>
          <p:cNvSpPr>
            <a:spLocks noGrp="1"/>
          </p:cNvSpPr>
          <p:nvPr>
            <p:ph sz="quarter" idx="24"/>
          </p:nvPr>
        </p:nvSpPr>
        <p:spPr bwMode="gray">
          <a:xfrm>
            <a:off x="4271795" y="2317641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8210327" y="2317641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3"/>
          <p:cNvSpPr>
            <a:spLocks noGrp="1"/>
          </p:cNvSpPr>
          <p:nvPr>
            <p:ph sz="quarter" idx="26"/>
          </p:nvPr>
        </p:nvSpPr>
        <p:spPr bwMode="gray">
          <a:xfrm>
            <a:off x="333264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4271796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8210327" y="4489826"/>
            <a:ext cx="3643200" cy="14228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9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: Title &amp; Content (8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94581CEE-BA5E-4285-B2D8-B34FEF03B01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1492" y="1931193"/>
            <a:ext cx="115200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2"/>
          <p:cNvSpPr>
            <a:spLocks noGrp="1"/>
          </p:cNvSpPr>
          <p:nvPr>
            <p:ph sz="quarter" idx="25"/>
          </p:nvPr>
        </p:nvSpPr>
        <p:spPr bwMode="gray">
          <a:xfrm>
            <a:off x="333264" y="2317637"/>
            <a:ext cx="1739026" cy="17100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2"/>
          <p:cNvSpPr>
            <a:spLocks noGrp="1"/>
          </p:cNvSpPr>
          <p:nvPr>
            <p:ph sz="quarter" idx="26"/>
          </p:nvPr>
        </p:nvSpPr>
        <p:spPr bwMode="gray">
          <a:xfrm>
            <a:off x="333264" y="4202644"/>
            <a:ext cx="1739026" cy="17100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32"/>
          <p:cNvSpPr>
            <a:spLocks noGrp="1"/>
          </p:cNvSpPr>
          <p:nvPr>
            <p:ph sz="quarter" idx="27"/>
          </p:nvPr>
        </p:nvSpPr>
        <p:spPr bwMode="gray">
          <a:xfrm>
            <a:off x="6163300" y="2317637"/>
            <a:ext cx="1739026" cy="17100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2"/>
          <p:cNvSpPr>
            <a:spLocks noGrp="1"/>
          </p:cNvSpPr>
          <p:nvPr>
            <p:ph sz="quarter" idx="28"/>
          </p:nvPr>
        </p:nvSpPr>
        <p:spPr bwMode="gray">
          <a:xfrm>
            <a:off x="6163300" y="4202644"/>
            <a:ext cx="1739026" cy="17100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18"/>
          </p:nvPr>
        </p:nvSpPr>
        <p:spPr bwMode="gray">
          <a:xfrm>
            <a:off x="2259472" y="2317637"/>
            <a:ext cx="3757689" cy="17100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2259472" y="4202644"/>
            <a:ext cx="3757689" cy="1710000"/>
          </a:xfrm>
        </p:spPr>
        <p:txBody>
          <a:bodyPr lIns="0" tIns="0" rIns="0" bIns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8093952" y="2317637"/>
            <a:ext cx="3759312" cy="17100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8093952" y="4202644"/>
            <a:ext cx="3759312" cy="1710000"/>
          </a:xfrm>
        </p:spPr>
        <p:txBody>
          <a:bodyPr lIns="0" tIns="0" rIns="0" bIns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332368" y="2238495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 bwMode="gray">
          <a:xfrm>
            <a:off x="332368" y="4115141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92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: Title &amp; Content (8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33264" y="682313"/>
            <a:ext cx="11520000" cy="39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1B33712E-3CF2-482F-B9E5-13517B7C97C5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115200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2"/>
          <p:cNvSpPr>
            <a:spLocks noGrp="1"/>
          </p:cNvSpPr>
          <p:nvPr>
            <p:ph sz="quarter" idx="25"/>
          </p:nvPr>
        </p:nvSpPr>
        <p:spPr bwMode="gray">
          <a:xfrm>
            <a:off x="332367" y="2317637"/>
            <a:ext cx="1739026" cy="14364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2"/>
          <p:cNvSpPr>
            <a:spLocks noGrp="1"/>
          </p:cNvSpPr>
          <p:nvPr>
            <p:ph sz="quarter" idx="26"/>
          </p:nvPr>
        </p:nvSpPr>
        <p:spPr bwMode="gray">
          <a:xfrm>
            <a:off x="332367" y="3925788"/>
            <a:ext cx="1739026" cy="14364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32"/>
          <p:cNvSpPr>
            <a:spLocks noGrp="1"/>
          </p:cNvSpPr>
          <p:nvPr>
            <p:ph sz="quarter" idx="27"/>
          </p:nvPr>
        </p:nvSpPr>
        <p:spPr bwMode="gray">
          <a:xfrm>
            <a:off x="6163300" y="2317636"/>
            <a:ext cx="1739026" cy="14364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2"/>
          <p:cNvSpPr>
            <a:spLocks noGrp="1"/>
          </p:cNvSpPr>
          <p:nvPr>
            <p:ph sz="quarter" idx="28"/>
          </p:nvPr>
        </p:nvSpPr>
        <p:spPr bwMode="gray">
          <a:xfrm>
            <a:off x="6163300" y="3925788"/>
            <a:ext cx="1739026" cy="1436400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18"/>
          </p:nvPr>
        </p:nvSpPr>
        <p:spPr bwMode="gray">
          <a:xfrm>
            <a:off x="2260482" y="2317636"/>
            <a:ext cx="3757436" cy="14364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2260482" y="3925788"/>
            <a:ext cx="3757436" cy="1436400"/>
          </a:xfrm>
        </p:spPr>
        <p:txBody>
          <a:bodyPr lIns="0" tIns="0" rIns="0" bIns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8093953" y="2317636"/>
            <a:ext cx="3759312" cy="14364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8093953" y="3925788"/>
            <a:ext cx="3759312" cy="1436400"/>
          </a:xfrm>
        </p:spPr>
        <p:txBody>
          <a:bodyPr lIns="0" tIns="0" rIns="0" bIns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9"/>
          </p:nvPr>
        </p:nvSpPr>
        <p:spPr bwMode="gray">
          <a:xfrm>
            <a:off x="333264" y="5453066"/>
            <a:ext cx="11520000" cy="4603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332368" y="2238495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 bwMode="gray">
          <a:xfrm>
            <a:off x="332368" y="3839912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32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: 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F4064434-E0DB-45C0-856F-3A928AC1733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9107" y="1931194"/>
            <a:ext cx="5604420" cy="398091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67" y="1931194"/>
            <a:ext cx="5603434" cy="398091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6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6095999" y="1931194"/>
            <a:ext cx="0" cy="3980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03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: Content (2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D861EEA8-6ED7-4FD9-AC5E-399274543367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9107" y="1931194"/>
            <a:ext cx="5604420" cy="3430994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67" y="1931194"/>
            <a:ext cx="5603434" cy="34309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6095999" y="1931194"/>
            <a:ext cx="0" cy="34309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Text Placeholder 7"/>
          <p:cNvSpPr>
            <a:spLocks noGrp="1"/>
          </p:cNvSpPr>
          <p:nvPr>
            <p:ph type="body" sz="quarter" idx="29"/>
          </p:nvPr>
        </p:nvSpPr>
        <p:spPr bwMode="gray">
          <a:xfrm>
            <a:off x="332368" y="5453066"/>
            <a:ext cx="11520896" cy="4603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73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: Title (2) &amp; 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B7A8DB10-9BF6-4473-AAA1-9EA8F472E09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435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3435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6248327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327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9107" y="2317638"/>
            <a:ext cx="5604420" cy="3594474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67" y="2317638"/>
            <a:ext cx="5603434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6095999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36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: Title (2) &amp; Content (2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1AFBA867-7789-4C43-8AB0-0B2878D8DE6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2365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2365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6248327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327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8327" y="2317638"/>
            <a:ext cx="5605200" cy="295097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65" y="2317638"/>
            <a:ext cx="5605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6095999" y="2388842"/>
            <a:ext cx="0" cy="2879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Text Placeholder 7"/>
          <p:cNvSpPr>
            <a:spLocks noGrp="1"/>
          </p:cNvSpPr>
          <p:nvPr>
            <p:ph type="body" sz="quarter" idx="29"/>
          </p:nvPr>
        </p:nvSpPr>
        <p:spPr bwMode="gray">
          <a:xfrm>
            <a:off x="332583" y="5453066"/>
            <a:ext cx="11520682" cy="4603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17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: Title (2) &amp; Content (2) /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CC3C10F5-0F58-49EA-BF89-B55155636AF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3264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6243754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04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8044" y="2317638"/>
            <a:ext cx="5605200" cy="3594474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4" y="2317638"/>
            <a:ext cx="5605200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Gleichschenkliges Dreieck 46"/>
          <p:cNvSpPr/>
          <p:nvPr userDrawn="1"/>
        </p:nvSpPr>
        <p:spPr bwMode="gray">
          <a:xfrm rot="5400000">
            <a:off x="4334900" y="4088006"/>
            <a:ext cx="3523271" cy="124946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7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: 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10"/>
          <p:cNvPicPr>
            <a:picLocks noChangeAspect="1"/>
          </p:cNvPicPr>
          <p:nvPr userDrawn="1"/>
        </p:nvPicPr>
        <p:blipFill rotWithShape="1">
          <a:blip r:embed="rId2"/>
          <a:srcRect t="21637" b="21637"/>
          <a:stretch/>
        </p:blipFill>
        <p:spPr bwMode="gray">
          <a:xfrm>
            <a:off x="2" y="0"/>
            <a:ext cx="12192000" cy="4610100"/>
          </a:xfrm>
          <a:prstGeom prst="rect">
            <a:avLst/>
          </a:prstGeom>
        </p:spPr>
      </p:pic>
      <p:sp>
        <p:nvSpPr>
          <p:cNvPr id="22" name="Text Placeholder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5757" y="365752"/>
            <a:ext cx="1528942" cy="23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900" cap="all" baseline="0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pl-PL" dirty="0"/>
              <a:t>INTERNAL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 bwMode="gray">
          <a:xfrm>
            <a:off x="340519" y="5000633"/>
            <a:ext cx="10112937" cy="224432"/>
          </a:xfrm>
        </p:spPr>
        <p:txBody>
          <a:bodyPr lIns="0" tIns="0" rIns="0" bIns="0" anchor="b"/>
          <a:lstStyle>
            <a:lvl1pPr marL="1588" indent="0">
              <a:buFont typeface="Arial" panose="020B0604020202020204" pitchFamily="34" charset="0"/>
              <a:buNone/>
              <a:defRPr sz="1000" cap="all" baseline="0"/>
            </a:lvl1pPr>
            <a:lvl2pPr marL="1588" indent="0">
              <a:buNone/>
              <a:defRPr sz="1000" cap="all" baseline="0"/>
            </a:lvl2pPr>
            <a:lvl3pPr marL="1588" indent="0">
              <a:buNone/>
              <a:defRPr sz="1000" cap="all" baseline="0"/>
            </a:lvl3pPr>
            <a:lvl4pPr marL="1588" indent="0">
              <a:buNone/>
              <a:defRPr sz="1000" cap="all" baseline="0"/>
            </a:lvl4pPr>
            <a:lvl5pPr marL="1588" indent="0">
              <a:buNone/>
              <a:defRPr sz="1000" cap="all" baseline="0"/>
            </a:lvl5pPr>
            <a:lvl6pPr marL="1588" indent="0">
              <a:buNone/>
              <a:defRPr sz="1000" cap="all" baseline="0"/>
            </a:lvl6pPr>
            <a:lvl7pPr marL="1588" indent="0">
              <a:buNone/>
              <a:defRPr sz="1000" cap="all" baseline="0"/>
            </a:lvl7pPr>
            <a:lvl8pPr marL="1588" indent="0">
              <a:buNone/>
              <a:defRPr sz="1000" cap="all" baseline="0"/>
            </a:lvl8pPr>
            <a:lvl9pPr marL="1588" indent="0">
              <a:buNone/>
              <a:defRPr sz="1000" cap="all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 bwMode="gray">
          <a:xfrm>
            <a:off x="340519" y="5205566"/>
            <a:ext cx="10112148" cy="504001"/>
          </a:xfrm>
        </p:spPr>
        <p:txBody>
          <a:bodyPr lIns="0" tIns="0" rIns="0" bIns="0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340519" y="5751514"/>
            <a:ext cx="10112147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4"/>
          </p:nvPr>
        </p:nvSpPr>
        <p:spPr bwMode="gray">
          <a:xfrm>
            <a:off x="340519" y="6109996"/>
            <a:ext cx="10112937" cy="280092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  <a:lvl6pPr marL="0" indent="0">
              <a:buNone/>
              <a:defRPr/>
            </a:lvl6pPr>
            <a:lvl7pPr marL="0" indent="0">
              <a:buNone/>
              <a:defRPr/>
            </a:lvl7pPr>
            <a:lvl8pPr marL="0" indent="0">
              <a:buNone/>
              <a:defRPr/>
            </a:lvl8pPr>
            <a:lvl9pPr marL="0" indent="0">
              <a:buNone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249357" y="4828013"/>
            <a:ext cx="550971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2"/>
                </a:solidFill>
              </a:rPr>
              <a:t>—</a:t>
            </a:r>
            <a:endParaRPr lang="en-US" sz="3200" b="1" dirty="0" err="1">
              <a:solidFill>
                <a:schemeClr val="bg2"/>
              </a:solidFill>
            </a:endParaRPr>
          </a:p>
        </p:txBody>
      </p:sp>
      <p:pic>
        <p:nvPicPr>
          <p:cNvPr id="14" name="Picture 1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643" y="6160150"/>
            <a:ext cx="873621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88324A6-994A-4A01-AA2C-4140A44BA8F5}"/>
              </a:ext>
            </a:extLst>
          </p:cNvPr>
          <p:cNvSpPr txBox="1"/>
          <p:nvPr userDrawn="1"/>
        </p:nvSpPr>
        <p:spPr bwMode="gray">
          <a:xfrm>
            <a:off x="334963" y="6495112"/>
            <a:ext cx="600869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Copyright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477D8AF-5555-44B3-9851-60A4C0B7AAF6}"/>
              </a:ext>
            </a:extLst>
          </p:cNvPr>
          <p:cNvSpPr txBox="1"/>
          <p:nvPr userDrawn="1"/>
        </p:nvSpPr>
        <p:spPr bwMode="gray">
          <a:xfrm>
            <a:off x="1246984" y="6494463"/>
            <a:ext cx="1321004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ABB. All rights reserved</a:t>
            </a:r>
            <a:r>
              <a:rPr kumimoji="0" lang="pl-PL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35">
            <a:extLst>
              <a:ext uri="{FF2B5EF4-FFF2-40B4-BE49-F238E27FC236}">
                <a16:creationId xmlns:a16="http://schemas.microsoft.com/office/drawing/2014/main" xmlns="" id="{E43FED5E-62CF-4EC2-A38F-E5FD8864BE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832" y="6494463"/>
            <a:ext cx="309561" cy="223200"/>
          </a:xfrm>
        </p:spPr>
        <p:txBody>
          <a:bodyPr anchor="ctr"/>
          <a:lstStyle>
            <a:lvl1pPr algn="ctr"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[</a:t>
            </a:r>
            <a:r>
              <a:rPr lang="pl-PL" dirty="0" err="1"/>
              <a:t>Year</a:t>
            </a:r>
            <a:r>
              <a:rPr lang="pl-PL" dirty="0"/>
              <a:t>]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xmlns="" id="{8938570C-92A4-4A0F-9251-273D910890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3836" y="6528588"/>
            <a:ext cx="1280439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1ABC123456</a:t>
            </a:r>
            <a:endParaRPr lang="pl-PL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DA0631E-DC45-46EB-9681-B9EEA27FFD43}"/>
              </a:ext>
            </a:extLst>
          </p:cNvPr>
          <p:cNvSpPr txBox="1"/>
          <p:nvPr userDrawn="1"/>
        </p:nvSpPr>
        <p:spPr bwMode="gray">
          <a:xfrm>
            <a:off x="4941095" y="6529205"/>
            <a:ext cx="341476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pl-PL" sz="800" dirty="0">
                <a:solidFill>
                  <a:schemeClr val="accent2"/>
                </a:solidFill>
              </a:rPr>
              <a:t>Rev.: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FC31A07-FD0C-4955-A605-DB63A5524ED6}"/>
              </a:ext>
            </a:extLst>
          </p:cNvPr>
          <p:cNvSpPr txBox="1"/>
          <p:nvPr userDrawn="1"/>
        </p:nvSpPr>
        <p:spPr bwMode="gray">
          <a:xfrm>
            <a:off x="2926759" y="6529205"/>
            <a:ext cx="761677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800" noProof="0" dirty="0">
                <a:solidFill>
                  <a:schemeClr val="accent2"/>
                </a:solidFill>
              </a:rPr>
              <a:t>Document</a:t>
            </a:r>
            <a:r>
              <a:rPr lang="pl-PL" sz="800" dirty="0">
                <a:solidFill>
                  <a:schemeClr val="accent2"/>
                </a:solidFill>
              </a:rPr>
              <a:t> ID.: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xmlns="" id="{4AD9844D-3B5B-43A2-9087-1E22AFDD4C8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7972" y="6529205"/>
            <a:ext cx="478466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4244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: Title (2) &amp; Content (2) &amp; Box /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leichschenkliges Dreieck 46"/>
          <p:cNvSpPr/>
          <p:nvPr userDrawn="1"/>
        </p:nvSpPr>
        <p:spPr bwMode="gray">
          <a:xfrm rot="5400000">
            <a:off x="4656514" y="3766499"/>
            <a:ext cx="2879662" cy="124579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42DB7EC9-912A-4DC2-A6BA-BF3A4FC776E0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3264" y="2238606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 bwMode="gray">
          <a:xfrm>
            <a:off x="6243754" y="2238606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045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8045" y="2317751"/>
            <a:ext cx="5605200" cy="2950867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4" y="2317751"/>
            <a:ext cx="5605200" cy="295086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9"/>
          </p:nvPr>
        </p:nvSpPr>
        <p:spPr bwMode="gray">
          <a:xfrm>
            <a:off x="332367" y="5453066"/>
            <a:ext cx="11521160" cy="4603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116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: Title &amp; 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B0EFA936-28E9-42DC-A924-CB516818427B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2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333264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8045" y="1931195"/>
            <a:ext cx="5605200" cy="398091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4" y="2317640"/>
            <a:ext cx="5605200" cy="3594475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4" name="Straight Connector 23"/>
          <p:cNvCxnSpPr/>
          <p:nvPr userDrawn="1"/>
        </p:nvCxnSpPr>
        <p:spPr bwMode="gray">
          <a:xfrm>
            <a:off x="6095999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8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: Content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BF92F29D-EA39-49E1-8C36-4F99E173F1C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49107" y="1931194"/>
            <a:ext cx="5604420" cy="192249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67" y="1931194"/>
            <a:ext cx="5603434" cy="398091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0896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6095999" y="1931194"/>
            <a:ext cx="0" cy="3980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6249107" y="3989616"/>
            <a:ext cx="5604420" cy="192249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6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: Title (3) &amp; Content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045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6248045" y="4045107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0"/>
          </p:nvPr>
        </p:nvSpPr>
        <p:spPr bwMode="gray">
          <a:xfrm>
            <a:off x="6248045" y="2318321"/>
            <a:ext cx="5605200" cy="1484195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3264" y="2317640"/>
            <a:ext cx="5605200" cy="359512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66B8F505-684D-4A1B-8221-D6522F8976E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10"/>
          <p:cNvCxnSpPr/>
          <p:nvPr userDrawn="1"/>
        </p:nvCxnSpPr>
        <p:spPr bwMode="gray">
          <a:xfrm>
            <a:off x="333264" y="223917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9"/>
          <p:cNvCxnSpPr/>
          <p:nvPr userDrawn="1"/>
        </p:nvCxnSpPr>
        <p:spPr bwMode="gray">
          <a:xfrm>
            <a:off x="6248045" y="223917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4"/>
          <p:cNvCxnSpPr/>
          <p:nvPr userDrawn="1"/>
        </p:nvCxnSpPr>
        <p:spPr bwMode="gray">
          <a:xfrm>
            <a:off x="6248045" y="4348008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Content Placeholder 15"/>
          <p:cNvSpPr>
            <a:spLocks noGrp="1"/>
          </p:cNvSpPr>
          <p:nvPr>
            <p:ph sz="quarter" idx="21"/>
          </p:nvPr>
        </p:nvSpPr>
        <p:spPr bwMode="gray">
          <a:xfrm>
            <a:off x="6248045" y="4432235"/>
            <a:ext cx="5605200" cy="148105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1159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2" name="Straight Connector 31"/>
          <p:cNvCxnSpPr/>
          <p:nvPr userDrawn="1"/>
        </p:nvCxnSpPr>
        <p:spPr bwMode="gray">
          <a:xfrm>
            <a:off x="6095999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9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: Title (3) &amp; Content (3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1"/>
          <p:cNvSpPr>
            <a:spLocks noGrp="1"/>
          </p:cNvSpPr>
          <p:nvPr>
            <p:ph type="body" sz="quarter" idx="22"/>
          </p:nvPr>
        </p:nvSpPr>
        <p:spPr bwMode="gray">
          <a:xfrm>
            <a:off x="332366" y="5452639"/>
            <a:ext cx="11520877" cy="460800"/>
          </a:xfrm>
          <a:solidFill>
            <a:schemeClr val="accent3"/>
          </a:solidFill>
        </p:spPr>
        <p:txBody>
          <a:bodyPr lIns="0" tIns="0" rIns="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0"/>
          </p:nvPr>
        </p:nvSpPr>
        <p:spPr bwMode="gray">
          <a:xfrm>
            <a:off x="6248043" y="2317641"/>
            <a:ext cx="5605200" cy="105391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3264" y="2317637"/>
            <a:ext cx="5605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6248043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6248043" y="3831247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AFEB7575-D3D0-4652-BA3A-0CCCCCFCBFB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10"/>
          <p:cNvCxnSpPr/>
          <p:nvPr userDrawn="1"/>
        </p:nvCxnSpPr>
        <p:spPr bwMode="gray">
          <a:xfrm>
            <a:off x="333264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9"/>
          <p:cNvCxnSpPr/>
          <p:nvPr userDrawn="1"/>
        </p:nvCxnSpPr>
        <p:spPr bwMode="gray">
          <a:xfrm>
            <a:off x="6248043" y="223849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4"/>
          <p:cNvCxnSpPr/>
          <p:nvPr userDrawn="1"/>
        </p:nvCxnSpPr>
        <p:spPr bwMode="gray">
          <a:xfrm>
            <a:off x="6248043" y="4135561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Content Placeholder 15"/>
          <p:cNvSpPr>
            <a:spLocks noGrp="1"/>
          </p:cNvSpPr>
          <p:nvPr>
            <p:ph sz="quarter" idx="21"/>
          </p:nvPr>
        </p:nvSpPr>
        <p:spPr bwMode="gray">
          <a:xfrm>
            <a:off x="6248043" y="4214707"/>
            <a:ext cx="5605200" cy="105391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7" name="Straight Connector 36"/>
          <p:cNvCxnSpPr/>
          <p:nvPr userDrawn="1"/>
        </p:nvCxnSpPr>
        <p:spPr bwMode="gray">
          <a:xfrm>
            <a:off x="6095999" y="2388842"/>
            <a:ext cx="0" cy="2879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04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: Title &amp; Content (2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C316BD20-B884-4AFE-AD41-0CFDA4A22B89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2582" y="1931195"/>
            <a:ext cx="2064201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700027" y="1931195"/>
            <a:ext cx="9153500" cy="398091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582" y="2317640"/>
            <a:ext cx="2064201" cy="3594475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 bwMode="gray">
          <a:xfrm>
            <a:off x="333983" y="2238495"/>
            <a:ext cx="2062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2548405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8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: Title &amp; Content (2)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56E15E2C-8566-4D33-8B8A-F0E4E6EF657A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5"/>
            <a:ext cx="4093766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4724929" y="1931195"/>
            <a:ext cx="7128598" cy="398091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3" y="2317640"/>
            <a:ext cx="4093767" cy="3594475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 bwMode="gray">
          <a:xfrm>
            <a:off x="333264" y="2238495"/>
            <a:ext cx="40937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0896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4575980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: Title (3) &amp; Content (3)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4093767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4724453" y="1931194"/>
            <a:ext cx="7128811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4724453" y="4042705"/>
            <a:ext cx="7128811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0"/>
          </p:nvPr>
        </p:nvSpPr>
        <p:spPr bwMode="gray">
          <a:xfrm>
            <a:off x="4724453" y="2317638"/>
            <a:ext cx="7128811" cy="148354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3264" y="2317638"/>
            <a:ext cx="4094665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DAF52ABA-CCDF-416F-BC1D-949357AD890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9"/>
          <p:cNvCxnSpPr/>
          <p:nvPr userDrawn="1"/>
        </p:nvCxnSpPr>
        <p:spPr bwMode="gray">
          <a:xfrm>
            <a:off x="4725264" y="2238495"/>
            <a:ext cx="712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4"/>
          <p:cNvCxnSpPr/>
          <p:nvPr userDrawn="1"/>
        </p:nvCxnSpPr>
        <p:spPr bwMode="gray">
          <a:xfrm>
            <a:off x="4725264" y="4349421"/>
            <a:ext cx="712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Content Placeholder 15"/>
          <p:cNvSpPr>
            <a:spLocks noGrp="1"/>
          </p:cNvSpPr>
          <p:nvPr>
            <p:ph sz="quarter" idx="21"/>
          </p:nvPr>
        </p:nvSpPr>
        <p:spPr bwMode="gray">
          <a:xfrm>
            <a:off x="4724453" y="4428564"/>
            <a:ext cx="7128811" cy="148354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6" y="1085213"/>
            <a:ext cx="11521161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7" name="Straight Connector 36"/>
          <p:cNvCxnSpPr/>
          <p:nvPr userDrawn="1"/>
        </p:nvCxnSpPr>
        <p:spPr bwMode="gray">
          <a:xfrm>
            <a:off x="4575980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 bwMode="gray">
          <a:xfrm>
            <a:off x="333264" y="2238495"/>
            <a:ext cx="40937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6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: Title (3) &amp; Content (3) &amp; Bo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/>
          <p:nvPr userDrawn="1"/>
        </p:nvCxnSpPr>
        <p:spPr bwMode="gray">
          <a:xfrm>
            <a:off x="4575980" y="2388842"/>
            <a:ext cx="0" cy="2879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Text Placeholder 11"/>
          <p:cNvSpPr>
            <a:spLocks noGrp="1"/>
          </p:cNvSpPr>
          <p:nvPr>
            <p:ph type="body" sz="quarter" idx="22"/>
          </p:nvPr>
        </p:nvSpPr>
        <p:spPr bwMode="gray">
          <a:xfrm>
            <a:off x="332366" y="5452639"/>
            <a:ext cx="11521161" cy="460800"/>
          </a:xfrm>
          <a:solidFill>
            <a:schemeClr val="accent3"/>
          </a:solidFill>
        </p:spPr>
        <p:txBody>
          <a:bodyPr lIns="0" tIns="0" rIns="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0"/>
          </p:nvPr>
        </p:nvSpPr>
        <p:spPr bwMode="gray">
          <a:xfrm>
            <a:off x="4724930" y="2317641"/>
            <a:ext cx="7128597" cy="105391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3264" y="2317638"/>
            <a:ext cx="4094664" cy="295097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2367" y="1931193"/>
            <a:ext cx="4094664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4724930" y="1931193"/>
            <a:ext cx="7129297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4724930" y="3831247"/>
            <a:ext cx="7129297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EB90D3A7-6A39-47F0-89AD-C5552FB7272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1"/>
          </p:nvPr>
        </p:nvSpPr>
        <p:spPr bwMode="gray">
          <a:xfrm>
            <a:off x="4724930" y="4214707"/>
            <a:ext cx="7128597" cy="105391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9"/>
          <p:cNvCxnSpPr/>
          <p:nvPr userDrawn="1"/>
        </p:nvCxnSpPr>
        <p:spPr bwMode="gray">
          <a:xfrm>
            <a:off x="4724930" y="2238495"/>
            <a:ext cx="712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 bwMode="gray">
          <a:xfrm>
            <a:off x="4727528" y="4136597"/>
            <a:ext cx="712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0896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45" name="Straight Connector 44"/>
          <p:cNvCxnSpPr/>
          <p:nvPr userDrawn="1"/>
        </p:nvCxnSpPr>
        <p:spPr bwMode="gray">
          <a:xfrm>
            <a:off x="333264" y="2238495"/>
            <a:ext cx="40937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063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: Title (3) &amp; Content (3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6DA2D124-73B0-4741-87DD-F31F2F07034A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184"/>
            <a:ext cx="3643200" cy="359493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5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5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6" y="2317184"/>
            <a:ext cx="3643200" cy="359493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2317184"/>
            <a:ext cx="3643200" cy="3594931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gray">
          <a:xfrm>
            <a:off x="4124130" y="2388386"/>
            <a:ext cx="0" cy="35266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 bwMode="gray">
          <a:xfrm>
            <a:off x="8062662" y="2388386"/>
            <a:ext cx="0" cy="35266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06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: 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 bwMode="gray">
          <a:xfrm>
            <a:off x="2" y="0"/>
            <a:ext cx="12192000" cy="46101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4963" y="365752"/>
            <a:ext cx="1528942" cy="23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900" cap="all" baseline="0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900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pl-PL" dirty="0"/>
              <a:t>INTERNAL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3"/>
          </p:nvPr>
        </p:nvSpPr>
        <p:spPr bwMode="gray">
          <a:xfrm>
            <a:off x="340519" y="5000633"/>
            <a:ext cx="10112937" cy="224432"/>
          </a:xfrm>
        </p:spPr>
        <p:txBody>
          <a:bodyPr lIns="0" tIns="0" rIns="0" bIns="0" anchor="b"/>
          <a:lstStyle>
            <a:lvl1pPr marL="1588" indent="0">
              <a:buFont typeface="Arial" panose="020B0604020202020204" pitchFamily="34" charset="0"/>
              <a:buNone/>
              <a:defRPr sz="1000" cap="all" baseline="0"/>
            </a:lvl1pPr>
            <a:lvl2pPr marL="1588" indent="0">
              <a:buNone/>
              <a:defRPr sz="1000" cap="all" baseline="0"/>
            </a:lvl2pPr>
            <a:lvl3pPr marL="1588" indent="0">
              <a:buNone/>
              <a:defRPr sz="1000" cap="all" baseline="0"/>
            </a:lvl3pPr>
            <a:lvl4pPr marL="1588" indent="0">
              <a:buNone/>
              <a:defRPr sz="1000" cap="all" baseline="0"/>
            </a:lvl4pPr>
            <a:lvl5pPr marL="1588" indent="0">
              <a:buNone/>
              <a:defRPr sz="1000" cap="all" baseline="0"/>
            </a:lvl5pPr>
            <a:lvl6pPr marL="1588" indent="0">
              <a:buNone/>
              <a:defRPr sz="1000" cap="all" baseline="0"/>
            </a:lvl6pPr>
            <a:lvl7pPr marL="1588" indent="0">
              <a:buNone/>
              <a:defRPr sz="1000" cap="all" baseline="0"/>
            </a:lvl7pPr>
            <a:lvl8pPr marL="1588" indent="0">
              <a:buNone/>
              <a:defRPr sz="1000" cap="all" baseline="0"/>
            </a:lvl8pPr>
            <a:lvl9pPr marL="1588" indent="0">
              <a:buNone/>
              <a:defRPr sz="1000" cap="all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 bwMode="gray">
          <a:xfrm>
            <a:off x="340519" y="5205566"/>
            <a:ext cx="10112148" cy="504001"/>
          </a:xfrm>
        </p:spPr>
        <p:txBody>
          <a:bodyPr lIns="0" tIns="0" rIns="0" bIns="0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340519" y="5751514"/>
            <a:ext cx="10112147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4"/>
          </p:nvPr>
        </p:nvSpPr>
        <p:spPr bwMode="gray">
          <a:xfrm>
            <a:off x="340519" y="6109996"/>
            <a:ext cx="10112937" cy="280092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  <a:lvl6pPr marL="0" indent="0">
              <a:buNone/>
              <a:defRPr/>
            </a:lvl6pPr>
            <a:lvl7pPr marL="0" indent="0">
              <a:buNone/>
              <a:defRPr/>
            </a:lvl7pPr>
            <a:lvl8pPr marL="0" indent="0">
              <a:buNone/>
              <a:defRPr/>
            </a:lvl8pPr>
            <a:lvl9pPr marL="0" indent="0">
              <a:buNone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 bwMode="gray">
          <a:xfrm>
            <a:off x="249357" y="4828013"/>
            <a:ext cx="550971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2"/>
                </a:solidFill>
              </a:rPr>
              <a:t>—</a:t>
            </a:r>
            <a:endParaRPr lang="en-US" sz="3200" b="1" dirty="0" err="1">
              <a:solidFill>
                <a:schemeClr val="bg2"/>
              </a:solidFill>
            </a:endParaRPr>
          </a:p>
        </p:txBody>
      </p:sp>
      <p:pic>
        <p:nvPicPr>
          <p:cNvPr id="14" name="Picture 1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9643" y="6160150"/>
            <a:ext cx="873621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B1F5A5F-1F57-4A24-B5DE-60B2ED9BC8C7}"/>
              </a:ext>
            </a:extLst>
          </p:cNvPr>
          <p:cNvSpPr txBox="1"/>
          <p:nvPr userDrawn="1"/>
        </p:nvSpPr>
        <p:spPr bwMode="gray">
          <a:xfrm>
            <a:off x="334963" y="6495112"/>
            <a:ext cx="600869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Copyright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4C8EE1D-097B-4560-995B-E8866DC2AFCA}"/>
              </a:ext>
            </a:extLst>
          </p:cNvPr>
          <p:cNvSpPr txBox="1"/>
          <p:nvPr userDrawn="1"/>
        </p:nvSpPr>
        <p:spPr bwMode="gray">
          <a:xfrm>
            <a:off x="1246984" y="6494463"/>
            <a:ext cx="1321004" cy="2244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91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ABB. All rights reserved</a:t>
            </a:r>
            <a:r>
              <a:rPr kumimoji="0" lang="pl-PL" sz="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xmlns="" id="{7850C270-D3D8-4018-B4D3-75B91A82B4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832" y="6494463"/>
            <a:ext cx="309561" cy="223200"/>
          </a:xfrm>
        </p:spPr>
        <p:txBody>
          <a:bodyPr anchor="ctr"/>
          <a:lstStyle>
            <a:lvl1pPr algn="ctr"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[</a:t>
            </a:r>
            <a:r>
              <a:rPr lang="pl-PL" dirty="0" err="1"/>
              <a:t>Year</a:t>
            </a:r>
            <a:r>
              <a:rPr lang="pl-PL" dirty="0"/>
              <a:t>]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xmlns="" id="{9C44AE55-3941-422E-85FF-14F5BFD14F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3836" y="6528588"/>
            <a:ext cx="1280439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1ABC123456</a:t>
            </a:r>
            <a:endParaRPr lang="pl-PL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4A39B20-CD03-4FAF-A765-7ADA2916F0A1}"/>
              </a:ext>
            </a:extLst>
          </p:cNvPr>
          <p:cNvSpPr txBox="1"/>
          <p:nvPr userDrawn="1"/>
        </p:nvSpPr>
        <p:spPr bwMode="gray">
          <a:xfrm>
            <a:off x="4941095" y="6529205"/>
            <a:ext cx="341476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pl-PL" sz="800" dirty="0">
                <a:solidFill>
                  <a:schemeClr val="accent2"/>
                </a:solidFill>
              </a:rPr>
              <a:t>Rev.: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5A625F0-4AB2-418A-8947-04A81D8514A6}"/>
              </a:ext>
            </a:extLst>
          </p:cNvPr>
          <p:cNvSpPr txBox="1"/>
          <p:nvPr userDrawn="1"/>
        </p:nvSpPr>
        <p:spPr bwMode="gray">
          <a:xfrm>
            <a:off x="2926759" y="6529205"/>
            <a:ext cx="761677" cy="15494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800" noProof="0" dirty="0">
                <a:solidFill>
                  <a:schemeClr val="accent2"/>
                </a:solidFill>
              </a:rPr>
              <a:t>Document</a:t>
            </a:r>
            <a:r>
              <a:rPr lang="pl-PL" sz="800" dirty="0">
                <a:solidFill>
                  <a:schemeClr val="accent2"/>
                </a:solidFill>
              </a:rPr>
              <a:t> ID.: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xmlns="" id="{02E6F54D-C8A1-4DC9-B897-E715FB0CD71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7972" y="6529205"/>
            <a:ext cx="478466" cy="154949"/>
          </a:xfrm>
        </p:spPr>
        <p:txBody>
          <a:bodyPr anchor="ctr"/>
          <a:lstStyle>
            <a:lvl1pPr>
              <a:defRPr sz="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689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: Title (3) &amp; Content (3) &amp;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 bwMode="gray">
          <a:xfrm>
            <a:off x="333264" y="5452639"/>
            <a:ext cx="11520263" cy="460800"/>
          </a:xfrm>
          <a:solidFill>
            <a:schemeClr val="accent3"/>
          </a:solidFill>
        </p:spPr>
        <p:txBody>
          <a:bodyPr anchor="ctr"/>
          <a:lstStyle>
            <a:lvl1pPr marL="7939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3A46C1E4-1331-4E6B-BF6E-3D51AEFDB9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5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6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5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4" name="Straight Connector 33"/>
          <p:cNvCxnSpPr/>
          <p:nvPr userDrawn="1"/>
        </p:nvCxnSpPr>
        <p:spPr bwMode="gray">
          <a:xfrm>
            <a:off x="4124130" y="2388842"/>
            <a:ext cx="0" cy="2879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 bwMode="gray">
          <a:xfrm>
            <a:off x="8062661" y="2388842"/>
            <a:ext cx="0" cy="2879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8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: Title (3) &amp; Content (3) /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AFA29958-A3CB-4945-A597-6BC8C2DCFC0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917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638"/>
            <a:ext cx="3643200" cy="35937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6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6" y="223917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6" y="2318318"/>
            <a:ext cx="3643200" cy="35937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917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2318318"/>
            <a:ext cx="3643200" cy="35937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Gleichschenkliges Dreieck 46"/>
          <p:cNvSpPr/>
          <p:nvPr userDrawn="1"/>
        </p:nvSpPr>
        <p:spPr bwMode="gray">
          <a:xfrm rot="5400000">
            <a:off x="6301200" y="4088360"/>
            <a:ext cx="3522591" cy="124922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" name="Gleichschenkliges Dreieck 46"/>
          <p:cNvSpPr/>
          <p:nvPr userDrawn="1"/>
        </p:nvSpPr>
        <p:spPr bwMode="gray">
          <a:xfrm rot="5400000">
            <a:off x="2362815" y="4091269"/>
            <a:ext cx="3522591" cy="124922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24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0896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16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: Title (3) &amp; Content (3) &amp; Box /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D20E203C-06FF-4581-A07C-EFC97E84676E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6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6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5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8495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2317638"/>
            <a:ext cx="3643200" cy="2950978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8"/>
          </p:nvPr>
        </p:nvSpPr>
        <p:spPr bwMode="gray">
          <a:xfrm>
            <a:off x="332581" y="5452639"/>
            <a:ext cx="11520683" cy="460800"/>
          </a:xfrm>
          <a:solidFill>
            <a:schemeClr val="accent3"/>
          </a:solidFill>
        </p:spPr>
        <p:txBody>
          <a:bodyPr anchor="ctr"/>
          <a:lstStyle>
            <a:lvl1pPr marL="7939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Gleichschenkliges Dreieck 46"/>
          <p:cNvSpPr/>
          <p:nvPr userDrawn="1"/>
        </p:nvSpPr>
        <p:spPr bwMode="gray">
          <a:xfrm rot="5400000">
            <a:off x="6622950" y="3766612"/>
            <a:ext cx="2879092" cy="124922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24" name="Gleichschenkliges Dreieck 46"/>
          <p:cNvSpPr/>
          <p:nvPr userDrawn="1"/>
        </p:nvSpPr>
        <p:spPr bwMode="gray">
          <a:xfrm rot="5400000">
            <a:off x="2684564" y="3769521"/>
            <a:ext cx="2879093" cy="124922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49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6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: Title (3) &amp; Content (6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333264" y="2317752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4271796" y="2317751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quarter" idx="30"/>
          </p:nvPr>
        </p:nvSpPr>
        <p:spPr bwMode="gray">
          <a:xfrm>
            <a:off x="8210327" y="2317751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4239659"/>
            <a:ext cx="3643200" cy="167378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6" y="4239659"/>
            <a:ext cx="3643200" cy="167378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4239659"/>
            <a:ext cx="3643200" cy="167378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04D31312-35C5-4C51-BEBC-7DFB106FBB95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6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6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3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7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: Title (3) &amp; Content (6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333264" y="2317751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4271796" y="2317751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quarter" idx="30"/>
          </p:nvPr>
        </p:nvSpPr>
        <p:spPr bwMode="gray">
          <a:xfrm>
            <a:off x="8210327" y="2317751"/>
            <a:ext cx="3643200" cy="1692493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4239659"/>
            <a:ext cx="3643200" cy="102895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6" y="4239659"/>
            <a:ext cx="3643200" cy="102895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4239659"/>
            <a:ext cx="3643200" cy="102895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1D9E79DB-42B6-4FDF-8901-EDDD0B15FEBB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1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333264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6" y="1931191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4271796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191"/>
            <a:ext cx="3643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8210327" y="2238606"/>
            <a:ext cx="36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" name="Text Placeholder 17"/>
          <p:cNvSpPr>
            <a:spLocks noGrp="1"/>
          </p:cNvSpPr>
          <p:nvPr>
            <p:ph type="body" sz="quarter" idx="31"/>
          </p:nvPr>
        </p:nvSpPr>
        <p:spPr bwMode="gray">
          <a:xfrm>
            <a:off x="333264" y="5452639"/>
            <a:ext cx="11520000" cy="460800"/>
          </a:xfrm>
          <a:solidFill>
            <a:schemeClr val="accent3"/>
          </a:solidFill>
        </p:spPr>
        <p:txBody>
          <a:bodyPr anchor="ctr"/>
          <a:lstStyle>
            <a:lvl1pPr marL="7939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03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: Content (5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9336AA33-6DC9-453C-804C-536915D96FD3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332367" y="3989616"/>
            <a:ext cx="2655682" cy="192249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2355" y="1931194"/>
            <a:ext cx="2655214" cy="1922496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3139431" y="1931194"/>
            <a:ext cx="0" cy="3980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3291292" y="1931194"/>
            <a:ext cx="5609417" cy="398091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 bwMode="gray">
          <a:xfrm>
            <a:off x="9049511" y="1931194"/>
            <a:ext cx="0" cy="3980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9197845" y="3989616"/>
            <a:ext cx="2655682" cy="192249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9198313" y="1931194"/>
            <a:ext cx="2655214" cy="1922496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60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: Title (4) &amp; Content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B4690D58-132B-41F1-809E-7C79AE9ADE6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638"/>
            <a:ext cx="2656800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3287752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3287752" y="2317638"/>
            <a:ext cx="2656800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6242240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6242240" y="2317638"/>
            <a:ext cx="2656800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 bwMode="gray">
          <a:xfrm>
            <a:off x="333264" y="2238495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 bwMode="gray">
          <a:xfrm>
            <a:off x="3287752" y="2238495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 bwMode="gray">
          <a:xfrm>
            <a:off x="6242240" y="2238495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 bwMode="gray">
          <a:xfrm>
            <a:off x="9196727" y="2238495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Text Placeholder 11"/>
          <p:cNvSpPr>
            <a:spLocks noGrp="1"/>
          </p:cNvSpPr>
          <p:nvPr>
            <p:ph type="body" sz="quarter" idx="28"/>
          </p:nvPr>
        </p:nvSpPr>
        <p:spPr bwMode="gray">
          <a:xfrm>
            <a:off x="9196727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9196727" y="2317638"/>
            <a:ext cx="2656800" cy="359447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41" name="Straight Connector 40"/>
          <p:cNvCxnSpPr/>
          <p:nvPr userDrawn="1"/>
        </p:nvCxnSpPr>
        <p:spPr bwMode="gray">
          <a:xfrm>
            <a:off x="3138908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 bwMode="gray">
          <a:xfrm>
            <a:off x="9047884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 bwMode="gray">
          <a:xfrm>
            <a:off x="6093396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48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: Title (4) &amp; Content (4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317752"/>
            <a:ext cx="2656800" cy="295086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3287752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3287752" y="2317752"/>
            <a:ext cx="2656800" cy="295086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6242240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6242240" y="2317752"/>
            <a:ext cx="2656800" cy="295086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 bwMode="gray">
          <a:xfrm>
            <a:off x="333264" y="2238606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 bwMode="gray">
          <a:xfrm>
            <a:off x="3287752" y="2238606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 bwMode="gray">
          <a:xfrm>
            <a:off x="6242240" y="2238606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 bwMode="gray">
          <a:xfrm>
            <a:off x="9196727" y="2238606"/>
            <a:ext cx="265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Text Placeholder 11"/>
          <p:cNvSpPr>
            <a:spLocks noGrp="1"/>
          </p:cNvSpPr>
          <p:nvPr>
            <p:ph type="body" sz="quarter" idx="28"/>
          </p:nvPr>
        </p:nvSpPr>
        <p:spPr bwMode="gray">
          <a:xfrm>
            <a:off x="9196727" y="1931193"/>
            <a:ext cx="26568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9196727" y="2317752"/>
            <a:ext cx="2656800" cy="295086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30"/>
          </p:nvPr>
        </p:nvSpPr>
        <p:spPr bwMode="gray">
          <a:xfrm>
            <a:off x="332366" y="5452639"/>
            <a:ext cx="11520897" cy="460800"/>
          </a:xfrm>
          <a:solidFill>
            <a:schemeClr val="accent3"/>
          </a:solidFill>
        </p:spPr>
        <p:txBody>
          <a:bodyPr anchor="ctr"/>
          <a:lstStyle>
            <a:lvl1pPr marL="7939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7939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31"/>
          </p:nvPr>
        </p:nvSpPr>
        <p:spPr bwMode="gray"/>
        <p:txBody>
          <a:bodyPr/>
          <a:lstStyle/>
          <a:p>
            <a:fld id="{7C99B28F-31C8-4DCE-8ADB-92A6DB9BC1A9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2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33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42" name="Straight Connector 41"/>
          <p:cNvCxnSpPr/>
          <p:nvPr userDrawn="1"/>
        </p:nvCxnSpPr>
        <p:spPr bwMode="gray">
          <a:xfrm>
            <a:off x="3138908" y="2388954"/>
            <a:ext cx="0" cy="28796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 bwMode="gray">
          <a:xfrm>
            <a:off x="9047884" y="2388954"/>
            <a:ext cx="0" cy="28796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 bwMode="gray">
          <a:xfrm>
            <a:off x="6093396" y="2388954"/>
            <a:ext cx="0" cy="28796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7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: Content (3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D55C6F4D-1357-4A6A-9B38-79BE30FAEEA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6250004" y="1931197"/>
            <a:ext cx="5603523" cy="1853869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4" y="1931197"/>
            <a:ext cx="5602537" cy="185386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6095999" y="1931197"/>
            <a:ext cx="0" cy="18538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332367" y="4064036"/>
            <a:ext cx="11520897" cy="184807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333527" y="3922317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09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: Content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CC707A3D-437C-4768-8817-18F1A32443D8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4259985" y="1931197"/>
            <a:ext cx="3643200" cy="1853869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 bwMode="gray">
          <a:xfrm>
            <a:off x="333264" y="1931197"/>
            <a:ext cx="3643200" cy="1853869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 bwMode="gray">
          <a:xfrm>
            <a:off x="4118225" y="1931197"/>
            <a:ext cx="0" cy="18538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332367" y="4064036"/>
            <a:ext cx="11520897" cy="1848076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333527" y="3922317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 bwMode="gray">
          <a:xfrm>
            <a:off x="8056756" y="1931197"/>
            <a:ext cx="0" cy="18538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8210327" y="1931197"/>
            <a:ext cx="3643200" cy="1853869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78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: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b="6897"/>
          <a:stretch/>
        </p:blipFill>
        <p:spPr bwMode="gray">
          <a:xfrm>
            <a:off x="1" y="0"/>
            <a:ext cx="12198845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54DE7E8-58C9-4B5A-B686-53E1B76B68C9}"/>
              </a:ext>
            </a:extLst>
          </p:cNvPr>
          <p:cNvSpPr/>
          <p:nvPr userDrawn="1"/>
        </p:nvSpPr>
        <p:spPr bwMode="gray">
          <a:xfrm>
            <a:off x="244800" y="414450"/>
            <a:ext cx="413300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1"/>
                </a:solidFill>
              </a:rPr>
              <a:t>—</a:t>
            </a:r>
            <a:endParaRPr lang="en-US" sz="3200" b="1" dirty="0" err="1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26BA06A1-F808-4CBA-9D28-8D357F795D4C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35756" y="718060"/>
            <a:ext cx="11521282" cy="504000"/>
          </a:xfrm>
        </p:spPr>
        <p:txBody>
          <a:bodyPr lIns="0" tIns="0" rIns="0" bIns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F7CD425E-9028-4049-A9A0-DC6F9DF08061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35757" y="1264007"/>
            <a:ext cx="11521281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33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: Content (8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333264" y="1932098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 bwMode="gray">
          <a:xfrm>
            <a:off x="333527" y="3925094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3287752" y="1932849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333264" y="4016596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287752" y="4017347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fld id="{E0611517-614C-4B4D-AB44-367E4E99FD8B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6242240" y="1932098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9196727" y="1932849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6242240" y="4016596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Content Placeholder 3"/>
          <p:cNvSpPr>
            <a:spLocks noGrp="1"/>
          </p:cNvSpPr>
          <p:nvPr>
            <p:ph sz="quarter" idx="30"/>
          </p:nvPr>
        </p:nvSpPr>
        <p:spPr bwMode="gray">
          <a:xfrm>
            <a:off x="9196727" y="4017347"/>
            <a:ext cx="2656800" cy="1897200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5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: Title (4) &amp; Content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333264" y="4045107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8"/>
          </p:nvPr>
        </p:nvSpPr>
        <p:spPr bwMode="gray">
          <a:xfrm>
            <a:off x="6248045" y="1931193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0"/>
          </p:nvPr>
        </p:nvSpPr>
        <p:spPr bwMode="gray">
          <a:xfrm>
            <a:off x="333264" y="4432235"/>
            <a:ext cx="5605200" cy="1484195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9"/>
          </p:nvPr>
        </p:nvSpPr>
        <p:spPr bwMode="gray">
          <a:xfrm>
            <a:off x="333264" y="2317638"/>
            <a:ext cx="5605200" cy="1484876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C4E03CA3-8880-4761-834D-5767F240186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10"/>
          <p:cNvCxnSpPr/>
          <p:nvPr userDrawn="1"/>
        </p:nvCxnSpPr>
        <p:spPr bwMode="gray">
          <a:xfrm>
            <a:off x="333264" y="223917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9"/>
          <p:cNvCxnSpPr/>
          <p:nvPr userDrawn="1"/>
        </p:nvCxnSpPr>
        <p:spPr bwMode="gray">
          <a:xfrm>
            <a:off x="333264" y="4348008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4"/>
          <p:cNvCxnSpPr/>
          <p:nvPr userDrawn="1"/>
        </p:nvCxnSpPr>
        <p:spPr bwMode="gray">
          <a:xfrm>
            <a:off x="6248045" y="2239175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Content Placeholder 15"/>
          <p:cNvSpPr>
            <a:spLocks noGrp="1"/>
          </p:cNvSpPr>
          <p:nvPr>
            <p:ph sz="quarter" idx="21"/>
          </p:nvPr>
        </p:nvSpPr>
        <p:spPr bwMode="gray">
          <a:xfrm>
            <a:off x="6248045" y="2317641"/>
            <a:ext cx="5605200" cy="148105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1159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32" name="Straight Connector 31"/>
          <p:cNvCxnSpPr/>
          <p:nvPr userDrawn="1"/>
        </p:nvCxnSpPr>
        <p:spPr bwMode="gray">
          <a:xfrm>
            <a:off x="6095999" y="2388843"/>
            <a:ext cx="0" cy="35232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Text Placeholder 11"/>
          <p:cNvSpPr>
            <a:spLocks noGrp="1"/>
          </p:cNvSpPr>
          <p:nvPr>
            <p:ph type="body" sz="quarter" idx="22"/>
          </p:nvPr>
        </p:nvSpPr>
        <p:spPr bwMode="gray">
          <a:xfrm>
            <a:off x="6248045" y="4043972"/>
            <a:ext cx="56052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4"/>
          <p:cNvCxnSpPr/>
          <p:nvPr userDrawn="1"/>
        </p:nvCxnSpPr>
        <p:spPr bwMode="gray">
          <a:xfrm>
            <a:off x="6248045" y="4351954"/>
            <a:ext cx="5605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Content Placeholder 15"/>
          <p:cNvSpPr>
            <a:spLocks noGrp="1"/>
          </p:cNvSpPr>
          <p:nvPr>
            <p:ph sz="quarter" idx="23"/>
          </p:nvPr>
        </p:nvSpPr>
        <p:spPr bwMode="gray">
          <a:xfrm>
            <a:off x="6248045" y="4430420"/>
            <a:ext cx="5605200" cy="1481057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21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: Content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333264" y="1931195"/>
            <a:ext cx="5619398" cy="1853868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6095999" y="1931195"/>
            <a:ext cx="0" cy="39822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 bwMode="gray">
          <a:xfrm>
            <a:off x="333527" y="3922317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6234129" y="1931195"/>
            <a:ext cx="5619398" cy="1853868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333264" y="4059571"/>
            <a:ext cx="5619398" cy="1853868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6234129" y="4059571"/>
            <a:ext cx="5619398" cy="1853868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fld id="{8EC109B0-75FC-4429-BE4E-3C56DF0B4567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52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: Content (4)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333264" y="1931198"/>
            <a:ext cx="5621183" cy="1530893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6232344" y="1931198"/>
            <a:ext cx="5621183" cy="1530893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333264" y="3737725"/>
            <a:ext cx="5621183" cy="1530893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6232344" y="3737725"/>
            <a:ext cx="5621183" cy="1530893"/>
          </a:xfrm>
        </p:spPr>
        <p:txBody>
          <a:bodyPr lIns="0" tIns="0" rIns="0" bIns="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332367" y="5452639"/>
            <a:ext cx="11521160" cy="460800"/>
          </a:xfrm>
          <a:solidFill>
            <a:schemeClr val="accent3"/>
          </a:solidFill>
        </p:spPr>
        <p:txBody>
          <a:bodyPr lIns="0" tIns="0" rIns="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333527" y="3599905"/>
            <a:ext cx="115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 bwMode="gray"/>
        <p:txBody>
          <a:bodyPr/>
          <a:lstStyle/>
          <a:p>
            <a:fld id="{82AE24F0-D46E-441E-BC56-E449F6276B29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7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6095999" y="1931195"/>
            <a:ext cx="0" cy="33374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6" y="1085213"/>
            <a:ext cx="11521161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83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: Title (2) &amp; Content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553273" y="1931196"/>
            <a:ext cx="5361993" cy="191932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553273" y="3993324"/>
            <a:ext cx="5361993" cy="191932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2551798" y="3921919"/>
            <a:ext cx="5360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Content Placeholder 3"/>
          <p:cNvSpPr>
            <a:spLocks noGrp="1"/>
          </p:cNvSpPr>
          <p:nvPr userDrawn="1">
            <p:ph sz="quarter" idx="23"/>
          </p:nvPr>
        </p:nvSpPr>
        <p:spPr bwMode="gray">
          <a:xfrm>
            <a:off x="332582" y="1931196"/>
            <a:ext cx="1918800" cy="1919320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"/>
          <p:cNvSpPr>
            <a:spLocks noGrp="1"/>
          </p:cNvSpPr>
          <p:nvPr userDrawn="1">
            <p:ph sz="quarter" idx="24"/>
          </p:nvPr>
        </p:nvSpPr>
        <p:spPr bwMode="gray">
          <a:xfrm>
            <a:off x="332582" y="3993324"/>
            <a:ext cx="1918800" cy="1919320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  <a:lvl9pPr marL="0" indent="0" algn="l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 userDrawn="1">
            <p:ph type="dt" sz="half" idx="26"/>
          </p:nvPr>
        </p:nvSpPr>
        <p:spPr bwMode="gray"/>
        <p:txBody>
          <a:bodyPr/>
          <a:lstStyle/>
          <a:p>
            <a:fld id="{15E70819-8927-4894-9672-C8919068D05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27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28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 userDrawn="1">
            <p:ph type="subTitle" idx="13"/>
          </p:nvPr>
        </p:nvSpPr>
        <p:spPr bwMode="gray">
          <a:xfrm>
            <a:off x="332366" y="1085213"/>
            <a:ext cx="11521161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8218509" y="1931196"/>
            <a:ext cx="3634755" cy="398144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09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: Title (3) &amp; Content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553273" y="1931196"/>
            <a:ext cx="5361993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553273" y="3305949"/>
            <a:ext cx="5361993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2553273" y="4680702"/>
            <a:ext cx="5361993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2554866" y="3235138"/>
            <a:ext cx="5360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 bwMode="gray">
          <a:xfrm>
            <a:off x="2554866" y="4611082"/>
            <a:ext cx="5360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Content Placeholder 3"/>
          <p:cNvSpPr>
            <a:spLocks noGrp="1"/>
          </p:cNvSpPr>
          <p:nvPr userDrawn="1">
            <p:ph sz="quarter" idx="23"/>
          </p:nvPr>
        </p:nvSpPr>
        <p:spPr bwMode="gray">
          <a:xfrm>
            <a:off x="332367" y="1931196"/>
            <a:ext cx="1917663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"/>
          <p:cNvSpPr>
            <a:spLocks noGrp="1"/>
          </p:cNvSpPr>
          <p:nvPr userDrawn="1">
            <p:ph sz="quarter" idx="24"/>
          </p:nvPr>
        </p:nvSpPr>
        <p:spPr bwMode="gray">
          <a:xfrm>
            <a:off x="332367" y="3305949"/>
            <a:ext cx="1917663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  <a:lvl9pPr marL="0" indent="0" algn="l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Content Placeholder 3"/>
          <p:cNvSpPr>
            <a:spLocks noGrp="1"/>
          </p:cNvSpPr>
          <p:nvPr userDrawn="1">
            <p:ph sz="quarter" idx="25"/>
          </p:nvPr>
        </p:nvSpPr>
        <p:spPr bwMode="gray">
          <a:xfrm>
            <a:off x="332367" y="4680702"/>
            <a:ext cx="1917663" cy="1231942"/>
          </a:xfrm>
        </p:spPr>
        <p:txBody>
          <a:bodyPr lIns="0" tIns="0" rIns="0" bIns="0"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>
              <a:buNone/>
              <a:defRPr b="1">
                <a:solidFill>
                  <a:schemeClr val="tx2"/>
                </a:solidFill>
              </a:defRPr>
            </a:lvl2pPr>
            <a:lvl3pPr marL="0" indent="0">
              <a:buNone/>
              <a:defRPr b="1">
                <a:solidFill>
                  <a:schemeClr val="tx2"/>
                </a:solidFill>
              </a:defRPr>
            </a:lvl3pPr>
            <a:lvl4pPr marL="0" indent="0">
              <a:buNone/>
              <a:defRPr b="1">
                <a:solidFill>
                  <a:schemeClr val="tx2"/>
                </a:solidFill>
              </a:defRPr>
            </a:lvl4pPr>
            <a:lvl5pPr marL="0" indent="0">
              <a:buNone/>
              <a:defRPr b="1">
                <a:solidFill>
                  <a:schemeClr val="tx2"/>
                </a:solidFill>
              </a:defRPr>
            </a:lvl5pPr>
            <a:lvl6pPr marL="0" indent="0">
              <a:buNone/>
              <a:defRPr b="1">
                <a:solidFill>
                  <a:schemeClr val="tx2"/>
                </a:solidFill>
              </a:defRPr>
            </a:lvl6pPr>
            <a:lvl7pPr marL="0" indent="0">
              <a:buNone/>
              <a:defRPr b="1">
                <a:solidFill>
                  <a:schemeClr val="tx2"/>
                </a:solidFill>
              </a:defRPr>
            </a:lvl7pPr>
            <a:lvl8pPr marL="0" indent="0">
              <a:buNone/>
              <a:defRPr b="1">
                <a:solidFill>
                  <a:schemeClr val="tx2"/>
                </a:solidFill>
              </a:defRPr>
            </a:lvl8pPr>
            <a:lvl9pPr marL="0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 userDrawn="1">
            <p:ph type="dt" sz="half" idx="26"/>
          </p:nvPr>
        </p:nvSpPr>
        <p:spPr bwMode="gray"/>
        <p:txBody>
          <a:bodyPr/>
          <a:lstStyle/>
          <a:p>
            <a:fld id="{4BCB0CFA-6541-4C1A-AF28-2E10B008E3FC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27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28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 userDrawn="1"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8218509" y="1931196"/>
            <a:ext cx="3634755" cy="3981448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96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: Title (3) &amp; Content (3)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553273" y="1931196"/>
            <a:ext cx="9299991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2554464" y="3235138"/>
            <a:ext cx="9298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553273" y="3305949"/>
            <a:ext cx="9299991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2553273" y="4680702"/>
            <a:ext cx="9299991" cy="123194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 bwMode="gray">
          <a:xfrm>
            <a:off x="2554464" y="4611082"/>
            <a:ext cx="9298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1931196"/>
            <a:ext cx="1916766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Content Placeholder 3"/>
          <p:cNvSpPr>
            <a:spLocks noGrp="1"/>
          </p:cNvSpPr>
          <p:nvPr>
            <p:ph sz="quarter" idx="24"/>
          </p:nvPr>
        </p:nvSpPr>
        <p:spPr bwMode="gray">
          <a:xfrm>
            <a:off x="333264" y="3305949"/>
            <a:ext cx="1916766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  <a:lvl9pPr marL="0" indent="0" algn="l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333264" y="4680702"/>
            <a:ext cx="1916766" cy="1231942"/>
          </a:xfrm>
        </p:spPr>
        <p:txBody>
          <a:bodyPr lIns="0" tIns="0" rIns="0" bIns="0"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>
              <a:buNone/>
              <a:defRPr b="1">
                <a:solidFill>
                  <a:schemeClr val="tx2"/>
                </a:solidFill>
              </a:defRPr>
            </a:lvl2pPr>
            <a:lvl3pPr marL="0" indent="0">
              <a:buNone/>
              <a:defRPr b="1">
                <a:solidFill>
                  <a:schemeClr val="tx2"/>
                </a:solidFill>
              </a:defRPr>
            </a:lvl3pPr>
            <a:lvl4pPr marL="0" indent="0">
              <a:buNone/>
              <a:defRPr b="1">
                <a:solidFill>
                  <a:schemeClr val="tx2"/>
                </a:solidFill>
              </a:defRPr>
            </a:lvl4pPr>
            <a:lvl5pPr marL="0" indent="0">
              <a:buNone/>
              <a:defRPr b="1">
                <a:solidFill>
                  <a:schemeClr val="tx2"/>
                </a:solidFill>
              </a:defRPr>
            </a:lvl5pPr>
            <a:lvl6pPr marL="0" indent="0">
              <a:buNone/>
              <a:defRPr b="1">
                <a:solidFill>
                  <a:schemeClr val="tx2"/>
                </a:solidFill>
              </a:defRPr>
            </a:lvl6pPr>
            <a:lvl7pPr marL="0" indent="0">
              <a:buNone/>
              <a:defRPr b="1">
                <a:solidFill>
                  <a:schemeClr val="tx2"/>
                </a:solidFill>
              </a:defRPr>
            </a:lvl7pPr>
            <a:lvl8pPr marL="0" indent="0">
              <a:buNone/>
              <a:defRPr b="1">
                <a:solidFill>
                  <a:schemeClr val="tx2"/>
                </a:solidFill>
              </a:defRPr>
            </a:lvl8pPr>
            <a:lvl9pPr marL="0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fld id="{7717F15D-506D-49EF-9CE2-C0D267A1C972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5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: Title (3) &amp; Content (3) &amp; Bo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553273" y="1931196"/>
            <a:ext cx="9299991" cy="101647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2554464" y="3019668"/>
            <a:ext cx="9298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553273" y="3091669"/>
            <a:ext cx="9299991" cy="101647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2553273" y="4252143"/>
            <a:ext cx="9299991" cy="1016472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 bwMode="gray">
          <a:xfrm>
            <a:off x="2554464" y="4180142"/>
            <a:ext cx="9298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1931196"/>
            <a:ext cx="1916766" cy="101647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"/>
          <p:cNvSpPr>
            <a:spLocks noGrp="1"/>
          </p:cNvSpPr>
          <p:nvPr>
            <p:ph sz="quarter" idx="24"/>
          </p:nvPr>
        </p:nvSpPr>
        <p:spPr bwMode="gray">
          <a:xfrm>
            <a:off x="333264" y="3091669"/>
            <a:ext cx="1916766" cy="101647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  <a:lvl9pPr marL="0" indent="0" algn="l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333264" y="4252143"/>
            <a:ext cx="1916766" cy="1016472"/>
          </a:xfrm>
        </p:spPr>
        <p:txBody>
          <a:bodyPr lIns="0" tIns="0" rIns="0" bIns="0"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>
              <a:buNone/>
              <a:defRPr b="1">
                <a:solidFill>
                  <a:schemeClr val="tx2"/>
                </a:solidFill>
              </a:defRPr>
            </a:lvl2pPr>
            <a:lvl3pPr marL="0" indent="0">
              <a:buNone/>
              <a:defRPr b="1">
                <a:solidFill>
                  <a:schemeClr val="tx2"/>
                </a:solidFill>
              </a:defRPr>
            </a:lvl3pPr>
            <a:lvl4pPr marL="0" indent="0">
              <a:buNone/>
              <a:defRPr b="1">
                <a:solidFill>
                  <a:schemeClr val="tx2"/>
                </a:solidFill>
              </a:defRPr>
            </a:lvl4pPr>
            <a:lvl5pPr marL="0" indent="0">
              <a:buNone/>
              <a:defRPr b="1">
                <a:solidFill>
                  <a:schemeClr val="tx2"/>
                </a:solidFill>
              </a:defRPr>
            </a:lvl5pPr>
            <a:lvl6pPr marL="0" indent="0">
              <a:buNone/>
              <a:defRPr b="1">
                <a:solidFill>
                  <a:schemeClr val="tx2"/>
                </a:solidFill>
              </a:defRPr>
            </a:lvl6pPr>
            <a:lvl7pPr marL="0" indent="0">
              <a:buNone/>
              <a:defRPr b="1">
                <a:solidFill>
                  <a:schemeClr val="tx2"/>
                </a:solidFill>
              </a:defRPr>
            </a:lvl7pPr>
            <a:lvl8pPr marL="0" indent="0">
              <a:buNone/>
              <a:defRPr b="1">
                <a:solidFill>
                  <a:schemeClr val="tx2"/>
                </a:solidFill>
              </a:defRPr>
            </a:lvl8pPr>
            <a:lvl9pPr marL="0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332366" y="5452639"/>
            <a:ext cx="11520898" cy="460800"/>
          </a:xfrm>
          <a:solidFill>
            <a:schemeClr val="accent3"/>
          </a:solidFill>
        </p:spPr>
        <p:txBody>
          <a:bodyPr lIns="0" tIns="0" rIns="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7"/>
          </p:nvPr>
        </p:nvSpPr>
        <p:spPr bwMode="gray"/>
        <p:txBody>
          <a:bodyPr/>
          <a:lstStyle/>
          <a:p>
            <a:fld id="{A6AEED0B-F756-4AC8-AA9D-323D354ED2D7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8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9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85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: Title (4) &amp; Content (4) &amp; Box /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818583" y="1931198"/>
            <a:ext cx="9034681" cy="726353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818583" y="2801554"/>
            <a:ext cx="9034681" cy="726353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2818583" y="3671910"/>
            <a:ext cx="9034681" cy="726353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332367" y="5452639"/>
            <a:ext cx="11520898" cy="460800"/>
          </a:xfrm>
          <a:solidFill>
            <a:schemeClr val="accent3"/>
          </a:solidFill>
        </p:spPr>
        <p:txBody>
          <a:bodyPr lIns="0" tIns="0" rIns="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332582" y="1931198"/>
            <a:ext cx="1535879" cy="726353"/>
          </a:xfrm>
        </p:spPr>
        <p:txBody>
          <a:bodyPr lIns="0" tIns="0" rIns="0" bIns="0" anchor="ctr"/>
          <a:lstStyle>
            <a:lvl1pPr marL="1588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1588" indent="0">
              <a:buNone/>
              <a:defRPr b="1">
                <a:solidFill>
                  <a:schemeClr val="tx2"/>
                </a:solidFill>
              </a:defRPr>
            </a:lvl2pPr>
            <a:lvl3pPr marL="1588" indent="0">
              <a:buNone/>
              <a:defRPr b="1">
                <a:solidFill>
                  <a:schemeClr val="tx2"/>
                </a:solidFill>
              </a:defRPr>
            </a:lvl3pPr>
            <a:lvl4pPr marL="1588" indent="0">
              <a:buNone/>
              <a:defRPr b="1">
                <a:solidFill>
                  <a:schemeClr val="tx2"/>
                </a:solidFill>
              </a:defRPr>
            </a:lvl4pPr>
            <a:lvl5pPr marL="1588" indent="0">
              <a:buNone/>
              <a:defRPr b="1">
                <a:solidFill>
                  <a:schemeClr val="tx2"/>
                </a:solidFill>
              </a:defRPr>
            </a:lvl5pPr>
            <a:lvl6pPr marL="1588" indent="0">
              <a:buNone/>
              <a:defRPr b="1">
                <a:solidFill>
                  <a:schemeClr val="tx2"/>
                </a:solidFill>
              </a:defRPr>
            </a:lvl6pPr>
            <a:lvl7pPr marL="1588" indent="0">
              <a:buNone/>
              <a:defRPr b="1">
                <a:solidFill>
                  <a:schemeClr val="tx2"/>
                </a:solidFill>
              </a:defRPr>
            </a:lvl7pPr>
            <a:lvl8pPr marL="1588" indent="0">
              <a:buNone/>
              <a:defRPr b="1">
                <a:solidFill>
                  <a:schemeClr val="tx2"/>
                </a:solidFill>
              </a:defRPr>
            </a:lvl8pPr>
            <a:lvl9pPr marL="1588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Content Placeholder 3"/>
          <p:cNvSpPr>
            <a:spLocks noGrp="1"/>
          </p:cNvSpPr>
          <p:nvPr>
            <p:ph sz="quarter" idx="28"/>
          </p:nvPr>
        </p:nvSpPr>
        <p:spPr bwMode="gray">
          <a:xfrm>
            <a:off x="332582" y="2801554"/>
            <a:ext cx="1535879" cy="726353"/>
          </a:xfrm>
        </p:spPr>
        <p:txBody>
          <a:bodyPr lIns="0" tIns="0" rIns="0" bIns="0" anchor="ctr"/>
          <a:lstStyle>
            <a:lvl1pPr marL="1588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1588" indent="0">
              <a:buNone/>
              <a:defRPr b="1">
                <a:solidFill>
                  <a:schemeClr val="tx2"/>
                </a:solidFill>
              </a:defRPr>
            </a:lvl2pPr>
            <a:lvl3pPr marL="1588" indent="0">
              <a:buNone/>
              <a:defRPr b="1">
                <a:solidFill>
                  <a:schemeClr val="tx2"/>
                </a:solidFill>
              </a:defRPr>
            </a:lvl3pPr>
            <a:lvl4pPr marL="1588" indent="0">
              <a:buNone/>
              <a:defRPr b="1">
                <a:solidFill>
                  <a:schemeClr val="tx2"/>
                </a:solidFill>
              </a:defRPr>
            </a:lvl4pPr>
            <a:lvl5pPr marL="1588" indent="0">
              <a:buNone/>
              <a:defRPr b="1">
                <a:solidFill>
                  <a:schemeClr val="tx2"/>
                </a:solidFill>
              </a:defRPr>
            </a:lvl5pPr>
            <a:lvl6pPr marL="1588" indent="0">
              <a:buNone/>
              <a:defRPr b="1">
                <a:solidFill>
                  <a:schemeClr val="tx2"/>
                </a:solidFill>
              </a:defRPr>
            </a:lvl6pPr>
            <a:lvl7pPr marL="1588" indent="0">
              <a:buNone/>
              <a:defRPr b="1">
                <a:solidFill>
                  <a:schemeClr val="tx2"/>
                </a:solidFill>
              </a:defRPr>
            </a:lvl7pPr>
            <a:lvl8pPr marL="1588" indent="0">
              <a:buNone/>
              <a:defRPr b="1">
                <a:solidFill>
                  <a:schemeClr val="tx2"/>
                </a:solidFill>
              </a:defRPr>
            </a:lvl8pPr>
            <a:lvl9pPr marL="1588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332582" y="3671910"/>
            <a:ext cx="1535879" cy="726353"/>
          </a:xfrm>
        </p:spPr>
        <p:txBody>
          <a:bodyPr lIns="0" tIns="0" rIns="0" bIns="0" anchor="ctr"/>
          <a:lstStyle>
            <a:lvl1pPr marL="1588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1588" indent="0">
              <a:buNone/>
              <a:defRPr b="1">
                <a:solidFill>
                  <a:schemeClr val="tx2"/>
                </a:solidFill>
              </a:defRPr>
            </a:lvl2pPr>
            <a:lvl3pPr marL="1588" indent="0">
              <a:buNone/>
              <a:defRPr b="1">
                <a:solidFill>
                  <a:schemeClr val="tx2"/>
                </a:solidFill>
              </a:defRPr>
            </a:lvl3pPr>
            <a:lvl4pPr marL="1588" indent="0">
              <a:buNone/>
              <a:defRPr b="1">
                <a:solidFill>
                  <a:schemeClr val="tx2"/>
                </a:solidFill>
              </a:defRPr>
            </a:lvl4pPr>
            <a:lvl5pPr marL="1588" indent="0">
              <a:buNone/>
              <a:defRPr b="1">
                <a:solidFill>
                  <a:schemeClr val="tx2"/>
                </a:solidFill>
              </a:defRPr>
            </a:lvl5pPr>
            <a:lvl6pPr marL="1588" indent="0">
              <a:buNone/>
              <a:defRPr b="1">
                <a:solidFill>
                  <a:schemeClr val="tx2"/>
                </a:solidFill>
              </a:defRPr>
            </a:lvl6pPr>
            <a:lvl7pPr marL="1588" indent="0">
              <a:buNone/>
              <a:defRPr b="1">
                <a:solidFill>
                  <a:schemeClr val="tx2"/>
                </a:solidFill>
              </a:defRPr>
            </a:lvl7pPr>
            <a:lvl8pPr marL="1588" indent="0">
              <a:buNone/>
              <a:defRPr b="1">
                <a:solidFill>
                  <a:schemeClr val="tx2"/>
                </a:solidFill>
              </a:defRPr>
            </a:lvl8pPr>
            <a:lvl9pPr marL="1588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Content Placeholder 3"/>
          <p:cNvSpPr>
            <a:spLocks noGrp="1"/>
          </p:cNvSpPr>
          <p:nvPr>
            <p:ph sz="quarter" idx="30"/>
          </p:nvPr>
        </p:nvSpPr>
        <p:spPr bwMode="gray">
          <a:xfrm>
            <a:off x="2818583" y="4542265"/>
            <a:ext cx="9034681" cy="726353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8" name="Content Placeholder 3"/>
          <p:cNvSpPr>
            <a:spLocks noGrp="1"/>
          </p:cNvSpPr>
          <p:nvPr>
            <p:ph sz="quarter" idx="31"/>
          </p:nvPr>
        </p:nvSpPr>
        <p:spPr bwMode="gray">
          <a:xfrm>
            <a:off x="332582" y="4542265"/>
            <a:ext cx="1535879" cy="726353"/>
          </a:xfrm>
        </p:spPr>
        <p:txBody>
          <a:bodyPr lIns="0" tIns="0" rIns="0" bIns="0" anchor="ctr"/>
          <a:lstStyle>
            <a:lvl1pPr marL="1588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1588" indent="0">
              <a:buNone/>
              <a:defRPr b="1">
                <a:solidFill>
                  <a:schemeClr val="tx2"/>
                </a:solidFill>
              </a:defRPr>
            </a:lvl2pPr>
            <a:lvl3pPr marL="1588" indent="0">
              <a:buNone/>
              <a:defRPr b="1">
                <a:solidFill>
                  <a:schemeClr val="tx2"/>
                </a:solidFill>
              </a:defRPr>
            </a:lvl3pPr>
            <a:lvl4pPr marL="1588" indent="0">
              <a:buNone/>
              <a:defRPr b="1">
                <a:solidFill>
                  <a:schemeClr val="tx2"/>
                </a:solidFill>
              </a:defRPr>
            </a:lvl4pPr>
            <a:lvl5pPr marL="1588" indent="0">
              <a:buNone/>
              <a:defRPr b="1">
                <a:solidFill>
                  <a:schemeClr val="tx2"/>
                </a:solidFill>
              </a:defRPr>
            </a:lvl5pPr>
            <a:lvl6pPr marL="1588" indent="0">
              <a:buNone/>
              <a:defRPr b="1">
                <a:solidFill>
                  <a:schemeClr val="tx2"/>
                </a:solidFill>
              </a:defRPr>
            </a:lvl6pPr>
            <a:lvl7pPr marL="1588" indent="0">
              <a:buNone/>
              <a:defRPr b="1">
                <a:solidFill>
                  <a:schemeClr val="tx2"/>
                </a:solidFill>
              </a:defRPr>
            </a:lvl7pPr>
            <a:lvl8pPr marL="1588" indent="0">
              <a:buNone/>
              <a:defRPr b="1">
                <a:solidFill>
                  <a:schemeClr val="tx2"/>
                </a:solidFill>
              </a:defRPr>
            </a:lvl8pPr>
            <a:lvl9pPr marL="1588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9" name="Straight Connector 13"/>
          <p:cNvCxnSpPr/>
          <p:nvPr userDrawn="1"/>
        </p:nvCxnSpPr>
        <p:spPr bwMode="gray">
          <a:xfrm>
            <a:off x="1999567" y="2800986"/>
            <a:ext cx="0" cy="72720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Straight Connector 14"/>
          <p:cNvCxnSpPr/>
          <p:nvPr userDrawn="1"/>
        </p:nvCxnSpPr>
        <p:spPr bwMode="gray">
          <a:xfrm>
            <a:off x="1779054" y="3164586"/>
            <a:ext cx="220918" cy="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Straight Connector 13"/>
          <p:cNvCxnSpPr/>
          <p:nvPr userDrawn="1"/>
        </p:nvCxnSpPr>
        <p:spPr bwMode="gray">
          <a:xfrm>
            <a:off x="1999567" y="4542262"/>
            <a:ext cx="0" cy="72720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Straight Connector 14"/>
          <p:cNvCxnSpPr/>
          <p:nvPr userDrawn="1"/>
        </p:nvCxnSpPr>
        <p:spPr bwMode="gray">
          <a:xfrm>
            <a:off x="1778487" y="4905862"/>
            <a:ext cx="220918" cy="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Straight Connector 13"/>
          <p:cNvCxnSpPr/>
          <p:nvPr userDrawn="1"/>
        </p:nvCxnSpPr>
        <p:spPr bwMode="gray">
          <a:xfrm>
            <a:off x="1999567" y="1930348"/>
            <a:ext cx="0" cy="72720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Straight Connector 14"/>
          <p:cNvCxnSpPr/>
          <p:nvPr userDrawn="1"/>
        </p:nvCxnSpPr>
        <p:spPr bwMode="gray">
          <a:xfrm>
            <a:off x="1779502" y="2293948"/>
            <a:ext cx="220918" cy="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Straight Connector 13"/>
          <p:cNvCxnSpPr/>
          <p:nvPr userDrawn="1"/>
        </p:nvCxnSpPr>
        <p:spPr bwMode="gray">
          <a:xfrm>
            <a:off x="1999568" y="3671624"/>
            <a:ext cx="0" cy="72720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Straight Connector 14"/>
          <p:cNvCxnSpPr/>
          <p:nvPr userDrawn="1"/>
        </p:nvCxnSpPr>
        <p:spPr bwMode="gray">
          <a:xfrm>
            <a:off x="1778487" y="4035224"/>
            <a:ext cx="220918" cy="0"/>
          </a:xfrm>
          <a:prstGeom prst="lin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Straight Connector 50"/>
          <p:cNvCxnSpPr/>
          <p:nvPr userDrawn="1"/>
        </p:nvCxnSpPr>
        <p:spPr bwMode="gray">
          <a:xfrm>
            <a:off x="2072427" y="2729549"/>
            <a:ext cx="97808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 userDrawn="1"/>
        </p:nvCxnSpPr>
        <p:spPr bwMode="gray">
          <a:xfrm>
            <a:off x="2072427" y="3599904"/>
            <a:ext cx="97808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 bwMode="gray">
          <a:xfrm>
            <a:off x="2072427" y="4470259"/>
            <a:ext cx="97808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 userDrawn="1">
            <p:ph type="dt" sz="half" idx="32"/>
          </p:nvPr>
        </p:nvSpPr>
        <p:spPr bwMode="gray"/>
        <p:txBody>
          <a:bodyPr/>
          <a:lstStyle/>
          <a:p>
            <a:fld id="{5886327C-AA5E-4F43-AF30-97340266EED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3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34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Subtitle 2"/>
          <p:cNvSpPr>
            <a:spLocks noGrp="1"/>
          </p:cNvSpPr>
          <p:nvPr userDrawn="1"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35" hasCustomPrompt="1"/>
          </p:nvPr>
        </p:nvSpPr>
        <p:spPr>
          <a:xfrm>
            <a:off x="2218077" y="2100061"/>
            <a:ext cx="385200" cy="3852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2000" b="1">
                <a:solidFill>
                  <a:schemeClr val="bg1"/>
                </a:solidFill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pPr lvl="0"/>
            <a:r>
              <a:rPr lang="pl-PL" dirty="0"/>
              <a:t>1</a:t>
            </a:r>
            <a:endParaRPr lang="en-GB" dirty="0"/>
          </a:p>
        </p:txBody>
      </p:sp>
      <p:sp>
        <p:nvSpPr>
          <p:cNvPr id="54" name="Content Placeholder 6"/>
          <p:cNvSpPr>
            <a:spLocks noGrp="1"/>
          </p:cNvSpPr>
          <p:nvPr>
            <p:ph sz="quarter" idx="36" hasCustomPrompt="1"/>
          </p:nvPr>
        </p:nvSpPr>
        <p:spPr>
          <a:xfrm>
            <a:off x="2218077" y="2971986"/>
            <a:ext cx="385200" cy="3852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2000" b="1">
                <a:solidFill>
                  <a:schemeClr val="bg1"/>
                </a:solidFill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pPr lvl="0"/>
            <a:r>
              <a:rPr lang="pl-PL" dirty="0"/>
              <a:t>2</a:t>
            </a:r>
            <a:endParaRPr lang="en-GB" dirty="0"/>
          </a:p>
        </p:txBody>
      </p:sp>
      <p:sp>
        <p:nvSpPr>
          <p:cNvPr id="55" name="Content Placeholder 6"/>
          <p:cNvSpPr>
            <a:spLocks noGrp="1"/>
          </p:cNvSpPr>
          <p:nvPr>
            <p:ph sz="quarter" idx="37" hasCustomPrompt="1"/>
          </p:nvPr>
        </p:nvSpPr>
        <p:spPr>
          <a:xfrm>
            <a:off x="2218077" y="3843416"/>
            <a:ext cx="385200" cy="3852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2000" b="1">
                <a:solidFill>
                  <a:schemeClr val="bg1"/>
                </a:solidFill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pPr lvl="0"/>
            <a:r>
              <a:rPr lang="pl-PL" dirty="0"/>
              <a:t>3</a:t>
            </a:r>
            <a:endParaRPr lang="en-GB" dirty="0"/>
          </a:p>
        </p:txBody>
      </p:sp>
      <p:sp>
        <p:nvSpPr>
          <p:cNvPr id="56" name="Content Placeholder 6"/>
          <p:cNvSpPr>
            <a:spLocks noGrp="1"/>
          </p:cNvSpPr>
          <p:nvPr>
            <p:ph sz="quarter" idx="38" hasCustomPrompt="1"/>
          </p:nvPr>
        </p:nvSpPr>
        <p:spPr>
          <a:xfrm>
            <a:off x="2218077" y="4708172"/>
            <a:ext cx="385200" cy="3852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2000" b="1">
                <a:solidFill>
                  <a:schemeClr val="bg1"/>
                </a:solidFill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pPr lvl="0"/>
            <a:r>
              <a:rPr lang="pl-PL" dirty="0"/>
              <a:t>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329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: Matr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2553272" y="1931194"/>
            <a:ext cx="2899094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8" name="Text Placeholder 11"/>
          <p:cNvSpPr>
            <a:spLocks noGrp="1"/>
          </p:cNvSpPr>
          <p:nvPr>
            <p:ph type="body" sz="quarter" idx="27"/>
          </p:nvPr>
        </p:nvSpPr>
        <p:spPr bwMode="gray">
          <a:xfrm>
            <a:off x="5754947" y="1931194"/>
            <a:ext cx="28980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Text Placeholder 11"/>
          <p:cNvSpPr>
            <a:spLocks noGrp="1"/>
          </p:cNvSpPr>
          <p:nvPr>
            <p:ph type="body" sz="quarter" idx="28"/>
          </p:nvPr>
        </p:nvSpPr>
        <p:spPr bwMode="gray">
          <a:xfrm>
            <a:off x="8955527" y="1931194"/>
            <a:ext cx="2898000" cy="252000"/>
          </a:xfrm>
        </p:spPr>
        <p:txBody>
          <a:bodyPr lIns="0" tIns="0" rIns="0" anchor="t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0"/>
          </p:nvPr>
        </p:nvSpPr>
        <p:spPr bwMode="gray">
          <a:xfrm>
            <a:off x="2553272" y="2317748"/>
            <a:ext cx="2903803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21"/>
          </p:nvPr>
        </p:nvSpPr>
        <p:spPr bwMode="gray">
          <a:xfrm>
            <a:off x="2553273" y="3573970"/>
            <a:ext cx="2903803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22"/>
          </p:nvPr>
        </p:nvSpPr>
        <p:spPr bwMode="gray">
          <a:xfrm>
            <a:off x="2553273" y="4830194"/>
            <a:ext cx="2903803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1931196"/>
            <a:ext cx="1916766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24"/>
          </p:nvPr>
        </p:nvSpPr>
        <p:spPr bwMode="gray">
          <a:xfrm>
            <a:off x="333264" y="3305949"/>
            <a:ext cx="1916766" cy="1231942"/>
          </a:xfrm>
        </p:spPr>
        <p:txBody>
          <a:bodyPr lIns="0" tIns="0" rIns="0" bIns="0" anchor="ctr"/>
          <a:lstStyle>
            <a:lvl1pPr marL="0" indent="0" algn="l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 algn="l">
              <a:buNone/>
              <a:defRPr b="1">
                <a:solidFill>
                  <a:schemeClr val="tx2"/>
                </a:solidFill>
              </a:defRPr>
            </a:lvl2pPr>
            <a:lvl3pPr marL="0" indent="0" algn="l">
              <a:buNone/>
              <a:defRPr b="1">
                <a:solidFill>
                  <a:schemeClr val="tx2"/>
                </a:solidFill>
              </a:defRPr>
            </a:lvl3pPr>
            <a:lvl4pPr marL="0" indent="0" algn="l">
              <a:buNone/>
              <a:defRPr b="1">
                <a:solidFill>
                  <a:schemeClr val="tx2"/>
                </a:solidFill>
              </a:defRPr>
            </a:lvl4pPr>
            <a:lvl5pPr marL="0" indent="0" algn="l">
              <a:buNone/>
              <a:defRPr b="1">
                <a:solidFill>
                  <a:schemeClr val="tx2"/>
                </a:solidFill>
              </a:defRPr>
            </a:lvl5pPr>
            <a:lvl6pPr marL="0" indent="0" algn="l">
              <a:buNone/>
              <a:defRPr b="1">
                <a:solidFill>
                  <a:schemeClr val="tx2"/>
                </a:solidFill>
              </a:defRPr>
            </a:lvl6pPr>
            <a:lvl7pPr marL="0" indent="0" algn="l">
              <a:buNone/>
              <a:defRPr b="1">
                <a:solidFill>
                  <a:schemeClr val="tx2"/>
                </a:solidFill>
              </a:defRPr>
            </a:lvl7pPr>
            <a:lvl8pPr marL="0" indent="0" algn="l">
              <a:buNone/>
              <a:defRPr b="1">
                <a:solidFill>
                  <a:schemeClr val="tx2"/>
                </a:solidFill>
              </a:defRPr>
            </a:lvl8pPr>
            <a:lvl9pPr marL="0" indent="0" algn="l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333264" y="4680702"/>
            <a:ext cx="1916766" cy="1231942"/>
          </a:xfrm>
        </p:spPr>
        <p:txBody>
          <a:bodyPr lIns="0" tIns="0" rIns="0" bIns="0"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tx2"/>
                </a:solidFill>
              </a:defRPr>
            </a:lvl1pPr>
            <a:lvl2pPr marL="0" indent="0">
              <a:buNone/>
              <a:defRPr b="1">
                <a:solidFill>
                  <a:schemeClr val="tx2"/>
                </a:solidFill>
              </a:defRPr>
            </a:lvl2pPr>
            <a:lvl3pPr marL="0" indent="0">
              <a:buNone/>
              <a:defRPr b="1">
                <a:solidFill>
                  <a:schemeClr val="tx2"/>
                </a:solidFill>
              </a:defRPr>
            </a:lvl3pPr>
            <a:lvl4pPr marL="0" indent="0">
              <a:buNone/>
              <a:defRPr b="1">
                <a:solidFill>
                  <a:schemeClr val="tx2"/>
                </a:solidFill>
              </a:defRPr>
            </a:lvl4pPr>
            <a:lvl5pPr marL="0" indent="0">
              <a:buNone/>
              <a:defRPr b="1">
                <a:solidFill>
                  <a:schemeClr val="tx2"/>
                </a:solidFill>
              </a:defRPr>
            </a:lvl5pPr>
            <a:lvl6pPr marL="0" indent="0">
              <a:buNone/>
              <a:defRPr b="1">
                <a:solidFill>
                  <a:schemeClr val="tx2"/>
                </a:solidFill>
              </a:defRPr>
            </a:lvl6pPr>
            <a:lvl7pPr marL="0" indent="0">
              <a:buNone/>
              <a:defRPr b="1">
                <a:solidFill>
                  <a:schemeClr val="tx2"/>
                </a:solidFill>
              </a:defRPr>
            </a:lvl7pPr>
            <a:lvl8pPr marL="0" indent="0">
              <a:buNone/>
              <a:defRPr b="1">
                <a:solidFill>
                  <a:schemeClr val="tx2"/>
                </a:solidFill>
              </a:defRPr>
            </a:lvl8pPr>
            <a:lvl9pPr marL="0" indent="0">
              <a:buNone/>
              <a:defRPr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8" name="Straight Connector 27"/>
          <p:cNvCxnSpPr/>
          <p:nvPr userDrawn="1"/>
        </p:nvCxnSpPr>
        <p:spPr bwMode="gray">
          <a:xfrm>
            <a:off x="2553272" y="2238607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 bwMode="gray">
          <a:xfrm>
            <a:off x="2550359" y="3487659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 bwMode="gray">
          <a:xfrm>
            <a:off x="2550359" y="4743881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 bwMode="gray">
          <a:xfrm>
            <a:off x="5754400" y="2238607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 bwMode="gray">
          <a:xfrm>
            <a:off x="5752943" y="3487659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 bwMode="gray">
          <a:xfrm>
            <a:off x="5752943" y="4743881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 bwMode="gray">
          <a:xfrm>
            <a:off x="8955527" y="2238607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 bwMode="gray">
          <a:xfrm>
            <a:off x="8955527" y="3487659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 bwMode="gray">
          <a:xfrm>
            <a:off x="8955527" y="4743881"/>
            <a:ext cx="28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Content Placeholder 3"/>
          <p:cNvSpPr>
            <a:spLocks noGrp="1"/>
          </p:cNvSpPr>
          <p:nvPr>
            <p:ph sz="quarter" idx="29"/>
          </p:nvPr>
        </p:nvSpPr>
        <p:spPr bwMode="gray">
          <a:xfrm>
            <a:off x="5757301" y="2317748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4" name="Content Placeholder 3"/>
          <p:cNvSpPr>
            <a:spLocks noGrp="1"/>
          </p:cNvSpPr>
          <p:nvPr>
            <p:ph sz="quarter" idx="30"/>
          </p:nvPr>
        </p:nvSpPr>
        <p:spPr bwMode="gray">
          <a:xfrm>
            <a:off x="5757302" y="3573970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5" name="Content Placeholder 3"/>
          <p:cNvSpPr>
            <a:spLocks noGrp="1"/>
          </p:cNvSpPr>
          <p:nvPr>
            <p:ph sz="quarter" idx="31"/>
          </p:nvPr>
        </p:nvSpPr>
        <p:spPr bwMode="gray">
          <a:xfrm>
            <a:off x="5757302" y="4830194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6" name="Content Placeholder 3"/>
          <p:cNvSpPr>
            <a:spLocks noGrp="1"/>
          </p:cNvSpPr>
          <p:nvPr>
            <p:ph sz="quarter" idx="32"/>
          </p:nvPr>
        </p:nvSpPr>
        <p:spPr bwMode="gray">
          <a:xfrm>
            <a:off x="8955527" y="2317748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7" name="Content Placeholder 3"/>
          <p:cNvSpPr>
            <a:spLocks noGrp="1"/>
          </p:cNvSpPr>
          <p:nvPr>
            <p:ph sz="quarter" idx="33"/>
          </p:nvPr>
        </p:nvSpPr>
        <p:spPr bwMode="gray">
          <a:xfrm>
            <a:off x="8955527" y="3573970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8" name="Content Placeholder 3"/>
          <p:cNvSpPr>
            <a:spLocks noGrp="1"/>
          </p:cNvSpPr>
          <p:nvPr>
            <p:ph sz="quarter" idx="34"/>
          </p:nvPr>
        </p:nvSpPr>
        <p:spPr bwMode="gray">
          <a:xfrm>
            <a:off x="8955527" y="4830194"/>
            <a:ext cx="2898000" cy="1083600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35"/>
          </p:nvPr>
        </p:nvSpPr>
        <p:spPr bwMode="gray"/>
        <p:txBody>
          <a:bodyPr/>
          <a:lstStyle/>
          <a:p>
            <a:fld id="{9C2F4835-9B96-4DF5-AAA6-ECF7FA6AC08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6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7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8" y="1085213"/>
            <a:ext cx="11520896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54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: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2" y="0"/>
            <a:ext cx="12192000" cy="6858000"/>
          </a:xfrm>
          <a:prstGeom prst="rect">
            <a:avLst/>
          </a:prstGeom>
          <a:solidFill>
            <a:srgbClr val="FF000F"/>
          </a:solidFill>
          <a:ln w="25400" cap="flat" cmpd="sng" algn="ctr">
            <a:noFill/>
            <a:prstDash val="solid"/>
          </a:ln>
          <a:effectLst/>
        </p:spPr>
        <p:txBody>
          <a:bodyPr lIns="72009" tIns="72009" rIns="72009" bIns="72009" rtlCol="0" anchor="ctr"/>
          <a:lstStyle/>
          <a:p>
            <a:pPr marL="0" marR="0" lvl="0" indent="0" algn="ctr" defTabSz="914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94A90620-6E53-42BB-807B-70CAD0710CDD}"/>
              </a:ext>
            </a:extLst>
          </p:cNvPr>
          <p:cNvSpPr/>
          <p:nvPr userDrawn="1"/>
        </p:nvSpPr>
        <p:spPr bwMode="gray">
          <a:xfrm>
            <a:off x="244800" y="414450"/>
            <a:ext cx="413300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1"/>
                </a:solidFill>
              </a:rPr>
              <a:t>—</a:t>
            </a:r>
            <a:endParaRPr lang="en-US" sz="3200" b="1" dirty="0" err="1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B34BC21-AFED-46B1-8268-92A7B5BBDEE1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35756" y="718060"/>
            <a:ext cx="11521282" cy="504000"/>
          </a:xfrm>
        </p:spPr>
        <p:txBody>
          <a:bodyPr lIns="0" tIns="0" rIns="0" bIns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0C1FE702-2A26-4886-8C77-E6510DB1849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35757" y="1264007"/>
            <a:ext cx="11521281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29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: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1"/>
          <p:cNvSpPr>
            <a:spLocks noGrp="1"/>
          </p:cNvSpPr>
          <p:nvPr>
            <p:ph type="body" sz="quarter" idx="16"/>
          </p:nvPr>
        </p:nvSpPr>
        <p:spPr bwMode="gray">
          <a:xfrm>
            <a:off x="333264" y="1931945"/>
            <a:ext cx="3643200" cy="360000"/>
          </a:xfrm>
          <a:prstGeom prst="homePlate">
            <a:avLst/>
          </a:prstGeom>
          <a:solidFill>
            <a:schemeClr val="accent4"/>
          </a:solidFill>
        </p:spPr>
        <p:txBody>
          <a:bodyPr lIns="28800" tIns="0" rIns="2880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4"/>
          </p:nvPr>
        </p:nvSpPr>
        <p:spPr bwMode="gray">
          <a:xfrm>
            <a:off x="4271796" y="1931945"/>
            <a:ext cx="3643200" cy="360000"/>
          </a:xfrm>
          <a:prstGeom prst="chevron">
            <a:avLst/>
          </a:prstGeom>
          <a:solidFill>
            <a:schemeClr val="accent4"/>
          </a:solidFill>
        </p:spPr>
        <p:txBody>
          <a:bodyPr lIns="28800" tIns="0" rIns="2880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26"/>
          </p:nvPr>
        </p:nvSpPr>
        <p:spPr bwMode="gray">
          <a:xfrm>
            <a:off x="8210327" y="1931945"/>
            <a:ext cx="3643200" cy="360000"/>
          </a:xfrm>
          <a:prstGeom prst="chevron">
            <a:avLst/>
          </a:prstGeom>
          <a:solidFill>
            <a:schemeClr val="accent4"/>
          </a:solidFill>
        </p:spPr>
        <p:txBody>
          <a:bodyPr lIns="28800" tIns="0" rIns="28800"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33264" y="682313"/>
            <a:ext cx="11520000" cy="39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fld id="{A38A18E7-9BD9-4C21-A92A-0000075C47B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23"/>
          </p:nvPr>
        </p:nvSpPr>
        <p:spPr bwMode="gray">
          <a:xfrm>
            <a:off x="333264" y="2402146"/>
            <a:ext cx="3643200" cy="35112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25"/>
          </p:nvPr>
        </p:nvSpPr>
        <p:spPr bwMode="gray">
          <a:xfrm>
            <a:off x="4271796" y="2402146"/>
            <a:ext cx="3643200" cy="35112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3"/>
          <p:cNvSpPr>
            <a:spLocks noGrp="1"/>
          </p:cNvSpPr>
          <p:nvPr>
            <p:ph sz="quarter" idx="27"/>
          </p:nvPr>
        </p:nvSpPr>
        <p:spPr bwMode="gray">
          <a:xfrm>
            <a:off x="8210327" y="2402146"/>
            <a:ext cx="3643200" cy="3511294"/>
          </a:xfrm>
        </p:spPr>
        <p:txBody>
          <a:bodyPr lIns="0" tIns="0" rIns="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4124130" y="2473348"/>
            <a:ext cx="0" cy="34400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 bwMode="gray">
          <a:xfrm>
            <a:off x="8062662" y="2473348"/>
            <a:ext cx="0" cy="34400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7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7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2: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7"/>
          </p:nvPr>
        </p:nvSpPr>
        <p:spPr bwMode="gray">
          <a:xfrm>
            <a:off x="2" y="0"/>
            <a:ext cx="12192000" cy="6858000"/>
          </a:xfrm>
          <a:custGeom>
            <a:avLst/>
            <a:gdLst>
              <a:gd name="connsiteX0" fmla="*/ 334746 w 12192000"/>
              <a:gd name="connsiteY0" fmla="*/ 530044 h 6858000"/>
              <a:gd name="connsiteX1" fmla="*/ 334746 w 12192000"/>
              <a:gd name="connsiteY1" fmla="*/ 558844 h 6858000"/>
              <a:gd name="connsiteX2" fmla="*/ 561546 w 12192000"/>
              <a:gd name="connsiteY2" fmla="*/ 558844 h 6858000"/>
              <a:gd name="connsiteX3" fmla="*/ 561546 w 12192000"/>
              <a:gd name="connsiteY3" fmla="*/ 53004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4746" y="530044"/>
                </a:moveTo>
                <a:lnTo>
                  <a:pt x="334746" y="558844"/>
                </a:lnTo>
                <a:lnTo>
                  <a:pt x="561546" y="558844"/>
                </a:lnTo>
                <a:lnTo>
                  <a:pt x="561546" y="53004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32366" y="622788"/>
            <a:ext cx="11520898" cy="396000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fld id="{5F354CEB-C103-4DD3-8EFF-E66E8B8645B8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242214" y="447781"/>
            <a:ext cx="550971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1800" b="1" dirty="0">
                <a:solidFill>
                  <a:srgbClr val="FF0000"/>
                </a:solidFill>
              </a:rPr>
              <a:t>—</a:t>
            </a:r>
            <a:endParaRPr lang="en-US" sz="1800" b="1" dirty="0" err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7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: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fld id="{88CF2583-54A7-46B8-A74C-6028C6CABEF8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7" y="1085213"/>
            <a:ext cx="11520898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4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4: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fld id="{2811EE99-D791-4D9A-8276-2A7146444179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noFill/>
              </a:defRPr>
            </a:lvl1pPr>
            <a:lvl2pPr>
              <a:defRPr>
                <a:noFill/>
              </a:defRPr>
            </a:lvl2pPr>
            <a:lvl3pPr>
              <a:defRPr>
                <a:noFill/>
              </a:defRPr>
            </a:lvl3pPr>
            <a:lvl4pPr>
              <a:defRPr>
                <a:noFill/>
              </a:defRPr>
            </a:lvl4pPr>
            <a:lvl5pPr>
              <a:defRPr>
                <a:noFill/>
              </a:defRPr>
            </a:lvl5pPr>
            <a:lvl6pPr>
              <a:defRPr>
                <a:noFill/>
              </a:defRPr>
            </a:lvl6pPr>
            <a:lvl7pPr>
              <a:defRPr>
                <a:noFill/>
              </a:defRPr>
            </a:lvl7pPr>
            <a:lvl8pPr>
              <a:defRPr>
                <a:noFill/>
              </a:defRPr>
            </a:lvl8pPr>
            <a:lvl9pPr>
              <a:defRPr>
                <a:noFill/>
              </a:defRPr>
            </a:lvl9pPr>
          </a:lstStyle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616" y="2793573"/>
            <a:ext cx="3296776" cy="126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79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: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6884551-BCA1-4427-92BF-DB5CAA0DDF08}"/>
              </a:ext>
            </a:extLst>
          </p:cNvPr>
          <p:cNvSpPr/>
          <p:nvPr userDrawn="1"/>
        </p:nvSpPr>
        <p:spPr bwMode="gray">
          <a:xfrm>
            <a:off x="244800" y="414450"/>
            <a:ext cx="413300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3200" b="1" dirty="0">
                <a:solidFill>
                  <a:schemeClr val="bg2"/>
                </a:solidFill>
              </a:rPr>
              <a:t>—</a:t>
            </a:r>
            <a:endParaRPr lang="en-US" sz="3200" b="1" dirty="0" err="1">
              <a:solidFill>
                <a:schemeClr val="bg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FAC380CA-95DB-45F2-99D5-3A1E2DF54CD3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35756" y="718060"/>
            <a:ext cx="11521282" cy="504000"/>
          </a:xfrm>
        </p:spPr>
        <p:txBody>
          <a:bodyPr lIns="0" tIns="0" rIns="0" bIns="0"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EE182003-2699-4135-A685-461A4D33947D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35757" y="1264007"/>
            <a:ext cx="11521281" cy="360865"/>
          </a:xfrm>
        </p:spPr>
        <p:txBody>
          <a:bodyPr lIns="0" tIns="0" rIns="0" b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46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: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7"/>
          </p:nvPr>
        </p:nvSpPr>
        <p:spPr bwMode="gray">
          <a:xfrm>
            <a:off x="332367" y="1931197"/>
            <a:ext cx="11520897" cy="3980439"/>
          </a:xfrm>
        </p:spPr>
        <p:txBody>
          <a:bodyPr/>
          <a:lstStyle>
            <a:lvl1pPr>
              <a:spcBef>
                <a:spcPts val="900"/>
              </a:spcBef>
              <a:defRPr sz="2000"/>
            </a:lvl1pPr>
            <a:lvl2pPr marL="0" indent="0">
              <a:spcBef>
                <a:spcPts val="900"/>
              </a:spcBef>
              <a:buNone/>
              <a:defRPr sz="2000">
                <a:solidFill>
                  <a:schemeClr val="accent4"/>
                </a:solidFill>
              </a:defRPr>
            </a:lvl2pPr>
            <a:lvl3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3pPr>
            <a:lvl4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4pPr>
            <a:lvl5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5pPr>
            <a:lvl6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6pPr>
            <a:lvl7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7pPr>
            <a:lvl8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8pPr>
            <a:lvl9pPr marL="252025" indent="-252025">
              <a:spcBef>
                <a:spcPts val="900"/>
              </a:spcBef>
              <a:buClr>
                <a:schemeClr val="accent4"/>
              </a:buClr>
              <a:buFont typeface="Symbol" panose="05050102010706020507" pitchFamily="18" charset="2"/>
              <a:buChar char=""/>
              <a:defRPr sz="2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fld id="{802F1124-33BD-4EBB-98B3-2BE08BF7D732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9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7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 bwMode="gray">
          <a:xfrm>
            <a:off x="332367" y="1931197"/>
            <a:ext cx="11520000" cy="39822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gray">
          <a:xfrm>
            <a:off x="333264" y="682313"/>
            <a:ext cx="11520000" cy="39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fld id="{DED11F41-F59E-4148-82B4-D5604C9DFCBD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3264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42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: Content &amp;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 bwMode="gray">
          <a:xfrm>
            <a:off x="332367" y="1931195"/>
            <a:ext cx="11520000" cy="34309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gray">
          <a:xfrm>
            <a:off x="333264" y="682313"/>
            <a:ext cx="11520000" cy="39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fld id="{BCB2B921-614D-48F2-9546-B278025F17EE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 bwMode="gray"/>
        <p:txBody>
          <a:bodyPr/>
          <a:lstStyle/>
          <a:p>
            <a:pPr lvl="8"/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332362" y="1085213"/>
            <a:ext cx="11520000" cy="504000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9"/>
          </p:nvPr>
        </p:nvSpPr>
        <p:spPr bwMode="gray">
          <a:xfrm>
            <a:off x="332362" y="5453066"/>
            <a:ext cx="11520000" cy="4603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 b="1">
                <a:solidFill>
                  <a:schemeClr val="bg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4pPr>
            <a:lvl5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5pPr>
            <a:lvl6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6pPr>
            <a:lvl7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7pPr>
            <a:lvl8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8pPr>
            <a:lvl9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0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33264" y="682313"/>
            <a:ext cx="11520000" cy="39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2499782" y="6298397"/>
            <a:ext cx="8490250" cy="50007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l" rtl="0">
              <a:defRPr sz="1000">
                <a:solidFill>
                  <a:schemeClr val="accent3"/>
                </a:solidFill>
              </a:defRPr>
            </a:lvl1pPr>
            <a:lvl2pPr marL="0" indent="0">
              <a:defRPr sz="1000">
                <a:solidFill>
                  <a:schemeClr val="accent3"/>
                </a:solidFill>
              </a:defRPr>
            </a:lvl2pPr>
            <a:lvl3pPr marL="0" indent="0">
              <a:defRPr sz="1000">
                <a:solidFill>
                  <a:schemeClr val="accent3"/>
                </a:solidFill>
              </a:defRPr>
            </a:lvl3pPr>
            <a:lvl4pPr marL="0" indent="0">
              <a:defRPr sz="1000">
                <a:solidFill>
                  <a:schemeClr val="accent3"/>
                </a:solidFill>
              </a:defRPr>
            </a:lvl4pPr>
            <a:lvl5pPr marL="0" indent="0">
              <a:defRPr sz="1000">
                <a:solidFill>
                  <a:schemeClr val="accent3"/>
                </a:solidFill>
              </a:defRPr>
            </a:lvl5pPr>
            <a:lvl6pPr marL="0" indent="0">
              <a:defRPr sz="1000">
                <a:solidFill>
                  <a:schemeClr val="accent3"/>
                </a:solidFill>
              </a:defRPr>
            </a:lvl6pPr>
            <a:lvl7pPr marL="0" indent="0">
              <a:defRPr sz="1000">
                <a:solidFill>
                  <a:schemeClr val="accent3"/>
                </a:solidFill>
              </a:defRPr>
            </a:lvl7pPr>
            <a:lvl8pPr marL="0" indent="0">
              <a:defRPr sz="1000">
                <a:solidFill>
                  <a:schemeClr val="accent3"/>
                </a:solidFill>
              </a:defRPr>
            </a:lvl8pPr>
            <a:lvl9pPr marL="0" indent="0">
              <a:defRPr sz="1000">
                <a:solidFill>
                  <a:schemeClr val="accent3"/>
                </a:solidFill>
              </a:defRPr>
            </a:lvl9pPr>
          </a:lstStyle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332367" y="6489341"/>
            <a:ext cx="1162951" cy="1181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accent3"/>
                </a:solidFill>
              </a:defRPr>
            </a:lvl1pPr>
            <a:lvl2pPr marL="0" indent="0">
              <a:defRPr sz="1000">
                <a:solidFill>
                  <a:schemeClr val="accent3"/>
                </a:solidFill>
              </a:defRPr>
            </a:lvl2pPr>
            <a:lvl3pPr marL="0" indent="0">
              <a:defRPr sz="1000">
                <a:solidFill>
                  <a:schemeClr val="accent3"/>
                </a:solidFill>
              </a:defRPr>
            </a:lvl3pPr>
            <a:lvl4pPr marL="0" indent="0">
              <a:defRPr sz="1000">
                <a:solidFill>
                  <a:schemeClr val="accent3"/>
                </a:solidFill>
              </a:defRPr>
            </a:lvl4pPr>
            <a:lvl5pPr marL="0" indent="0">
              <a:defRPr sz="1000">
                <a:solidFill>
                  <a:schemeClr val="accent3"/>
                </a:solidFill>
              </a:defRPr>
            </a:lvl5pPr>
            <a:lvl6pPr marL="0" indent="0">
              <a:defRPr sz="1000">
                <a:solidFill>
                  <a:schemeClr val="accent3"/>
                </a:solidFill>
              </a:defRPr>
            </a:lvl6pPr>
            <a:lvl7pPr marL="0" indent="0">
              <a:defRPr sz="1000">
                <a:solidFill>
                  <a:schemeClr val="accent3"/>
                </a:solidFill>
              </a:defRPr>
            </a:lvl7pPr>
            <a:lvl8pPr marL="0" indent="0">
              <a:defRPr sz="1000">
                <a:solidFill>
                  <a:schemeClr val="accent3"/>
                </a:solidFill>
              </a:defRPr>
            </a:lvl8pPr>
            <a:lvl9pPr marL="0" indent="0">
              <a:defRPr sz="1000">
                <a:solidFill>
                  <a:schemeClr val="accent3"/>
                </a:solidFill>
              </a:defRPr>
            </a:lvl9pPr>
          </a:lstStyle>
          <a:p>
            <a:fld id="{DAA42BF1-81AB-4815-B6E4-77563C3F2273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33264" y="1931194"/>
            <a:ext cx="11520000" cy="39821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798114" y="6488733"/>
            <a:ext cx="676888" cy="1188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accent3"/>
                </a:solidFill>
              </a:defRPr>
            </a:lvl1pPr>
            <a:lvl2pPr marL="0" indent="0">
              <a:defRPr sz="1000">
                <a:solidFill>
                  <a:schemeClr val="accent3"/>
                </a:solidFill>
              </a:defRPr>
            </a:lvl2pPr>
            <a:lvl3pPr marL="0" indent="0">
              <a:defRPr sz="1000">
                <a:solidFill>
                  <a:schemeClr val="accent3"/>
                </a:solidFill>
              </a:defRPr>
            </a:lvl3pPr>
            <a:lvl4pPr marL="0" indent="0">
              <a:defRPr sz="1000">
                <a:solidFill>
                  <a:schemeClr val="accent3"/>
                </a:solidFill>
              </a:defRPr>
            </a:lvl4pPr>
            <a:lvl5pPr marL="0" indent="0">
              <a:defRPr sz="1000">
                <a:solidFill>
                  <a:schemeClr val="accent3"/>
                </a:solidFill>
              </a:defRPr>
            </a:lvl5pPr>
            <a:lvl6pPr marL="0" indent="0">
              <a:defRPr sz="1000">
                <a:solidFill>
                  <a:schemeClr val="accent3"/>
                </a:solidFill>
              </a:defRPr>
            </a:lvl6pPr>
            <a:lvl7pPr marL="0" indent="0">
              <a:defRPr sz="1000">
                <a:solidFill>
                  <a:schemeClr val="accent3"/>
                </a:solidFill>
              </a:defRPr>
            </a:lvl7pPr>
            <a:lvl8pPr marL="0" indent="0">
              <a:defRPr sz="1000">
                <a:solidFill>
                  <a:schemeClr val="accent3"/>
                </a:solidFill>
              </a:defRPr>
            </a:lvl8pPr>
            <a:lvl9pPr marL="0" indent="0">
              <a:defRPr sz="1000">
                <a:solidFill>
                  <a:schemeClr val="accent3"/>
                </a:solidFill>
              </a:defRPr>
            </a:lvl9pPr>
          </a:lstStyle>
          <a:p>
            <a:r>
              <a:rPr lang="en-US" dirty="0"/>
              <a:t>Slide </a:t>
            </a:r>
            <a:fld id="{619F89D8-7AE3-494A-97F3-03D68086963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 bwMode="gray">
          <a:xfrm>
            <a:off x="335577" y="6094413"/>
            <a:ext cx="1152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 bwMode="gray">
          <a:xfrm>
            <a:off x="334271" y="6327549"/>
            <a:ext cx="337946" cy="88364"/>
            <a:chOff x="61913" y="5218113"/>
            <a:chExt cx="3138487" cy="820737"/>
          </a:xfrm>
          <a:solidFill>
            <a:schemeClr val="accent3"/>
          </a:solidFill>
        </p:grpSpPr>
        <p:sp>
          <p:nvSpPr>
            <p:cNvPr id="69" name="Freeform 16"/>
            <p:cNvSpPr>
              <a:spLocks noEditPoints="1"/>
            </p:cNvSpPr>
            <p:nvPr userDrawn="1"/>
          </p:nvSpPr>
          <p:spPr bwMode="gray">
            <a:xfrm>
              <a:off x="61913" y="5218113"/>
              <a:ext cx="828675" cy="820737"/>
            </a:xfrm>
            <a:custGeom>
              <a:avLst/>
              <a:gdLst>
                <a:gd name="T0" fmla="*/ 111 w 221"/>
                <a:gd name="T1" fmla="*/ 219 h 219"/>
                <a:gd name="T2" fmla="*/ 53 w 221"/>
                <a:gd name="T3" fmla="*/ 203 h 219"/>
                <a:gd name="T4" fmla="*/ 14 w 221"/>
                <a:gd name="T5" fmla="*/ 163 h 219"/>
                <a:gd name="T6" fmla="*/ 0 w 221"/>
                <a:gd name="T7" fmla="*/ 109 h 219"/>
                <a:gd name="T8" fmla="*/ 15 w 221"/>
                <a:gd name="T9" fmla="*/ 53 h 219"/>
                <a:gd name="T10" fmla="*/ 56 w 221"/>
                <a:gd name="T11" fmla="*/ 14 h 219"/>
                <a:gd name="T12" fmla="*/ 111 w 221"/>
                <a:gd name="T13" fmla="*/ 0 h 219"/>
                <a:gd name="T14" fmla="*/ 168 w 221"/>
                <a:gd name="T15" fmla="*/ 15 h 219"/>
                <a:gd name="T16" fmla="*/ 207 w 221"/>
                <a:gd name="T17" fmla="*/ 55 h 219"/>
                <a:gd name="T18" fmla="*/ 221 w 221"/>
                <a:gd name="T19" fmla="*/ 109 h 219"/>
                <a:gd name="T20" fmla="*/ 206 w 221"/>
                <a:gd name="T21" fmla="*/ 166 h 219"/>
                <a:gd name="T22" fmla="*/ 165 w 221"/>
                <a:gd name="T23" fmla="*/ 205 h 219"/>
                <a:gd name="T24" fmla="*/ 111 w 221"/>
                <a:gd name="T25" fmla="*/ 219 h 219"/>
                <a:gd name="T26" fmla="*/ 111 w 221"/>
                <a:gd name="T27" fmla="*/ 190 h 219"/>
                <a:gd name="T28" fmla="*/ 153 w 221"/>
                <a:gd name="T29" fmla="*/ 180 h 219"/>
                <a:gd name="T30" fmla="*/ 181 w 221"/>
                <a:gd name="T31" fmla="*/ 151 h 219"/>
                <a:gd name="T32" fmla="*/ 191 w 221"/>
                <a:gd name="T33" fmla="*/ 109 h 219"/>
                <a:gd name="T34" fmla="*/ 180 w 221"/>
                <a:gd name="T35" fmla="*/ 67 h 219"/>
                <a:gd name="T36" fmla="*/ 151 w 221"/>
                <a:gd name="T37" fmla="*/ 38 h 219"/>
                <a:gd name="T38" fmla="*/ 111 w 221"/>
                <a:gd name="T39" fmla="*/ 28 h 219"/>
                <a:gd name="T40" fmla="*/ 68 w 221"/>
                <a:gd name="T41" fmla="*/ 39 h 219"/>
                <a:gd name="T42" fmla="*/ 40 w 221"/>
                <a:gd name="T43" fmla="*/ 68 h 219"/>
                <a:gd name="T44" fmla="*/ 31 w 221"/>
                <a:gd name="T45" fmla="*/ 109 h 219"/>
                <a:gd name="T46" fmla="*/ 41 w 221"/>
                <a:gd name="T47" fmla="*/ 152 h 219"/>
                <a:gd name="T48" fmla="*/ 70 w 221"/>
                <a:gd name="T49" fmla="*/ 180 h 219"/>
                <a:gd name="T50" fmla="*/ 111 w 221"/>
                <a:gd name="T51" fmla="*/ 190 h 219"/>
                <a:gd name="T52" fmla="*/ 115 w 221"/>
                <a:gd name="T53" fmla="*/ 50 h 219"/>
                <a:gd name="T54" fmla="*/ 139 w 221"/>
                <a:gd name="T55" fmla="*/ 54 h 219"/>
                <a:gd name="T56" fmla="*/ 156 w 221"/>
                <a:gd name="T57" fmla="*/ 63 h 219"/>
                <a:gd name="T58" fmla="*/ 145 w 221"/>
                <a:gd name="T59" fmla="*/ 85 h 219"/>
                <a:gd name="T60" fmla="*/ 117 w 221"/>
                <a:gd name="T61" fmla="*/ 76 h 219"/>
                <a:gd name="T62" fmla="*/ 93 w 221"/>
                <a:gd name="T63" fmla="*/ 85 h 219"/>
                <a:gd name="T64" fmla="*/ 84 w 221"/>
                <a:gd name="T65" fmla="*/ 110 h 219"/>
                <a:gd name="T66" fmla="*/ 93 w 221"/>
                <a:gd name="T67" fmla="*/ 134 h 219"/>
                <a:gd name="T68" fmla="*/ 117 w 221"/>
                <a:gd name="T69" fmla="*/ 143 h 219"/>
                <a:gd name="T70" fmla="*/ 146 w 221"/>
                <a:gd name="T71" fmla="*/ 132 h 219"/>
                <a:gd name="T72" fmla="*/ 158 w 221"/>
                <a:gd name="T73" fmla="*/ 153 h 219"/>
                <a:gd name="T74" fmla="*/ 140 w 221"/>
                <a:gd name="T75" fmla="*/ 165 h 219"/>
                <a:gd name="T76" fmla="*/ 115 w 221"/>
                <a:gd name="T77" fmla="*/ 169 h 219"/>
                <a:gd name="T78" fmla="*/ 71 w 221"/>
                <a:gd name="T79" fmla="*/ 153 h 219"/>
                <a:gd name="T80" fmla="*/ 54 w 221"/>
                <a:gd name="T81" fmla="*/ 111 h 219"/>
                <a:gd name="T82" fmla="*/ 71 w 221"/>
                <a:gd name="T83" fmla="*/ 67 h 219"/>
                <a:gd name="T84" fmla="*/ 115 w 221"/>
                <a:gd name="T85" fmla="*/ 5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1" h="219">
                  <a:moveTo>
                    <a:pt x="111" y="219"/>
                  </a:moveTo>
                  <a:cubicBezTo>
                    <a:pt x="89" y="219"/>
                    <a:pt x="70" y="214"/>
                    <a:pt x="53" y="203"/>
                  </a:cubicBezTo>
                  <a:cubicBezTo>
                    <a:pt x="36" y="193"/>
                    <a:pt x="23" y="180"/>
                    <a:pt x="14" y="163"/>
                  </a:cubicBezTo>
                  <a:cubicBezTo>
                    <a:pt x="4" y="147"/>
                    <a:pt x="0" y="129"/>
                    <a:pt x="0" y="109"/>
                  </a:cubicBezTo>
                  <a:cubicBezTo>
                    <a:pt x="0" y="88"/>
                    <a:pt x="5" y="70"/>
                    <a:pt x="15" y="53"/>
                  </a:cubicBezTo>
                  <a:cubicBezTo>
                    <a:pt x="25" y="36"/>
                    <a:pt x="39" y="23"/>
                    <a:pt x="56" y="14"/>
                  </a:cubicBezTo>
                  <a:cubicBezTo>
                    <a:pt x="73" y="5"/>
                    <a:pt x="91" y="0"/>
                    <a:pt x="111" y="0"/>
                  </a:cubicBezTo>
                  <a:cubicBezTo>
                    <a:pt x="132" y="0"/>
                    <a:pt x="151" y="5"/>
                    <a:pt x="168" y="15"/>
                  </a:cubicBezTo>
                  <a:cubicBezTo>
                    <a:pt x="185" y="26"/>
                    <a:pt x="198" y="39"/>
                    <a:pt x="207" y="55"/>
                  </a:cubicBezTo>
                  <a:cubicBezTo>
                    <a:pt x="217" y="72"/>
                    <a:pt x="221" y="90"/>
                    <a:pt x="221" y="109"/>
                  </a:cubicBezTo>
                  <a:cubicBezTo>
                    <a:pt x="221" y="130"/>
                    <a:pt x="216" y="149"/>
                    <a:pt x="206" y="166"/>
                  </a:cubicBezTo>
                  <a:cubicBezTo>
                    <a:pt x="196" y="183"/>
                    <a:pt x="182" y="196"/>
                    <a:pt x="165" y="205"/>
                  </a:cubicBezTo>
                  <a:cubicBezTo>
                    <a:pt x="149" y="214"/>
                    <a:pt x="130" y="219"/>
                    <a:pt x="111" y="219"/>
                  </a:cubicBezTo>
                  <a:close/>
                  <a:moveTo>
                    <a:pt x="111" y="190"/>
                  </a:moveTo>
                  <a:cubicBezTo>
                    <a:pt x="127" y="190"/>
                    <a:pt x="141" y="187"/>
                    <a:pt x="153" y="180"/>
                  </a:cubicBezTo>
                  <a:cubicBezTo>
                    <a:pt x="165" y="173"/>
                    <a:pt x="174" y="163"/>
                    <a:pt x="181" y="151"/>
                  </a:cubicBezTo>
                  <a:cubicBezTo>
                    <a:pt x="187" y="139"/>
                    <a:pt x="191" y="125"/>
                    <a:pt x="191" y="109"/>
                  </a:cubicBezTo>
                  <a:cubicBezTo>
                    <a:pt x="191" y="93"/>
                    <a:pt x="187" y="79"/>
                    <a:pt x="180" y="67"/>
                  </a:cubicBezTo>
                  <a:cubicBezTo>
                    <a:pt x="173" y="55"/>
                    <a:pt x="163" y="45"/>
                    <a:pt x="151" y="38"/>
                  </a:cubicBezTo>
                  <a:cubicBezTo>
                    <a:pt x="139" y="32"/>
                    <a:pt x="126" y="28"/>
                    <a:pt x="111" y="28"/>
                  </a:cubicBezTo>
                  <a:cubicBezTo>
                    <a:pt x="95" y="28"/>
                    <a:pt x="81" y="32"/>
                    <a:pt x="68" y="39"/>
                  </a:cubicBezTo>
                  <a:cubicBezTo>
                    <a:pt x="56" y="46"/>
                    <a:pt x="47" y="56"/>
                    <a:pt x="40" y="68"/>
                  </a:cubicBezTo>
                  <a:cubicBezTo>
                    <a:pt x="34" y="80"/>
                    <a:pt x="31" y="94"/>
                    <a:pt x="31" y="109"/>
                  </a:cubicBezTo>
                  <a:cubicBezTo>
                    <a:pt x="31" y="126"/>
                    <a:pt x="34" y="140"/>
                    <a:pt x="41" y="152"/>
                  </a:cubicBezTo>
                  <a:cubicBezTo>
                    <a:pt x="48" y="164"/>
                    <a:pt x="58" y="174"/>
                    <a:pt x="70" y="180"/>
                  </a:cubicBezTo>
                  <a:cubicBezTo>
                    <a:pt x="82" y="187"/>
                    <a:pt x="95" y="190"/>
                    <a:pt x="111" y="190"/>
                  </a:cubicBezTo>
                  <a:close/>
                  <a:moveTo>
                    <a:pt x="115" y="50"/>
                  </a:moveTo>
                  <a:cubicBezTo>
                    <a:pt x="124" y="50"/>
                    <a:pt x="131" y="51"/>
                    <a:pt x="139" y="54"/>
                  </a:cubicBezTo>
                  <a:cubicBezTo>
                    <a:pt x="146" y="56"/>
                    <a:pt x="152" y="59"/>
                    <a:pt x="156" y="63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37" y="79"/>
                    <a:pt x="128" y="76"/>
                    <a:pt x="117" y="76"/>
                  </a:cubicBezTo>
                  <a:cubicBezTo>
                    <a:pt x="107" y="76"/>
                    <a:pt x="99" y="79"/>
                    <a:pt x="93" y="85"/>
                  </a:cubicBezTo>
                  <a:cubicBezTo>
                    <a:pt x="87" y="91"/>
                    <a:pt x="84" y="100"/>
                    <a:pt x="84" y="110"/>
                  </a:cubicBezTo>
                  <a:cubicBezTo>
                    <a:pt x="84" y="120"/>
                    <a:pt x="87" y="128"/>
                    <a:pt x="93" y="134"/>
                  </a:cubicBezTo>
                  <a:cubicBezTo>
                    <a:pt x="99" y="140"/>
                    <a:pt x="107" y="143"/>
                    <a:pt x="117" y="143"/>
                  </a:cubicBezTo>
                  <a:cubicBezTo>
                    <a:pt x="129" y="143"/>
                    <a:pt x="138" y="139"/>
                    <a:pt x="146" y="132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3" y="158"/>
                    <a:pt x="147" y="162"/>
                    <a:pt x="140" y="165"/>
                  </a:cubicBezTo>
                  <a:cubicBezTo>
                    <a:pt x="132" y="168"/>
                    <a:pt x="124" y="169"/>
                    <a:pt x="115" y="169"/>
                  </a:cubicBezTo>
                  <a:cubicBezTo>
                    <a:pt x="97" y="169"/>
                    <a:pt x="82" y="164"/>
                    <a:pt x="71" y="153"/>
                  </a:cubicBezTo>
                  <a:cubicBezTo>
                    <a:pt x="60" y="142"/>
                    <a:pt x="54" y="128"/>
                    <a:pt x="54" y="111"/>
                  </a:cubicBezTo>
                  <a:cubicBezTo>
                    <a:pt x="54" y="93"/>
                    <a:pt x="60" y="78"/>
                    <a:pt x="71" y="67"/>
                  </a:cubicBezTo>
                  <a:cubicBezTo>
                    <a:pt x="82" y="56"/>
                    <a:pt x="97" y="50"/>
                    <a:pt x="1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0" name="Freeform 17"/>
            <p:cNvSpPr>
              <a:spLocks noEditPoints="1"/>
            </p:cNvSpPr>
            <p:nvPr userDrawn="1"/>
          </p:nvSpPr>
          <p:spPr bwMode="gray">
            <a:xfrm>
              <a:off x="957263" y="5237163"/>
              <a:ext cx="773112" cy="782637"/>
            </a:xfrm>
            <a:custGeom>
              <a:avLst/>
              <a:gdLst>
                <a:gd name="T0" fmla="*/ 305 w 487"/>
                <a:gd name="T1" fmla="*/ 0 h 493"/>
                <a:gd name="T2" fmla="*/ 487 w 487"/>
                <a:gd name="T3" fmla="*/ 493 h 493"/>
                <a:gd name="T4" fmla="*/ 369 w 487"/>
                <a:gd name="T5" fmla="*/ 493 h 493"/>
                <a:gd name="T6" fmla="*/ 336 w 487"/>
                <a:gd name="T7" fmla="*/ 390 h 493"/>
                <a:gd name="T8" fmla="*/ 151 w 487"/>
                <a:gd name="T9" fmla="*/ 390 h 493"/>
                <a:gd name="T10" fmla="*/ 118 w 487"/>
                <a:gd name="T11" fmla="*/ 493 h 493"/>
                <a:gd name="T12" fmla="*/ 0 w 487"/>
                <a:gd name="T13" fmla="*/ 493 h 493"/>
                <a:gd name="T14" fmla="*/ 184 w 487"/>
                <a:gd name="T15" fmla="*/ 0 h 493"/>
                <a:gd name="T16" fmla="*/ 305 w 487"/>
                <a:gd name="T17" fmla="*/ 0 h 493"/>
                <a:gd name="T18" fmla="*/ 180 w 487"/>
                <a:gd name="T19" fmla="*/ 300 h 493"/>
                <a:gd name="T20" fmla="*/ 307 w 487"/>
                <a:gd name="T21" fmla="*/ 300 h 493"/>
                <a:gd name="T22" fmla="*/ 243 w 487"/>
                <a:gd name="T23" fmla="*/ 104 h 493"/>
                <a:gd name="T24" fmla="*/ 180 w 487"/>
                <a:gd name="T25" fmla="*/ 30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7" h="493">
                  <a:moveTo>
                    <a:pt x="305" y="0"/>
                  </a:moveTo>
                  <a:lnTo>
                    <a:pt x="487" y="493"/>
                  </a:lnTo>
                  <a:lnTo>
                    <a:pt x="369" y="493"/>
                  </a:lnTo>
                  <a:lnTo>
                    <a:pt x="336" y="390"/>
                  </a:lnTo>
                  <a:lnTo>
                    <a:pt x="151" y="390"/>
                  </a:lnTo>
                  <a:lnTo>
                    <a:pt x="118" y="493"/>
                  </a:lnTo>
                  <a:lnTo>
                    <a:pt x="0" y="493"/>
                  </a:lnTo>
                  <a:lnTo>
                    <a:pt x="184" y="0"/>
                  </a:lnTo>
                  <a:lnTo>
                    <a:pt x="305" y="0"/>
                  </a:lnTo>
                  <a:close/>
                  <a:moveTo>
                    <a:pt x="180" y="300"/>
                  </a:moveTo>
                  <a:lnTo>
                    <a:pt x="307" y="300"/>
                  </a:lnTo>
                  <a:lnTo>
                    <a:pt x="243" y="104"/>
                  </a:lnTo>
                  <a:lnTo>
                    <a:pt x="18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1" name="Freeform 18"/>
            <p:cNvSpPr>
              <a:spLocks noEditPoints="1"/>
            </p:cNvSpPr>
            <p:nvPr userDrawn="1"/>
          </p:nvSpPr>
          <p:spPr bwMode="gray">
            <a:xfrm>
              <a:off x="1819275" y="5237163"/>
              <a:ext cx="622300" cy="782637"/>
            </a:xfrm>
            <a:custGeom>
              <a:avLst/>
              <a:gdLst>
                <a:gd name="T0" fmla="*/ 0 w 166"/>
                <a:gd name="T1" fmla="*/ 0 h 209"/>
                <a:gd name="T2" fmla="*/ 82 w 166"/>
                <a:gd name="T3" fmla="*/ 0 h 209"/>
                <a:gd name="T4" fmla="*/ 132 w 166"/>
                <a:gd name="T5" fmla="*/ 15 h 209"/>
                <a:gd name="T6" fmla="*/ 150 w 166"/>
                <a:gd name="T7" fmla="*/ 53 h 209"/>
                <a:gd name="T8" fmla="*/ 128 w 166"/>
                <a:gd name="T9" fmla="*/ 94 h 209"/>
                <a:gd name="T10" fmla="*/ 166 w 166"/>
                <a:gd name="T11" fmla="*/ 146 h 209"/>
                <a:gd name="T12" fmla="*/ 146 w 166"/>
                <a:gd name="T13" fmla="*/ 192 h 209"/>
                <a:gd name="T14" fmla="*/ 86 w 166"/>
                <a:gd name="T15" fmla="*/ 209 h 209"/>
                <a:gd name="T16" fmla="*/ 0 w 166"/>
                <a:gd name="T17" fmla="*/ 209 h 209"/>
                <a:gd name="T18" fmla="*/ 0 w 166"/>
                <a:gd name="T19" fmla="*/ 0 h 209"/>
                <a:gd name="T20" fmla="*/ 78 w 166"/>
                <a:gd name="T21" fmla="*/ 81 h 209"/>
                <a:gd name="T22" fmla="*/ 99 w 166"/>
                <a:gd name="T23" fmla="*/ 75 h 209"/>
                <a:gd name="T24" fmla="*/ 106 w 166"/>
                <a:gd name="T25" fmla="*/ 59 h 209"/>
                <a:gd name="T26" fmla="*/ 99 w 166"/>
                <a:gd name="T27" fmla="*/ 42 h 209"/>
                <a:gd name="T28" fmla="*/ 79 w 166"/>
                <a:gd name="T29" fmla="*/ 37 h 209"/>
                <a:gd name="T30" fmla="*/ 46 w 166"/>
                <a:gd name="T31" fmla="*/ 37 h 209"/>
                <a:gd name="T32" fmla="*/ 46 w 166"/>
                <a:gd name="T33" fmla="*/ 81 h 209"/>
                <a:gd name="T34" fmla="*/ 78 w 166"/>
                <a:gd name="T35" fmla="*/ 81 h 209"/>
                <a:gd name="T36" fmla="*/ 84 w 166"/>
                <a:gd name="T37" fmla="*/ 172 h 209"/>
                <a:gd name="T38" fmla="*/ 111 w 166"/>
                <a:gd name="T39" fmla="*/ 165 h 209"/>
                <a:gd name="T40" fmla="*/ 120 w 166"/>
                <a:gd name="T41" fmla="*/ 145 h 209"/>
                <a:gd name="T42" fmla="*/ 111 w 166"/>
                <a:gd name="T43" fmla="*/ 124 h 209"/>
                <a:gd name="T44" fmla="*/ 85 w 166"/>
                <a:gd name="T45" fmla="*/ 117 h 209"/>
                <a:gd name="T46" fmla="*/ 46 w 166"/>
                <a:gd name="T47" fmla="*/ 117 h 209"/>
                <a:gd name="T48" fmla="*/ 46 w 166"/>
                <a:gd name="T49" fmla="*/ 172 h 209"/>
                <a:gd name="T50" fmla="*/ 84 w 166"/>
                <a:gd name="T51" fmla="*/ 17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209">
                  <a:moveTo>
                    <a:pt x="0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03" y="0"/>
                    <a:pt x="119" y="5"/>
                    <a:pt x="132" y="15"/>
                  </a:cubicBezTo>
                  <a:cubicBezTo>
                    <a:pt x="144" y="24"/>
                    <a:pt x="150" y="37"/>
                    <a:pt x="150" y="53"/>
                  </a:cubicBezTo>
                  <a:cubicBezTo>
                    <a:pt x="150" y="71"/>
                    <a:pt x="143" y="84"/>
                    <a:pt x="128" y="94"/>
                  </a:cubicBezTo>
                  <a:cubicBezTo>
                    <a:pt x="154" y="103"/>
                    <a:pt x="166" y="120"/>
                    <a:pt x="166" y="146"/>
                  </a:cubicBezTo>
                  <a:cubicBezTo>
                    <a:pt x="166" y="166"/>
                    <a:pt x="160" y="182"/>
                    <a:pt x="146" y="192"/>
                  </a:cubicBezTo>
                  <a:cubicBezTo>
                    <a:pt x="132" y="203"/>
                    <a:pt x="112" y="209"/>
                    <a:pt x="86" y="209"/>
                  </a:cubicBezTo>
                  <a:cubicBezTo>
                    <a:pt x="0" y="209"/>
                    <a:pt x="0" y="209"/>
                    <a:pt x="0" y="209"/>
                  </a:cubicBezTo>
                  <a:lnTo>
                    <a:pt x="0" y="0"/>
                  </a:lnTo>
                  <a:close/>
                  <a:moveTo>
                    <a:pt x="78" y="81"/>
                  </a:moveTo>
                  <a:cubicBezTo>
                    <a:pt x="87" y="81"/>
                    <a:pt x="94" y="79"/>
                    <a:pt x="99" y="75"/>
                  </a:cubicBezTo>
                  <a:cubicBezTo>
                    <a:pt x="104" y="71"/>
                    <a:pt x="106" y="66"/>
                    <a:pt x="106" y="59"/>
                  </a:cubicBezTo>
                  <a:cubicBezTo>
                    <a:pt x="106" y="52"/>
                    <a:pt x="104" y="46"/>
                    <a:pt x="99" y="42"/>
                  </a:cubicBezTo>
                  <a:cubicBezTo>
                    <a:pt x="94" y="38"/>
                    <a:pt x="87" y="37"/>
                    <a:pt x="79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81"/>
                    <a:pt x="46" y="81"/>
                    <a:pt x="46" y="81"/>
                  </a:cubicBezTo>
                  <a:lnTo>
                    <a:pt x="78" y="81"/>
                  </a:lnTo>
                  <a:close/>
                  <a:moveTo>
                    <a:pt x="84" y="172"/>
                  </a:moveTo>
                  <a:cubicBezTo>
                    <a:pt x="96" y="172"/>
                    <a:pt x="105" y="169"/>
                    <a:pt x="111" y="165"/>
                  </a:cubicBezTo>
                  <a:cubicBezTo>
                    <a:pt x="117" y="160"/>
                    <a:pt x="120" y="154"/>
                    <a:pt x="120" y="145"/>
                  </a:cubicBezTo>
                  <a:cubicBezTo>
                    <a:pt x="120" y="136"/>
                    <a:pt x="117" y="129"/>
                    <a:pt x="111" y="124"/>
                  </a:cubicBezTo>
                  <a:cubicBezTo>
                    <a:pt x="105" y="119"/>
                    <a:pt x="96" y="117"/>
                    <a:pt x="8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72"/>
                    <a:pt x="46" y="172"/>
                    <a:pt x="46" y="172"/>
                  </a:cubicBezTo>
                  <a:lnTo>
                    <a:pt x="84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2" name="Freeform 19"/>
            <p:cNvSpPr>
              <a:spLocks noEditPoints="1"/>
            </p:cNvSpPr>
            <p:nvPr userDrawn="1"/>
          </p:nvSpPr>
          <p:spPr bwMode="gray">
            <a:xfrm>
              <a:off x="2573338" y="5237163"/>
              <a:ext cx="627062" cy="782637"/>
            </a:xfrm>
            <a:custGeom>
              <a:avLst/>
              <a:gdLst>
                <a:gd name="T0" fmla="*/ 0 w 167"/>
                <a:gd name="T1" fmla="*/ 0 h 209"/>
                <a:gd name="T2" fmla="*/ 82 w 167"/>
                <a:gd name="T3" fmla="*/ 0 h 209"/>
                <a:gd name="T4" fmla="*/ 132 w 167"/>
                <a:gd name="T5" fmla="*/ 15 h 209"/>
                <a:gd name="T6" fmla="*/ 150 w 167"/>
                <a:gd name="T7" fmla="*/ 53 h 209"/>
                <a:gd name="T8" fmla="*/ 128 w 167"/>
                <a:gd name="T9" fmla="*/ 94 h 209"/>
                <a:gd name="T10" fmla="*/ 167 w 167"/>
                <a:gd name="T11" fmla="*/ 146 h 209"/>
                <a:gd name="T12" fmla="*/ 146 w 167"/>
                <a:gd name="T13" fmla="*/ 192 h 209"/>
                <a:gd name="T14" fmla="*/ 86 w 167"/>
                <a:gd name="T15" fmla="*/ 209 h 209"/>
                <a:gd name="T16" fmla="*/ 0 w 167"/>
                <a:gd name="T17" fmla="*/ 209 h 209"/>
                <a:gd name="T18" fmla="*/ 0 w 167"/>
                <a:gd name="T19" fmla="*/ 0 h 209"/>
                <a:gd name="T20" fmla="*/ 79 w 167"/>
                <a:gd name="T21" fmla="*/ 81 h 209"/>
                <a:gd name="T22" fmla="*/ 99 w 167"/>
                <a:gd name="T23" fmla="*/ 75 h 209"/>
                <a:gd name="T24" fmla="*/ 106 w 167"/>
                <a:gd name="T25" fmla="*/ 59 h 209"/>
                <a:gd name="T26" fmla="*/ 99 w 167"/>
                <a:gd name="T27" fmla="*/ 42 h 209"/>
                <a:gd name="T28" fmla="*/ 79 w 167"/>
                <a:gd name="T29" fmla="*/ 37 h 209"/>
                <a:gd name="T30" fmla="*/ 46 w 167"/>
                <a:gd name="T31" fmla="*/ 37 h 209"/>
                <a:gd name="T32" fmla="*/ 46 w 167"/>
                <a:gd name="T33" fmla="*/ 81 h 209"/>
                <a:gd name="T34" fmla="*/ 79 w 167"/>
                <a:gd name="T35" fmla="*/ 81 h 209"/>
                <a:gd name="T36" fmla="*/ 84 w 167"/>
                <a:gd name="T37" fmla="*/ 172 h 209"/>
                <a:gd name="T38" fmla="*/ 111 w 167"/>
                <a:gd name="T39" fmla="*/ 165 h 209"/>
                <a:gd name="T40" fmla="*/ 121 w 167"/>
                <a:gd name="T41" fmla="*/ 145 h 209"/>
                <a:gd name="T42" fmla="*/ 111 w 167"/>
                <a:gd name="T43" fmla="*/ 124 h 209"/>
                <a:gd name="T44" fmla="*/ 85 w 167"/>
                <a:gd name="T45" fmla="*/ 117 h 209"/>
                <a:gd name="T46" fmla="*/ 46 w 167"/>
                <a:gd name="T47" fmla="*/ 117 h 209"/>
                <a:gd name="T48" fmla="*/ 46 w 167"/>
                <a:gd name="T49" fmla="*/ 172 h 209"/>
                <a:gd name="T50" fmla="*/ 84 w 167"/>
                <a:gd name="T51" fmla="*/ 17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209">
                  <a:moveTo>
                    <a:pt x="0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03" y="0"/>
                    <a:pt x="120" y="5"/>
                    <a:pt x="132" y="15"/>
                  </a:cubicBezTo>
                  <a:cubicBezTo>
                    <a:pt x="144" y="24"/>
                    <a:pt x="150" y="37"/>
                    <a:pt x="150" y="53"/>
                  </a:cubicBezTo>
                  <a:cubicBezTo>
                    <a:pt x="150" y="71"/>
                    <a:pt x="143" y="84"/>
                    <a:pt x="128" y="94"/>
                  </a:cubicBezTo>
                  <a:cubicBezTo>
                    <a:pt x="154" y="103"/>
                    <a:pt x="167" y="120"/>
                    <a:pt x="167" y="146"/>
                  </a:cubicBezTo>
                  <a:cubicBezTo>
                    <a:pt x="167" y="166"/>
                    <a:pt x="160" y="182"/>
                    <a:pt x="146" y="192"/>
                  </a:cubicBezTo>
                  <a:cubicBezTo>
                    <a:pt x="132" y="203"/>
                    <a:pt x="112" y="209"/>
                    <a:pt x="86" y="209"/>
                  </a:cubicBezTo>
                  <a:cubicBezTo>
                    <a:pt x="0" y="209"/>
                    <a:pt x="0" y="209"/>
                    <a:pt x="0" y="209"/>
                  </a:cubicBezTo>
                  <a:lnTo>
                    <a:pt x="0" y="0"/>
                  </a:lnTo>
                  <a:close/>
                  <a:moveTo>
                    <a:pt x="79" y="81"/>
                  </a:moveTo>
                  <a:cubicBezTo>
                    <a:pt x="87" y="81"/>
                    <a:pt x="94" y="79"/>
                    <a:pt x="99" y="75"/>
                  </a:cubicBezTo>
                  <a:cubicBezTo>
                    <a:pt x="104" y="71"/>
                    <a:pt x="106" y="66"/>
                    <a:pt x="106" y="59"/>
                  </a:cubicBezTo>
                  <a:cubicBezTo>
                    <a:pt x="106" y="52"/>
                    <a:pt x="104" y="46"/>
                    <a:pt x="99" y="42"/>
                  </a:cubicBezTo>
                  <a:cubicBezTo>
                    <a:pt x="94" y="38"/>
                    <a:pt x="88" y="37"/>
                    <a:pt x="79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81"/>
                    <a:pt x="46" y="81"/>
                    <a:pt x="46" y="81"/>
                  </a:cubicBezTo>
                  <a:lnTo>
                    <a:pt x="79" y="81"/>
                  </a:lnTo>
                  <a:close/>
                  <a:moveTo>
                    <a:pt x="84" y="172"/>
                  </a:moveTo>
                  <a:cubicBezTo>
                    <a:pt x="96" y="172"/>
                    <a:pt x="105" y="169"/>
                    <a:pt x="111" y="165"/>
                  </a:cubicBezTo>
                  <a:cubicBezTo>
                    <a:pt x="118" y="160"/>
                    <a:pt x="121" y="154"/>
                    <a:pt x="121" y="145"/>
                  </a:cubicBezTo>
                  <a:cubicBezTo>
                    <a:pt x="121" y="136"/>
                    <a:pt x="117" y="129"/>
                    <a:pt x="111" y="124"/>
                  </a:cubicBezTo>
                  <a:cubicBezTo>
                    <a:pt x="105" y="119"/>
                    <a:pt x="96" y="117"/>
                    <a:pt x="8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72"/>
                    <a:pt x="46" y="172"/>
                    <a:pt x="46" y="172"/>
                  </a:cubicBezTo>
                  <a:lnTo>
                    <a:pt x="84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cxnSp>
        <p:nvCxnSpPr>
          <p:cNvPr id="73" name="Straight Connector 72"/>
          <p:cNvCxnSpPr/>
          <p:nvPr/>
        </p:nvCxnSpPr>
        <p:spPr bwMode="gray">
          <a:xfrm>
            <a:off x="1692854" y="6472543"/>
            <a:ext cx="0" cy="132461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 bwMode="gray">
          <a:xfrm>
            <a:off x="242214" y="426352"/>
            <a:ext cx="550971" cy="1583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sz="2400" b="1" dirty="0">
                <a:solidFill>
                  <a:schemeClr val="bg2"/>
                </a:solidFill>
              </a:rPr>
              <a:t>—</a:t>
            </a:r>
            <a:endParaRPr lang="en-US" sz="2400" b="1" dirty="0" err="1">
              <a:solidFill>
                <a:schemeClr val="bg2"/>
              </a:solidFill>
            </a:endParaRPr>
          </a:p>
        </p:txBody>
      </p:sp>
      <p:pic>
        <p:nvPicPr>
          <p:cNvPr id="16" name="Picture 19"/>
          <p:cNvPicPr>
            <a:picLocks noChangeAspect="1" noChangeArrowheads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664" y="6393976"/>
            <a:ext cx="507600" cy="19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40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90" r:id="rId2"/>
    <p:sldLayoutId id="2147483655" r:id="rId3"/>
    <p:sldLayoutId id="2147483656" r:id="rId4"/>
    <p:sldLayoutId id="2147483657" r:id="rId5"/>
    <p:sldLayoutId id="2147483658" r:id="rId6"/>
    <p:sldLayoutId id="2147483653" r:id="rId7"/>
    <p:sldLayoutId id="2147483650" r:id="rId8"/>
    <p:sldLayoutId id="2147483691" r:id="rId9"/>
    <p:sldLayoutId id="2147483661" r:id="rId10"/>
    <p:sldLayoutId id="2147483696" r:id="rId11"/>
    <p:sldLayoutId id="2147483663" r:id="rId12"/>
    <p:sldLayoutId id="2147483662" r:id="rId13"/>
    <p:sldLayoutId id="2147483664" r:id="rId14"/>
    <p:sldLayoutId id="2147483692" r:id="rId15"/>
    <p:sldLayoutId id="2147483693" r:id="rId16"/>
    <p:sldLayoutId id="2147483665" r:id="rId17"/>
    <p:sldLayoutId id="2147483667" r:id="rId18"/>
    <p:sldLayoutId id="2147483668" r:id="rId19"/>
    <p:sldLayoutId id="2147483669" r:id="rId20"/>
    <p:sldLayoutId id="2147483670" r:id="rId21"/>
    <p:sldLayoutId id="2147483700" r:id="rId22"/>
    <p:sldLayoutId id="2147483659" r:id="rId23"/>
    <p:sldLayoutId id="2147483660" r:id="rId24"/>
    <p:sldLayoutId id="2147483694" r:id="rId25"/>
    <p:sldLayoutId id="2147483677" r:id="rId26"/>
    <p:sldLayoutId id="2147483679" r:id="rId27"/>
    <p:sldLayoutId id="2147483680" r:id="rId28"/>
    <p:sldLayoutId id="2147483666" r:id="rId29"/>
    <p:sldLayoutId id="2147483672" r:id="rId30"/>
    <p:sldLayoutId id="2147483673" r:id="rId31"/>
    <p:sldLayoutId id="2147483674" r:id="rId32"/>
    <p:sldLayoutId id="2147483675" r:id="rId33"/>
    <p:sldLayoutId id="2147483676" r:id="rId34"/>
    <p:sldLayoutId id="2147483701" r:id="rId35"/>
    <p:sldLayoutId id="2147483681" r:id="rId36"/>
    <p:sldLayoutId id="2147483682" r:id="rId37"/>
    <p:sldLayoutId id="2147483702" r:id="rId38"/>
    <p:sldLayoutId id="2147483703" r:id="rId39"/>
    <p:sldLayoutId id="2147483699" r:id="rId40"/>
    <p:sldLayoutId id="2147483695" r:id="rId41"/>
    <p:sldLayoutId id="2147483683" r:id="rId42"/>
    <p:sldLayoutId id="2147483684" r:id="rId43"/>
    <p:sldLayoutId id="2147483698" r:id="rId44"/>
    <p:sldLayoutId id="2147483697" r:id="rId45"/>
    <p:sldLayoutId id="2147483685" r:id="rId46"/>
    <p:sldLayoutId id="2147483686" r:id="rId47"/>
    <p:sldLayoutId id="2147483687" r:id="rId48"/>
    <p:sldLayoutId id="2147483688" r:id="rId49"/>
    <p:sldLayoutId id="2147483689" r:id="rId50"/>
    <p:sldLayoutId id="2147483705" r:id="rId51"/>
    <p:sldLayoutId id="2147483651" r:id="rId52"/>
    <p:sldLayoutId id="2147483652" r:id="rId5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91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91" rtl="0" eaLnBrk="1" latinLnBrk="0" hangingPunct="1">
        <a:spcBef>
          <a:spcPts val="6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18" indent="-180018" algn="l" defTabSz="914491" rtl="0" eaLnBrk="1" latinLnBrk="0" hangingPunct="1">
        <a:spcBef>
          <a:spcPts val="600"/>
        </a:spcBef>
        <a:buFont typeface="ABBvoiceOffice" panose="020D0603020503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36" indent="-180018" algn="l" defTabSz="914491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218" userDrawn="1">
          <p15:clr>
            <a:srgbClr val="F26B43"/>
          </p15:clr>
        </p15:guide>
        <p15:guide id="2" pos="7469" userDrawn="1">
          <p15:clr>
            <a:srgbClr val="F26B43"/>
          </p15:clr>
        </p15:guide>
        <p15:guide id="3" pos="212" userDrawn="1">
          <p15:clr>
            <a:srgbClr val="F26B43"/>
          </p15:clr>
        </p15:guide>
        <p15:guide id="4" orient="horz" pos="3726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4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l4mQ2R0bH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2.xml"/><Relationship Id="rId5" Type="http://schemas.openxmlformats.org/officeDocument/2006/relationships/hyperlink" Target="https://eur03.safelinks.protection.outlook.com/?url=https://www.youtube.com/embed/7KTC50Lv-lo?controls%3D0%26rel%3D0&amp;data=02|01||7235179797f24736c83408d6b293a548|372ee9e09ce04033a64ac07073a91ecd|0|0|636892745984703579&amp;sdata=YWQHVw4ccPx4OINRY7zQu96Os8bWlC/hJPhYOM/FAGA%3D&amp;reserved=0" TargetMode="Externa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jpg"/><Relationship Id="rId7" Type="http://schemas.openxmlformats.org/officeDocument/2006/relationships/image" Target="../media/image38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7.jpg"/><Relationship Id="rId11" Type="http://schemas.openxmlformats.org/officeDocument/2006/relationships/image" Target="../media/image42.png"/><Relationship Id="rId5" Type="http://schemas.openxmlformats.org/officeDocument/2006/relationships/image" Target="../media/image36.jpg"/><Relationship Id="rId10" Type="http://schemas.openxmlformats.org/officeDocument/2006/relationships/image" Target="../media/image41.jpeg"/><Relationship Id="rId4" Type="http://schemas.openxmlformats.org/officeDocument/2006/relationships/image" Target="../media/image30.jpg"/><Relationship Id="rId9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emf"/><Relationship Id="rId18" Type="http://schemas.openxmlformats.org/officeDocument/2006/relationships/image" Target="../media/image56.png"/><Relationship Id="rId3" Type="http://schemas.openxmlformats.org/officeDocument/2006/relationships/image" Target="../media/image43.jpg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17" Type="http://schemas.openxmlformats.org/officeDocument/2006/relationships/image" Target="../media/image57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5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svg"/><Relationship Id="rId11" Type="http://schemas.openxmlformats.org/officeDocument/2006/relationships/image" Target="../media/image50.emf"/><Relationship Id="rId5" Type="http://schemas.openxmlformats.org/officeDocument/2006/relationships/image" Target="../media/image45.png"/><Relationship Id="rId15" Type="http://schemas.openxmlformats.org/officeDocument/2006/relationships/image" Target="../media/image54.emf"/><Relationship Id="rId10" Type="http://schemas.openxmlformats.org/officeDocument/2006/relationships/image" Target="../media/image49.emf"/><Relationship Id="rId19" Type="http://schemas.openxmlformats.org/officeDocument/2006/relationships/image" Target="../media/image57.jpg"/><Relationship Id="rId4" Type="http://schemas.openxmlformats.org/officeDocument/2006/relationships/image" Target="../media/image44.jpg"/><Relationship Id="rId9" Type="http://schemas.openxmlformats.org/officeDocument/2006/relationships/image" Target="../media/image48.emf"/><Relationship Id="rId14" Type="http://schemas.openxmlformats.org/officeDocument/2006/relationships/image" Target="../media/image53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7" Type="http://schemas.openxmlformats.org/officeDocument/2006/relationships/image" Target="../media/image77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6.jpg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7" Type="http://schemas.openxmlformats.org/officeDocument/2006/relationships/image" Target="../media/image83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82.jpg"/><Relationship Id="rId5" Type="http://schemas.openxmlformats.org/officeDocument/2006/relationships/image" Target="../media/image81.jpg"/><Relationship Id="rId4" Type="http://schemas.openxmlformats.org/officeDocument/2006/relationships/image" Target="../media/image80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08C9F4F-B707-484D-BFC3-89D212C03F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Motion business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8825B2CF-FC73-49A1-A1FC-110E53F71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0519" y="5205566"/>
            <a:ext cx="10112148" cy="504001"/>
          </a:xfrm>
        </p:spPr>
        <p:txBody>
          <a:bodyPr/>
          <a:lstStyle/>
          <a:p>
            <a:r>
              <a:rPr lang="en-GB" dirty="0"/>
              <a:t>Dairy production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xmlns="" id="{3D699FE3-3F8C-4FB0-BA54-877325450D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Boosting productivity, reliability and energy efficiency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E757F339-DE6F-4D2A-917A-08DFD34AB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Using variable speed drives, motors, </a:t>
            </a:r>
            <a:r>
              <a:rPr lang="en-GB" dirty="0" err="1"/>
              <a:t>softstarters</a:t>
            </a:r>
            <a:r>
              <a:rPr lang="en-GB" dirty="0"/>
              <a:t> and mechanical power transmission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C35F2D0F-AA68-44CA-A873-67CD736BB6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2019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FE77865-D073-48A7-9E37-2883560630B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3AXD50000477814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FBB71AD3-8D95-4AD1-A3CA-4219AD8ECA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A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797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Unlocking the potential in motor-driven applications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7A8DB10-9BF6-4473-AAA1-9EA8F472E09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Conveyors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Centrifugal separators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GB" dirty="0"/>
              <a:t>Control centrifuge speed without generating vibrations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Drive automatically changes to maximum torque above 46 Hz, achieving speed control without over-dimensioning</a:t>
            </a:r>
          </a:p>
          <a:p>
            <a:r>
              <a:rPr lang="en-GB" dirty="0"/>
              <a:t>Flying start drive function saves time and reduces equipment wear</a:t>
            </a:r>
          </a:p>
          <a:p>
            <a:r>
              <a:rPr lang="en-GB" dirty="0"/>
              <a:t>Regenerative braking feeds braking energy back into the mains, lowering energy consumption</a:t>
            </a:r>
          </a:p>
          <a:p>
            <a:r>
              <a:rPr lang="en-GB" dirty="0"/>
              <a:t>Direct torque control enables accurate control</a:t>
            </a:r>
            <a:br>
              <a:rPr lang="en-GB" dirty="0"/>
            </a:br>
            <a:r>
              <a:rPr lang="en-GB" dirty="0"/>
              <a:t>over entire speed range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GB" dirty="0"/>
              <a:t>Requirement for precise, smooth and consistent control and synchronization of conveyor speeds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Drive’s built-in brake chopper provides precise control of conveyor deceleration rate(s), without external hardware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Safe torque off (SIL3) prevents unexpected movement of conveyor</a:t>
            </a:r>
          </a:p>
          <a:p>
            <a:r>
              <a:rPr lang="en-GB" dirty="0"/>
              <a:t>Eliminate costly downtime which can lead to spoilage and waste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Best-in-class sealing system means less maintenance</a:t>
            </a:r>
            <a:br>
              <a:rPr lang="en-GB" dirty="0"/>
            </a:br>
            <a:r>
              <a:rPr lang="en-GB" dirty="0"/>
              <a:t>and increased process uptime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Motor-drive package delivers lower</a:t>
            </a:r>
            <a:br>
              <a:rPr lang="en-GB" dirty="0"/>
            </a:br>
            <a:r>
              <a:rPr lang="en-GB" dirty="0"/>
              <a:t>maintenance costs by reducing</a:t>
            </a:r>
            <a:br>
              <a:rPr lang="en-GB" dirty="0"/>
            </a:br>
            <a:r>
              <a:rPr lang="en-GB" dirty="0"/>
              <a:t>mechanical stress of gears and</a:t>
            </a:r>
            <a:br>
              <a:rPr lang="en-GB" dirty="0"/>
            </a:br>
            <a:r>
              <a:rPr lang="en-GB" dirty="0"/>
              <a:t>belts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Energy saving, improved productivity and greater safety</a:t>
            </a:r>
          </a:p>
        </p:txBody>
      </p:sp>
      <p:pic>
        <p:nvPicPr>
          <p:cNvPr id="11" name="Content Placeholder 16">
            <a:extLst>
              <a:ext uri="{FF2B5EF4-FFF2-40B4-BE49-F238E27FC236}">
                <a16:creationId xmlns:a16="http://schemas.microsoft.com/office/drawing/2014/main" xmlns="" id="{9A61B437-2C57-491B-A24D-8F304D2AD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086" y="4376195"/>
            <a:ext cx="1673352" cy="1216152"/>
          </a:xfrm>
          <a:prstGeom prst="rect">
            <a:avLst/>
          </a:prstGeom>
        </p:spPr>
      </p:pic>
      <p:pic>
        <p:nvPicPr>
          <p:cNvPr id="12" name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4071" y="4221448"/>
            <a:ext cx="1551922" cy="150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Unlocking the potential in motor-driven applications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7A8DB10-9BF6-4473-AAA1-9EA8F472E09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Mixers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Cooling towers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GB" dirty="0"/>
              <a:t>Belt driven cooling towers are costly to maintain due to mechanical parts wear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Unique cooling tower package from ABB eliminates start-up current peaks, with fewer parts, low noise level and increased safety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Lower total cost of ownership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GB" dirty="0"/>
              <a:t>High starting torque, wide mixing speed range and precise control are required to ensure best quality end products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Direct torque control optimises production speed and process up-time by providing accurate speed control and adapting to the mixing load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Safe torque off improves operational safety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Energy saving, improved productivity and greater safety</a:t>
            </a:r>
          </a:p>
        </p:txBody>
      </p:sp>
      <p:pic>
        <p:nvPicPr>
          <p:cNvPr id="11" name="Content Placeholder 26">
            <a:extLst>
              <a:ext uri="{FF2B5EF4-FFF2-40B4-BE49-F238E27FC236}">
                <a16:creationId xmlns:a16="http://schemas.microsoft.com/office/drawing/2014/main" xmlns="" id="{2759EF83-64A3-4D98-9366-15882A6F6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158" y="4298773"/>
            <a:ext cx="1040661" cy="1488724"/>
          </a:xfrm>
          <a:prstGeom prst="rect">
            <a:avLst/>
          </a:prstGeom>
        </p:spPr>
      </p:pic>
      <p:pic>
        <p:nvPicPr>
          <p:cNvPr id="12" name="Content Placeholder 20">
            <a:extLst>
              <a:ext uri="{FF2B5EF4-FFF2-40B4-BE49-F238E27FC236}">
                <a16:creationId xmlns:a16="http://schemas.microsoft.com/office/drawing/2014/main" xmlns="" id="{6F928268-6C84-4EA6-B14F-7E3866511C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881"/>
          <a:stretch/>
        </p:blipFill>
        <p:spPr>
          <a:xfrm>
            <a:off x="9884924" y="4102822"/>
            <a:ext cx="1828800" cy="168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1D145E-26A5-4172-8970-D64576697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17503EF-D611-431B-87AD-82CD2739B1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4449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Variable speed drives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23CFEAFB-23FD-4E14-BC1A-F1E6BE4A863C}"/>
              </a:ext>
            </a:extLst>
          </p:cNvPr>
          <p:cNvSpPr txBox="1">
            <a:spLocks/>
          </p:cNvSpPr>
          <p:nvPr/>
        </p:nvSpPr>
        <p:spPr>
          <a:xfrm>
            <a:off x="338736" y="1933574"/>
            <a:ext cx="3619422" cy="129730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Anti-cavitation software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Extend pump lifetime and secure the process by detecting cavitation and ensuring optimal process or liquid flow</a:t>
            </a:r>
          </a:p>
        </p:txBody>
      </p:sp>
      <p:sp>
        <p:nvSpPr>
          <p:cNvPr id="14" name="Date Placeholder 2">
            <a:extLst>
              <a:ext uri="{FF2B5EF4-FFF2-40B4-BE49-F238E27FC236}">
                <a16:creationId xmlns:a16="http://schemas.microsoft.com/office/drawing/2014/main" xmlns="" id="{BBAE0DE7-CC57-4B70-8085-9D1E3C750EAD}"/>
              </a:ext>
            </a:extLst>
          </p:cNvPr>
          <p:cNvSpPr txBox="1">
            <a:spLocks/>
          </p:cNvSpPr>
          <p:nvPr/>
        </p:nvSpPr>
        <p:spPr bwMode="gray">
          <a:xfrm>
            <a:off x="8227473" y="6469499"/>
            <a:ext cx="1162951" cy="1181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3F826AA-FE01-4F7A-ADAD-28FD4EDBEB56}" type="datetime4">
              <a:rPr lang="en-US" smtClean="0"/>
              <a:pPr/>
              <a:t>June 18, 2019</a:t>
            </a:fld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xmlns="" id="{D94E1D4D-079B-4DA6-9288-F328D7D2E1EF}"/>
              </a:ext>
            </a:extLst>
          </p:cNvPr>
          <p:cNvSpPr txBox="1">
            <a:spLocks/>
          </p:cNvSpPr>
          <p:nvPr/>
        </p:nvSpPr>
        <p:spPr bwMode="gray">
          <a:xfrm>
            <a:off x="9693220" y="6468891"/>
            <a:ext cx="676888" cy="1188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xmlns="" id="{4E5CC2C7-FB5F-4E09-9AA9-9D24055741C9}"/>
              </a:ext>
            </a:extLst>
          </p:cNvPr>
          <p:cNvSpPr txBox="1">
            <a:spLocks/>
          </p:cNvSpPr>
          <p:nvPr/>
        </p:nvSpPr>
        <p:spPr>
          <a:xfrm>
            <a:off x="291480" y="3269809"/>
            <a:ext cx="3619422" cy="129730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Energy efficiency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Control operating costs by seeing energy costs in local currency, kWh and CO</a:t>
            </a:r>
            <a:r>
              <a:rPr lang="en-GB" baseline="-25000" dirty="0"/>
              <a:t>2</a:t>
            </a:r>
            <a:r>
              <a:rPr lang="en-GB" dirty="0"/>
              <a:t> emissions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xmlns="" id="{B20FB1E7-4EC2-4EF7-A86D-7A3B85498F98}"/>
              </a:ext>
            </a:extLst>
          </p:cNvPr>
          <p:cNvSpPr txBox="1">
            <a:spLocks/>
          </p:cNvSpPr>
          <p:nvPr/>
        </p:nvSpPr>
        <p:spPr>
          <a:xfrm>
            <a:off x="338736" y="4734201"/>
            <a:ext cx="3619422" cy="129730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Flying start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Reduce wear and save time by starting a motor while the load if still spinning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xmlns="" id="{4E79553B-8402-466C-A3B7-1A09DFF3D9B5}"/>
              </a:ext>
            </a:extLst>
          </p:cNvPr>
          <p:cNvSpPr txBox="1">
            <a:spLocks/>
          </p:cNvSpPr>
          <p:nvPr/>
        </p:nvSpPr>
        <p:spPr>
          <a:xfrm>
            <a:off x="8233842" y="1883297"/>
            <a:ext cx="3619422" cy="2044178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Fieldbus compatible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Use information such as milk flow rates and separator centrifuge speeds to get the VSD to adjust motor speed and torque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Get detailed insight into productivity performance and quality control through fieldbus </a:t>
            </a:r>
            <a:r>
              <a:rPr lang="en-GB" dirty="0" err="1"/>
              <a:t>comms</a:t>
            </a:r>
            <a:r>
              <a:rPr lang="en-GB" dirty="0"/>
              <a:t> connecting VSD with plant monitoring systems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xmlns="" id="{849199BF-623B-4918-86FE-A1169709A76A}"/>
              </a:ext>
            </a:extLst>
          </p:cNvPr>
          <p:cNvSpPr txBox="1">
            <a:spLocks/>
          </p:cNvSpPr>
          <p:nvPr/>
        </p:nvSpPr>
        <p:spPr>
          <a:xfrm>
            <a:off x="8258897" y="4268187"/>
            <a:ext cx="3619422" cy="1008929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Functional safety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Safely stop applications like mixers and separators using in-built safe torque off (safety level SIL3)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A68099E4-ACD1-48EB-A208-CABD0F9BFFB8}"/>
              </a:ext>
            </a:extLst>
          </p:cNvPr>
          <p:cNvGrpSpPr/>
          <p:nvPr/>
        </p:nvGrpSpPr>
        <p:grpSpPr>
          <a:xfrm>
            <a:off x="3894930" y="2664652"/>
            <a:ext cx="1489870" cy="102870"/>
            <a:chOff x="3894930" y="2664652"/>
            <a:chExt cx="1489870" cy="10287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EE849A99-5A53-4BFE-A6FA-DBC7669DE0D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7F55BD13-E594-4E0B-917F-A5DD41438D33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087862C0-5470-4C5E-A73C-CCB8AA32E169}"/>
              </a:ext>
            </a:extLst>
          </p:cNvPr>
          <p:cNvGrpSpPr/>
          <p:nvPr/>
        </p:nvGrpSpPr>
        <p:grpSpPr>
          <a:xfrm>
            <a:off x="3900640" y="4859292"/>
            <a:ext cx="1489870" cy="102870"/>
            <a:chOff x="3894930" y="2664652"/>
            <a:chExt cx="1489870" cy="102870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2B53C7CD-A890-4DC8-941C-02C717572EE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42EC112E-2A65-40E4-997F-FCBE6788F9C9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2D25C3D5-5AA3-4165-8CAF-9332F36F70CB}"/>
              </a:ext>
            </a:extLst>
          </p:cNvPr>
          <p:cNvGrpSpPr/>
          <p:nvPr/>
        </p:nvGrpSpPr>
        <p:grpSpPr>
          <a:xfrm>
            <a:off x="3900640" y="3511382"/>
            <a:ext cx="1489870" cy="102870"/>
            <a:chOff x="3894930" y="2664652"/>
            <a:chExt cx="1489870" cy="10287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1ED15615-27CE-495E-9F99-BAA30717B6D1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E2F37350-F7E5-4FF5-B139-BA4293330BB8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31999E37-938A-4CFF-894C-BCE150D1572A}"/>
              </a:ext>
            </a:extLst>
          </p:cNvPr>
          <p:cNvGrpSpPr/>
          <p:nvPr/>
        </p:nvGrpSpPr>
        <p:grpSpPr>
          <a:xfrm rot="10800000">
            <a:off x="6580459" y="5010066"/>
            <a:ext cx="1489870" cy="102870"/>
            <a:chOff x="3894930" y="2664652"/>
            <a:chExt cx="1489870" cy="10287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23E2D8E6-DAB6-43DD-9466-EA3922F05B8A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66514D08-1DC8-47BA-8D17-679395546791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AD48E94-81A0-4281-B6BC-E4CC9746DF2E}"/>
              </a:ext>
            </a:extLst>
          </p:cNvPr>
          <p:cNvGrpSpPr/>
          <p:nvPr/>
        </p:nvGrpSpPr>
        <p:grpSpPr>
          <a:xfrm rot="10800000">
            <a:off x="6638040" y="2293604"/>
            <a:ext cx="1489870" cy="102870"/>
            <a:chOff x="3894930" y="2664652"/>
            <a:chExt cx="1489870" cy="102870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9CB80567-134B-4E4A-93C3-020632B0C6F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6C619664-1C3C-49A0-ACFE-E934F5C58A85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839" y="1856102"/>
            <a:ext cx="1836835" cy="385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1999E37-938A-4CFF-894C-BCE150D1572A}"/>
              </a:ext>
            </a:extLst>
          </p:cNvPr>
          <p:cNvGrpSpPr/>
          <p:nvPr/>
        </p:nvGrpSpPr>
        <p:grpSpPr>
          <a:xfrm rot="10800000">
            <a:off x="6582247" y="3876040"/>
            <a:ext cx="1489870" cy="102870"/>
            <a:chOff x="3894930" y="2664652"/>
            <a:chExt cx="1489870" cy="10287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23E2D8E6-DAB6-43DD-9466-EA3922F05B8A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66514D08-1DC8-47BA-8D17-679395546791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Variable speed drives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23CFEAFB-23FD-4E14-BC1A-F1E6BE4A863C}"/>
              </a:ext>
            </a:extLst>
          </p:cNvPr>
          <p:cNvSpPr txBox="1">
            <a:spLocks/>
          </p:cNvSpPr>
          <p:nvPr/>
        </p:nvSpPr>
        <p:spPr>
          <a:xfrm>
            <a:off x="338736" y="1933574"/>
            <a:ext cx="3619422" cy="129730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Low harmonics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Eliminate supply disturbances that could trip production with built-in active supply unit and integrated low harmonic line filter</a:t>
            </a:r>
          </a:p>
        </p:txBody>
      </p:sp>
      <p:sp>
        <p:nvSpPr>
          <p:cNvPr id="14" name="Date Placeholder 2">
            <a:extLst>
              <a:ext uri="{FF2B5EF4-FFF2-40B4-BE49-F238E27FC236}">
                <a16:creationId xmlns:a16="http://schemas.microsoft.com/office/drawing/2014/main" xmlns="" id="{BBAE0DE7-CC57-4B70-8085-9D1E3C750EAD}"/>
              </a:ext>
            </a:extLst>
          </p:cNvPr>
          <p:cNvSpPr txBox="1">
            <a:spLocks/>
          </p:cNvSpPr>
          <p:nvPr/>
        </p:nvSpPr>
        <p:spPr bwMode="gray">
          <a:xfrm>
            <a:off x="8227473" y="6469499"/>
            <a:ext cx="1162951" cy="1181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3F826AA-FE01-4F7A-ADAD-28FD4EDBEB56}" type="datetime4">
              <a:rPr lang="en-US" smtClean="0"/>
              <a:pPr/>
              <a:t>June 18, 2019</a:t>
            </a:fld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xmlns="" id="{D94E1D4D-079B-4DA6-9288-F328D7D2E1EF}"/>
              </a:ext>
            </a:extLst>
          </p:cNvPr>
          <p:cNvSpPr txBox="1">
            <a:spLocks/>
          </p:cNvSpPr>
          <p:nvPr/>
        </p:nvSpPr>
        <p:spPr bwMode="gray">
          <a:xfrm>
            <a:off x="9693220" y="6468891"/>
            <a:ext cx="676888" cy="1188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defRPr sz="1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xmlns="" id="{4E5CC2C7-FB5F-4E09-9AA9-9D24055741C9}"/>
              </a:ext>
            </a:extLst>
          </p:cNvPr>
          <p:cNvSpPr txBox="1">
            <a:spLocks/>
          </p:cNvSpPr>
          <p:nvPr/>
        </p:nvSpPr>
        <p:spPr>
          <a:xfrm>
            <a:off x="326847" y="3664856"/>
            <a:ext cx="3619422" cy="129730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Reduced noise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Protect staff health and safety with lower motor noise through adaptive switching frequency control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xmlns="" id="{4E79553B-8402-466C-A3B7-1A09DFF3D9B5}"/>
              </a:ext>
            </a:extLst>
          </p:cNvPr>
          <p:cNvSpPr txBox="1">
            <a:spLocks/>
          </p:cNvSpPr>
          <p:nvPr/>
        </p:nvSpPr>
        <p:spPr>
          <a:xfrm>
            <a:off x="8233842" y="1883297"/>
            <a:ext cx="3619422" cy="2044178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Repeatability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Accurately adjust conveyor speed to suit filling rates of products with varying viscosities, such as milk, yoghurt and cream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xmlns="" id="{849199BF-623B-4918-86FE-A1169709A76A}"/>
              </a:ext>
            </a:extLst>
          </p:cNvPr>
          <p:cNvSpPr txBox="1">
            <a:spLocks/>
          </p:cNvSpPr>
          <p:nvPr/>
        </p:nvSpPr>
        <p:spPr>
          <a:xfrm>
            <a:off x="8221953" y="4772651"/>
            <a:ext cx="3619422" cy="1008929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Ingress protection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IP55 for </a:t>
            </a:r>
            <a:r>
              <a:rPr lang="en-GB" dirty="0" err="1"/>
              <a:t>washdown</a:t>
            </a:r>
            <a:r>
              <a:rPr lang="en-GB" dirty="0"/>
              <a:t> zones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A68099E4-ACD1-48EB-A208-CABD0F9BFFB8}"/>
              </a:ext>
            </a:extLst>
          </p:cNvPr>
          <p:cNvGrpSpPr/>
          <p:nvPr/>
        </p:nvGrpSpPr>
        <p:grpSpPr>
          <a:xfrm>
            <a:off x="3894930" y="2664652"/>
            <a:ext cx="1489870" cy="102870"/>
            <a:chOff x="3894930" y="2664652"/>
            <a:chExt cx="1489870" cy="10287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EE849A99-5A53-4BFE-A6FA-DBC7669DE0D5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7F55BD13-E594-4E0B-917F-A5DD41438D33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087862C0-5470-4C5E-A73C-CCB8AA32E169}"/>
              </a:ext>
            </a:extLst>
          </p:cNvPr>
          <p:cNvGrpSpPr/>
          <p:nvPr/>
        </p:nvGrpSpPr>
        <p:grpSpPr>
          <a:xfrm>
            <a:off x="3939937" y="4262074"/>
            <a:ext cx="1489870" cy="102870"/>
            <a:chOff x="3894930" y="2664652"/>
            <a:chExt cx="1489870" cy="102870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2B53C7CD-A890-4DC8-941C-02C717572EE6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42EC112E-2A65-40E4-997F-FCBE6788F9C9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31999E37-938A-4CFF-894C-BCE150D1572A}"/>
              </a:ext>
            </a:extLst>
          </p:cNvPr>
          <p:cNvGrpSpPr/>
          <p:nvPr/>
        </p:nvGrpSpPr>
        <p:grpSpPr>
          <a:xfrm rot="10800000">
            <a:off x="6580459" y="5010066"/>
            <a:ext cx="1489870" cy="102870"/>
            <a:chOff x="3894930" y="2664652"/>
            <a:chExt cx="1489870" cy="10287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23E2D8E6-DAB6-43DD-9466-EA3922F05B8A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66514D08-1DC8-47BA-8D17-679395546791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AD48E94-81A0-4281-B6BC-E4CC9746DF2E}"/>
              </a:ext>
            </a:extLst>
          </p:cNvPr>
          <p:cNvGrpSpPr/>
          <p:nvPr/>
        </p:nvGrpSpPr>
        <p:grpSpPr>
          <a:xfrm rot="10800000">
            <a:off x="6638040" y="2293604"/>
            <a:ext cx="1489870" cy="102870"/>
            <a:chOff x="3894930" y="2664652"/>
            <a:chExt cx="1489870" cy="102870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9CB80567-134B-4E4A-93C3-020632B0C6F9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958158" y="2715491"/>
              <a:ext cx="1426642" cy="0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6C619664-1C3C-49A0-ACFE-E934F5C58A85}"/>
                </a:ext>
              </a:extLst>
            </p:cNvPr>
            <p:cNvSpPr/>
            <p:nvPr/>
          </p:nvSpPr>
          <p:spPr bwMode="gray">
            <a:xfrm>
              <a:off x="3894930" y="2664652"/>
              <a:ext cx="94818" cy="10287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</p:grp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xmlns="" id="{4E79553B-8402-466C-A3B7-1A09DFF3D9B5}"/>
              </a:ext>
            </a:extLst>
          </p:cNvPr>
          <p:cNvSpPr txBox="1">
            <a:spLocks/>
          </p:cNvSpPr>
          <p:nvPr/>
        </p:nvSpPr>
        <p:spPr>
          <a:xfrm>
            <a:off x="8221953" y="3461608"/>
            <a:ext cx="3619422" cy="2044178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Soft pipe filling</a:t>
            </a:r>
          </a:p>
          <a:p>
            <a:pPr lvl="1">
              <a:buFont typeface="ABBvoice" panose="020D0603020503020204" pitchFamily="34" charset="0"/>
              <a:buChar char="–"/>
            </a:pPr>
            <a:r>
              <a:rPr lang="en-GB" dirty="0"/>
              <a:t>Increase lifetime of piping and pump system by avoiding pressure peaks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839" y="1856102"/>
            <a:ext cx="1836835" cy="385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 err="1"/>
              <a:t>Softstarters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D8E0889-9739-43B7-BA72-BDA8A549A6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477"/>
          <a:stretch/>
        </p:blipFill>
        <p:spPr>
          <a:xfrm>
            <a:off x="4588210" y="1898217"/>
            <a:ext cx="2720036" cy="4058516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F2D7FE20-802D-4CB5-928F-F334A92749CE}"/>
              </a:ext>
            </a:extLst>
          </p:cNvPr>
          <p:cNvSpPr txBox="1">
            <a:spLocks/>
          </p:cNvSpPr>
          <p:nvPr/>
        </p:nvSpPr>
        <p:spPr>
          <a:xfrm>
            <a:off x="338736" y="1933573"/>
            <a:ext cx="3619422" cy="1837065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Built-in bypass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Reduce system complexity and size, saving time and money during installation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Reduce heat generation from internal losses by activating bypass at full speed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xmlns="" id="{16FF3372-6116-4DB9-88AC-4B81CE768BC9}"/>
              </a:ext>
            </a:extLst>
          </p:cNvPr>
          <p:cNvSpPr txBox="1">
            <a:spLocks/>
          </p:cNvSpPr>
          <p:nvPr/>
        </p:nvSpPr>
        <p:spPr>
          <a:xfrm>
            <a:off x="330387" y="4339895"/>
            <a:ext cx="3558380" cy="1145722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Harsh environment use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Ensure uninterrupted production in dusty or wet environments with IP66 keypad and coated electronics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xmlns="" id="{C0CE3E5C-7B9F-469F-942F-D3985A2ECE72}"/>
              </a:ext>
            </a:extLst>
          </p:cNvPr>
          <p:cNvSpPr txBox="1">
            <a:spLocks/>
          </p:cNvSpPr>
          <p:nvPr/>
        </p:nvSpPr>
        <p:spPr>
          <a:xfrm>
            <a:off x="8233842" y="3130456"/>
            <a:ext cx="3619422" cy="1262791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Flexible communication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Operate in local and remote mode by accessing all major communication protocols and built-in Modbus-RTU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A54484A3-C93D-4E6A-9BC9-9C7B0198B3B9}"/>
              </a:ext>
            </a:extLst>
          </p:cNvPr>
          <p:cNvCxnSpPr>
            <a:cxnSpLocks/>
          </p:cNvCxnSpPr>
          <p:nvPr/>
        </p:nvCxnSpPr>
        <p:spPr bwMode="gray">
          <a:xfrm>
            <a:off x="3958158" y="2715491"/>
            <a:ext cx="878002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B008FB0C-CE61-4E81-9AA2-2D1816389CCE}"/>
              </a:ext>
            </a:extLst>
          </p:cNvPr>
          <p:cNvSpPr/>
          <p:nvPr/>
        </p:nvSpPr>
        <p:spPr bwMode="gray">
          <a:xfrm>
            <a:off x="3894930" y="2664652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4AE68204-85FF-48E0-A38C-581B470D12CA}"/>
              </a:ext>
            </a:extLst>
          </p:cNvPr>
          <p:cNvCxnSpPr>
            <a:cxnSpLocks/>
          </p:cNvCxnSpPr>
          <p:nvPr/>
        </p:nvCxnSpPr>
        <p:spPr bwMode="gray">
          <a:xfrm>
            <a:off x="3963868" y="4910131"/>
            <a:ext cx="872292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B952C78B-053F-4A1D-BC59-D54CCEACBD5C}"/>
              </a:ext>
            </a:extLst>
          </p:cNvPr>
          <p:cNvSpPr/>
          <p:nvPr/>
        </p:nvSpPr>
        <p:spPr bwMode="gray">
          <a:xfrm>
            <a:off x="3900640" y="4859292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78D8A2BD-9D50-448F-BC37-F13C28A521E1}"/>
              </a:ext>
            </a:extLst>
          </p:cNvPr>
          <p:cNvCxnSpPr>
            <a:cxnSpLocks/>
          </p:cNvCxnSpPr>
          <p:nvPr/>
        </p:nvCxnSpPr>
        <p:spPr bwMode="gray">
          <a:xfrm>
            <a:off x="7097598" y="3770639"/>
            <a:ext cx="872292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78834653-5DF9-4B10-B468-559D309513B0}"/>
              </a:ext>
            </a:extLst>
          </p:cNvPr>
          <p:cNvSpPr/>
          <p:nvPr/>
        </p:nvSpPr>
        <p:spPr bwMode="gray">
          <a:xfrm>
            <a:off x="7938298" y="3719204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</p:spTree>
    <p:extLst>
      <p:ext uri="{BB962C8B-B14F-4D97-AF65-F5344CB8AC3E}">
        <p14:creationId xmlns:p14="http://schemas.microsoft.com/office/powerpoint/2010/main" val="180421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xmlns="" id="{4BEA39BF-9624-497C-A6C4-F322A1C657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6426" y="1877020"/>
            <a:ext cx="1246970" cy="110426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Motors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409159" y="5557520"/>
            <a:ext cx="4559322" cy="500072"/>
          </a:xfrm>
        </p:spPr>
        <p:txBody>
          <a:bodyPr/>
          <a:lstStyle/>
          <a:p>
            <a:pPr lvl="8"/>
            <a:r>
              <a:rPr lang="en-US" sz="1200" dirty="0">
                <a:hlinkClick r:id="rId3"/>
              </a:rPr>
              <a:t>https://www.youtube.com/watch?v=Nl4mQ2R0bH4</a:t>
            </a:r>
            <a:endParaRPr lang="en-US" sz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95E4F9AF-BC5C-4A92-922E-1397AFCEBCFC}"/>
              </a:ext>
            </a:extLst>
          </p:cNvPr>
          <p:cNvSpPr txBox="1">
            <a:spLocks/>
          </p:cNvSpPr>
          <p:nvPr/>
        </p:nvSpPr>
        <p:spPr>
          <a:xfrm>
            <a:off x="322915" y="1913947"/>
            <a:ext cx="4353937" cy="2290573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Food Zone 1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/>
              <a:t>IP69 for water rating ensures suitability for aggressive, clean in place </a:t>
            </a:r>
            <a:r>
              <a:rPr lang="en-US" dirty="0" err="1"/>
              <a:t>washdown</a:t>
            </a:r>
            <a:r>
              <a:rPr lang="en-US" dirty="0"/>
              <a:t> procedures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/>
              <a:t>Uses H1 grease to lower risk of food contamination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45FDB2CE-D6F0-448D-96B7-88CF6F474BA1}"/>
              </a:ext>
            </a:extLst>
          </p:cNvPr>
          <p:cNvCxnSpPr>
            <a:cxnSpLocks/>
            <a:stCxn id="60" idx="2"/>
          </p:cNvCxnSpPr>
          <p:nvPr/>
        </p:nvCxnSpPr>
        <p:spPr bwMode="gray">
          <a:xfrm flipV="1">
            <a:off x="1969737" y="2062614"/>
            <a:ext cx="3994183" cy="6262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xmlns="" id="{435433C1-1981-49F5-83DE-7BA2C43C9CE6}"/>
              </a:ext>
            </a:extLst>
          </p:cNvPr>
          <p:cNvSpPr/>
          <p:nvPr/>
        </p:nvSpPr>
        <p:spPr bwMode="gray">
          <a:xfrm>
            <a:off x="1969737" y="2017441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xmlns="" id="{46997EDE-C567-44A8-9F6A-605F0CC1288F}"/>
              </a:ext>
            </a:extLst>
          </p:cNvPr>
          <p:cNvSpPr txBox="1">
            <a:spLocks/>
          </p:cNvSpPr>
          <p:nvPr/>
        </p:nvSpPr>
        <p:spPr>
          <a:xfrm>
            <a:off x="7533062" y="3269087"/>
            <a:ext cx="4320203" cy="212852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Splash Zone 2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Eliminate risk of paint chips entering food chain with paint-free motor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Uses H1 grease to lower risk of food contamination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Surface is easy to clean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xmlns="" id="{18BBEDF9-E695-4BD8-8B4F-87E34565EB37}"/>
              </a:ext>
            </a:extLst>
          </p:cNvPr>
          <p:cNvSpPr txBox="1">
            <a:spLocks/>
          </p:cNvSpPr>
          <p:nvPr/>
        </p:nvSpPr>
        <p:spPr>
          <a:xfrm>
            <a:off x="354745" y="4552881"/>
            <a:ext cx="4322107" cy="1376166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Dry Zone 3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Prevent dust explosions with certified dust ignition proof motors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</a:t>
            </a:r>
            <a:r>
              <a:rPr lang="en-GB" dirty="0" err="1"/>
              <a:t>Ability</a:t>
            </a:r>
            <a:r>
              <a:rPr lang="en-GB" baseline="30000" dirty="0" err="1"/>
              <a:t>TM</a:t>
            </a:r>
            <a:r>
              <a:rPr lang="en-GB" dirty="0"/>
              <a:t> Smart Sensor ready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Widest product offering</a:t>
            </a:r>
            <a:endParaRPr lang="fi-FI" dirty="0"/>
          </a:p>
          <a:p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6F3E587A-2564-4954-A45E-0D3AB9E26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574" y="4456417"/>
            <a:ext cx="2011889" cy="1472630"/>
          </a:xfrm>
          <a:prstGeom prst="rect">
            <a:avLst/>
          </a:prstGeom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6B6F6F8F-0189-47BD-A7BF-7A4FA504C136}"/>
              </a:ext>
            </a:extLst>
          </p:cNvPr>
          <p:cNvCxnSpPr>
            <a:cxnSpLocks/>
          </p:cNvCxnSpPr>
          <p:nvPr/>
        </p:nvCxnSpPr>
        <p:spPr bwMode="gray">
          <a:xfrm>
            <a:off x="2007259" y="4719574"/>
            <a:ext cx="363154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348496D2-96F1-4FBB-87DA-A472F4A5634B}"/>
              </a:ext>
            </a:extLst>
          </p:cNvPr>
          <p:cNvSpPr/>
          <p:nvPr/>
        </p:nvSpPr>
        <p:spPr bwMode="gray">
          <a:xfrm>
            <a:off x="7411678" y="3377565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4E1C23C-DA32-4D9D-BB18-6397A57110B2}"/>
              </a:ext>
            </a:extLst>
          </p:cNvPr>
          <p:cNvSpPr/>
          <p:nvPr/>
        </p:nvSpPr>
        <p:spPr bwMode="gray">
          <a:xfrm>
            <a:off x="1959850" y="4663810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5134" y="3259308"/>
            <a:ext cx="1494615" cy="1013831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27079921-A010-4844-86FB-9C78D2D2D342}"/>
              </a:ext>
            </a:extLst>
          </p:cNvPr>
          <p:cNvCxnSpPr>
            <a:cxnSpLocks/>
          </p:cNvCxnSpPr>
          <p:nvPr/>
        </p:nvCxnSpPr>
        <p:spPr bwMode="gray">
          <a:xfrm>
            <a:off x="6718041" y="3421708"/>
            <a:ext cx="73144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4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32367" y="1085213"/>
            <a:ext cx="11520898" cy="504000"/>
          </a:xfrm>
        </p:spPr>
        <p:txBody>
          <a:bodyPr/>
          <a:lstStyle/>
          <a:p>
            <a:r>
              <a:rPr lang="en-GB" dirty="0"/>
              <a:t>Mounted bearings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95E4F9AF-BC5C-4A92-922E-1397AFCEBCFC}"/>
              </a:ext>
            </a:extLst>
          </p:cNvPr>
          <p:cNvSpPr txBox="1">
            <a:spLocks/>
          </p:cNvSpPr>
          <p:nvPr/>
        </p:nvSpPr>
        <p:spPr>
          <a:xfrm>
            <a:off x="338734" y="1935855"/>
            <a:ext cx="4314543" cy="1884313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Food Zone 1</a:t>
            </a:r>
          </a:p>
          <a:p>
            <a:pPr marL="342900" indent="-342900">
              <a:buFont typeface="ABBvoice" panose="020D0603020503020204" pitchFamily="34" charset="0"/>
              <a:buChar char="–"/>
            </a:pPr>
            <a:r>
              <a:rPr lang="en-GB" dirty="0"/>
              <a:t>Smooth stainless-steel housing without a grease fitting to minimize </a:t>
            </a:r>
            <a:r>
              <a:rPr lang="en-GB" dirty="0" err="1"/>
              <a:t>harboring</a:t>
            </a:r>
            <a:r>
              <a:rPr lang="en-GB" dirty="0"/>
              <a:t> points</a:t>
            </a:r>
          </a:p>
          <a:p>
            <a:pPr marL="342900" indent="-342900">
              <a:buFont typeface="ABBvoice" panose="020D0603020503020204" pitchFamily="34" charset="0"/>
              <a:buChar char="–"/>
            </a:pPr>
            <a:r>
              <a:rPr lang="en-GB" dirty="0"/>
              <a:t>IP69 for water rating for aggressive, clean-in-place washdown procedures </a:t>
            </a:r>
          </a:p>
          <a:p>
            <a:pPr marL="342900" indent="-342900">
              <a:buFont typeface="ABBvoice" panose="020D0603020503020204" pitchFamily="34" charset="0"/>
              <a:buChar char="–"/>
            </a:pPr>
            <a:r>
              <a:rPr lang="en-GB" dirty="0"/>
              <a:t>Sealed and </a:t>
            </a:r>
            <a:r>
              <a:rPr lang="en-GB" dirty="0" err="1"/>
              <a:t>lubed</a:t>
            </a:r>
            <a:r>
              <a:rPr lang="en-GB" dirty="0"/>
              <a:t>-for-life bearings to minimize maintenance costs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45FDB2CE-D6F0-448D-96B7-88CF6F474BA1}"/>
              </a:ext>
            </a:extLst>
          </p:cNvPr>
          <p:cNvCxnSpPr>
            <a:cxnSpLocks/>
            <a:stCxn id="22" idx="2"/>
          </p:cNvCxnSpPr>
          <p:nvPr/>
        </p:nvCxnSpPr>
        <p:spPr bwMode="gray">
          <a:xfrm>
            <a:off x="1969737" y="2079036"/>
            <a:ext cx="349863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xmlns="" id="{46997EDE-C567-44A8-9F6A-605F0CC1288F}"/>
              </a:ext>
            </a:extLst>
          </p:cNvPr>
          <p:cNvSpPr txBox="1">
            <a:spLocks/>
          </p:cNvSpPr>
          <p:nvPr/>
        </p:nvSpPr>
        <p:spPr>
          <a:xfrm>
            <a:off x="7538723" y="1935481"/>
            <a:ext cx="4318315" cy="174324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Splash Zone 2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Stainless steel or corrosion resistance bearings in stainless or polymer housing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Extend bearing life in harsh washdown conditions using factory-filled food grade grease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xmlns="" id="{18BBEDF9-E695-4BD8-8B4F-87E34565EB37}"/>
              </a:ext>
            </a:extLst>
          </p:cNvPr>
          <p:cNvSpPr txBox="1">
            <a:spLocks/>
          </p:cNvSpPr>
          <p:nvPr/>
        </p:nvSpPr>
        <p:spPr>
          <a:xfrm>
            <a:off x="7569331" y="3818700"/>
            <a:ext cx="4318314" cy="2102128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Dry Zone 3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Multiple housing styles, bore sizes and locking mechanisms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Variety of sealing options to protect the bearing from contamination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Roller bearings have patented easy-on, easy-off adapter mounting and removal system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</a:t>
            </a:r>
            <a:r>
              <a:rPr lang="en-GB" dirty="0" err="1"/>
              <a:t>Ability</a:t>
            </a:r>
            <a:r>
              <a:rPr lang="en-GB" baseline="30000" dirty="0" err="1"/>
              <a:t>TM</a:t>
            </a:r>
            <a:r>
              <a:rPr lang="en-GB" dirty="0"/>
              <a:t> Smart Sensor ready</a:t>
            </a:r>
          </a:p>
        </p:txBody>
      </p:sp>
      <p:pic>
        <p:nvPicPr>
          <p:cNvPr id="23" name="Picture 22" descr="A close up of a speaker&#10;&#10;Description automatically generated">
            <a:extLst>
              <a:ext uri="{FF2B5EF4-FFF2-40B4-BE49-F238E27FC236}">
                <a16:creationId xmlns:a16="http://schemas.microsoft.com/office/drawing/2014/main" xmlns="" id="{A5C1F392-E1B1-4EC1-A0D5-7461B4B939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51" t="9848" r="13412" b="9949"/>
          <a:stretch/>
        </p:blipFill>
        <p:spPr>
          <a:xfrm>
            <a:off x="5468367" y="1935855"/>
            <a:ext cx="1255266" cy="1103179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27079921-A010-4844-86FB-9C78D2D2D342}"/>
              </a:ext>
            </a:extLst>
          </p:cNvPr>
          <p:cNvCxnSpPr>
            <a:cxnSpLocks/>
          </p:cNvCxnSpPr>
          <p:nvPr/>
        </p:nvCxnSpPr>
        <p:spPr bwMode="gray">
          <a:xfrm>
            <a:off x="6373351" y="2092371"/>
            <a:ext cx="1058689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6B6F6F8F-0189-47BD-A7BF-7A4FA504C136}"/>
              </a:ext>
            </a:extLst>
          </p:cNvPr>
          <p:cNvCxnSpPr>
            <a:cxnSpLocks/>
          </p:cNvCxnSpPr>
          <p:nvPr/>
        </p:nvCxnSpPr>
        <p:spPr bwMode="gray">
          <a:xfrm flipV="1">
            <a:off x="7076060" y="3990261"/>
            <a:ext cx="406783" cy="233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BBAC8D7-A3DB-445E-8E3A-107E8D8D07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20" t="14119" r="12100" b="8346"/>
          <a:stretch/>
        </p:blipFill>
        <p:spPr>
          <a:xfrm>
            <a:off x="5292026" y="4821892"/>
            <a:ext cx="1452881" cy="11298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E719895-C5CC-406E-901D-D64AC5C51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386" y="3215355"/>
            <a:ext cx="2120554" cy="15544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F286DC7-6017-48A8-B8FB-7EC9B0535F50}"/>
              </a:ext>
            </a:extLst>
          </p:cNvPr>
          <p:cNvSpPr/>
          <p:nvPr/>
        </p:nvSpPr>
        <p:spPr>
          <a:xfrm>
            <a:off x="216815" y="5663410"/>
            <a:ext cx="6406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u="sng" dirty="0">
                <a:solidFill>
                  <a:srgbClr val="0563C1"/>
                </a:solidFill>
                <a:ea typeface="Calibri" panose="020F0502020204030204" pitchFamily="34" charset="0"/>
                <a:hlinkClick r:id="rId5"/>
              </a:rPr>
              <a:t>https://www.youtube.com/embed/7KTC50Lv-lo?controls=0&amp;rel=0</a:t>
            </a:r>
            <a:endParaRPr lang="fi-FI" sz="1200" dirty="0">
              <a:ea typeface="Calibri" panose="020F050202020403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D2CC498A-1D62-44C4-B46E-C81B152F32B7}"/>
              </a:ext>
            </a:extLst>
          </p:cNvPr>
          <p:cNvSpPr/>
          <p:nvPr/>
        </p:nvSpPr>
        <p:spPr bwMode="gray">
          <a:xfrm>
            <a:off x="1969737" y="2027601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4C60D33-7D4D-4CF6-9AAD-3389C5819532}"/>
              </a:ext>
            </a:extLst>
          </p:cNvPr>
          <p:cNvSpPr/>
          <p:nvPr/>
        </p:nvSpPr>
        <p:spPr bwMode="gray">
          <a:xfrm>
            <a:off x="7432040" y="2040936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FF3A8C8A-05C0-499A-BF94-52EA209779DE}"/>
              </a:ext>
            </a:extLst>
          </p:cNvPr>
          <p:cNvSpPr/>
          <p:nvPr/>
        </p:nvSpPr>
        <p:spPr bwMode="gray">
          <a:xfrm>
            <a:off x="7432040" y="3938826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</p:spTree>
    <p:extLst>
      <p:ext uri="{BB962C8B-B14F-4D97-AF65-F5344CB8AC3E}">
        <p14:creationId xmlns:p14="http://schemas.microsoft.com/office/powerpoint/2010/main" val="168466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32367" y="1085213"/>
            <a:ext cx="11520898" cy="504000"/>
          </a:xfrm>
        </p:spPr>
        <p:txBody>
          <a:bodyPr/>
          <a:lstStyle/>
          <a:p>
            <a:r>
              <a:rPr lang="en-GB" dirty="0"/>
              <a:t>Gearing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95E4F9AF-BC5C-4A92-922E-1397AFCEBCFC}"/>
              </a:ext>
            </a:extLst>
          </p:cNvPr>
          <p:cNvSpPr txBox="1">
            <a:spLocks/>
          </p:cNvSpPr>
          <p:nvPr/>
        </p:nvSpPr>
        <p:spPr>
          <a:xfrm>
            <a:off x="322916" y="1913947"/>
            <a:ext cx="4333916" cy="2081043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Food Zone 1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Two-piece harsh duty seal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Factory-filled USDA/FDA compliant using H1 food grade synthetic oil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Totally enclosed, no paths for contamination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Some models available in quill style or 3-piece coupled NEMA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xmlns="" id="{45FDB2CE-D6F0-448D-96B7-88CF6F474BA1}"/>
              </a:ext>
            </a:extLst>
          </p:cNvPr>
          <p:cNvCxnSpPr>
            <a:cxnSpLocks/>
            <a:stCxn id="60" idx="2"/>
          </p:cNvCxnSpPr>
          <p:nvPr/>
        </p:nvCxnSpPr>
        <p:spPr bwMode="gray">
          <a:xfrm flipV="1">
            <a:off x="1958307" y="2059351"/>
            <a:ext cx="3007232" cy="712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xmlns="" id="{435433C1-1981-49F5-83DE-7BA2C43C9CE6}"/>
              </a:ext>
            </a:extLst>
          </p:cNvPr>
          <p:cNvSpPr/>
          <p:nvPr/>
        </p:nvSpPr>
        <p:spPr bwMode="gray">
          <a:xfrm>
            <a:off x="1958307" y="2015040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xmlns="" id="{46997EDE-C567-44A8-9F6A-605F0CC1288F}"/>
              </a:ext>
            </a:extLst>
          </p:cNvPr>
          <p:cNvSpPr txBox="1">
            <a:spLocks/>
          </p:cNvSpPr>
          <p:nvPr/>
        </p:nvSpPr>
        <p:spPr>
          <a:xfrm>
            <a:off x="7508250" y="3429000"/>
            <a:ext cx="4360834" cy="1750065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Splash Zone 2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13 step coating system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Provides 3x the corrosion resistance of epoxy paint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Factory-filled USDA/FDA compliant using H1 food grade synthetic oil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xmlns="" id="{18BBEDF9-E695-4BD8-8B4F-87E34565EB37}"/>
              </a:ext>
            </a:extLst>
          </p:cNvPr>
          <p:cNvSpPr txBox="1">
            <a:spLocks/>
          </p:cNvSpPr>
          <p:nvPr/>
        </p:nvSpPr>
        <p:spPr>
          <a:xfrm>
            <a:off x="336550" y="4472633"/>
            <a:ext cx="4305410" cy="1441205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Dry Zone 3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Premium sealing systems used to keep contaminants out and lubrication in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Accessories available for protection and safety in high humidity, excessive dusty and dirty, or even extremely dry environments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4CCC273E-7ED4-43F7-A335-0B48C656BDF3}"/>
              </a:ext>
            </a:extLst>
          </p:cNvPr>
          <p:cNvSpPr/>
          <p:nvPr/>
        </p:nvSpPr>
        <p:spPr bwMode="gray">
          <a:xfrm>
            <a:off x="1918209" y="4569225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pic>
        <p:nvPicPr>
          <p:cNvPr id="19" name="Picture 18" descr="A close up of an engine&#10;&#10;Description automatically generated">
            <a:extLst>
              <a:ext uri="{FF2B5EF4-FFF2-40B4-BE49-F238E27FC236}">
                <a16:creationId xmlns:a16="http://schemas.microsoft.com/office/drawing/2014/main" xmlns="" id="{D647A26E-142E-4BBB-8631-1BAC5258A6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46" t="9949" r="4618" b="13750"/>
          <a:stretch/>
        </p:blipFill>
        <p:spPr>
          <a:xfrm>
            <a:off x="5185853" y="1913947"/>
            <a:ext cx="1565477" cy="10430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F8E24FF-8004-4913-BE99-5D7733098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664" y="3181221"/>
            <a:ext cx="2068628" cy="1371600"/>
          </a:xfrm>
          <a:prstGeom prst="rect">
            <a:avLst/>
          </a:prstGeom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6B6F6F8F-0189-47BD-A7BF-7A4FA504C136}"/>
              </a:ext>
            </a:extLst>
          </p:cNvPr>
          <p:cNvCxnSpPr>
            <a:cxnSpLocks/>
          </p:cNvCxnSpPr>
          <p:nvPr/>
        </p:nvCxnSpPr>
        <p:spPr bwMode="gray">
          <a:xfrm>
            <a:off x="1977037" y="4621568"/>
            <a:ext cx="3516613" cy="59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0CFEB09-CAA6-45AC-A57B-8EF8B9B22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3650" y="4598827"/>
            <a:ext cx="1435656" cy="1463040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27079921-A010-4844-86FB-9C78D2D2D342}"/>
              </a:ext>
            </a:extLst>
          </p:cNvPr>
          <p:cNvCxnSpPr>
            <a:cxnSpLocks/>
          </p:cNvCxnSpPr>
          <p:nvPr/>
        </p:nvCxnSpPr>
        <p:spPr bwMode="gray">
          <a:xfrm>
            <a:off x="6136640" y="3586642"/>
            <a:ext cx="129541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348496D2-96F1-4FBB-87DA-A472F4A5634B}"/>
              </a:ext>
            </a:extLst>
          </p:cNvPr>
          <p:cNvSpPr/>
          <p:nvPr/>
        </p:nvSpPr>
        <p:spPr bwMode="gray">
          <a:xfrm>
            <a:off x="7384641" y="3528529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</p:spTree>
    <p:extLst>
      <p:ext uri="{BB962C8B-B14F-4D97-AF65-F5344CB8AC3E}">
        <p14:creationId xmlns:p14="http://schemas.microsoft.com/office/powerpoint/2010/main" val="293927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Drives and motors packages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xmlns="" id="{A949466A-0FD2-44E1-BF90-4B6482703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120" y="3129653"/>
            <a:ext cx="1503680" cy="1503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C5D524C-FDA5-45C8-94CB-FECCC8084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83" y="3051077"/>
            <a:ext cx="1859280" cy="1706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C8292C2-DA9A-4B02-94FF-2A099F380D1C}"/>
              </a:ext>
            </a:extLst>
          </p:cNvPr>
          <p:cNvSpPr txBox="1"/>
          <p:nvPr/>
        </p:nvSpPr>
        <p:spPr bwMode="gray">
          <a:xfrm>
            <a:off x="5480090" y="3129653"/>
            <a:ext cx="914400" cy="170688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ctr"/>
            <a:r>
              <a:rPr lang="en-GB" sz="9600" dirty="0"/>
              <a:t>+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xmlns="" id="{7EFDAF52-D35A-4C20-B999-1941DE105F1F}"/>
              </a:ext>
            </a:extLst>
          </p:cNvPr>
          <p:cNvSpPr txBox="1">
            <a:spLocks/>
          </p:cNvSpPr>
          <p:nvPr/>
        </p:nvSpPr>
        <p:spPr>
          <a:xfrm>
            <a:off x="350791" y="1959682"/>
            <a:ext cx="3784330" cy="3955342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FF0000"/>
                </a:solidFill>
              </a:rPr>
              <a:t>Synchronous reluctance motor (</a:t>
            </a:r>
            <a:r>
              <a:rPr lang="en-GB" b="1" dirty="0" err="1">
                <a:solidFill>
                  <a:srgbClr val="FF0000"/>
                </a:solidFill>
              </a:rPr>
              <a:t>SynRM</a:t>
            </a:r>
            <a:r>
              <a:rPr lang="en-GB" b="1" dirty="0">
                <a:solidFill>
                  <a:srgbClr val="FF0000"/>
                </a:solidFill>
              </a:rPr>
              <a:t>) and drive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High efficiency IE4+ motor and drive packages saves energy across all dairy applications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Suitable for retrofits, motor same size as IE2 induction motor of same power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Upgrading to highest efficiency level is easy without mechanical mods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Motor runs very quietly compared to induction motor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No rotor currents means losses totally eliminated, leading to improved efficiency, longer bearing lifetime and less dissipated heat losses 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xmlns="" id="{371F469D-8CCC-44A4-A91A-36840BE3A9EF}"/>
              </a:ext>
            </a:extLst>
          </p:cNvPr>
          <p:cNvSpPr txBox="1">
            <a:spLocks/>
          </p:cNvSpPr>
          <p:nvPr/>
        </p:nvSpPr>
        <p:spPr>
          <a:xfrm>
            <a:off x="8275349" y="4084693"/>
            <a:ext cx="3560512" cy="150368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Cooling tower packages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Reduce energy, vibration, noise and maintenance costs using a package that removes the gearbox from cooling towers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Special low-speed permanent-magnet motor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xmlns="" id="{4A9FB10B-7191-43E7-A50B-DE44F6FD2E0A}"/>
              </a:ext>
            </a:extLst>
          </p:cNvPr>
          <p:cNvSpPr txBox="1">
            <a:spLocks/>
          </p:cNvSpPr>
          <p:nvPr/>
        </p:nvSpPr>
        <p:spPr>
          <a:xfrm>
            <a:off x="8275349" y="1949562"/>
            <a:ext cx="3565860" cy="1931931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Globally certified motors and drives packages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Tested and certified motors and drives for potentially explosive atmospheres </a:t>
            </a:r>
          </a:p>
          <a:p>
            <a:pPr marL="465768" lvl="1" indent="-285750">
              <a:buFont typeface="Arial" panose="020B0604020202020204" pitchFamily="34" charset="0"/>
              <a:buChar char="•"/>
            </a:pPr>
            <a:r>
              <a:rPr lang="en-GB" dirty="0"/>
              <a:t>Guarantee people and plant safety according to global regulations</a:t>
            </a:r>
          </a:p>
        </p:txBody>
      </p:sp>
    </p:spTree>
    <p:extLst>
      <p:ext uri="{BB962C8B-B14F-4D97-AF65-F5344CB8AC3E}">
        <p14:creationId xmlns:p14="http://schemas.microsoft.com/office/powerpoint/2010/main" val="352883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1BC39FF1-FF5A-42BC-9C25-D5AE32B9A073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Challenges facing dairy production personnel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Dairy production stages benefitting from motors and drives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Unlocking the potential in motor-driven applications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Dairy-specific features and functions of ABB products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From factory floor to cloud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Keeping production running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With you, wherever you are in the world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endParaRPr lang="en-GB" dirty="0"/>
          </a:p>
          <a:p>
            <a:pPr marL="285750" indent="-285750">
              <a:buFont typeface="ABBvoice" panose="020D0603020503020204" pitchFamily="34" charset="0"/>
              <a:buChar char="–"/>
            </a:pPr>
            <a:endParaRPr lang="en-GB" dirty="0"/>
          </a:p>
          <a:p>
            <a:pPr marL="285750" indent="-285750">
              <a:buFont typeface="ABBvoice" panose="020D0603020503020204" pitchFamily="34" charset="0"/>
              <a:buChar char="–"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66634072-2683-4964-A3DC-9EBF652D8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 production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10787A-5992-4C29-ACDA-5F53C5C76588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ED11F41-F59E-4148-82B4-D5604C9DFCBD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18A8A66-BD7C-4369-BDBB-8DEBD1FE213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677FC3-999E-4041-B574-5F7B2746360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A01D9982-14C1-475E-AA59-98A12C3A1FD3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Content of this presentation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367" y="1931197"/>
            <a:ext cx="2662856" cy="39778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813" y="1930589"/>
            <a:ext cx="2651554" cy="397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8903D0D-06F4-42E7-B027-7305E5711F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From factory floor to cloud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3E48293-BD4E-4FF0-B613-2E63CB3F6B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726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413D593-4FB7-47F8-B5B5-F9633195746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D8CE800-5E7D-4B2A-9EFA-19359F23529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DA2D124-73B0-4741-87DD-F31F2F07034A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1E2604E-D5DE-4693-8E38-AEEB8758F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9B860B2F-51C4-4446-9F20-E588096D851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210327" y="1737949"/>
            <a:ext cx="3643200" cy="252000"/>
          </a:xfrm>
        </p:spPr>
        <p:txBody>
          <a:bodyPr/>
          <a:lstStyle/>
          <a:p>
            <a:r>
              <a:rPr lang="fi-FI" dirty="0"/>
              <a:t>ABB </a:t>
            </a:r>
            <a:r>
              <a:rPr lang="fi-FI" dirty="0" err="1"/>
              <a:t>Ability</a:t>
            </a:r>
            <a:r>
              <a:rPr lang="fi-FI" dirty="0"/>
              <a:t>™ </a:t>
            </a:r>
            <a:r>
              <a:rPr lang="fi-FI" dirty="0" err="1"/>
              <a:t>Condition</a:t>
            </a:r>
            <a:r>
              <a:rPr lang="fi-FI" dirty="0"/>
              <a:t> </a:t>
            </a:r>
            <a:r>
              <a:rPr lang="fi-FI" dirty="0" err="1"/>
              <a:t>Monitoring</a:t>
            </a:r>
            <a:r>
              <a:rPr lang="fi-FI" dirty="0"/>
              <a:t> for </a:t>
            </a:r>
            <a:r>
              <a:rPr lang="fi-FI" dirty="0" err="1"/>
              <a:t>powertrains</a:t>
            </a:r>
            <a:endParaRPr lang="fi-FI" dirty="0"/>
          </a:p>
          <a:p>
            <a:endParaRPr lang="fi-FI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xmlns="" id="{91307F45-F471-40BE-8997-CDFC4D856F87}"/>
              </a:ext>
            </a:extLst>
          </p:cNvPr>
          <p:cNvSpPr txBox="1">
            <a:spLocks/>
          </p:cNvSpPr>
          <p:nvPr/>
        </p:nvSpPr>
        <p:spPr bwMode="gray">
          <a:xfrm>
            <a:off x="333264" y="1766338"/>
            <a:ext cx="2506755" cy="3291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91" rtl="0" eaLnBrk="1" latinLnBrk="0" hangingPunct="1">
              <a:spcBef>
                <a:spcPts val="0"/>
              </a:spcBef>
              <a:buFont typeface="ABBvoiceOffice" panose="020D0603020503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ABB Ability™ Energy Optimization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xmlns="" id="{BC43EBAB-9BA7-4BE9-805B-CC2B11923528}"/>
              </a:ext>
            </a:extLst>
          </p:cNvPr>
          <p:cNvSpPr txBox="1">
            <a:spLocks/>
          </p:cNvSpPr>
          <p:nvPr/>
        </p:nvSpPr>
        <p:spPr bwMode="gray">
          <a:xfrm>
            <a:off x="4290133" y="1746043"/>
            <a:ext cx="2656800" cy="25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91" rtl="0" eaLnBrk="1" latinLnBrk="0" hangingPunct="1">
              <a:spcBef>
                <a:spcPts val="0"/>
              </a:spcBef>
              <a:buFont typeface="ABBvoiceOffice" panose="020D0603020503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ABB Ability™ Life Cycle Assessment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xmlns="" id="{BE9F1BBC-CB9F-4976-A644-E06186FEFF29}"/>
              </a:ext>
            </a:extLst>
          </p:cNvPr>
          <p:cNvSpPr txBox="1">
            <a:spLocks/>
          </p:cNvSpPr>
          <p:nvPr/>
        </p:nvSpPr>
        <p:spPr>
          <a:xfrm>
            <a:off x="9267727" y="1727421"/>
            <a:ext cx="2924273" cy="25200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i-FI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3D9547A7-55E4-4ED2-A000-05071CEC10EB}"/>
              </a:ext>
            </a:extLst>
          </p:cNvPr>
          <p:cNvSpPr txBox="1">
            <a:spLocks/>
          </p:cNvSpPr>
          <p:nvPr/>
        </p:nvSpPr>
        <p:spPr bwMode="gray">
          <a:xfrm>
            <a:off x="332367" y="684830"/>
            <a:ext cx="11520000" cy="39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91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ABB Ability™ digital services</a:t>
            </a:r>
          </a:p>
        </p:txBody>
      </p:sp>
      <p:sp>
        <p:nvSpPr>
          <p:cNvPr id="17" name="Subtitle 13">
            <a:extLst>
              <a:ext uri="{FF2B5EF4-FFF2-40B4-BE49-F238E27FC236}">
                <a16:creationId xmlns:a16="http://schemas.microsoft.com/office/drawing/2014/main" xmlns="" id="{8C8FBCE8-A54B-45FD-86A3-D1D4C3F88472}"/>
              </a:ext>
            </a:extLst>
          </p:cNvPr>
          <p:cNvSpPr txBox="1">
            <a:spLocks/>
          </p:cNvSpPr>
          <p:nvPr/>
        </p:nvSpPr>
        <p:spPr bwMode="gray">
          <a:xfrm>
            <a:off x="331470" y="1087730"/>
            <a:ext cx="11520897" cy="50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ABB </a:t>
            </a:r>
            <a:r>
              <a:rPr lang="en-GB" dirty="0" err="1"/>
              <a:t>Ability</a:t>
            </a:r>
            <a:r>
              <a:rPr lang="en-GB" baseline="30000" dirty="0" err="1"/>
              <a:t>TM</a:t>
            </a:r>
            <a:r>
              <a:rPr lang="en-GB" dirty="0"/>
              <a:t> digital advantage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2C28F31-6179-44F5-BD5B-0FE6D33686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74" b="-1836"/>
          <a:stretch/>
        </p:blipFill>
        <p:spPr>
          <a:xfrm>
            <a:off x="519852" y="3922776"/>
            <a:ext cx="3399850" cy="20764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FD29E7D-080D-4FDE-AC91-3E156DA87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9695" y="3922776"/>
            <a:ext cx="3147049" cy="20401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6CE80D1-015A-406C-B485-45456C2375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300"/>
          <a:stretch/>
        </p:blipFill>
        <p:spPr>
          <a:xfrm>
            <a:off x="8421625" y="3922776"/>
            <a:ext cx="3255252" cy="2040156"/>
          </a:xfrm>
          <a:prstGeom prst="rect">
            <a:avLst/>
          </a:prstGeom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xmlns="" id="{2D8C72BF-989F-4796-B4C1-65BF7379C53B}"/>
              </a:ext>
            </a:extLst>
          </p:cNvPr>
          <p:cNvSpPr txBox="1">
            <a:spLocks/>
          </p:cNvSpPr>
          <p:nvPr/>
        </p:nvSpPr>
        <p:spPr>
          <a:xfrm>
            <a:off x="519852" y="2306901"/>
            <a:ext cx="2982721" cy="107481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Analyze</a:t>
            </a:r>
            <a:r>
              <a:rPr lang="en-GB" dirty="0"/>
              <a:t> energy savings potential across a plant using ABB drives and motors.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xmlns="" id="{D79252B0-DAA3-4980-A849-665DB05FEB39}"/>
              </a:ext>
            </a:extLst>
          </p:cNvPr>
          <p:cNvSpPr txBox="1">
            <a:spLocks/>
          </p:cNvSpPr>
          <p:nvPr/>
        </p:nvSpPr>
        <p:spPr>
          <a:xfrm>
            <a:off x="4448556" y="2306901"/>
            <a:ext cx="3587577" cy="1946177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ABB Ability™ Life Cycle Assessment service gives a comprehensive picture of your drives and motors technical infrastructure. The most critical assets and clear priorities for </a:t>
            </a:r>
            <a:r>
              <a:rPr lang="fi-FI" dirty="0" err="1"/>
              <a:t>maintenance</a:t>
            </a:r>
            <a:r>
              <a:rPr lang="fi-FI" dirty="0"/>
              <a:t>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set. </a:t>
            </a:r>
            <a:endParaRPr lang="en-GB" dirty="0"/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xmlns="" id="{6A2B109A-5778-4541-AA5B-71F4A3DA0C41}"/>
              </a:ext>
            </a:extLst>
          </p:cNvPr>
          <p:cNvSpPr txBox="1">
            <a:spLocks/>
          </p:cNvSpPr>
          <p:nvPr/>
        </p:nvSpPr>
        <p:spPr>
          <a:xfrm>
            <a:off x="8421625" y="2337342"/>
            <a:ext cx="3250523" cy="143587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ABB Ability™ Condition Monitoring for powertrains enables full transparency on all parameters for drives, motors, mounted bearings and pumps.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753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E30A54-C377-491B-86DB-8B27C8BC1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From factory floor to cloud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37BC40C-1E27-41D6-9867-B0C96A1573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08115F1-12B1-40B7-A6D6-80E36B6C81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690D58-132B-41F1-809E-7C79AE9ADE6F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C7F0CF4-EBBB-46B4-B281-A91F6F735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0B317C58-8033-433F-B417-2BD0D012D9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Intelligent powertrain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08059CA-71BE-4B21-866E-33BE864715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Turning data into info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A2F41727-05FA-44C1-A443-E437DA2F14D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Accessing data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7595BCC3-5DF0-41F2-9365-52C434E0023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GB" dirty="0"/>
              <a:t>Digital advantage</a:t>
            </a: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xmlns="" id="{1873AD92-4F97-4FA4-B9D2-12453BA3F03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ABB </a:t>
            </a:r>
            <a:r>
              <a:rPr lang="en-GB" dirty="0" err="1"/>
              <a:t>Ability</a:t>
            </a:r>
            <a:r>
              <a:rPr lang="en-GB" baseline="30000" dirty="0" err="1"/>
              <a:t>TM</a:t>
            </a:r>
            <a:r>
              <a:rPr lang="en-GB" dirty="0"/>
              <a:t> Condition Monitoring for powertrains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1DBB501-6BEA-4D8C-9D73-C4890F56C8D0}"/>
              </a:ext>
            </a:extLst>
          </p:cNvPr>
          <p:cNvSpPr txBox="1"/>
          <p:nvPr/>
        </p:nvSpPr>
        <p:spPr bwMode="gray">
          <a:xfrm>
            <a:off x="181248" y="1859517"/>
            <a:ext cx="798118" cy="17272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r>
              <a:rPr lang="en-GB" sz="12000" b="1" dirty="0">
                <a:solidFill>
                  <a:schemeClr val="accent5">
                    <a:lumMod val="90000"/>
                  </a:schemeClr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3111A3B-325F-4175-B605-992E652F1E0B}"/>
              </a:ext>
            </a:extLst>
          </p:cNvPr>
          <p:cNvSpPr txBox="1"/>
          <p:nvPr/>
        </p:nvSpPr>
        <p:spPr bwMode="gray">
          <a:xfrm>
            <a:off x="3183391" y="1880425"/>
            <a:ext cx="798118" cy="17272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r>
              <a:rPr lang="en-GB" sz="12000" b="1" dirty="0">
                <a:solidFill>
                  <a:schemeClr val="accent5">
                    <a:lumMod val="90000"/>
                  </a:schemeClr>
                </a:solidFill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BB9EB75-44ED-44F5-90CD-88D45082E7E8}"/>
              </a:ext>
            </a:extLst>
          </p:cNvPr>
          <p:cNvSpPr txBox="1"/>
          <p:nvPr/>
        </p:nvSpPr>
        <p:spPr bwMode="gray">
          <a:xfrm>
            <a:off x="6165408" y="1880425"/>
            <a:ext cx="798118" cy="17272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r>
              <a:rPr lang="en-GB" sz="12000" b="1" dirty="0">
                <a:solidFill>
                  <a:schemeClr val="accent5">
                    <a:lumMod val="90000"/>
                  </a:schemeClr>
                </a:solidFill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BD69231-D518-4950-9916-2BF2222AF9E7}"/>
              </a:ext>
            </a:extLst>
          </p:cNvPr>
          <p:cNvSpPr txBox="1"/>
          <p:nvPr/>
        </p:nvSpPr>
        <p:spPr bwMode="gray">
          <a:xfrm>
            <a:off x="9064619" y="1880425"/>
            <a:ext cx="798118" cy="17272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r>
              <a:rPr lang="en-GB" sz="12000" b="1" dirty="0">
                <a:solidFill>
                  <a:schemeClr val="accent5">
                    <a:lumMod val="90000"/>
                  </a:schemeClr>
                </a:solidFill>
              </a:rPr>
              <a:t>4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CF1D8D9-A4A3-4852-9B0F-90165F96D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786" y="3927729"/>
            <a:ext cx="810728" cy="744275"/>
          </a:xfrm>
          <a:prstGeom prst="rect">
            <a:avLst/>
          </a:prstGeom>
        </p:spPr>
      </p:pic>
      <p:pic>
        <p:nvPicPr>
          <p:cNvPr id="37" name="Picture 36" descr="A drawing of a face&#10;&#10;Description automatically generated">
            <a:extLst>
              <a:ext uri="{FF2B5EF4-FFF2-40B4-BE49-F238E27FC236}">
                <a16:creationId xmlns:a16="http://schemas.microsoft.com/office/drawing/2014/main" xmlns="" id="{DBC923A1-792F-477F-B885-A813C778C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594" y="5070108"/>
            <a:ext cx="584054" cy="500072"/>
          </a:xfrm>
          <a:prstGeom prst="rect">
            <a:avLst/>
          </a:prstGeom>
        </p:spPr>
      </p:pic>
      <p:pic>
        <p:nvPicPr>
          <p:cNvPr id="39" name="Picture 38" descr="A close up of a sign&#10;&#10;Description automatically generated">
            <a:extLst>
              <a:ext uri="{FF2B5EF4-FFF2-40B4-BE49-F238E27FC236}">
                <a16:creationId xmlns:a16="http://schemas.microsoft.com/office/drawing/2014/main" xmlns="" id="{627AA271-C6EC-41C1-B1C7-7A5556FA3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19" y="3979308"/>
            <a:ext cx="675970" cy="675970"/>
          </a:xfrm>
          <a:prstGeom prst="rect">
            <a:avLst/>
          </a:prstGeom>
        </p:spPr>
      </p:pic>
      <p:pic>
        <p:nvPicPr>
          <p:cNvPr id="41" name="Picture 40" descr="A drawing of a face&#10;&#10;Description automatically generated">
            <a:extLst>
              <a:ext uri="{FF2B5EF4-FFF2-40B4-BE49-F238E27FC236}">
                <a16:creationId xmlns:a16="http://schemas.microsoft.com/office/drawing/2014/main" xmlns="" id="{E4C3EAE4-2829-4ABA-B565-AB35E3E5EE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72" y="5053899"/>
            <a:ext cx="1162951" cy="581476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xmlns="" id="{3CC5FC01-9167-49A2-B92B-77FC76FED359}"/>
              </a:ext>
            </a:extLst>
          </p:cNvPr>
          <p:cNvSpPr txBox="1">
            <a:spLocks/>
          </p:cNvSpPr>
          <p:nvPr/>
        </p:nvSpPr>
        <p:spPr>
          <a:xfrm>
            <a:off x="999491" y="2235318"/>
            <a:ext cx="2183899" cy="143587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Comprises transformer, drive, motor, bearing and application (e.g. pump) - equipped with sensors and cloud connectivity.</a:t>
            </a:r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xmlns="" id="{44E7F5E9-6734-4488-BCC3-DDC41ECBFB4E}"/>
              </a:ext>
            </a:extLst>
          </p:cNvPr>
          <p:cNvSpPr txBox="1">
            <a:spLocks/>
          </p:cNvSpPr>
          <p:nvPr/>
        </p:nvSpPr>
        <p:spPr>
          <a:xfrm>
            <a:off x="4015802" y="2235318"/>
            <a:ext cx="2022930" cy="143587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Data collected from drive’s inbuilt sensors, loggers and smart sensors.</a:t>
            </a: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xmlns="" id="{2D327971-598F-4773-80CF-690AEC819C50}"/>
              </a:ext>
            </a:extLst>
          </p:cNvPr>
          <p:cNvSpPr txBox="1">
            <a:spLocks/>
          </p:cNvSpPr>
          <p:nvPr/>
        </p:nvSpPr>
        <p:spPr>
          <a:xfrm>
            <a:off x="7007397" y="2260321"/>
            <a:ext cx="2183899" cy="1689283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Condition monitoring gives detailed information on temperature, vibration and stress levels. Dashboards offer transparency of data.</a:t>
            </a: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xmlns="" id="{78F22649-4E43-494E-82C8-4DCDC2656BFC}"/>
              </a:ext>
            </a:extLst>
          </p:cNvPr>
          <p:cNvSpPr txBox="1">
            <a:spLocks/>
          </p:cNvSpPr>
          <p:nvPr/>
        </p:nvSpPr>
        <p:spPr>
          <a:xfrm>
            <a:off x="10051131" y="2269652"/>
            <a:ext cx="1805907" cy="1435870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right person is exposed to the right information at the right time.</a:t>
            </a:r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xmlns="" id="{6E8B8F32-982F-4BF1-BDEC-EAFD41F97D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5232" y="3558639"/>
            <a:ext cx="1438656" cy="14386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2557" y="3755988"/>
            <a:ext cx="1088964" cy="10833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5069" y="3786977"/>
            <a:ext cx="1134862" cy="1052350"/>
          </a:xfrm>
          <a:prstGeom prst="rect">
            <a:avLst/>
          </a:prstGeom>
        </p:spPr>
      </p:pic>
      <p:pic>
        <p:nvPicPr>
          <p:cNvPr id="32" name="Content Placeholder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9216064" y="4891678"/>
            <a:ext cx="1155369" cy="1012405"/>
          </a:xfrm>
          <a:prstGeom prst="rect">
            <a:avLst/>
          </a:prstGeom>
        </p:spPr>
      </p:pic>
      <p:pic>
        <p:nvPicPr>
          <p:cNvPr id="34" name="Content Placeholder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60441" y="4896861"/>
            <a:ext cx="1122044" cy="10072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F5C846D-1EF1-476D-9845-8154613D1E1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2160"/>
          <a:stretch/>
        </p:blipFill>
        <p:spPr>
          <a:xfrm>
            <a:off x="6242241" y="4021711"/>
            <a:ext cx="2656799" cy="190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4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2E17BE1-165B-DC45-B018-305717223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86" y="3981419"/>
            <a:ext cx="388800" cy="38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478E7DD-020C-C147-8932-17CCB8074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473" y="4541587"/>
            <a:ext cx="388800" cy="3888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6E4D1893-7CAE-44F9-8318-D62393636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367" y="682313"/>
            <a:ext cx="11482561" cy="396000"/>
          </a:xfrm>
        </p:spPr>
        <p:txBody>
          <a:bodyPr/>
          <a:lstStyle/>
          <a:p>
            <a:r>
              <a:rPr lang="fi-FI" dirty="0"/>
              <a:t>Configuring powertrains</a:t>
            </a:r>
            <a:endParaRPr lang="e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844BF6-66EB-4F04-9122-61BFCF2C8B4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FFAB2352-921F-4DD8-A99A-A1474F6943FF}" type="datetime4">
              <a:rPr lang="en-US" smtClean="0"/>
              <a:t>June 18,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AF5C42-3451-4ADA-B792-3353785F5048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25F9FB-736A-4DED-98FB-79F4F03575E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717DE77-BDE6-1C43-8FDA-688C50498DAF}"/>
              </a:ext>
            </a:extLst>
          </p:cNvPr>
          <p:cNvSpPr txBox="1"/>
          <p:nvPr/>
        </p:nvSpPr>
        <p:spPr bwMode="gray">
          <a:xfrm>
            <a:off x="220338" y="1622103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3802E61-C513-EA4E-AD0B-FC196D3174D8}"/>
              </a:ext>
            </a:extLst>
          </p:cNvPr>
          <p:cNvSpPr txBox="1"/>
          <p:nvPr/>
        </p:nvSpPr>
        <p:spPr bwMode="gray">
          <a:xfrm>
            <a:off x="711903" y="1923239"/>
            <a:ext cx="1456349" cy="64188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>
            <a:defPPr>
              <a:defRPr lang="en-US"/>
            </a:defPPr>
            <a:lvl1pPr>
              <a:defRPr sz="1200"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defRPr>
            </a:lvl1pPr>
          </a:lstStyle>
          <a:p>
            <a:r>
              <a:rPr lang="en" dirty="0">
                <a:latin typeface="+mn-lt"/>
              </a:rPr>
              <a:t>Choose one o</a:t>
            </a:r>
            <a:r>
              <a:rPr lang="fi-FI" dirty="0">
                <a:latin typeface="+mn-lt"/>
              </a:rPr>
              <a:t>r more</a:t>
            </a:r>
            <a:r>
              <a:rPr lang="en" dirty="0">
                <a:latin typeface="+mn-lt"/>
              </a:rPr>
              <a:t> assets you want to protect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1E5D8132-827A-CE41-BCD2-3CB5F2CFA00E}"/>
              </a:ext>
            </a:extLst>
          </p:cNvPr>
          <p:cNvSpPr txBox="1"/>
          <p:nvPr/>
        </p:nvSpPr>
        <p:spPr bwMode="gray">
          <a:xfrm>
            <a:off x="2187606" y="1622103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19B3BE12-454A-6642-BDAD-08864CE3FE9B}"/>
              </a:ext>
            </a:extLst>
          </p:cNvPr>
          <p:cNvSpPr txBox="1"/>
          <p:nvPr/>
        </p:nvSpPr>
        <p:spPr bwMode="gray">
          <a:xfrm>
            <a:off x="2845367" y="1943423"/>
            <a:ext cx="1156937" cy="840354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>
            <a:defPPr>
              <a:defRPr lang="en-US"/>
            </a:defPPr>
            <a:lvl1pPr>
              <a:defRPr sz="1200"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defRPr>
            </a:lvl1pPr>
          </a:lstStyle>
          <a:p>
            <a:r>
              <a:rPr lang="en-GB" dirty="0">
                <a:latin typeface="+mn-lt"/>
              </a:rPr>
              <a:t>Install connectivity devices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E3048724-A3DE-AE48-A377-37918F54E3FF}"/>
              </a:ext>
            </a:extLst>
          </p:cNvPr>
          <p:cNvSpPr txBox="1"/>
          <p:nvPr/>
        </p:nvSpPr>
        <p:spPr bwMode="gray">
          <a:xfrm>
            <a:off x="4026531" y="1622103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857DE782-A9EB-5E40-B761-289EBED1F37C}"/>
              </a:ext>
            </a:extLst>
          </p:cNvPr>
          <p:cNvSpPr txBox="1"/>
          <p:nvPr/>
        </p:nvSpPr>
        <p:spPr bwMode="gray">
          <a:xfrm>
            <a:off x="4779919" y="1921861"/>
            <a:ext cx="1176632" cy="64188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>
            <a:defPPr>
              <a:defRPr lang="en-US"/>
            </a:defPPr>
            <a:lvl1pPr>
              <a:defRPr sz="1200"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defRPr>
            </a:lvl1pPr>
          </a:lstStyle>
          <a:p>
            <a:r>
              <a:rPr lang="en" dirty="0">
                <a:latin typeface="+mn-lt"/>
              </a:rPr>
              <a:t>Activate access to the </a:t>
            </a:r>
            <a:r>
              <a:rPr lang="fi-FI" dirty="0">
                <a:latin typeface="+mn-lt"/>
              </a:rPr>
              <a:t>Condition Monitoring basic feature</a:t>
            </a:r>
            <a:endParaRPr lang="en" dirty="0">
              <a:latin typeface="+mn-lt"/>
            </a:endParaRPr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xmlns="" id="{33461543-5BE5-8343-8CE2-36A01A97CC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67486" y="4259228"/>
            <a:ext cx="388800" cy="388800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86237D31-C144-214A-A125-3C461830E702}"/>
              </a:ext>
            </a:extLst>
          </p:cNvPr>
          <p:cNvSpPr txBox="1"/>
          <p:nvPr/>
        </p:nvSpPr>
        <p:spPr bwMode="gray">
          <a:xfrm>
            <a:off x="6122142" y="1622103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91C9365-C4FF-F24D-8183-43C20F3B140A}"/>
              </a:ext>
            </a:extLst>
          </p:cNvPr>
          <p:cNvSpPr txBox="1"/>
          <p:nvPr/>
        </p:nvSpPr>
        <p:spPr bwMode="gray">
          <a:xfrm>
            <a:off x="6870412" y="1964973"/>
            <a:ext cx="1319721" cy="780217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" sz="1200" dirty="0">
                <a:ea typeface="ABBvoice Medium" panose="020D0603020503020204" pitchFamily="34" charset="0"/>
                <a:cs typeface="ABBvoice Medium" panose="020D0603020503020204" pitchFamily="34" charset="0"/>
              </a:rPr>
              <a:t>Pick </a:t>
            </a:r>
            <a:r>
              <a:rPr lang="fi-FI" sz="1200" dirty="0">
                <a:ea typeface="ABBvoice Medium" panose="020D0603020503020204" pitchFamily="34" charset="0"/>
                <a:cs typeface="ABBvoice Medium" panose="020D0603020503020204" pitchFamily="34" charset="0"/>
              </a:rPr>
              <a:t>optional</a:t>
            </a:r>
            <a:r>
              <a:rPr lang="en" sz="1200" dirty="0">
                <a:ea typeface="ABBvoice Medium" panose="020D0603020503020204" pitchFamily="34" charset="0"/>
                <a:cs typeface="ABBvoice Medium" panose="020D0603020503020204" pitchFamily="34" charset="0"/>
              </a:rPr>
              <a:t> features and customize</a:t>
            </a:r>
            <a:endParaRPr lang="en-GB" sz="1200" dirty="0">
              <a:ea typeface="ABBvoice Medium" panose="020D0603020503020204" pitchFamily="34" charset="0"/>
              <a:cs typeface="ABBvoice Medium" panose="020D0603020503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D3723A2E-15C6-5D48-81B7-03AA2223EDE0}"/>
              </a:ext>
            </a:extLst>
          </p:cNvPr>
          <p:cNvSpPr txBox="1"/>
          <p:nvPr/>
        </p:nvSpPr>
        <p:spPr bwMode="gray">
          <a:xfrm>
            <a:off x="8313135" y="1622103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A6CBAC7D-8ED0-5147-89CD-BFCAD7769C2C}"/>
              </a:ext>
            </a:extLst>
          </p:cNvPr>
          <p:cNvSpPr txBox="1"/>
          <p:nvPr/>
        </p:nvSpPr>
        <p:spPr bwMode="gray">
          <a:xfrm>
            <a:off x="9078158" y="1909824"/>
            <a:ext cx="1228963" cy="540735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200" dirty="0">
                <a:ea typeface="ABBvoice Medium" panose="020D0603020503020204" pitchFamily="34" charset="0"/>
                <a:cs typeface="ABBvoice Medium" panose="020D0603020503020204" pitchFamily="34" charset="0"/>
              </a:rPr>
              <a:t>Start monitoring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3827F906-95C1-E24B-953D-F6FB3A3B315E}"/>
              </a:ext>
            </a:extLst>
          </p:cNvPr>
          <p:cNvSpPr txBox="1"/>
          <p:nvPr/>
        </p:nvSpPr>
        <p:spPr bwMode="gray">
          <a:xfrm>
            <a:off x="10019816" y="1594995"/>
            <a:ext cx="1663547" cy="120907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10000" dirty="0">
                <a:solidFill>
                  <a:schemeClr val="accent5"/>
                </a:solidFill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rPr>
              <a:t>6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65E9EA7-DDB8-FA4F-8973-F1E84186E1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0235" y="4606828"/>
            <a:ext cx="388800" cy="3888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8E764A5-DBB0-8D4D-97B6-39B022C50D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0671" y="4330954"/>
            <a:ext cx="388800" cy="3888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8667AA9-C52A-8D43-893D-FC1056BFA12C}"/>
              </a:ext>
            </a:extLst>
          </p:cNvPr>
          <p:cNvSpPr txBox="1"/>
          <p:nvPr/>
        </p:nvSpPr>
        <p:spPr bwMode="gray">
          <a:xfrm>
            <a:off x="6135204" y="5427772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endParaRPr lang="en-GB" sz="1400" dirty="0" err="1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8C4AE03D-03A5-A442-8629-A946447BA3CA}"/>
              </a:ext>
            </a:extLst>
          </p:cNvPr>
          <p:cNvSpPr txBox="1"/>
          <p:nvPr/>
        </p:nvSpPr>
        <p:spPr bwMode="gray">
          <a:xfrm>
            <a:off x="4952010" y="5224386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endParaRPr lang="en-GB" sz="1400" dirty="0" err="1"/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76E4A034-D11C-D141-818B-B37CF282B1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8292" y="5070939"/>
            <a:ext cx="388256" cy="388256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511FD1BA-06FB-9C44-8F19-38C9FE07170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28675" y="4014103"/>
            <a:ext cx="388256" cy="388256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97628F91-2A61-3942-AD77-D64E4A2486C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319" y="4548195"/>
            <a:ext cx="388256" cy="388256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9F404B08-4D62-D64A-BF27-61271E165F5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75139" y="5617325"/>
            <a:ext cx="388256" cy="388256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DDC9B78F-7F39-FB4E-B6E6-AB540A11C3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46856" y="3520197"/>
            <a:ext cx="388256" cy="388256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5113074-54DA-A249-BB8F-D4F7C25AB58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12313" y="2985544"/>
            <a:ext cx="388800" cy="3888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EDD76CF-4E85-9547-A81C-50032203D5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26380" y="4298756"/>
            <a:ext cx="388800" cy="388800"/>
          </a:xfrm>
          <a:prstGeom prst="rect">
            <a:avLst/>
          </a:prstGeom>
        </p:spPr>
      </p:pic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xmlns="" id="{EF1B2983-1B0C-D848-AC68-39E9F6E65615}"/>
              </a:ext>
            </a:extLst>
          </p:cNvPr>
          <p:cNvSpPr/>
          <p:nvPr/>
        </p:nvSpPr>
        <p:spPr bwMode="gray">
          <a:xfrm>
            <a:off x="2099592" y="4107246"/>
            <a:ext cx="116727" cy="700345"/>
          </a:xfrm>
          <a:custGeom>
            <a:avLst/>
            <a:gdLst>
              <a:gd name="connsiteX0" fmla="*/ 0 w 500946"/>
              <a:gd name="connsiteY0" fmla="*/ 83493 h 500946"/>
              <a:gd name="connsiteX1" fmla="*/ 83493 w 500946"/>
              <a:gd name="connsiteY1" fmla="*/ 0 h 500946"/>
              <a:gd name="connsiteX2" fmla="*/ 417453 w 500946"/>
              <a:gd name="connsiteY2" fmla="*/ 0 h 500946"/>
              <a:gd name="connsiteX3" fmla="*/ 500946 w 500946"/>
              <a:gd name="connsiteY3" fmla="*/ 83493 h 500946"/>
              <a:gd name="connsiteX4" fmla="*/ 500946 w 500946"/>
              <a:gd name="connsiteY4" fmla="*/ 417453 h 500946"/>
              <a:gd name="connsiteX5" fmla="*/ 417453 w 500946"/>
              <a:gd name="connsiteY5" fmla="*/ 500946 h 500946"/>
              <a:gd name="connsiteX6" fmla="*/ 83493 w 500946"/>
              <a:gd name="connsiteY6" fmla="*/ 500946 h 500946"/>
              <a:gd name="connsiteX7" fmla="*/ 0 w 500946"/>
              <a:gd name="connsiteY7" fmla="*/ 417453 h 500946"/>
              <a:gd name="connsiteX8" fmla="*/ 0 w 500946"/>
              <a:gd name="connsiteY8" fmla="*/ 83493 h 500946"/>
              <a:gd name="connsiteX0" fmla="*/ 0 w 500946"/>
              <a:gd name="connsiteY0" fmla="*/ 83493 h 500946"/>
              <a:gd name="connsiteX1" fmla="*/ 83493 w 500946"/>
              <a:gd name="connsiteY1" fmla="*/ 0 h 500946"/>
              <a:gd name="connsiteX2" fmla="*/ 500946 w 500946"/>
              <a:gd name="connsiteY2" fmla="*/ 83493 h 500946"/>
              <a:gd name="connsiteX3" fmla="*/ 500946 w 500946"/>
              <a:gd name="connsiteY3" fmla="*/ 417453 h 500946"/>
              <a:gd name="connsiteX4" fmla="*/ 417453 w 500946"/>
              <a:gd name="connsiteY4" fmla="*/ 500946 h 500946"/>
              <a:gd name="connsiteX5" fmla="*/ 83493 w 500946"/>
              <a:gd name="connsiteY5" fmla="*/ 500946 h 500946"/>
              <a:gd name="connsiteX6" fmla="*/ 0 w 500946"/>
              <a:gd name="connsiteY6" fmla="*/ 417453 h 500946"/>
              <a:gd name="connsiteX7" fmla="*/ 0 w 500946"/>
              <a:gd name="connsiteY7" fmla="*/ 83493 h 500946"/>
              <a:gd name="connsiteX0" fmla="*/ 0 w 500946"/>
              <a:gd name="connsiteY0" fmla="*/ 83493 h 500946"/>
              <a:gd name="connsiteX1" fmla="*/ 83493 w 500946"/>
              <a:gd name="connsiteY1" fmla="*/ 0 h 500946"/>
              <a:gd name="connsiteX2" fmla="*/ 500946 w 500946"/>
              <a:gd name="connsiteY2" fmla="*/ 417453 h 500946"/>
              <a:gd name="connsiteX3" fmla="*/ 417453 w 500946"/>
              <a:gd name="connsiteY3" fmla="*/ 500946 h 500946"/>
              <a:gd name="connsiteX4" fmla="*/ 83493 w 500946"/>
              <a:gd name="connsiteY4" fmla="*/ 500946 h 500946"/>
              <a:gd name="connsiteX5" fmla="*/ 0 w 500946"/>
              <a:gd name="connsiteY5" fmla="*/ 417453 h 500946"/>
              <a:gd name="connsiteX6" fmla="*/ 0 w 500946"/>
              <a:gd name="connsiteY6" fmla="*/ 83493 h 500946"/>
              <a:gd name="connsiteX0" fmla="*/ 0 w 417453"/>
              <a:gd name="connsiteY0" fmla="*/ 83493 h 500946"/>
              <a:gd name="connsiteX1" fmla="*/ 83493 w 417453"/>
              <a:gd name="connsiteY1" fmla="*/ 0 h 500946"/>
              <a:gd name="connsiteX2" fmla="*/ 417453 w 417453"/>
              <a:gd name="connsiteY2" fmla="*/ 500946 h 500946"/>
              <a:gd name="connsiteX3" fmla="*/ 83493 w 417453"/>
              <a:gd name="connsiteY3" fmla="*/ 500946 h 500946"/>
              <a:gd name="connsiteX4" fmla="*/ 0 w 417453"/>
              <a:gd name="connsiteY4" fmla="*/ 417453 h 500946"/>
              <a:gd name="connsiteX5" fmla="*/ 0 w 417453"/>
              <a:gd name="connsiteY5" fmla="*/ 83493 h 500946"/>
              <a:gd name="connsiteX0" fmla="*/ 0 w 83493"/>
              <a:gd name="connsiteY0" fmla="*/ 83493 h 500946"/>
              <a:gd name="connsiteX1" fmla="*/ 83493 w 83493"/>
              <a:gd name="connsiteY1" fmla="*/ 0 h 500946"/>
              <a:gd name="connsiteX2" fmla="*/ 83493 w 83493"/>
              <a:gd name="connsiteY2" fmla="*/ 500946 h 500946"/>
              <a:gd name="connsiteX3" fmla="*/ 0 w 83493"/>
              <a:gd name="connsiteY3" fmla="*/ 417453 h 500946"/>
              <a:gd name="connsiteX4" fmla="*/ 0 w 83493"/>
              <a:gd name="connsiteY4" fmla="*/ 83493 h 500946"/>
              <a:gd name="connsiteX0" fmla="*/ 0 w 83493"/>
              <a:gd name="connsiteY0" fmla="*/ 83493 h 500946"/>
              <a:gd name="connsiteX1" fmla="*/ 83493 w 83493"/>
              <a:gd name="connsiteY1" fmla="*/ 0 h 500946"/>
              <a:gd name="connsiteX2" fmla="*/ 74731 w 83493"/>
              <a:gd name="connsiteY2" fmla="*/ 165930 h 500946"/>
              <a:gd name="connsiteX3" fmla="*/ 83493 w 83493"/>
              <a:gd name="connsiteY3" fmla="*/ 500946 h 500946"/>
              <a:gd name="connsiteX4" fmla="*/ 0 w 83493"/>
              <a:gd name="connsiteY4" fmla="*/ 417453 h 500946"/>
              <a:gd name="connsiteX5" fmla="*/ 0 w 83493"/>
              <a:gd name="connsiteY5" fmla="*/ 83493 h 500946"/>
              <a:gd name="connsiteX0" fmla="*/ 0 w 83493"/>
              <a:gd name="connsiteY0" fmla="*/ 83493 h 500946"/>
              <a:gd name="connsiteX1" fmla="*/ 83493 w 83493"/>
              <a:gd name="connsiteY1" fmla="*/ 0 h 500946"/>
              <a:gd name="connsiteX2" fmla="*/ 83493 w 83493"/>
              <a:gd name="connsiteY2" fmla="*/ 500946 h 500946"/>
              <a:gd name="connsiteX3" fmla="*/ 0 w 83493"/>
              <a:gd name="connsiteY3" fmla="*/ 417453 h 500946"/>
              <a:gd name="connsiteX4" fmla="*/ 0 w 83493"/>
              <a:gd name="connsiteY4" fmla="*/ 83493 h 500946"/>
              <a:gd name="connsiteX0" fmla="*/ 0 w 83493"/>
              <a:gd name="connsiteY0" fmla="*/ 83493 h 500946"/>
              <a:gd name="connsiteX1" fmla="*/ 83493 w 83493"/>
              <a:gd name="connsiteY1" fmla="*/ 0 h 500946"/>
              <a:gd name="connsiteX2" fmla="*/ 74731 w 83493"/>
              <a:gd name="connsiteY2" fmla="*/ 218297 h 500946"/>
              <a:gd name="connsiteX3" fmla="*/ 83493 w 83493"/>
              <a:gd name="connsiteY3" fmla="*/ 500946 h 500946"/>
              <a:gd name="connsiteX4" fmla="*/ 0 w 83493"/>
              <a:gd name="connsiteY4" fmla="*/ 417453 h 500946"/>
              <a:gd name="connsiteX5" fmla="*/ 0 w 83493"/>
              <a:gd name="connsiteY5" fmla="*/ 83493 h 500946"/>
              <a:gd name="connsiteX0" fmla="*/ 74731 w 166171"/>
              <a:gd name="connsiteY0" fmla="*/ 218297 h 500946"/>
              <a:gd name="connsiteX1" fmla="*/ 83493 w 166171"/>
              <a:gd name="connsiteY1" fmla="*/ 500946 h 500946"/>
              <a:gd name="connsiteX2" fmla="*/ 0 w 166171"/>
              <a:gd name="connsiteY2" fmla="*/ 417453 h 500946"/>
              <a:gd name="connsiteX3" fmla="*/ 0 w 166171"/>
              <a:gd name="connsiteY3" fmla="*/ 83493 h 500946"/>
              <a:gd name="connsiteX4" fmla="*/ 83493 w 166171"/>
              <a:gd name="connsiteY4" fmla="*/ 0 h 500946"/>
              <a:gd name="connsiteX5" fmla="*/ 166171 w 166171"/>
              <a:gd name="connsiteY5" fmla="*/ 309737 h 500946"/>
              <a:gd name="connsiteX0" fmla="*/ 74731 w 83493"/>
              <a:gd name="connsiteY0" fmla="*/ 218297 h 500946"/>
              <a:gd name="connsiteX1" fmla="*/ 83493 w 83493"/>
              <a:gd name="connsiteY1" fmla="*/ 500946 h 500946"/>
              <a:gd name="connsiteX2" fmla="*/ 0 w 83493"/>
              <a:gd name="connsiteY2" fmla="*/ 417453 h 500946"/>
              <a:gd name="connsiteX3" fmla="*/ 0 w 83493"/>
              <a:gd name="connsiteY3" fmla="*/ 83493 h 500946"/>
              <a:gd name="connsiteX4" fmla="*/ 83493 w 83493"/>
              <a:gd name="connsiteY4" fmla="*/ 0 h 500946"/>
              <a:gd name="connsiteX0" fmla="*/ 83493 w 83493"/>
              <a:gd name="connsiteY0" fmla="*/ 500946 h 500946"/>
              <a:gd name="connsiteX1" fmla="*/ 0 w 83493"/>
              <a:gd name="connsiteY1" fmla="*/ 417453 h 500946"/>
              <a:gd name="connsiteX2" fmla="*/ 0 w 83493"/>
              <a:gd name="connsiteY2" fmla="*/ 83493 h 500946"/>
              <a:gd name="connsiteX3" fmla="*/ 83493 w 83493"/>
              <a:gd name="connsiteY3" fmla="*/ 0 h 50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493" h="500946">
                <a:moveTo>
                  <a:pt x="83493" y="500946"/>
                </a:moveTo>
                <a:cubicBezTo>
                  <a:pt x="37381" y="500946"/>
                  <a:pt x="0" y="463565"/>
                  <a:pt x="0" y="417453"/>
                </a:cubicBezTo>
                <a:lnTo>
                  <a:pt x="0" y="83493"/>
                </a:lnTo>
                <a:cubicBezTo>
                  <a:pt x="0" y="37381"/>
                  <a:pt x="37381" y="0"/>
                  <a:pt x="83493" y="0"/>
                </a:cubicBezTo>
              </a:path>
            </a:pathLst>
          </a:cu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/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xmlns="" id="{97C31125-5891-B941-A1B1-73698AE00797}"/>
              </a:ext>
            </a:extLst>
          </p:cNvPr>
          <p:cNvCxnSpPr>
            <a:cxnSpLocks/>
            <a:stCxn id="101" idx="3"/>
          </p:cNvCxnSpPr>
          <p:nvPr/>
        </p:nvCxnSpPr>
        <p:spPr bwMode="gray">
          <a:xfrm flipV="1">
            <a:off x="2216319" y="4107149"/>
            <a:ext cx="151047" cy="9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131239CD-4A3C-064E-B289-7E11FAB584AE}"/>
              </a:ext>
            </a:extLst>
          </p:cNvPr>
          <p:cNvCxnSpPr>
            <a:cxnSpLocks/>
          </p:cNvCxnSpPr>
          <p:nvPr/>
        </p:nvCxnSpPr>
        <p:spPr bwMode="gray">
          <a:xfrm>
            <a:off x="2216319" y="4807591"/>
            <a:ext cx="158017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xmlns="" id="{CE10E240-2C6C-9040-9CB4-8A26CE888F6F}"/>
              </a:ext>
            </a:extLst>
          </p:cNvPr>
          <p:cNvSpPr txBox="1"/>
          <p:nvPr/>
        </p:nvSpPr>
        <p:spPr bwMode="gray">
          <a:xfrm>
            <a:off x="2866239" y="3979974"/>
            <a:ext cx="616882" cy="279254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Smart sensor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xmlns="" id="{D7AECCC0-D3D7-FB4F-AA98-8A013E136A3F}"/>
              </a:ext>
            </a:extLst>
          </p:cNvPr>
          <p:cNvSpPr txBox="1"/>
          <p:nvPr/>
        </p:nvSpPr>
        <p:spPr bwMode="gray">
          <a:xfrm>
            <a:off x="2795107" y="4678783"/>
            <a:ext cx="1016671" cy="250033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NETA-21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xmlns="" id="{52FEE04C-1C59-EF4D-B9CB-DE9B4299532A}"/>
              </a:ext>
            </a:extLst>
          </p:cNvPr>
          <p:cNvCxnSpPr>
            <a:cxnSpLocks/>
          </p:cNvCxnSpPr>
          <p:nvPr/>
        </p:nvCxnSpPr>
        <p:spPr bwMode="gray">
          <a:xfrm>
            <a:off x="3823577" y="4453628"/>
            <a:ext cx="445915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TextBox 188">
            <a:extLst>
              <a:ext uri="{FF2B5EF4-FFF2-40B4-BE49-F238E27FC236}">
                <a16:creationId xmlns:a16="http://schemas.microsoft.com/office/drawing/2014/main" xmlns="" id="{4B4483C5-1DC8-AB42-B946-A0B995668FB0}"/>
              </a:ext>
            </a:extLst>
          </p:cNvPr>
          <p:cNvSpPr txBox="1"/>
          <p:nvPr/>
        </p:nvSpPr>
        <p:spPr bwMode="gray">
          <a:xfrm>
            <a:off x="6435775" y="3103334"/>
            <a:ext cx="1269252" cy="299229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solidFill>
                  <a:srgbClr val="000000"/>
                </a:solidFill>
              </a:rPr>
              <a:t>Remote assistance</a:t>
            </a:r>
            <a:endParaRPr lang="en-GB" sz="900" dirty="0"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xmlns="" id="{C6BD947C-8D76-7C4E-86E3-1C578B6628DF}"/>
              </a:ext>
            </a:extLst>
          </p:cNvPr>
          <p:cNvSpPr txBox="1"/>
          <p:nvPr/>
        </p:nvSpPr>
        <p:spPr bwMode="gray">
          <a:xfrm>
            <a:off x="6440291" y="3617290"/>
            <a:ext cx="1503169" cy="240314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solidFill>
                  <a:srgbClr val="000000"/>
                </a:solidFill>
              </a:rPr>
              <a:t>Backup Management</a:t>
            </a:r>
            <a:endParaRPr lang="en-GB" sz="900" dirty="0"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xmlns="" id="{A32390B6-D0A6-2547-A7DC-C21EFE6E3239}"/>
              </a:ext>
            </a:extLst>
          </p:cNvPr>
          <p:cNvSpPr txBox="1"/>
          <p:nvPr/>
        </p:nvSpPr>
        <p:spPr bwMode="gray">
          <a:xfrm>
            <a:off x="6440292" y="4036936"/>
            <a:ext cx="1217998" cy="42957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solidFill>
                  <a:srgbClr val="000000"/>
                </a:solidFill>
              </a:rPr>
              <a:t>Alarm Management</a:t>
            </a:r>
            <a:endParaRPr lang="en-GB" sz="900" dirty="0"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xmlns="" id="{1760B5CD-98DA-6B4D-9CFA-352FDB2ACFA3}"/>
              </a:ext>
            </a:extLst>
          </p:cNvPr>
          <p:cNvSpPr txBox="1"/>
          <p:nvPr/>
        </p:nvSpPr>
        <p:spPr bwMode="gray">
          <a:xfrm>
            <a:off x="6440292" y="4544590"/>
            <a:ext cx="1217998" cy="42957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>
                <a:solidFill>
                  <a:srgbClr val="000000"/>
                </a:solidFill>
                <a:ea typeface="ABBvoice" panose="020D0603020503020204" pitchFamily="34" charset="0"/>
                <a:cs typeface="ABBvoice" panose="020D0603020503020204" pitchFamily="34" charset="0"/>
              </a:rPr>
              <a:t>Offline Data Collection</a:t>
            </a:r>
            <a:endParaRPr lang="en-GB" sz="900" dirty="0"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xmlns="" id="{3D1CE358-D099-C94E-B529-4A0F386C2A16}"/>
              </a:ext>
            </a:extLst>
          </p:cNvPr>
          <p:cNvSpPr txBox="1"/>
          <p:nvPr/>
        </p:nvSpPr>
        <p:spPr bwMode="gray">
          <a:xfrm>
            <a:off x="6440291" y="5052984"/>
            <a:ext cx="1370483" cy="42957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GB" sz="900" dirty="0"/>
              <a:t>Asset Health</a:t>
            </a:r>
            <a:endParaRPr lang="en-GB" sz="900" dirty="0"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xmlns="" id="{D1B62D4C-E650-F342-9904-80AADDA167E0}"/>
              </a:ext>
            </a:extLst>
          </p:cNvPr>
          <p:cNvSpPr txBox="1"/>
          <p:nvPr/>
        </p:nvSpPr>
        <p:spPr bwMode="gray">
          <a:xfrm>
            <a:off x="6440291" y="5550770"/>
            <a:ext cx="1370483" cy="42957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>
            <a:defPPr>
              <a:defRPr lang="en-US"/>
            </a:defPPr>
            <a:lvl1pPr>
              <a:defRPr sz="1000">
                <a:solidFill>
                  <a:srgbClr val="000000"/>
                </a:solidFill>
                <a:latin typeface="Segoe UI"/>
                <a:ea typeface="ABBvoice" panose="020D0603020503020204" pitchFamily="34" charset="0"/>
                <a:cs typeface="ABBvoice" panose="020D0603020503020204" pitchFamily="34" charset="0"/>
              </a:defRPr>
            </a:lvl1pPr>
          </a:lstStyle>
          <a:p>
            <a:r>
              <a:rPr lang="en-GB" sz="900" dirty="0"/>
              <a:t>Condition-based Maintenance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xmlns="" id="{5AD95184-63FE-4F45-AAE2-7FAA46DA2EAC}"/>
              </a:ext>
            </a:extLst>
          </p:cNvPr>
          <p:cNvGrpSpPr/>
          <p:nvPr/>
        </p:nvGrpSpPr>
        <p:grpSpPr>
          <a:xfrm rot="10800000">
            <a:off x="7822731" y="3214121"/>
            <a:ext cx="355709" cy="2577718"/>
            <a:chOff x="5985600" y="3189622"/>
            <a:chExt cx="355709" cy="2577718"/>
          </a:xfrm>
        </p:grpSpPr>
        <p:sp>
          <p:nvSpPr>
            <p:cNvPr id="200" name="Rounded Rectangle 100">
              <a:extLst>
                <a:ext uri="{FF2B5EF4-FFF2-40B4-BE49-F238E27FC236}">
                  <a16:creationId xmlns:a16="http://schemas.microsoft.com/office/drawing/2014/main" xmlns="" id="{AE0EF4DA-DD28-924A-A220-3C9E8B58DBEF}"/>
                </a:ext>
              </a:extLst>
            </p:cNvPr>
            <p:cNvSpPr/>
            <p:nvPr/>
          </p:nvSpPr>
          <p:spPr bwMode="gray">
            <a:xfrm>
              <a:off x="5985601" y="3189622"/>
              <a:ext cx="116727" cy="116727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0 w 83493"/>
                <a:gd name="connsiteY0" fmla="*/ 417453 h 417453"/>
                <a:gd name="connsiteX1" fmla="*/ 0 w 83493"/>
                <a:gd name="connsiteY1" fmla="*/ 83493 h 417453"/>
                <a:gd name="connsiteX2" fmla="*/ 83493 w 83493"/>
                <a:gd name="connsiteY2" fmla="*/ 0 h 417453"/>
                <a:gd name="connsiteX0" fmla="*/ 0 w 85999"/>
                <a:gd name="connsiteY0" fmla="*/ 372346 h 372346"/>
                <a:gd name="connsiteX1" fmla="*/ 2506 w 85999"/>
                <a:gd name="connsiteY1" fmla="*/ 83493 h 372346"/>
                <a:gd name="connsiteX2" fmla="*/ 85999 w 85999"/>
                <a:gd name="connsiteY2" fmla="*/ 0 h 372346"/>
                <a:gd name="connsiteX0" fmla="*/ 0 w 83493"/>
                <a:gd name="connsiteY0" fmla="*/ 83493 h 83493"/>
                <a:gd name="connsiteX1" fmla="*/ 83493 w 83493"/>
                <a:gd name="connsiteY1" fmla="*/ 0 h 8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493" h="83493">
                  <a:moveTo>
                    <a:pt x="0" y="83493"/>
                  </a:moveTo>
                  <a:cubicBezTo>
                    <a:pt x="0" y="37381"/>
                    <a:pt x="37381" y="0"/>
                    <a:pt x="83493" y="0"/>
                  </a:cubicBez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sp>
          <p:nvSpPr>
            <p:cNvPr id="201" name="Rounded Rectangle 100">
              <a:extLst>
                <a:ext uri="{FF2B5EF4-FFF2-40B4-BE49-F238E27FC236}">
                  <a16:creationId xmlns:a16="http://schemas.microsoft.com/office/drawing/2014/main" xmlns="" id="{E8023131-61DC-9F4B-84B7-C96D1C04FCC8}"/>
                </a:ext>
              </a:extLst>
            </p:cNvPr>
            <p:cNvSpPr/>
            <p:nvPr/>
          </p:nvSpPr>
          <p:spPr bwMode="gray">
            <a:xfrm>
              <a:off x="5985600" y="5183722"/>
              <a:ext cx="116727" cy="583618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83493 w 83493"/>
                <a:gd name="connsiteY0" fmla="*/ 417453 h 417453"/>
                <a:gd name="connsiteX1" fmla="*/ 0 w 83493"/>
                <a:gd name="connsiteY1" fmla="*/ 333960 h 417453"/>
                <a:gd name="connsiteX2" fmla="*/ 0 w 83493"/>
                <a:gd name="connsiteY2" fmla="*/ 0 h 41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493" h="417453">
                  <a:moveTo>
                    <a:pt x="83493" y="417453"/>
                  </a:moveTo>
                  <a:cubicBezTo>
                    <a:pt x="37381" y="417453"/>
                    <a:pt x="0" y="380072"/>
                    <a:pt x="0" y="33396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xmlns="" id="{C40E2085-8E30-F148-8AC5-F56317CBA378}"/>
                </a:ext>
              </a:extLst>
            </p:cNvPr>
            <p:cNvCxnSpPr>
              <a:cxnSpLocks/>
              <a:stCxn id="200" idx="0"/>
              <a:endCxn id="201" idx="2"/>
            </p:cNvCxnSpPr>
            <p:nvPr/>
          </p:nvCxnSpPr>
          <p:spPr bwMode="gray">
            <a:xfrm flipH="1">
              <a:off x="5985600" y="3306349"/>
              <a:ext cx="1" cy="1877373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xmlns="" id="{D41D18EE-FA08-374D-9876-E8CF1A60D544}"/>
                </a:ext>
              </a:extLst>
            </p:cNvPr>
            <p:cNvGrpSpPr/>
            <p:nvPr/>
          </p:nvGrpSpPr>
          <p:grpSpPr>
            <a:xfrm>
              <a:off x="5985601" y="3189622"/>
              <a:ext cx="355708" cy="2577718"/>
              <a:chOff x="5985600" y="3189622"/>
              <a:chExt cx="551725" cy="2577718"/>
            </a:xfrm>
          </p:grpSpPr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xmlns="" id="{4DF4F44C-C45A-324B-BDEA-05BF1D6B1B16}"/>
                  </a:ext>
                </a:extLst>
              </p:cNvPr>
              <p:cNvCxnSpPr>
                <a:cxnSpLocks/>
                <a:stCxn id="200" idx="1"/>
              </p:cNvCxnSpPr>
              <p:nvPr/>
            </p:nvCxnSpPr>
            <p:spPr bwMode="gray">
              <a:xfrm rot="10800000" flipH="1">
                <a:off x="6166651" y="3189622"/>
                <a:ext cx="370673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xmlns="" id="{DFE95718-E804-7940-AB87-0D7F4D85FADB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3703580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xmlns="" id="{226A65AE-BAC4-3240-8DE3-D0B06A5E7166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4201069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xmlns="" id="{488C6616-47CA-D647-B8F3-871969131A1F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4731259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xmlns="" id="{7685D30A-95D3-F94E-808C-E5AAD3568523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5225246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xmlns="" id="{EFD6FB27-C1B8-3545-B538-5E0A2F012300}"/>
                  </a:ext>
                </a:extLst>
              </p:cNvPr>
              <p:cNvCxnSpPr>
                <a:cxnSpLocks/>
                <a:stCxn id="201" idx="0"/>
              </p:cNvCxnSpPr>
              <p:nvPr/>
            </p:nvCxnSpPr>
            <p:spPr bwMode="gray">
              <a:xfrm rot="10800000" flipH="1">
                <a:off x="6166649" y="5767340"/>
                <a:ext cx="370673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6DF20920-C38E-DD4B-B0F0-A4119C2ADAD5}"/>
              </a:ext>
            </a:extLst>
          </p:cNvPr>
          <p:cNvGrpSpPr/>
          <p:nvPr/>
        </p:nvGrpSpPr>
        <p:grpSpPr>
          <a:xfrm>
            <a:off x="3484459" y="4103455"/>
            <a:ext cx="339118" cy="700345"/>
            <a:chOff x="3484459" y="4137683"/>
            <a:chExt cx="339118" cy="700345"/>
          </a:xfrm>
        </p:grpSpPr>
        <p:sp>
          <p:nvSpPr>
            <p:cNvPr id="152" name="Rounded Rectangle 100">
              <a:extLst>
                <a:ext uri="{FF2B5EF4-FFF2-40B4-BE49-F238E27FC236}">
                  <a16:creationId xmlns:a16="http://schemas.microsoft.com/office/drawing/2014/main" xmlns="" id="{6ADAD19F-9DE1-7D4C-9132-C0FDFC60D79A}"/>
                </a:ext>
              </a:extLst>
            </p:cNvPr>
            <p:cNvSpPr/>
            <p:nvPr/>
          </p:nvSpPr>
          <p:spPr bwMode="gray">
            <a:xfrm rot="10800000">
              <a:off x="3706850" y="4137683"/>
              <a:ext cx="116727" cy="700345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493" h="500946">
                  <a:moveTo>
                    <a:pt x="83493" y="500946"/>
                  </a:moveTo>
                  <a:cubicBezTo>
                    <a:pt x="37381" y="500946"/>
                    <a:pt x="0" y="463565"/>
                    <a:pt x="0" y="417453"/>
                  </a:cubicBezTo>
                  <a:lnTo>
                    <a:pt x="0" y="83493"/>
                  </a:lnTo>
                  <a:cubicBezTo>
                    <a:pt x="0" y="37381"/>
                    <a:pt x="37381" y="0"/>
                    <a:pt x="83493" y="0"/>
                  </a:cubicBezTo>
                </a:path>
              </a:pathLst>
            </a:custGeom>
            <a:noFill/>
            <a:ln w="12700">
              <a:solidFill>
                <a:schemeClr val="bg2"/>
              </a:solidFill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xmlns="" id="{01E0D961-CA55-D748-8EED-E4A2BC232AA3}"/>
                </a:ext>
              </a:extLst>
            </p:cNvPr>
            <p:cNvCxnSpPr>
              <a:stCxn id="152" idx="0"/>
            </p:cNvCxnSpPr>
            <p:nvPr/>
          </p:nvCxnSpPr>
          <p:spPr bwMode="gray">
            <a:xfrm flipH="1">
              <a:off x="3484459" y="4137683"/>
              <a:ext cx="222391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xmlns="" id="{88F2F389-9EA4-E547-B7E4-3AADB84915DD}"/>
                </a:ext>
              </a:extLst>
            </p:cNvPr>
            <p:cNvCxnSpPr>
              <a:cxnSpLocks/>
              <a:stCxn id="152" idx="3"/>
            </p:cNvCxnSpPr>
            <p:nvPr/>
          </p:nvCxnSpPr>
          <p:spPr bwMode="gray">
            <a:xfrm flipH="1">
              <a:off x="3484459" y="4838028"/>
              <a:ext cx="222391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xmlns="" id="{4A19A0E2-43D0-024B-8EB3-DDEE0E767CD3}"/>
              </a:ext>
            </a:extLst>
          </p:cNvPr>
          <p:cNvCxnSpPr>
            <a:cxnSpLocks/>
          </p:cNvCxnSpPr>
          <p:nvPr/>
        </p:nvCxnSpPr>
        <p:spPr bwMode="gray">
          <a:xfrm>
            <a:off x="8178438" y="4520026"/>
            <a:ext cx="520105" cy="0"/>
          </a:xfrm>
          <a:prstGeom prst="line">
            <a:avLst/>
          </a:prstGeom>
          <a:ln w="12700">
            <a:solidFill>
              <a:schemeClr val="bg2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xmlns="" id="{5C4BF47B-AC12-CE4A-AA65-A02718859437}"/>
              </a:ext>
            </a:extLst>
          </p:cNvPr>
          <p:cNvCxnSpPr>
            <a:cxnSpLocks/>
          </p:cNvCxnSpPr>
          <p:nvPr/>
        </p:nvCxnSpPr>
        <p:spPr bwMode="gray">
          <a:xfrm>
            <a:off x="9692640" y="4522742"/>
            <a:ext cx="1046508" cy="0"/>
          </a:xfrm>
          <a:prstGeom prst="line">
            <a:avLst/>
          </a:prstGeom>
          <a:ln w="12700">
            <a:solidFill>
              <a:schemeClr val="bg2"/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9" name="TextBox 1048">
            <a:extLst>
              <a:ext uri="{FF2B5EF4-FFF2-40B4-BE49-F238E27FC236}">
                <a16:creationId xmlns:a16="http://schemas.microsoft.com/office/drawing/2014/main" xmlns="" id="{A24CB9B8-F86F-7E44-9E62-D0F46C8422E8}"/>
              </a:ext>
            </a:extLst>
          </p:cNvPr>
          <p:cNvSpPr txBox="1"/>
          <p:nvPr/>
        </p:nvSpPr>
        <p:spPr bwMode="gray">
          <a:xfrm>
            <a:off x="543697" y="902043"/>
            <a:ext cx="0" cy="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endParaRPr lang="en-GB" sz="1400" dirty="0" err="1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EF1D6FCE-D91D-3045-8E85-CC2848B1AD91}"/>
              </a:ext>
            </a:extLst>
          </p:cNvPr>
          <p:cNvCxnSpPr>
            <a:cxnSpLocks/>
          </p:cNvCxnSpPr>
          <p:nvPr/>
        </p:nvCxnSpPr>
        <p:spPr bwMode="gray">
          <a:xfrm flipH="1">
            <a:off x="4822280" y="4465338"/>
            <a:ext cx="706334" cy="0"/>
          </a:xfrm>
          <a:prstGeom prst="line">
            <a:avLst/>
          </a:prstGeom>
          <a:ln w="12700">
            <a:solidFill>
              <a:schemeClr val="bg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xmlns="" id="{CFFB123A-80E7-2D46-B589-0AEB6C67CB6A}"/>
              </a:ext>
            </a:extLst>
          </p:cNvPr>
          <p:cNvCxnSpPr>
            <a:cxnSpLocks/>
            <a:stCxn id="91" idx="2"/>
          </p:cNvCxnSpPr>
          <p:nvPr/>
        </p:nvCxnSpPr>
        <p:spPr bwMode="gray">
          <a:xfrm>
            <a:off x="6306713" y="3374344"/>
            <a:ext cx="0" cy="145853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BF6FFEDE-69E1-8142-9477-CBC134BB8E29}"/>
              </a:ext>
            </a:extLst>
          </p:cNvPr>
          <p:cNvCxnSpPr>
            <a:cxnSpLocks/>
          </p:cNvCxnSpPr>
          <p:nvPr/>
        </p:nvCxnSpPr>
        <p:spPr bwMode="gray">
          <a:xfrm>
            <a:off x="6276020" y="3908453"/>
            <a:ext cx="0" cy="125743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239F0997-2D86-ED4A-97EA-210017DDCFAF}"/>
              </a:ext>
            </a:extLst>
          </p:cNvPr>
          <p:cNvCxnSpPr>
            <a:cxnSpLocks/>
          </p:cNvCxnSpPr>
          <p:nvPr/>
        </p:nvCxnSpPr>
        <p:spPr bwMode="gray">
          <a:xfrm>
            <a:off x="6276020" y="4422452"/>
            <a:ext cx="0" cy="125743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D64EE282-CB60-FB48-AEEC-99A64ED5D10D}"/>
              </a:ext>
            </a:extLst>
          </p:cNvPr>
          <p:cNvCxnSpPr>
            <a:cxnSpLocks/>
          </p:cNvCxnSpPr>
          <p:nvPr/>
        </p:nvCxnSpPr>
        <p:spPr bwMode="gray">
          <a:xfrm>
            <a:off x="6276020" y="4905164"/>
            <a:ext cx="0" cy="125743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xmlns="" id="{24FFE443-E10A-0B49-B7DD-CC73BE8B2C8D}"/>
              </a:ext>
            </a:extLst>
          </p:cNvPr>
          <p:cNvCxnSpPr>
            <a:cxnSpLocks/>
          </p:cNvCxnSpPr>
          <p:nvPr/>
        </p:nvCxnSpPr>
        <p:spPr bwMode="gray">
          <a:xfrm>
            <a:off x="6276020" y="5450450"/>
            <a:ext cx="0" cy="125741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Group 135">
            <a:extLst>
              <a:ext uri="{FF2B5EF4-FFF2-40B4-BE49-F238E27FC236}">
                <a16:creationId xmlns:a16="http://schemas.microsoft.com/office/drawing/2014/main" xmlns="" id="{ABF70AB8-E58F-6341-8EC7-3E86C364566F}"/>
              </a:ext>
            </a:extLst>
          </p:cNvPr>
          <p:cNvGrpSpPr/>
          <p:nvPr/>
        </p:nvGrpSpPr>
        <p:grpSpPr>
          <a:xfrm rot="10800000">
            <a:off x="1247872" y="3596532"/>
            <a:ext cx="370063" cy="1714190"/>
            <a:chOff x="5985600" y="3517319"/>
            <a:chExt cx="370063" cy="1714190"/>
          </a:xfrm>
        </p:grpSpPr>
        <p:sp>
          <p:nvSpPr>
            <p:cNvPr id="138" name="Rounded Rectangle 100">
              <a:extLst>
                <a:ext uri="{FF2B5EF4-FFF2-40B4-BE49-F238E27FC236}">
                  <a16:creationId xmlns:a16="http://schemas.microsoft.com/office/drawing/2014/main" xmlns="" id="{ABF5CFD0-EF97-E741-AE0A-D22055A03F5A}"/>
                </a:ext>
              </a:extLst>
            </p:cNvPr>
            <p:cNvSpPr/>
            <p:nvPr/>
          </p:nvSpPr>
          <p:spPr bwMode="gray">
            <a:xfrm>
              <a:off x="5985601" y="3517319"/>
              <a:ext cx="116727" cy="116727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0 w 83493"/>
                <a:gd name="connsiteY0" fmla="*/ 417453 h 417453"/>
                <a:gd name="connsiteX1" fmla="*/ 0 w 83493"/>
                <a:gd name="connsiteY1" fmla="*/ 83493 h 417453"/>
                <a:gd name="connsiteX2" fmla="*/ 83493 w 83493"/>
                <a:gd name="connsiteY2" fmla="*/ 0 h 417453"/>
                <a:gd name="connsiteX0" fmla="*/ 0 w 85999"/>
                <a:gd name="connsiteY0" fmla="*/ 372346 h 372346"/>
                <a:gd name="connsiteX1" fmla="*/ 2506 w 85999"/>
                <a:gd name="connsiteY1" fmla="*/ 83493 h 372346"/>
                <a:gd name="connsiteX2" fmla="*/ 85999 w 85999"/>
                <a:gd name="connsiteY2" fmla="*/ 0 h 372346"/>
                <a:gd name="connsiteX0" fmla="*/ 0 w 83493"/>
                <a:gd name="connsiteY0" fmla="*/ 83493 h 83493"/>
                <a:gd name="connsiteX1" fmla="*/ 83493 w 83493"/>
                <a:gd name="connsiteY1" fmla="*/ 0 h 8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493" h="83493">
                  <a:moveTo>
                    <a:pt x="0" y="83493"/>
                  </a:moveTo>
                  <a:cubicBezTo>
                    <a:pt x="0" y="37381"/>
                    <a:pt x="37381" y="0"/>
                    <a:pt x="83493" y="0"/>
                  </a:cubicBez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sp>
          <p:nvSpPr>
            <p:cNvPr id="140" name="Rounded Rectangle 100">
              <a:extLst>
                <a:ext uri="{FF2B5EF4-FFF2-40B4-BE49-F238E27FC236}">
                  <a16:creationId xmlns:a16="http://schemas.microsoft.com/office/drawing/2014/main" xmlns="" id="{ACCCF192-A3AA-1043-94FC-6F8BEAC986C5}"/>
                </a:ext>
              </a:extLst>
            </p:cNvPr>
            <p:cNvSpPr/>
            <p:nvPr/>
          </p:nvSpPr>
          <p:spPr bwMode="gray">
            <a:xfrm>
              <a:off x="5985600" y="4647891"/>
              <a:ext cx="116727" cy="583618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83493 w 83493"/>
                <a:gd name="connsiteY0" fmla="*/ 417453 h 417453"/>
                <a:gd name="connsiteX1" fmla="*/ 0 w 83493"/>
                <a:gd name="connsiteY1" fmla="*/ 333960 h 417453"/>
                <a:gd name="connsiteX2" fmla="*/ 0 w 83493"/>
                <a:gd name="connsiteY2" fmla="*/ 0 h 41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493" h="417453">
                  <a:moveTo>
                    <a:pt x="83493" y="417453"/>
                  </a:moveTo>
                  <a:cubicBezTo>
                    <a:pt x="37381" y="417453"/>
                    <a:pt x="0" y="380072"/>
                    <a:pt x="0" y="33396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xmlns="" id="{8A8CC285-CBFA-0945-91F6-08F102B2F2D3}"/>
                </a:ext>
              </a:extLst>
            </p:cNvPr>
            <p:cNvCxnSpPr>
              <a:cxnSpLocks/>
              <a:stCxn id="138" idx="0"/>
            </p:cNvCxnSpPr>
            <p:nvPr/>
          </p:nvCxnSpPr>
          <p:spPr bwMode="gray">
            <a:xfrm rot="10800000" flipV="1">
              <a:off x="5985601" y="3634046"/>
              <a:ext cx="0" cy="1018402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xmlns="" id="{79D36AA5-8DD9-0E49-B64F-38DE8C44BA6F}"/>
                </a:ext>
              </a:extLst>
            </p:cNvPr>
            <p:cNvGrpSpPr/>
            <p:nvPr/>
          </p:nvGrpSpPr>
          <p:grpSpPr>
            <a:xfrm>
              <a:off x="5985604" y="3517319"/>
              <a:ext cx="370059" cy="1714190"/>
              <a:chOff x="5985602" y="3517319"/>
              <a:chExt cx="573984" cy="1714190"/>
            </a:xfrm>
          </p:grpSpPr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xmlns="" id="{01415689-DE07-CF43-A1BB-19F3CA22BBEA}"/>
                  </a:ext>
                </a:extLst>
              </p:cNvPr>
              <p:cNvCxnSpPr>
                <a:cxnSpLocks/>
                <a:stCxn id="138" idx="1"/>
              </p:cNvCxnSpPr>
              <p:nvPr/>
            </p:nvCxnSpPr>
            <p:spPr bwMode="gray">
              <a:xfrm rot="10800000" flipH="1">
                <a:off x="6166652" y="3517319"/>
                <a:ext cx="392934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xmlns="" id="{4A137F93-99B4-6347-B0F7-44598134EAC6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 rot="10800000" flipH="1">
                <a:off x="5985602" y="4091824"/>
                <a:ext cx="551721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xmlns="" id="{EAE2DC8E-4E04-D047-8749-0DCCEE55947F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96532" y="4652448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xmlns="" id="{5ED7933C-EC1E-F043-92D9-B91108006A47}"/>
                  </a:ext>
                </a:extLst>
              </p:cNvPr>
              <p:cNvCxnSpPr>
                <a:cxnSpLocks/>
                <a:stCxn id="140" idx="0"/>
              </p:cNvCxnSpPr>
              <p:nvPr/>
            </p:nvCxnSpPr>
            <p:spPr bwMode="gray">
              <a:xfrm rot="10800000" flipH="1">
                <a:off x="6166651" y="5231509"/>
                <a:ext cx="370671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EBEF55E7-6E7D-1941-A321-758E3347E8C9}"/>
              </a:ext>
            </a:extLst>
          </p:cNvPr>
          <p:cNvCxnSpPr>
            <a:cxnSpLocks/>
          </p:cNvCxnSpPr>
          <p:nvPr/>
        </p:nvCxnSpPr>
        <p:spPr bwMode="gray">
          <a:xfrm>
            <a:off x="962291" y="3790769"/>
            <a:ext cx="0" cy="1840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xmlns="" id="{5CE22B91-DC64-E144-8604-FC62A0FF9EC2}"/>
              </a:ext>
            </a:extLst>
          </p:cNvPr>
          <p:cNvCxnSpPr>
            <a:cxnSpLocks/>
          </p:cNvCxnSpPr>
          <p:nvPr/>
        </p:nvCxnSpPr>
        <p:spPr bwMode="gray">
          <a:xfrm flipH="1">
            <a:off x="957731" y="4370404"/>
            <a:ext cx="1396" cy="192623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xmlns="" id="{DEF0A199-AB2B-1D49-9AC0-8E5476C1CB7F}"/>
              </a:ext>
            </a:extLst>
          </p:cNvPr>
          <p:cNvCxnSpPr>
            <a:cxnSpLocks/>
          </p:cNvCxnSpPr>
          <p:nvPr/>
        </p:nvCxnSpPr>
        <p:spPr bwMode="gray">
          <a:xfrm>
            <a:off x="962291" y="4941425"/>
            <a:ext cx="0" cy="18696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xmlns="" id="{2FB1A8E9-D1D8-D544-84EF-7494A273CA53}"/>
              </a:ext>
            </a:extLst>
          </p:cNvPr>
          <p:cNvCxnSpPr>
            <a:cxnSpLocks/>
          </p:cNvCxnSpPr>
          <p:nvPr/>
        </p:nvCxnSpPr>
        <p:spPr bwMode="gray">
          <a:xfrm>
            <a:off x="1615280" y="4453628"/>
            <a:ext cx="48431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Group 174">
            <a:extLst>
              <a:ext uri="{FF2B5EF4-FFF2-40B4-BE49-F238E27FC236}">
                <a16:creationId xmlns:a16="http://schemas.microsoft.com/office/drawing/2014/main" xmlns="" id="{9F27E980-729B-A547-9D35-53EAEA9E9CCE}"/>
              </a:ext>
            </a:extLst>
          </p:cNvPr>
          <p:cNvGrpSpPr/>
          <p:nvPr/>
        </p:nvGrpSpPr>
        <p:grpSpPr>
          <a:xfrm>
            <a:off x="5526707" y="3206017"/>
            <a:ext cx="355709" cy="2577718"/>
            <a:chOff x="5985600" y="3189622"/>
            <a:chExt cx="355709" cy="2577718"/>
          </a:xfrm>
        </p:grpSpPr>
        <p:sp>
          <p:nvSpPr>
            <p:cNvPr id="176" name="Rounded Rectangle 100">
              <a:extLst>
                <a:ext uri="{FF2B5EF4-FFF2-40B4-BE49-F238E27FC236}">
                  <a16:creationId xmlns:a16="http://schemas.microsoft.com/office/drawing/2014/main" xmlns="" id="{59E310B9-FDBE-E847-A2FC-CD30EDAEFA97}"/>
                </a:ext>
              </a:extLst>
            </p:cNvPr>
            <p:cNvSpPr/>
            <p:nvPr/>
          </p:nvSpPr>
          <p:spPr bwMode="gray">
            <a:xfrm>
              <a:off x="5985601" y="3189622"/>
              <a:ext cx="116727" cy="116727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0 w 83493"/>
                <a:gd name="connsiteY0" fmla="*/ 417453 h 417453"/>
                <a:gd name="connsiteX1" fmla="*/ 0 w 83493"/>
                <a:gd name="connsiteY1" fmla="*/ 83493 h 417453"/>
                <a:gd name="connsiteX2" fmla="*/ 83493 w 83493"/>
                <a:gd name="connsiteY2" fmla="*/ 0 h 417453"/>
                <a:gd name="connsiteX0" fmla="*/ 0 w 85999"/>
                <a:gd name="connsiteY0" fmla="*/ 372346 h 372346"/>
                <a:gd name="connsiteX1" fmla="*/ 2506 w 85999"/>
                <a:gd name="connsiteY1" fmla="*/ 83493 h 372346"/>
                <a:gd name="connsiteX2" fmla="*/ 85999 w 85999"/>
                <a:gd name="connsiteY2" fmla="*/ 0 h 372346"/>
                <a:gd name="connsiteX0" fmla="*/ 0 w 83493"/>
                <a:gd name="connsiteY0" fmla="*/ 83493 h 83493"/>
                <a:gd name="connsiteX1" fmla="*/ 83493 w 83493"/>
                <a:gd name="connsiteY1" fmla="*/ 0 h 8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493" h="83493">
                  <a:moveTo>
                    <a:pt x="0" y="83493"/>
                  </a:moveTo>
                  <a:cubicBezTo>
                    <a:pt x="0" y="37381"/>
                    <a:pt x="37381" y="0"/>
                    <a:pt x="83493" y="0"/>
                  </a:cubicBez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sp>
          <p:nvSpPr>
            <p:cNvPr id="177" name="Rounded Rectangle 100">
              <a:extLst>
                <a:ext uri="{FF2B5EF4-FFF2-40B4-BE49-F238E27FC236}">
                  <a16:creationId xmlns:a16="http://schemas.microsoft.com/office/drawing/2014/main" xmlns="" id="{05B85C79-861B-FC40-807C-872E9461A5B6}"/>
                </a:ext>
              </a:extLst>
            </p:cNvPr>
            <p:cNvSpPr/>
            <p:nvPr/>
          </p:nvSpPr>
          <p:spPr bwMode="gray">
            <a:xfrm>
              <a:off x="5985600" y="5183722"/>
              <a:ext cx="116727" cy="583618"/>
            </a:xfrm>
            <a:custGeom>
              <a:avLst/>
              <a:gdLst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417453 w 500946"/>
                <a:gd name="connsiteY2" fmla="*/ 0 h 500946"/>
                <a:gd name="connsiteX3" fmla="*/ 500946 w 500946"/>
                <a:gd name="connsiteY3" fmla="*/ 83493 h 500946"/>
                <a:gd name="connsiteX4" fmla="*/ 500946 w 500946"/>
                <a:gd name="connsiteY4" fmla="*/ 417453 h 500946"/>
                <a:gd name="connsiteX5" fmla="*/ 417453 w 500946"/>
                <a:gd name="connsiteY5" fmla="*/ 500946 h 500946"/>
                <a:gd name="connsiteX6" fmla="*/ 83493 w 500946"/>
                <a:gd name="connsiteY6" fmla="*/ 500946 h 500946"/>
                <a:gd name="connsiteX7" fmla="*/ 0 w 500946"/>
                <a:gd name="connsiteY7" fmla="*/ 417453 h 500946"/>
                <a:gd name="connsiteX8" fmla="*/ 0 w 500946"/>
                <a:gd name="connsiteY8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83493 h 500946"/>
                <a:gd name="connsiteX3" fmla="*/ 500946 w 500946"/>
                <a:gd name="connsiteY3" fmla="*/ 417453 h 500946"/>
                <a:gd name="connsiteX4" fmla="*/ 417453 w 500946"/>
                <a:gd name="connsiteY4" fmla="*/ 500946 h 500946"/>
                <a:gd name="connsiteX5" fmla="*/ 83493 w 500946"/>
                <a:gd name="connsiteY5" fmla="*/ 500946 h 500946"/>
                <a:gd name="connsiteX6" fmla="*/ 0 w 500946"/>
                <a:gd name="connsiteY6" fmla="*/ 417453 h 500946"/>
                <a:gd name="connsiteX7" fmla="*/ 0 w 500946"/>
                <a:gd name="connsiteY7" fmla="*/ 83493 h 500946"/>
                <a:gd name="connsiteX0" fmla="*/ 0 w 500946"/>
                <a:gd name="connsiteY0" fmla="*/ 83493 h 500946"/>
                <a:gd name="connsiteX1" fmla="*/ 83493 w 500946"/>
                <a:gd name="connsiteY1" fmla="*/ 0 h 500946"/>
                <a:gd name="connsiteX2" fmla="*/ 500946 w 500946"/>
                <a:gd name="connsiteY2" fmla="*/ 417453 h 500946"/>
                <a:gd name="connsiteX3" fmla="*/ 417453 w 500946"/>
                <a:gd name="connsiteY3" fmla="*/ 500946 h 500946"/>
                <a:gd name="connsiteX4" fmla="*/ 83493 w 500946"/>
                <a:gd name="connsiteY4" fmla="*/ 500946 h 500946"/>
                <a:gd name="connsiteX5" fmla="*/ 0 w 500946"/>
                <a:gd name="connsiteY5" fmla="*/ 417453 h 500946"/>
                <a:gd name="connsiteX6" fmla="*/ 0 w 500946"/>
                <a:gd name="connsiteY6" fmla="*/ 83493 h 500946"/>
                <a:gd name="connsiteX0" fmla="*/ 0 w 417453"/>
                <a:gd name="connsiteY0" fmla="*/ 83493 h 500946"/>
                <a:gd name="connsiteX1" fmla="*/ 83493 w 417453"/>
                <a:gd name="connsiteY1" fmla="*/ 0 h 500946"/>
                <a:gd name="connsiteX2" fmla="*/ 417453 w 417453"/>
                <a:gd name="connsiteY2" fmla="*/ 500946 h 500946"/>
                <a:gd name="connsiteX3" fmla="*/ 83493 w 417453"/>
                <a:gd name="connsiteY3" fmla="*/ 500946 h 500946"/>
                <a:gd name="connsiteX4" fmla="*/ 0 w 417453"/>
                <a:gd name="connsiteY4" fmla="*/ 417453 h 500946"/>
                <a:gd name="connsiteX5" fmla="*/ 0 w 41745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165930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83493 w 83493"/>
                <a:gd name="connsiteY2" fmla="*/ 500946 h 500946"/>
                <a:gd name="connsiteX3" fmla="*/ 0 w 83493"/>
                <a:gd name="connsiteY3" fmla="*/ 417453 h 500946"/>
                <a:gd name="connsiteX4" fmla="*/ 0 w 83493"/>
                <a:gd name="connsiteY4" fmla="*/ 83493 h 500946"/>
                <a:gd name="connsiteX0" fmla="*/ 0 w 83493"/>
                <a:gd name="connsiteY0" fmla="*/ 83493 h 500946"/>
                <a:gd name="connsiteX1" fmla="*/ 83493 w 83493"/>
                <a:gd name="connsiteY1" fmla="*/ 0 h 500946"/>
                <a:gd name="connsiteX2" fmla="*/ 74731 w 83493"/>
                <a:gd name="connsiteY2" fmla="*/ 218297 h 500946"/>
                <a:gd name="connsiteX3" fmla="*/ 83493 w 83493"/>
                <a:gd name="connsiteY3" fmla="*/ 500946 h 500946"/>
                <a:gd name="connsiteX4" fmla="*/ 0 w 83493"/>
                <a:gd name="connsiteY4" fmla="*/ 417453 h 500946"/>
                <a:gd name="connsiteX5" fmla="*/ 0 w 83493"/>
                <a:gd name="connsiteY5" fmla="*/ 83493 h 500946"/>
                <a:gd name="connsiteX0" fmla="*/ 74731 w 166171"/>
                <a:gd name="connsiteY0" fmla="*/ 218297 h 500946"/>
                <a:gd name="connsiteX1" fmla="*/ 83493 w 166171"/>
                <a:gd name="connsiteY1" fmla="*/ 500946 h 500946"/>
                <a:gd name="connsiteX2" fmla="*/ 0 w 166171"/>
                <a:gd name="connsiteY2" fmla="*/ 417453 h 500946"/>
                <a:gd name="connsiteX3" fmla="*/ 0 w 166171"/>
                <a:gd name="connsiteY3" fmla="*/ 83493 h 500946"/>
                <a:gd name="connsiteX4" fmla="*/ 83493 w 166171"/>
                <a:gd name="connsiteY4" fmla="*/ 0 h 500946"/>
                <a:gd name="connsiteX5" fmla="*/ 166171 w 166171"/>
                <a:gd name="connsiteY5" fmla="*/ 309737 h 500946"/>
                <a:gd name="connsiteX0" fmla="*/ 74731 w 83493"/>
                <a:gd name="connsiteY0" fmla="*/ 218297 h 500946"/>
                <a:gd name="connsiteX1" fmla="*/ 83493 w 83493"/>
                <a:gd name="connsiteY1" fmla="*/ 500946 h 500946"/>
                <a:gd name="connsiteX2" fmla="*/ 0 w 83493"/>
                <a:gd name="connsiteY2" fmla="*/ 417453 h 500946"/>
                <a:gd name="connsiteX3" fmla="*/ 0 w 83493"/>
                <a:gd name="connsiteY3" fmla="*/ 83493 h 500946"/>
                <a:gd name="connsiteX4" fmla="*/ 83493 w 83493"/>
                <a:gd name="connsiteY4" fmla="*/ 0 h 500946"/>
                <a:gd name="connsiteX0" fmla="*/ 83493 w 83493"/>
                <a:gd name="connsiteY0" fmla="*/ 500946 h 500946"/>
                <a:gd name="connsiteX1" fmla="*/ 0 w 83493"/>
                <a:gd name="connsiteY1" fmla="*/ 417453 h 500946"/>
                <a:gd name="connsiteX2" fmla="*/ 0 w 83493"/>
                <a:gd name="connsiteY2" fmla="*/ 83493 h 500946"/>
                <a:gd name="connsiteX3" fmla="*/ 83493 w 83493"/>
                <a:gd name="connsiteY3" fmla="*/ 0 h 500946"/>
                <a:gd name="connsiteX0" fmla="*/ 83493 w 83493"/>
                <a:gd name="connsiteY0" fmla="*/ 417453 h 417453"/>
                <a:gd name="connsiteX1" fmla="*/ 0 w 83493"/>
                <a:gd name="connsiteY1" fmla="*/ 333960 h 417453"/>
                <a:gd name="connsiteX2" fmla="*/ 0 w 83493"/>
                <a:gd name="connsiteY2" fmla="*/ 0 h 41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493" h="417453">
                  <a:moveTo>
                    <a:pt x="83493" y="417453"/>
                  </a:moveTo>
                  <a:cubicBezTo>
                    <a:pt x="37381" y="417453"/>
                    <a:pt x="0" y="380072"/>
                    <a:pt x="0" y="33396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err="1"/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xmlns="" id="{A5A1CCAB-B658-D24F-99C2-F205213CD4A1}"/>
                </a:ext>
              </a:extLst>
            </p:cNvPr>
            <p:cNvCxnSpPr>
              <a:cxnSpLocks/>
              <a:stCxn id="176" idx="0"/>
              <a:endCxn id="177" idx="2"/>
            </p:cNvCxnSpPr>
            <p:nvPr/>
          </p:nvCxnSpPr>
          <p:spPr bwMode="gray">
            <a:xfrm flipH="1">
              <a:off x="5985600" y="3306349"/>
              <a:ext cx="1" cy="1877373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xmlns="" id="{4199B502-7796-FA42-928A-131FF3880EB4}"/>
                </a:ext>
              </a:extLst>
            </p:cNvPr>
            <p:cNvGrpSpPr/>
            <p:nvPr/>
          </p:nvGrpSpPr>
          <p:grpSpPr>
            <a:xfrm>
              <a:off x="5985601" y="3189622"/>
              <a:ext cx="355708" cy="2577718"/>
              <a:chOff x="5985600" y="3189622"/>
              <a:chExt cx="551725" cy="2577718"/>
            </a:xfrm>
          </p:grpSpPr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xmlns="" id="{19D6A6F7-760D-7A47-9ABB-91E3BF125991}"/>
                  </a:ext>
                </a:extLst>
              </p:cNvPr>
              <p:cNvCxnSpPr>
                <a:cxnSpLocks/>
                <a:stCxn id="176" idx="1"/>
              </p:cNvCxnSpPr>
              <p:nvPr/>
            </p:nvCxnSpPr>
            <p:spPr bwMode="gray">
              <a:xfrm rot="10800000" flipH="1">
                <a:off x="6166651" y="3189622"/>
                <a:ext cx="370673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xmlns="" id="{A7D0C858-74EB-D641-A257-B4EE633D63B6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3703580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xmlns="" id="{3FC466A7-587F-2746-8CA4-FD48E3457134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4201069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xmlns="" id="{1168FB34-86DD-3E4A-9A5A-D8C1C99D841F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4731259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xmlns="" id="{3A52394C-97D1-7046-9679-011B17474F61}"/>
                  </a:ext>
                </a:extLst>
              </p:cNvPr>
              <p:cNvCxnSpPr>
                <a:cxnSpLocks/>
              </p:cNvCxnSpPr>
              <p:nvPr/>
            </p:nvCxnSpPr>
            <p:spPr bwMode="gray">
              <a:xfrm>
                <a:off x="5985600" y="5225246"/>
                <a:ext cx="551725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xmlns="" id="{0F4B1CA1-775E-E748-85EF-74B02C8B77EE}"/>
                  </a:ext>
                </a:extLst>
              </p:cNvPr>
              <p:cNvCxnSpPr>
                <a:cxnSpLocks/>
                <a:stCxn id="177" idx="0"/>
              </p:cNvCxnSpPr>
              <p:nvPr/>
            </p:nvCxnSpPr>
            <p:spPr bwMode="gray">
              <a:xfrm rot="10800000" flipH="1">
                <a:off x="6166649" y="5767340"/>
                <a:ext cx="370673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xmlns="" id="{EF93D40C-0F9F-BB45-A427-EDAC81FB2A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844533" y="4297786"/>
            <a:ext cx="388800" cy="388800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F510A9FB-C480-674D-B50E-D886798F5EE9}"/>
              </a:ext>
            </a:extLst>
          </p:cNvPr>
          <p:cNvSpPr txBox="1"/>
          <p:nvPr/>
        </p:nvSpPr>
        <p:spPr bwMode="gray">
          <a:xfrm>
            <a:off x="10874792" y="1873355"/>
            <a:ext cx="1317865" cy="780216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>
            <a:defPPr>
              <a:defRPr lang="en-US"/>
            </a:defPPr>
            <a:lvl1pPr>
              <a:defRPr sz="1200">
                <a:latin typeface="ABBvoice Medium" panose="020D0603020503020204" pitchFamily="34" charset="0"/>
                <a:ea typeface="ABBvoice Medium" panose="020D0603020503020204" pitchFamily="34" charset="0"/>
                <a:cs typeface="ABBvoice Medium" panose="020D0603020503020204" pitchFamily="34" charset="0"/>
              </a:defRPr>
            </a:lvl1pPr>
          </a:lstStyle>
          <a:p>
            <a:r>
              <a:rPr lang="en" dirty="0">
                <a:latin typeface="+mn-lt"/>
              </a:rPr>
              <a:t>Enjoy the customized service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FE4B597-B0C4-B647-9A3A-EA289A1F6C7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3331" y="3386440"/>
            <a:ext cx="388800" cy="388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4184153-0339-D147-BB5D-0864857FC15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3331" y="5128391"/>
            <a:ext cx="388800" cy="388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9DF7B0D-4853-4212-A6B0-16DE60F321C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45428" y="4036936"/>
            <a:ext cx="341849" cy="230377"/>
          </a:xfrm>
          <a:prstGeom prst="rect">
            <a:avLst/>
          </a:prstGeom>
        </p:spPr>
      </p:pic>
      <p:sp>
        <p:nvSpPr>
          <p:cNvPr id="96" name="Subtitle 9">
            <a:extLst>
              <a:ext uri="{FF2B5EF4-FFF2-40B4-BE49-F238E27FC236}">
                <a16:creationId xmlns:a16="http://schemas.microsoft.com/office/drawing/2014/main" xmlns="" id="{6ED479E6-6DFD-4DAC-9108-9454135C0F9A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32367" y="1085213"/>
            <a:ext cx="11520898" cy="504000"/>
          </a:xfrm>
        </p:spPr>
        <p:txBody>
          <a:bodyPr/>
          <a:lstStyle/>
          <a:p>
            <a:r>
              <a:rPr lang="en-GB" dirty="0"/>
              <a:t>Customizing the digital service plan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951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CA8FE05E-2CE9-414A-95D9-30637C019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8B4CC1-A2FA-4082-AD0A-CCEEAE4FB27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ED11F41-F59E-4148-82B4-D5604C9DFCBD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EE3DC41-EBAE-4035-ABED-28A4D913B16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F3C9B9-DF4F-436A-9300-0F363515687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A50859E8-F5FA-4842-863C-35D42D33658C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Integrating sensor and drive data with cloud-based analytics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96A1995D-7BB1-4B05-9080-292DAA89B6A8}"/>
              </a:ext>
            </a:extLst>
          </p:cNvPr>
          <p:cNvSpPr txBox="1">
            <a:spLocks/>
          </p:cNvSpPr>
          <p:nvPr/>
        </p:nvSpPr>
        <p:spPr bwMode="gray">
          <a:xfrm>
            <a:off x="332367" y="1931197"/>
            <a:ext cx="5757265" cy="39822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Ability™ Digital Powertrain includes all components such as drives, motors, bearings and applications like pumps</a:t>
            </a:r>
            <a:endParaRPr lang="en-GB" strike="sngStrike" dirty="0">
              <a:solidFill>
                <a:schemeClr val="bg2"/>
              </a:solidFill>
            </a:endParaRPr>
          </a:p>
          <a:p>
            <a:pPr marL="465768" lvl="1" indent="-285750">
              <a:buFont typeface="Arial" panose="020B0604020202020204" pitchFamily="34" charset="0"/>
              <a:buChar char="•"/>
            </a:pPr>
            <a:r>
              <a:rPr lang="en-GB" dirty="0"/>
              <a:t>a digital solution that integrates sensor and drive data with cloud-based analytics along entire chain from drives and motors, to pumps and bearings.</a:t>
            </a:r>
          </a:p>
          <a:p>
            <a:pPr marL="465768" lvl="1" indent="-285750">
              <a:buFont typeface="Arial" panose="020B0604020202020204" pitchFamily="34" charset="0"/>
              <a:buChar char="•"/>
            </a:pPr>
            <a:r>
              <a:rPr lang="en-GB" dirty="0"/>
              <a:t>features its own monitoring services that sends measurement data to cloud, which is visible to operator on simple dashboard.  </a:t>
            </a:r>
          </a:p>
          <a:p>
            <a:pPr marL="465768" lvl="1" indent="-285750">
              <a:buFont typeface="Arial" panose="020B0604020202020204" pitchFamily="34" charset="0"/>
              <a:buChar char="•"/>
            </a:pPr>
            <a:r>
              <a:rPr lang="en-GB" dirty="0"/>
              <a:t>assets that functioning correctly are shown as green; amber indicates a warning condition and that something needs to be checked, while red indicates that something is either in, or heading towards, a fault condition.   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xmlns="" id="{EF8E7698-450B-4A35-A341-4BB1F4F33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370" y="1933575"/>
            <a:ext cx="5750894" cy="397986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9252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Dairy-specific features and functions of ABB products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>
                <a:solidFill>
                  <a:srgbClr val="A9A9A9"/>
                </a:solidFill>
              </a:rPr>
              <a:pPr/>
              <a:t>June 18, 2019</a:t>
            </a:fld>
            <a:endParaRPr lang="en-US" dirty="0">
              <a:solidFill>
                <a:srgbClr val="A9A9A9"/>
              </a:solidFill>
            </a:endParaRP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ABB </a:t>
            </a:r>
            <a:r>
              <a:rPr lang="en-GB" dirty="0" err="1"/>
              <a:t>Ability</a:t>
            </a:r>
            <a:r>
              <a:rPr lang="en-GB" baseline="30000" dirty="0" err="1"/>
              <a:t>TM</a:t>
            </a:r>
            <a:r>
              <a:rPr lang="en-GB" dirty="0"/>
              <a:t> Smart Sensor for motors, pumps and mounted bearings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>
                <a:solidFill>
                  <a:srgbClr val="A9A9A9"/>
                </a:solidFill>
              </a:rPr>
              <a:t>Slide </a:t>
            </a:r>
            <a:fld id="{619F89D8-7AE3-494A-97F3-03D680869632}" type="slidenum">
              <a:rPr lang="en-US" smtClean="0">
                <a:solidFill>
                  <a:srgbClr val="A9A9A9"/>
                </a:solidFill>
              </a:rPr>
              <a:pPr/>
              <a:t>25</a:t>
            </a:fld>
            <a:endParaRPr lang="en-US" dirty="0">
              <a:solidFill>
                <a:srgbClr val="A9A9A9"/>
              </a:solidFill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56057C11-2092-4318-A1BE-E30A4C0BF6F1}"/>
              </a:ext>
            </a:extLst>
          </p:cNvPr>
          <p:cNvSpPr txBox="1">
            <a:spLocks/>
          </p:cNvSpPr>
          <p:nvPr/>
        </p:nvSpPr>
        <p:spPr>
          <a:xfrm>
            <a:off x="340679" y="1927207"/>
            <a:ext cx="3619422" cy="1077442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000000"/>
                </a:solidFill>
              </a:rPr>
              <a:t>Minimized unplanned downtime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>
                <a:solidFill>
                  <a:srgbClr val="000000"/>
                </a:solidFill>
              </a:rPr>
              <a:t>Failures can be detected well before equipment needs to be shut down, avoiding unplanned downtime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xmlns="" id="{5685E978-D35A-4182-9DF4-635CDF8E2AA0}"/>
              </a:ext>
            </a:extLst>
          </p:cNvPr>
          <p:cNvSpPr txBox="1">
            <a:spLocks/>
          </p:cNvSpPr>
          <p:nvPr/>
        </p:nvSpPr>
        <p:spPr>
          <a:xfrm>
            <a:off x="336550" y="3853352"/>
            <a:ext cx="3558380" cy="2233759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000000"/>
                </a:solidFill>
              </a:rPr>
              <a:t>Reduced maintenance costs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>
                <a:solidFill>
                  <a:srgbClr val="000000"/>
                </a:solidFill>
              </a:rPr>
              <a:t>By changing from scheduled to condition-based maintenance, service costs can be considerably reduced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2650" r="7984" b="16214"/>
          <a:stretch/>
        </p:blipFill>
        <p:spPr>
          <a:xfrm>
            <a:off x="4062048" y="2464147"/>
            <a:ext cx="4290659" cy="315025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D3336E92-825F-42F4-95CF-2EE5F57CFD8F}"/>
              </a:ext>
            </a:extLst>
          </p:cNvPr>
          <p:cNvCxnSpPr>
            <a:cxnSpLocks/>
          </p:cNvCxnSpPr>
          <p:nvPr/>
        </p:nvCxnSpPr>
        <p:spPr bwMode="gray">
          <a:xfrm>
            <a:off x="3845218" y="4824266"/>
            <a:ext cx="1234782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42F9A97-7B09-48EA-BEEA-F28630B6BFC4}"/>
              </a:ext>
            </a:extLst>
          </p:cNvPr>
          <p:cNvCxnSpPr>
            <a:cxnSpLocks/>
          </p:cNvCxnSpPr>
          <p:nvPr/>
        </p:nvCxnSpPr>
        <p:spPr bwMode="gray">
          <a:xfrm>
            <a:off x="3845218" y="2684379"/>
            <a:ext cx="990942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xmlns="" id="{9CEAE71D-060C-4907-941E-ECF98F07AB26}"/>
              </a:ext>
            </a:extLst>
          </p:cNvPr>
          <p:cNvSpPr txBox="1">
            <a:spLocks/>
          </p:cNvSpPr>
          <p:nvPr/>
        </p:nvSpPr>
        <p:spPr>
          <a:xfrm>
            <a:off x="8400116" y="3870924"/>
            <a:ext cx="3402384" cy="1063785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000000"/>
                </a:solidFill>
              </a:rPr>
              <a:t>Try &amp; Buy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>
                <a:solidFill>
                  <a:srgbClr val="000000"/>
                </a:solidFill>
              </a:rPr>
              <a:t>Try &amp; Buy program for motors enables testing of Smart Sensor technology without risk</a:t>
            </a:r>
            <a:endParaRPr lang="en-GB" dirty="0">
              <a:solidFill>
                <a:srgbClr val="000000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E55AE74-41F2-49C7-9188-EBFABCAC618F}"/>
              </a:ext>
            </a:extLst>
          </p:cNvPr>
          <p:cNvCxnSpPr>
            <a:cxnSpLocks/>
          </p:cNvCxnSpPr>
          <p:nvPr/>
        </p:nvCxnSpPr>
        <p:spPr bwMode="gray">
          <a:xfrm>
            <a:off x="6299200" y="2744979"/>
            <a:ext cx="1895463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51E8C329-B7B3-4CAD-8B95-65FF5A2C7433}"/>
              </a:ext>
            </a:extLst>
          </p:cNvPr>
          <p:cNvSpPr/>
          <p:nvPr/>
        </p:nvSpPr>
        <p:spPr bwMode="gray">
          <a:xfrm>
            <a:off x="8163071" y="2693544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>
              <a:solidFill>
                <a:srgbClr val="FFFFF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2AC4F199-CB01-4BFF-8FD6-8AF1A7079F9C}"/>
              </a:ext>
            </a:extLst>
          </p:cNvPr>
          <p:cNvSpPr/>
          <p:nvPr/>
        </p:nvSpPr>
        <p:spPr bwMode="gray">
          <a:xfrm>
            <a:off x="3781990" y="4773426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>
              <a:solidFill>
                <a:srgbClr val="FFFFFF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630FB6B5-23E4-4A76-AE8B-87336E9838AC}"/>
              </a:ext>
            </a:extLst>
          </p:cNvPr>
          <p:cNvSpPr/>
          <p:nvPr/>
        </p:nvSpPr>
        <p:spPr bwMode="gray">
          <a:xfrm>
            <a:off x="3805915" y="2633540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>
              <a:solidFill>
                <a:srgbClr val="FFFFFF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0E55AE74-41F2-49C7-9188-EBFABCAC618F}"/>
              </a:ext>
            </a:extLst>
          </p:cNvPr>
          <p:cNvCxnSpPr>
            <a:cxnSpLocks/>
          </p:cNvCxnSpPr>
          <p:nvPr/>
        </p:nvCxnSpPr>
        <p:spPr bwMode="gray">
          <a:xfrm>
            <a:off x="7982108" y="4433011"/>
            <a:ext cx="418008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51E8C329-B7B3-4CAD-8B95-65FF5A2C7433}"/>
              </a:ext>
            </a:extLst>
          </p:cNvPr>
          <p:cNvSpPr/>
          <p:nvPr/>
        </p:nvSpPr>
        <p:spPr bwMode="gray">
          <a:xfrm>
            <a:off x="8368524" y="4381576"/>
            <a:ext cx="94818" cy="10287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err="1">
              <a:solidFill>
                <a:srgbClr val="FFFFFF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xmlns="" id="{56057C11-2092-4318-A1BE-E30A4C0BF6F1}"/>
              </a:ext>
            </a:extLst>
          </p:cNvPr>
          <p:cNvSpPr txBox="1">
            <a:spLocks/>
          </p:cNvSpPr>
          <p:nvPr/>
        </p:nvSpPr>
        <p:spPr>
          <a:xfrm>
            <a:off x="8463341" y="1919781"/>
            <a:ext cx="3438225" cy="1294765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000000"/>
                </a:solidFill>
              </a:rPr>
              <a:t>Improved safety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>
                <a:solidFill>
                  <a:srgbClr val="000000"/>
                </a:solidFill>
              </a:rPr>
              <a:t>Enables easy access to motors, pumps and mounted bearings in locations that are difficult or dangerous to access</a:t>
            </a:r>
          </a:p>
        </p:txBody>
      </p:sp>
    </p:spTree>
    <p:extLst>
      <p:ext uri="{BB962C8B-B14F-4D97-AF65-F5344CB8AC3E}">
        <p14:creationId xmlns:p14="http://schemas.microsoft.com/office/powerpoint/2010/main" val="32622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5DA93A-17A5-410E-A904-3CB5FC076A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Keeping production running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9BDBD6C-CEC3-411D-8B9C-9188AB5B6A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5541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Keeping production running</a:t>
            </a:r>
            <a:endParaRPr lang="pl-PL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From spare parts to cloud-based remote monitoring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5261DB09-8061-4E46-AE1E-0DEE637D4399}"/>
              </a:ext>
            </a:extLst>
          </p:cNvPr>
          <p:cNvSpPr txBox="1">
            <a:spLocks/>
          </p:cNvSpPr>
          <p:nvPr/>
        </p:nvSpPr>
        <p:spPr bwMode="gray">
          <a:xfrm>
            <a:off x="336550" y="1931197"/>
            <a:ext cx="5753082" cy="39822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Global ABB service units, complemented by ABB authorized value providers, cover your installation throughout its lifecycle.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endParaRPr lang="en-US" dirty="0"/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/>
              <a:t>Maximize performance, uptime and efficiency throughout the life cycle of your assets.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endParaRPr lang="en-US" dirty="0"/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/>
              <a:t>From spare parts and technical support to cloud-based remote monitoring solutions, ABB offers the most extensive service offering to fit your needs. </a:t>
            </a:r>
          </a:p>
          <a:p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7FE997-46EC-48B1-AEEE-21F256BA3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872" y="1251896"/>
            <a:ext cx="5012809" cy="460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0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D090FE-404B-4E91-B7AF-864A8F12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Keeping production running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5B38DA5-1CE7-4808-93CE-A0FDCF9A11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B1C5A9-DB47-483D-BCF8-A2727C6A5FC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FA29958-A3CB-4945-A597-6BC8C2DCFC0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59496C2-A70F-4EB8-815E-32269349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C22CF97-154C-4B99-ABE0-487E078A39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Global service network 24/7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FD525804-CCF9-47E5-B037-4FC2CAE3FDF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254483" y="2528766"/>
            <a:ext cx="2660513" cy="3386259"/>
          </a:xfrm>
        </p:spPr>
        <p:txBody>
          <a:bodyPr/>
          <a:lstStyle/>
          <a:p>
            <a:r>
              <a:rPr lang="en-GB" dirty="0"/>
              <a:t>Comprehensive bundling of relevant services into one contract to suit your needs.</a:t>
            </a:r>
          </a:p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AE702122-14CF-41B5-AB63-F640D475365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Agreements</a:t>
            </a:r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1CEE3D8C-778A-425C-8CFC-FB2949B99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Training</a:t>
            </a:r>
          </a:p>
          <a:p>
            <a:endParaRPr lang="en-GB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1032F069-763B-4ABD-BDE1-53AD3C892D19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From spare parts to cloud-based remote monitoring</a:t>
            </a:r>
          </a:p>
        </p:txBody>
      </p:sp>
      <p:sp>
        <p:nvSpPr>
          <p:cNvPr id="21" name="Content Placeholder 6">
            <a:extLst>
              <a:ext uri="{FF2B5EF4-FFF2-40B4-BE49-F238E27FC236}">
                <a16:creationId xmlns:a16="http://schemas.microsoft.com/office/drawing/2014/main" xmlns="" id="{311D0FE0-5597-40DD-8A6A-152761BC2554}"/>
              </a:ext>
            </a:extLst>
          </p:cNvPr>
          <p:cNvSpPr txBox="1">
            <a:spLocks/>
          </p:cNvSpPr>
          <p:nvPr/>
        </p:nvSpPr>
        <p:spPr bwMode="gray">
          <a:xfrm>
            <a:off x="9310464" y="2525172"/>
            <a:ext cx="2542800" cy="33862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Comprehensive and professional training either at ABB premises or your own.</a:t>
            </a:r>
            <a:endParaRPr lang="en-GB" sz="1200" dirty="0"/>
          </a:p>
          <a:p>
            <a:endParaRPr lang="en-GB" dirty="0"/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xmlns="" id="{7ADBB7FF-B41D-476C-8A9B-9C7379333A81}"/>
              </a:ext>
            </a:extLst>
          </p:cNvPr>
          <p:cNvSpPr txBox="1">
            <a:spLocks/>
          </p:cNvSpPr>
          <p:nvPr/>
        </p:nvSpPr>
        <p:spPr>
          <a:xfrm>
            <a:off x="338736" y="3683654"/>
            <a:ext cx="3637728" cy="994792"/>
          </a:xfrm>
          <a:prstGeom prst="rect">
            <a:avLst/>
          </a:prstGeom>
        </p:spPr>
        <p:txBody>
          <a:bodyPr/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/>
              <a:t>“I need operational excellence, rapid response, improved performance and life cycle management.”</a:t>
            </a:r>
            <a:endParaRPr lang="en-GB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xmlns="" id="{FC46F9ED-3C7C-45F0-9EE6-42C52A4B7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884" y="2477861"/>
            <a:ext cx="719328" cy="7193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EA9AE68-EDE1-40D1-A30A-A74B8460F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407" y="2534012"/>
            <a:ext cx="719328" cy="719328"/>
          </a:xfrm>
          <a:prstGeom prst="rect">
            <a:avLst/>
          </a:prstGeom>
        </p:spPr>
      </p:pic>
      <p:pic>
        <p:nvPicPr>
          <p:cNvPr id="30" name="Content Placeholder 29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xmlns="" id="{7EF80B06-4114-40A6-A99F-89C90B30A424}"/>
              </a:ext>
            </a:extLst>
          </p:cNvPr>
          <p:cNvPicPr>
            <a:picLocks noGrp="1" noChangeAspect="1"/>
          </p:cNvPicPr>
          <p:nvPr>
            <p:ph sz="quarter" idx="25"/>
          </p:nvPr>
        </p:nvPicPr>
        <p:blipFill>
          <a:blip r:embed="rId4"/>
          <a:stretch>
            <a:fillRect/>
          </a:stretch>
        </p:blipFill>
        <p:spPr>
          <a:xfrm>
            <a:off x="4271796" y="3519378"/>
            <a:ext cx="3566892" cy="2377927"/>
          </a:xfrm>
        </p:spPr>
      </p:pic>
      <p:pic>
        <p:nvPicPr>
          <p:cNvPr id="36" name="Content Placeholder 35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xmlns="" id="{2AC35483-11E8-42FE-AB6C-7FB296C334DD}"/>
              </a:ext>
            </a:extLst>
          </p:cNvPr>
          <p:cNvPicPr>
            <a:picLocks noGrp="1" noChangeAspect="1"/>
          </p:cNvPicPr>
          <p:nvPr>
            <p:ph sz="quarter" idx="27"/>
          </p:nvPr>
        </p:nvPicPr>
        <p:blipFill>
          <a:blip r:embed="rId5"/>
          <a:stretch>
            <a:fillRect/>
          </a:stretch>
        </p:blipFill>
        <p:spPr>
          <a:xfrm>
            <a:off x="8264550" y="3505252"/>
            <a:ext cx="3588977" cy="2392053"/>
          </a:xfrm>
        </p:spPr>
      </p:pic>
    </p:spTree>
    <p:extLst>
      <p:ext uri="{BB962C8B-B14F-4D97-AF65-F5344CB8AC3E}">
        <p14:creationId xmlns:p14="http://schemas.microsoft.com/office/powerpoint/2010/main" val="255304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D090FE-404B-4E91-B7AF-864A8F12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Keeping production running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5B38DA5-1CE7-4808-93CE-A0FDCF9A11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B1C5A9-DB47-483D-BCF8-A2727C6A5FC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FA29958-A3CB-4945-A597-6BC8C2DCFC0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59496C2-A70F-4EB8-815E-32269349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C22CF97-154C-4B99-ABE0-487E078A39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Installation and commissioning</a:t>
            </a:r>
          </a:p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AE702122-14CF-41B5-AB63-F640D475365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Technical support and repairs</a:t>
            </a:r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1CEE3D8C-778A-425C-8CFC-FB2949B99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Spares and consumables</a:t>
            </a:r>
          </a:p>
          <a:p>
            <a:endParaRPr lang="en-GB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1032F069-763B-4ABD-BDE1-53AD3C892D19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From spare parts to cloud-based remote monitoring</a:t>
            </a:r>
          </a:p>
          <a:p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FF29B48D-B96E-4E91-8573-7B6BF7309E63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495318" y="2566564"/>
            <a:ext cx="2481145" cy="3344867"/>
          </a:xfrm>
        </p:spPr>
        <p:txBody>
          <a:bodyPr/>
          <a:lstStyle/>
          <a:p>
            <a:r>
              <a:rPr lang="en-GB" dirty="0"/>
              <a:t>Highly-trained and reliable installation &amp; commissioning experts at your service.</a:t>
            </a:r>
            <a:endParaRPr lang="en-GB" sz="1050" dirty="0"/>
          </a:p>
          <a:p>
            <a:endParaRPr lang="en-GB" dirty="0"/>
          </a:p>
        </p:txBody>
      </p:sp>
      <p:sp>
        <p:nvSpPr>
          <p:cNvPr id="25" name="Content Placeholder 6">
            <a:extLst>
              <a:ext uri="{FF2B5EF4-FFF2-40B4-BE49-F238E27FC236}">
                <a16:creationId xmlns:a16="http://schemas.microsoft.com/office/drawing/2014/main" xmlns="" id="{762E1DA9-019A-468F-9548-1FD9AA9E7016}"/>
              </a:ext>
            </a:extLst>
          </p:cNvPr>
          <p:cNvSpPr txBox="1">
            <a:spLocks/>
          </p:cNvSpPr>
          <p:nvPr/>
        </p:nvSpPr>
        <p:spPr bwMode="gray">
          <a:xfrm>
            <a:off x="6147263" y="213841"/>
            <a:ext cx="2441572" cy="34110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xmlns="" id="{1E9F28C8-1BE6-4AAE-84DC-A5A5BAD0F99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5417821" y="2510385"/>
            <a:ext cx="2481145" cy="3400034"/>
          </a:xfrm>
        </p:spPr>
        <p:txBody>
          <a:bodyPr/>
          <a:lstStyle/>
          <a:p>
            <a:r>
              <a:rPr lang="en-GB" dirty="0"/>
              <a:t>Quick and accurate response during emergencies and efficient support during planned production breaks.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xmlns="" id="{7445BADB-3111-4E29-8420-3C5F73AB5FE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363005" y="2571171"/>
            <a:ext cx="2498390" cy="3339302"/>
          </a:xfrm>
        </p:spPr>
        <p:txBody>
          <a:bodyPr/>
          <a:lstStyle/>
          <a:p>
            <a:r>
              <a:rPr lang="en-GB" dirty="0"/>
              <a:t>Authentic, high-quality ABB spares and consumables with quick delivery.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FDBE6D3-7E23-45B1-B56A-C6A3CD3FE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42" y="2510385"/>
            <a:ext cx="719328" cy="71932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DFD29D1-B31F-4539-879F-DB33EA47E8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566" y="2493571"/>
            <a:ext cx="719328" cy="7193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E4DAA2C-702B-4A99-9A36-E83621085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7048" y="2510385"/>
            <a:ext cx="736966" cy="736966"/>
          </a:xfrm>
          <a:prstGeom prst="rect">
            <a:avLst/>
          </a:prstGeom>
        </p:spPr>
      </p:pic>
      <p:pic>
        <p:nvPicPr>
          <p:cNvPr id="13" name="Picture 12" descr="A person wearing a hat&#10;&#10;Description automatically generated">
            <a:extLst>
              <a:ext uri="{FF2B5EF4-FFF2-40B4-BE49-F238E27FC236}">
                <a16:creationId xmlns:a16="http://schemas.microsoft.com/office/drawing/2014/main" xmlns="" id="{4E3775FB-E98A-49E2-9951-AB90AB8A1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061" y="3572102"/>
            <a:ext cx="3574708" cy="2383138"/>
          </a:xfrm>
          <a:prstGeom prst="rect">
            <a:avLst/>
          </a:prstGeom>
        </p:spPr>
      </p:pic>
      <p:pic>
        <p:nvPicPr>
          <p:cNvPr id="15" name="Picture 14" descr="A picture containing warehouse&#10;&#10;Description automatically generated">
            <a:extLst>
              <a:ext uri="{FF2B5EF4-FFF2-40B4-BE49-F238E27FC236}">
                <a16:creationId xmlns:a16="http://schemas.microsoft.com/office/drawing/2014/main" xmlns="" id="{5A5C3A14-8ACB-4341-AFF3-0A4E687191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1979" y="3565265"/>
            <a:ext cx="3551285" cy="2367522"/>
          </a:xfrm>
          <a:prstGeom prst="rect">
            <a:avLst/>
          </a:prstGeom>
        </p:spPr>
      </p:pic>
      <p:pic>
        <p:nvPicPr>
          <p:cNvPr id="22" name="Picture 21" descr="A picture containing indoor, person, wall, man&#10;&#10;Description automatically generated">
            <a:extLst>
              <a:ext uri="{FF2B5EF4-FFF2-40B4-BE49-F238E27FC236}">
                <a16:creationId xmlns:a16="http://schemas.microsoft.com/office/drawing/2014/main" xmlns="" id="{5912B5CC-E3DC-4343-93C2-BA80801D88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2517" y="3556056"/>
            <a:ext cx="3574707" cy="238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603BE3-4FDE-4714-9E91-B9362DC55F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Challenges facing dairy production personnel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05028C-EA12-449E-A662-C097199038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848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D090FE-404B-4E91-B7AF-864A8F12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Keeping production running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5B38DA5-1CE7-4808-93CE-A0FDCF9A11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B1C5A9-DB47-483D-BCF8-A2727C6A5FC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FA29958-A3CB-4945-A597-6BC8C2DCFC0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59496C2-A70F-4EB8-815E-32269349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C22CF97-154C-4B99-ABE0-487E078A39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Engineering and consulting</a:t>
            </a:r>
          </a:p>
          <a:p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FD525804-CCF9-47E5-B037-4FC2CAE3FDF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433664" y="2525172"/>
            <a:ext cx="2542800" cy="3386259"/>
          </a:xfrm>
        </p:spPr>
        <p:txBody>
          <a:bodyPr/>
          <a:lstStyle/>
          <a:p>
            <a:r>
              <a:rPr lang="en-GB" dirty="0"/>
              <a:t>Ways to identify and improve the reliability, usability, maintainability and safety of your production processes.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AE702122-14CF-41B5-AB63-F640D475365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Extensions, upgrades and retrofits</a:t>
            </a:r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1CEE3D8C-778A-425C-8CFC-FB2949B99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Advanced services</a:t>
            </a:r>
          </a:p>
          <a:p>
            <a:endParaRPr lang="en-GB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1032F069-763B-4ABD-BDE1-53AD3C892D19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From spare parts to cloud-based remote monitoring</a:t>
            </a:r>
          </a:p>
          <a:p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D46D5805-846E-458D-A73F-309B64FB6FD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411693" y="2525172"/>
            <a:ext cx="2447940" cy="3383291"/>
          </a:xfrm>
        </p:spPr>
        <p:txBody>
          <a:bodyPr/>
          <a:lstStyle/>
          <a:p>
            <a:r>
              <a:rPr lang="en-GB" dirty="0"/>
              <a:t>Gain the unique ABB Ability™ digital advantage through data collection and analytics with advanced services.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xmlns="" id="{AA122AFE-BA79-4F15-95AF-297B1251C3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5354158" y="2570158"/>
            <a:ext cx="2542800" cy="3338305"/>
          </a:xfrm>
        </p:spPr>
        <p:txBody>
          <a:bodyPr/>
          <a:lstStyle/>
          <a:p>
            <a:r>
              <a:rPr lang="en-GB" dirty="0"/>
              <a:t>Up-to-date systems and devices with the best possible performance level.</a:t>
            </a:r>
          </a:p>
        </p:txBody>
      </p:sp>
      <p:pic>
        <p:nvPicPr>
          <p:cNvPr id="26" name="Picture 25" descr="A picture containing man, person, outdoor, ground&#10;&#10;Description automatically generated">
            <a:extLst>
              <a:ext uri="{FF2B5EF4-FFF2-40B4-BE49-F238E27FC236}">
                <a16:creationId xmlns:a16="http://schemas.microsoft.com/office/drawing/2014/main" xmlns="" id="{24E141F9-82AF-413A-8152-BD07EF675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32" r="12129" b="1987"/>
          <a:stretch/>
        </p:blipFill>
        <p:spPr>
          <a:xfrm>
            <a:off x="8368988" y="3525326"/>
            <a:ext cx="3484276" cy="2386105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1E121F21-C20D-4979-8101-060423FA0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35" y="2474944"/>
            <a:ext cx="719328" cy="7193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E16921D-98FF-4D9B-9890-693A6AD1F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586" y="2481323"/>
            <a:ext cx="719328" cy="7193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C59C072-ED78-4D6D-AD61-C1B9FC35D0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4942" y="2494595"/>
            <a:ext cx="719328" cy="719328"/>
          </a:xfrm>
          <a:prstGeom prst="rect">
            <a:avLst/>
          </a:prstGeom>
        </p:spPr>
      </p:pic>
      <p:pic>
        <p:nvPicPr>
          <p:cNvPr id="13" name="Picture 12" descr="A person in a suit and tie&#10;&#10;Description automatically generated">
            <a:extLst>
              <a:ext uri="{FF2B5EF4-FFF2-40B4-BE49-F238E27FC236}">
                <a16:creationId xmlns:a16="http://schemas.microsoft.com/office/drawing/2014/main" xmlns="" id="{5060A2E0-7804-45E6-832E-EF630D4CA7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736" y="3525325"/>
            <a:ext cx="3555560" cy="2370035"/>
          </a:xfrm>
          <a:prstGeom prst="rect">
            <a:avLst/>
          </a:prstGeom>
        </p:spPr>
      </p:pic>
      <p:pic>
        <p:nvPicPr>
          <p:cNvPr id="21" name="Picture 20" descr="A person wearing a hat&#10;&#10;Description automatically generated">
            <a:extLst>
              <a:ext uri="{FF2B5EF4-FFF2-40B4-BE49-F238E27FC236}">
                <a16:creationId xmlns:a16="http://schemas.microsoft.com/office/drawing/2014/main" xmlns="" id="{C0DA93E9-1D1D-44AA-A970-3DA7D023B3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2942" y="3565264"/>
            <a:ext cx="3525145" cy="234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5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D090FE-404B-4E91-B7AF-864A8F12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Keeping production running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5B38DA5-1CE7-4808-93CE-A0FDCF9A11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B1C5A9-DB47-483D-BCF8-A2727C6A5FC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FA29958-A3CB-4945-A597-6BC8C2DCFC0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59496C2-A70F-4EB8-815E-32269349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C22CF97-154C-4B99-ABE0-487E078A39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Replacements</a:t>
            </a:r>
          </a:p>
          <a:p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FD525804-CCF9-47E5-B037-4FC2CAE3FDF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42479" y="2525172"/>
            <a:ext cx="2733985" cy="3386259"/>
          </a:xfrm>
        </p:spPr>
        <p:txBody>
          <a:bodyPr/>
          <a:lstStyle/>
          <a:p>
            <a:r>
              <a:rPr lang="en-GB" dirty="0"/>
              <a:t>Fast and efficient replacement services to minimize production downtime.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AE702122-14CF-41B5-AB63-F640D475365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End-of-life services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1CEE3D8C-778A-425C-8CFC-FB2949B99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210064" y="1933575"/>
            <a:ext cx="3643200" cy="252000"/>
          </a:xfrm>
        </p:spPr>
        <p:txBody>
          <a:bodyPr/>
          <a:lstStyle/>
          <a:p>
            <a:r>
              <a:rPr lang="en-GB" dirty="0"/>
              <a:t>Maintenance</a:t>
            </a:r>
          </a:p>
          <a:p>
            <a:endParaRPr lang="en-GB" dirty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1032F069-763B-4ABD-BDE1-53AD3C892D19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From spare parts to cloud-based remote monitoring</a:t>
            </a:r>
          </a:p>
          <a:p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D46D5805-846E-458D-A73F-309B64FB6FD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311148" y="2525172"/>
            <a:ext cx="2548485" cy="3383291"/>
          </a:xfrm>
        </p:spPr>
        <p:txBody>
          <a:bodyPr/>
          <a:lstStyle/>
          <a:p>
            <a:r>
              <a:rPr lang="en-GB" dirty="0"/>
              <a:t>Systematic and organized maintenance and support over the life cycle of your assets.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xmlns="" id="{AA122AFE-BA79-4F15-95AF-297B1251C3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5172641" y="2570158"/>
            <a:ext cx="2724317" cy="3338305"/>
          </a:xfrm>
        </p:spPr>
        <p:txBody>
          <a:bodyPr/>
          <a:lstStyle/>
          <a:p>
            <a:r>
              <a:rPr lang="en-GB" dirty="0"/>
              <a:t>Responsible dismantling, recycling and reusing of products, according to local laws and industrial standards.</a:t>
            </a:r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3ACB053-2801-4774-AA5C-151236E2F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51" y="2498935"/>
            <a:ext cx="719328" cy="719328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xmlns="" id="{242EF8BA-B3C6-4B2C-A147-D8225E881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313" y="2525172"/>
            <a:ext cx="719328" cy="719328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922099F-7966-439E-9F05-3C94239F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516" y="2527631"/>
            <a:ext cx="719328" cy="719328"/>
          </a:xfrm>
          <a:prstGeom prst="rect">
            <a:avLst/>
          </a:prstGeom>
        </p:spPr>
      </p:pic>
      <p:pic>
        <p:nvPicPr>
          <p:cNvPr id="17" name="Picture 16" descr="A person wearing a hat&#10;&#10;Description automatically generated">
            <a:extLst>
              <a:ext uri="{FF2B5EF4-FFF2-40B4-BE49-F238E27FC236}">
                <a16:creationId xmlns:a16="http://schemas.microsoft.com/office/drawing/2014/main" xmlns="" id="{F6E42A35-2B5A-4363-9CF7-7ED8C8C8AD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264" y="3534005"/>
            <a:ext cx="3522726" cy="2364570"/>
          </a:xfrm>
          <a:prstGeom prst="rect">
            <a:avLst/>
          </a:prstGeom>
        </p:spPr>
      </p:pic>
      <p:pic>
        <p:nvPicPr>
          <p:cNvPr id="24" name="Picture 23" descr="A picture containing indoor, wall&#10;&#10;Description automatically generated">
            <a:extLst>
              <a:ext uri="{FF2B5EF4-FFF2-40B4-BE49-F238E27FC236}">
                <a16:creationId xmlns:a16="http://schemas.microsoft.com/office/drawing/2014/main" xmlns="" id="{57132121-4ABC-40AB-A14B-B88B317436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1516" y="3464777"/>
            <a:ext cx="3268257" cy="2446654"/>
          </a:xfrm>
          <a:prstGeom prst="rect">
            <a:avLst/>
          </a:prstGeom>
        </p:spPr>
      </p:pic>
      <p:pic>
        <p:nvPicPr>
          <p:cNvPr id="14" name="Picture 13" descr="A person wearing a uniform&#10;&#10;Description automatically generated">
            <a:extLst>
              <a:ext uri="{FF2B5EF4-FFF2-40B4-BE49-F238E27FC236}">
                <a16:creationId xmlns:a16="http://schemas.microsoft.com/office/drawing/2014/main" xmlns="" id="{51EACFBC-573C-4F7F-88CA-93965113BA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8194" y="3534004"/>
            <a:ext cx="3588763" cy="239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5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8DFE04-59D5-48DB-B585-7098087F0A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With you, wherever you are in the world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520BE3-03A7-4C3D-A55A-78B0D77F32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5566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close up of a person&#10;&#10;Description automatically generated">
            <a:extLst>
              <a:ext uri="{FF2B5EF4-FFF2-40B4-BE49-F238E27FC236}">
                <a16:creationId xmlns:a16="http://schemas.microsoft.com/office/drawing/2014/main" xmlns="" id="{7543021C-B336-4811-91BA-8E4ED2705213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2"/>
          <a:stretch>
            <a:fillRect/>
          </a:stretch>
        </p:blipFill>
        <p:spPr>
          <a:xfrm>
            <a:off x="6096000" y="1958656"/>
            <a:ext cx="5757264" cy="397029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1B406697-D73C-4BD0-A368-13A382FB7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With you, wherever you are in the world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0FEAB58-E7D3-4DDF-A15C-FA6F5A1BC69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ED11F41-F59E-4148-82B4-D5604C9DFCBD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7E5FD1-4676-4184-9D66-3044897F1DB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34C009-3FF5-41F1-8496-FD5B5A45501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E2FAA996-2A8A-4CC7-A2F4-EBDFBFE54410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Global network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xmlns="" id="{A2F6C797-2775-4240-9EF2-03811E1BB48E}"/>
              </a:ext>
            </a:extLst>
          </p:cNvPr>
          <p:cNvSpPr txBox="1">
            <a:spLocks/>
          </p:cNvSpPr>
          <p:nvPr/>
        </p:nvSpPr>
        <p:spPr bwMode="gray">
          <a:xfrm>
            <a:off x="332367" y="1931197"/>
            <a:ext cx="5763633" cy="39822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operates in over 100 countries with its own manufacturing, logistics and sales operations 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Wide network of local authorized value providers that can quickly respond to your needs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Stock availability features short delivery times for many products backed by 24- hour spare parts delivery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collaborates with baked goods producers to develop custom products, services and solutions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has seven global R&amp;D </a:t>
            </a:r>
            <a:r>
              <a:rPr lang="en-GB" dirty="0" err="1"/>
              <a:t>centers</a:t>
            </a:r>
            <a:r>
              <a:rPr lang="en-GB" dirty="0"/>
              <a:t> with more than 8,000 technologists and invests $1.5 billion annually on innovation</a:t>
            </a:r>
          </a:p>
        </p:txBody>
      </p:sp>
    </p:spTree>
    <p:extLst>
      <p:ext uri="{BB962C8B-B14F-4D97-AF65-F5344CB8AC3E}">
        <p14:creationId xmlns:p14="http://schemas.microsoft.com/office/powerpoint/2010/main" val="135344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1A7615C-785A-4592-A71E-E026EB4A1B2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62DC934-8D94-4C45-ADC7-1B111A21071B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F3B404A-D8F9-422F-9A30-12682DDFB2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2F44275-A164-437A-BB31-2809A6AED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8452" y="2292208"/>
            <a:ext cx="1538586" cy="16256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878" y="2298522"/>
            <a:ext cx="1538586" cy="161297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89FBD70-95C7-46DE-914C-77EBABE5EF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Challenges for food and personnel safety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7AB84B-1527-41BD-BEC6-D89D4B7554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3264" y="4045107"/>
            <a:ext cx="5605200" cy="252000"/>
          </a:xfrm>
        </p:spPr>
        <p:txBody>
          <a:bodyPr/>
          <a:lstStyle/>
          <a:p>
            <a:r>
              <a:rPr lang="en-GB" dirty="0"/>
              <a:t>Solutions for food and personnel safety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C91106E-F329-451C-B591-9526077445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Challenges for energy efficiency</a:t>
            </a:r>
          </a:p>
          <a:p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ABD17F3-C3D3-4D30-920C-61809ECA558C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3264" y="2333959"/>
            <a:ext cx="3959037" cy="1593515"/>
          </a:xfrm>
        </p:spPr>
        <p:txBody>
          <a:bodyPr/>
          <a:lstStyle/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Employees must not be exposed to hazards  from heat exchangers to risks associated with hot liquids, process steam and contaminated products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Equipment must meet strict hygiene standards to avoid contamination and avoid dairy product recalls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4265E558-E51F-42D7-BDCC-565C28278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94D12B53-580C-42B4-98C8-4C64B4BD860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4E03CA3-8880-4761-834D-5767F240186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E150D4D-9F87-4F7C-BA0D-6E2C8AFEF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xmlns="" id="{762A2D18-E23D-4ED4-8C3C-E595701C9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and solutions for dairy production personnel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895E65E1-0BF2-4554-A29F-C6033D300571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Increasing profitability without compromising quality</a:t>
            </a:r>
          </a:p>
          <a:p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E233958C-FCA0-4D44-B5BD-8BB94A64EB5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Solutions for energy efficiency</a:t>
            </a:r>
          </a:p>
          <a:p>
            <a:endParaRPr lang="en-GB" dirty="0"/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xmlns="" id="{B1F21002-83F9-4739-9108-AC0C343E70E1}"/>
              </a:ext>
            </a:extLst>
          </p:cNvPr>
          <p:cNvSpPr txBox="1">
            <a:spLocks/>
          </p:cNvSpPr>
          <p:nvPr/>
        </p:nvSpPr>
        <p:spPr bwMode="gray">
          <a:xfrm>
            <a:off x="338754" y="4430713"/>
            <a:ext cx="5599709" cy="14848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Remote monitoring keeps personnel away from danger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Safe torque off ensures machinery comes to a safe stop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Dust ignition-proof motors and drive packages comply with hazardous area legislation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Stainless steel IEC Food Safe motors help to keep hygiene areas sanitized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xmlns="" id="{EBA97671-0689-4BA1-A01C-97B9CE4F2182}"/>
              </a:ext>
            </a:extLst>
          </p:cNvPr>
          <p:cNvSpPr txBox="1">
            <a:spLocks/>
          </p:cNvSpPr>
          <p:nvPr/>
        </p:nvSpPr>
        <p:spPr bwMode="gray">
          <a:xfrm>
            <a:off x="6248044" y="2310470"/>
            <a:ext cx="3810355" cy="16057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Energy bill and carbon footprint must be reduced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Focus on heavy consumers such as pasteurization, spray drying, homogenizer, heating/ boiling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xmlns="" id="{EBA97671-0689-4BA1-A01C-97B9CE4F2182}"/>
              </a:ext>
            </a:extLst>
          </p:cNvPr>
          <p:cNvSpPr txBox="1">
            <a:spLocks/>
          </p:cNvSpPr>
          <p:nvPr/>
        </p:nvSpPr>
        <p:spPr bwMode="gray">
          <a:xfrm>
            <a:off x="6248045" y="4440437"/>
            <a:ext cx="5608737" cy="16057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Ability™ Smart Sensors help spot energy saving opportunities among low power applications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ABB Ability™ Operations Data Management Zenon helps detect ways to optimize energy and resource consumption. </a:t>
            </a:r>
          </a:p>
        </p:txBody>
      </p:sp>
    </p:spTree>
    <p:extLst>
      <p:ext uri="{BB962C8B-B14F-4D97-AF65-F5344CB8AC3E}">
        <p14:creationId xmlns:p14="http://schemas.microsoft.com/office/powerpoint/2010/main" val="335372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89FBD70-95C7-46DE-914C-77EBABE5EF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Challenges for productivity improvement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67AB84B-1527-41BD-BEC6-D89D4B7554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3264" y="4045107"/>
            <a:ext cx="5605200" cy="252000"/>
          </a:xfrm>
        </p:spPr>
        <p:txBody>
          <a:bodyPr/>
          <a:lstStyle/>
          <a:p>
            <a:r>
              <a:rPr lang="en-GB" dirty="0"/>
              <a:t>Solutions for productivity improvement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C91106E-F329-451C-B591-9526077445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Challenges for operation and maintenance</a:t>
            </a:r>
          </a:p>
          <a:p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ABD17F3-C3D3-4D30-920C-61809ECA558C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3264" y="2333959"/>
            <a:ext cx="3895101" cy="1593515"/>
          </a:xfrm>
        </p:spPr>
        <p:txBody>
          <a:bodyPr/>
          <a:lstStyle/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Demand is for batches of different quantities and variants with quicker delivery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Manually extracting data is time-consuming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Need access to correct data to turn into usable information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4265E558-E51F-42D7-BDCC-565C28278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94D12B53-580C-42B4-98C8-4C64B4BD860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4E03CA3-8880-4761-834D-5767F2401861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E150D4D-9F87-4F7C-BA0D-6E2C8AFEF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xmlns="" id="{762A2D18-E23D-4ED4-8C3C-E595701C9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and solutions for dairy production personnel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xmlns="" id="{895E65E1-0BF2-4554-A29F-C6033D300571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Increasing profitability without compromising quality</a:t>
            </a:r>
          </a:p>
          <a:p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E233958C-FCA0-4D44-B5BD-8BB94A64EB5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Solutions for operation and maintenance</a:t>
            </a:r>
          </a:p>
          <a:p>
            <a:endParaRPr lang="en-GB" dirty="0"/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xmlns="" id="{B1F21002-83F9-4739-9108-AC0C343E70E1}"/>
              </a:ext>
            </a:extLst>
          </p:cNvPr>
          <p:cNvSpPr txBox="1">
            <a:spLocks/>
          </p:cNvSpPr>
          <p:nvPr/>
        </p:nvSpPr>
        <p:spPr bwMode="gray">
          <a:xfrm>
            <a:off x="338754" y="4430713"/>
            <a:ext cx="5599709" cy="14848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Safely interlink processes from production to logistics and warehousing through fieldbus and built-in sensors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Open fieldbus systems allow easy drive integration to any PLC or similar control system - gives greater insight and production control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xmlns="" id="{EBA97671-0689-4BA1-A01C-97B9CE4F2182}"/>
              </a:ext>
            </a:extLst>
          </p:cNvPr>
          <p:cNvSpPr txBox="1">
            <a:spLocks/>
          </p:cNvSpPr>
          <p:nvPr/>
        </p:nvSpPr>
        <p:spPr bwMode="gray">
          <a:xfrm>
            <a:off x="6248045" y="4440437"/>
            <a:ext cx="5608737" cy="16057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Soft starting avoids sudden shock loading, leading to less mechanical wear and tear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Stainless steel motors last five times longer than standard in </a:t>
            </a:r>
            <a:r>
              <a:rPr lang="en-GB" dirty="0" err="1"/>
              <a:t>washdown</a:t>
            </a:r>
            <a:endParaRPr lang="en-GB" dirty="0"/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US" dirty="0"/>
              <a:t>ABB </a:t>
            </a:r>
            <a:r>
              <a:rPr lang="en-US" dirty="0" err="1"/>
              <a:t>Ability</a:t>
            </a:r>
            <a:r>
              <a:rPr lang="en-US" baseline="30000" dirty="0" err="1"/>
              <a:t>TM</a:t>
            </a:r>
            <a:r>
              <a:rPr lang="en-US" dirty="0"/>
              <a:t>  Condition Monitoring offers early failure warning</a:t>
            </a:r>
            <a:endParaRPr lang="en-GB" dirty="0"/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xmlns="" id="{1480C5FF-5B88-40EC-99C0-D32D398965A3}"/>
              </a:ext>
            </a:extLst>
          </p:cNvPr>
          <p:cNvSpPr txBox="1">
            <a:spLocks/>
          </p:cNvSpPr>
          <p:nvPr/>
        </p:nvSpPr>
        <p:spPr bwMode="gray">
          <a:xfrm>
            <a:off x="6253837" y="2327658"/>
            <a:ext cx="3951421" cy="1467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18" indent="-180018" algn="l" defTabSz="914491" rtl="0" eaLnBrk="1" latinLnBrk="0" hangingPunct="1">
              <a:spcBef>
                <a:spcPts val="600"/>
              </a:spcBef>
              <a:buFont typeface="ABBvoiceOffice" panose="020D0603020503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36" indent="-180018" algn="l" defTabSz="914491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Operational costs must be controlled without compromising safety of plant, personnel or end-product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Avoid plant shutdowns which are costly, spoil goods and incur reputation damage</a:t>
            </a:r>
          </a:p>
        </p:txBody>
      </p:sp>
      <p:pic>
        <p:nvPicPr>
          <p:cNvPr id="18" name="Content Placeholder 21">
            <a:extLst>
              <a:ext uri="{FF2B5EF4-FFF2-40B4-BE49-F238E27FC236}">
                <a16:creationId xmlns:a16="http://schemas.microsoft.com/office/drawing/2014/main" xmlns="" id="{4A2AC99B-5B8D-4554-856C-74F81E7B7A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4399878" y="2320340"/>
            <a:ext cx="1538586" cy="1616132"/>
          </a:xfrm>
          <a:prstGeom prst="rect">
            <a:avLst/>
          </a:prstGeom>
        </p:spPr>
      </p:pic>
      <p:pic>
        <p:nvPicPr>
          <p:cNvPr id="20" name="Content Placeholder 23">
            <a:extLst>
              <a:ext uri="{FF2B5EF4-FFF2-40B4-BE49-F238E27FC236}">
                <a16:creationId xmlns:a16="http://schemas.microsoft.com/office/drawing/2014/main" xmlns="" id="{03AEAF28-F7EF-4B04-BCC5-82C4117C78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312838" y="2293381"/>
            <a:ext cx="1538586" cy="163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3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2030FB-7D9E-45DD-AD7A-EB2BF93279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000" dirty="0"/>
              <a:t>Dairy production stages benefitting from motors and drives</a:t>
            </a:r>
            <a:endParaRPr lang="fi-FI" sz="3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FCDED55-0EDC-4A11-9011-4823E305FD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6862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999" y="1826744"/>
            <a:ext cx="5377569" cy="4127285"/>
          </a:xfrm>
          <a:prstGeom prst="rect">
            <a:avLst/>
          </a:prstGeom>
        </p:spPr>
      </p:pic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xmlns="" id="{E2F183C0-7AEC-4B00-BC70-575141DCD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77284"/>
              </p:ext>
            </p:extLst>
          </p:nvPr>
        </p:nvGraphicFramePr>
        <p:xfrm>
          <a:off x="8551625" y="1936706"/>
          <a:ext cx="3300632" cy="1216936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300632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98903">
                <a:tc>
                  <a:txBody>
                    <a:bodyPr/>
                    <a:lstStyle/>
                    <a:p>
                      <a:pPr marL="0" indent="177800"/>
                      <a:r>
                        <a:rPr lang="en-GB" sz="1050" dirty="0"/>
                        <a:t>Milk powder production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169487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Spray drying produces milk powders and stabilizes milk constituents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240070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Milk powder spray tower comprising fan or air blower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98903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sp>
        <p:nvSpPr>
          <p:cNvPr id="9" name="Title 8">
            <a:extLst>
              <a:ext uri="{FF2B5EF4-FFF2-40B4-BE49-F238E27FC236}">
                <a16:creationId xmlns:a16="http://schemas.microsoft.com/office/drawing/2014/main" xmlns="" id="{5A1C3E0F-7CF8-4DF8-9504-AD772B0E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Dairy processes benefitting from motors and drives 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B4DABD-9BB2-4712-B50C-E0B9315214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F826AA-FE01-4F7A-ADAD-28FD4EDBEB56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xmlns="" id="{F01150FD-A846-4877-B24A-4BFC4173A37E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Controlling the details boosts productivity</a:t>
            </a:r>
            <a:endParaRPr lang="pl-PL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4BB03343-987C-4CAA-A6FB-EC8404F79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1BAF8-DE10-4DA6-A89D-5B8323FA92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0CC88826-8C4F-4239-9202-77F59588C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80673"/>
              </p:ext>
            </p:extLst>
          </p:nvPr>
        </p:nvGraphicFramePr>
        <p:xfrm>
          <a:off x="328356" y="1933577"/>
          <a:ext cx="3132178" cy="1056916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132178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66723">
                <a:tc>
                  <a:txBody>
                    <a:bodyPr/>
                    <a:lstStyle/>
                    <a:p>
                      <a:pPr marL="0" indent="182563">
                        <a:tabLst>
                          <a:tab pos="358775" algn="l"/>
                        </a:tabLst>
                      </a:pPr>
                      <a:r>
                        <a:rPr lang="en-GB" sz="1050" dirty="0"/>
                        <a:t>Raw milk handling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285707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Milk is filtered, cooled and pumped to raw milk tank farm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20353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Pumps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66723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A3E59AB-9C29-4C16-A6C0-C767867C3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692698"/>
              </p:ext>
            </p:extLst>
          </p:nvPr>
        </p:nvGraphicFramePr>
        <p:xfrm>
          <a:off x="314790" y="2846371"/>
          <a:ext cx="3156415" cy="1216936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156415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88622">
                <a:tc>
                  <a:txBody>
                    <a:bodyPr/>
                    <a:lstStyle/>
                    <a:p>
                      <a:pPr marL="0" indent="182563"/>
                      <a:r>
                        <a:rPr lang="en-GB" sz="1050" dirty="0"/>
                        <a:t>Separation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323235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Fine control and precision necessary for separating cream from milk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323235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Clarifiers or centrifugal separators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88622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7B016842-7D9E-4524-84C7-1F1A4A253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47605"/>
              </p:ext>
            </p:extLst>
          </p:nvPr>
        </p:nvGraphicFramePr>
        <p:xfrm>
          <a:off x="336550" y="3910462"/>
          <a:ext cx="3167874" cy="1156434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167874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88918">
                <a:tc>
                  <a:txBody>
                    <a:bodyPr/>
                    <a:lstStyle/>
                    <a:p>
                      <a:pPr marL="0" indent="177800"/>
                      <a:r>
                        <a:rPr lang="en-GB" sz="1050" dirty="0"/>
                        <a:t>Pasteurization and standardization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323742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Milk is mixed with cream to get specified fat content levels correct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323742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Pumps, heat exchangers, mixers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88918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xmlns="" id="{9CE5F6DA-374F-409D-A3B0-C81EEB325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057812"/>
              </p:ext>
            </p:extLst>
          </p:nvPr>
        </p:nvGraphicFramePr>
        <p:xfrm>
          <a:off x="8567627" y="3099516"/>
          <a:ext cx="3277165" cy="1056916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277165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88701">
                <a:tc>
                  <a:txBody>
                    <a:bodyPr/>
                    <a:lstStyle/>
                    <a:p>
                      <a:pPr marL="0" indent="179388"/>
                      <a:r>
                        <a:rPr lang="en-GB" sz="1050" dirty="0"/>
                        <a:t>Filling and packaging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323370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Primary packaging and secondary packaging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191105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b="0" dirty="0"/>
                        <a:t>Roll and b</a:t>
                      </a:r>
                      <a:r>
                        <a:rPr lang="en-GB" sz="1050" dirty="0"/>
                        <a:t>elt conveyors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88701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FB0F32E1-A573-447B-8AD0-A0C8ED9F8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213687"/>
              </p:ext>
            </p:extLst>
          </p:nvPr>
        </p:nvGraphicFramePr>
        <p:xfrm>
          <a:off x="8555023" y="3985925"/>
          <a:ext cx="3308809" cy="1076530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308809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70730">
                <a:tc>
                  <a:txBody>
                    <a:bodyPr/>
                    <a:lstStyle/>
                    <a:p>
                      <a:pPr marL="0" indent="177800"/>
                      <a:r>
                        <a:rPr lang="en-GB" sz="1050" dirty="0"/>
                        <a:t>Refrigeration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292573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Refrigerated storage is largest energy consumer, with compressors using the most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243838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Compressors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70730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xmlns="" id="{1F4E5110-B805-4ABC-80F8-89EBD91E3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068703"/>
              </p:ext>
            </p:extLst>
          </p:nvPr>
        </p:nvGraphicFramePr>
        <p:xfrm>
          <a:off x="8563200" y="4956767"/>
          <a:ext cx="3301640" cy="1056916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301640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97872">
                <a:tc>
                  <a:txBody>
                    <a:bodyPr/>
                    <a:lstStyle/>
                    <a:p>
                      <a:pPr marL="0" indent="177800"/>
                      <a:r>
                        <a:rPr lang="en-GB" sz="1050" dirty="0"/>
                        <a:t>Clean-in-place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339085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Inner surfaces of process equipment and piping cleaned once a day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211855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Pumps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197872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xmlns="" id="{70DC4E92-97B7-4B31-9E34-5B3FE7043381}"/>
              </a:ext>
            </a:extLst>
          </p:cNvPr>
          <p:cNvSpPr/>
          <p:nvPr/>
        </p:nvSpPr>
        <p:spPr bwMode="gray">
          <a:xfrm>
            <a:off x="358783" y="1942068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5F35CA3C-54A2-49B1-B7E7-1761F1331D89}"/>
              </a:ext>
            </a:extLst>
          </p:cNvPr>
          <p:cNvSpPr/>
          <p:nvPr/>
        </p:nvSpPr>
        <p:spPr bwMode="gray">
          <a:xfrm>
            <a:off x="339743" y="2837733"/>
            <a:ext cx="206958" cy="16749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5D53CB59-661E-4033-9A7B-6730280CEA98}"/>
              </a:ext>
            </a:extLst>
          </p:cNvPr>
          <p:cNvSpPr/>
          <p:nvPr/>
        </p:nvSpPr>
        <p:spPr bwMode="gray">
          <a:xfrm>
            <a:off x="4203158" y="2728898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87338920-FBFD-4C85-B155-CF36500A3462}"/>
              </a:ext>
            </a:extLst>
          </p:cNvPr>
          <p:cNvSpPr/>
          <p:nvPr/>
        </p:nvSpPr>
        <p:spPr bwMode="gray">
          <a:xfrm>
            <a:off x="6672881" y="3896452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36E1FCE-89F2-4BDC-9887-4BF74E8854B4}"/>
              </a:ext>
            </a:extLst>
          </p:cNvPr>
          <p:cNvSpPr/>
          <p:nvPr/>
        </p:nvSpPr>
        <p:spPr bwMode="gray">
          <a:xfrm>
            <a:off x="7048699" y="3497984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6C5781A-0205-4476-ABF5-B8F659F937F9}"/>
              </a:ext>
            </a:extLst>
          </p:cNvPr>
          <p:cNvSpPr/>
          <p:nvPr/>
        </p:nvSpPr>
        <p:spPr bwMode="gray">
          <a:xfrm>
            <a:off x="361502" y="3916595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4C45AEC-64A3-4B1F-903B-0519C64558DC}"/>
              </a:ext>
            </a:extLst>
          </p:cNvPr>
          <p:cNvSpPr/>
          <p:nvPr/>
        </p:nvSpPr>
        <p:spPr bwMode="gray">
          <a:xfrm>
            <a:off x="7570021" y="3653138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4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6FE4DC2B-D078-40B0-899F-D1BDB46F212E}"/>
              </a:ext>
            </a:extLst>
          </p:cNvPr>
          <p:cNvSpPr/>
          <p:nvPr/>
        </p:nvSpPr>
        <p:spPr bwMode="gray">
          <a:xfrm>
            <a:off x="8587145" y="3106661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6A7A5E27-1B26-4D75-B564-10CB7011FF21}"/>
              </a:ext>
            </a:extLst>
          </p:cNvPr>
          <p:cNvSpPr/>
          <p:nvPr/>
        </p:nvSpPr>
        <p:spPr bwMode="gray">
          <a:xfrm>
            <a:off x="5833088" y="3864201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5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1A2C58E4-6F58-4178-9F10-5EF5282CFEC2}"/>
              </a:ext>
            </a:extLst>
          </p:cNvPr>
          <p:cNvSpPr/>
          <p:nvPr/>
        </p:nvSpPr>
        <p:spPr bwMode="gray">
          <a:xfrm>
            <a:off x="8571544" y="4001963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7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4D173250-21D7-467A-BD1B-AE6CBD62E78C}"/>
              </a:ext>
            </a:extLst>
          </p:cNvPr>
          <p:cNvSpPr/>
          <p:nvPr/>
        </p:nvSpPr>
        <p:spPr bwMode="gray">
          <a:xfrm>
            <a:off x="7951920" y="4284402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FABC0330-6C97-46B8-9968-F92C8BF31A49}"/>
              </a:ext>
            </a:extLst>
          </p:cNvPr>
          <p:cNvSpPr/>
          <p:nvPr/>
        </p:nvSpPr>
        <p:spPr bwMode="gray">
          <a:xfrm>
            <a:off x="8568670" y="4956767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8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6AC3B2B7-B839-4C9D-97F8-6EBF7E4D4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174207"/>
              </p:ext>
            </p:extLst>
          </p:nvPr>
        </p:nvGraphicFramePr>
        <p:xfrm>
          <a:off x="384246" y="4904431"/>
          <a:ext cx="3131845" cy="1156434"/>
        </p:xfrm>
        <a:graphic>
          <a:graphicData uri="http://schemas.openxmlformats.org/drawingml/2006/table">
            <a:tbl>
              <a:tblPr firstRow="1" bandRow="1">
                <a:tableStyleId>{773F8A54-F971-430D-9108-034FE38666EA}</a:tableStyleId>
              </a:tblPr>
              <a:tblGrid>
                <a:gridCol w="3131845">
                  <a:extLst>
                    <a:ext uri="{9D8B030D-6E8A-4147-A177-3AD203B41FA5}">
                      <a16:colId xmlns:a16="http://schemas.microsoft.com/office/drawing/2014/main" xmlns="" val="1720305505"/>
                    </a:ext>
                  </a:extLst>
                </a:gridCol>
              </a:tblGrid>
              <a:tr h="188918">
                <a:tc>
                  <a:txBody>
                    <a:bodyPr/>
                    <a:lstStyle/>
                    <a:p>
                      <a:pPr marL="0" indent="177800"/>
                      <a:r>
                        <a:rPr lang="en-GB" sz="1050" dirty="0"/>
                        <a:t>Homogenization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602081644"/>
                  </a:ext>
                </a:extLst>
              </a:tr>
              <a:tr h="323742">
                <a:tc>
                  <a:txBody>
                    <a:bodyPr/>
                    <a:lstStyle/>
                    <a:p>
                      <a:r>
                        <a:rPr lang="en-GB" sz="1050" b="1" dirty="0"/>
                        <a:t>Goal: </a:t>
                      </a:r>
                      <a:r>
                        <a:rPr lang="en-GB" sz="1050" b="0" dirty="0"/>
                        <a:t>Breaking fat globules into small size to prevent natural separation from milk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3537155092"/>
                  </a:ext>
                </a:extLst>
              </a:tr>
              <a:tr h="323742">
                <a:tc>
                  <a:txBody>
                    <a:bodyPr/>
                    <a:lstStyle/>
                    <a:p>
                      <a:r>
                        <a:rPr lang="en-GB" sz="1050" b="1" dirty="0"/>
                        <a:t>Applications: </a:t>
                      </a:r>
                      <a:r>
                        <a:rPr lang="en-GB" sz="1050" dirty="0"/>
                        <a:t>Piston pumps</a:t>
                      </a:r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1913783242"/>
                  </a:ext>
                </a:extLst>
              </a:tr>
              <a:tr h="94451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4202" marR="64202" marT="32102" marB="32102"/>
                </a:tc>
                <a:extLst>
                  <a:ext uri="{0D108BD9-81ED-4DB2-BD59-A6C34878D82A}">
                    <a16:rowId xmlns:a16="http://schemas.microsoft.com/office/drawing/2014/main" xmlns="" val="4214927407"/>
                  </a:ext>
                </a:extLst>
              </a:tr>
            </a:tbl>
          </a:graphicData>
        </a:graphic>
      </p:graphicFrame>
      <p:sp>
        <p:nvSpPr>
          <p:cNvPr id="32" name="Oval 31">
            <a:extLst>
              <a:ext uri="{FF2B5EF4-FFF2-40B4-BE49-F238E27FC236}">
                <a16:creationId xmlns:a16="http://schemas.microsoft.com/office/drawing/2014/main" xmlns="" id="{B645C9A4-B832-45D4-B315-626F7B343FB4}"/>
              </a:ext>
            </a:extLst>
          </p:cNvPr>
          <p:cNvSpPr/>
          <p:nvPr/>
        </p:nvSpPr>
        <p:spPr bwMode="gray">
          <a:xfrm>
            <a:off x="386453" y="4910564"/>
            <a:ext cx="220849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4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86A0D3CD-49A9-4343-B155-6B39671D4B1E}"/>
              </a:ext>
            </a:extLst>
          </p:cNvPr>
          <p:cNvSpPr/>
          <p:nvPr/>
        </p:nvSpPr>
        <p:spPr bwMode="gray">
          <a:xfrm>
            <a:off x="8557095" y="1928617"/>
            <a:ext cx="206359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5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A6177AE7-C968-4A17-9232-07B82536D3B4}"/>
              </a:ext>
            </a:extLst>
          </p:cNvPr>
          <p:cNvSpPr/>
          <p:nvPr/>
        </p:nvSpPr>
        <p:spPr bwMode="gray">
          <a:xfrm>
            <a:off x="6850130" y="2790706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7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D365977F-8443-4A5E-A3BA-6B48300783FB}"/>
              </a:ext>
            </a:extLst>
          </p:cNvPr>
          <p:cNvSpPr/>
          <p:nvPr/>
        </p:nvSpPr>
        <p:spPr bwMode="gray">
          <a:xfrm>
            <a:off x="5750929" y="2999963"/>
            <a:ext cx="202854" cy="1991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8612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25CFA-4911-48EA-99C8-1D9F9EFEEF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Unlocking the potential in motor-driven applications 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E063FE4-7886-487A-B6C8-706AA0A180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457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Unlocking the potential in motor-driven applications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8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7A8DB10-9BF6-4473-AAA1-9EA8F472E094}" type="datetime4">
              <a:rPr lang="en-US" smtClean="0"/>
              <a:t>June 18, 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619F89D8-7AE3-494A-97F3-03D68086963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Pumps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Compressors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0"/>
          </p:nvPr>
        </p:nvSpPr>
        <p:spPr>
          <a:noFill/>
        </p:spPr>
        <p:txBody>
          <a:bodyPr/>
          <a:lstStyle/>
          <a:p>
            <a:r>
              <a:rPr lang="en-GB" dirty="0"/>
              <a:t>One of the biggest single energy consumers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 err="1"/>
              <a:t>SynRM</a:t>
            </a:r>
            <a:r>
              <a:rPr lang="en-GB" dirty="0"/>
              <a:t> IE4 motor-drive provides energy savings of between 20 to 60 percent across speed range</a:t>
            </a:r>
          </a:p>
          <a:p>
            <a:r>
              <a:rPr lang="en-GB" dirty="0"/>
              <a:t>Avoid wear and tear to mechanical parts, and ensure uptime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Drives extend compressor speed range, while </a:t>
            </a:r>
            <a:r>
              <a:rPr lang="en-GB" dirty="0" err="1"/>
              <a:t>softstarters</a:t>
            </a:r>
            <a:r>
              <a:rPr lang="en-GB" dirty="0"/>
              <a:t> are suitable for motors running at full speed</a:t>
            </a:r>
          </a:p>
          <a:p>
            <a:r>
              <a:rPr lang="en-GB" dirty="0"/>
              <a:t>Ultra-low harmonic drives reduce harmonic</a:t>
            </a:r>
            <a:br>
              <a:rPr lang="en-GB" dirty="0"/>
            </a:br>
            <a:r>
              <a:rPr lang="en-GB" dirty="0"/>
              <a:t>content by up to 97 percent compared to a</a:t>
            </a:r>
            <a:br>
              <a:rPr lang="en-GB" dirty="0"/>
            </a:br>
            <a:r>
              <a:rPr lang="en-GB" dirty="0"/>
              <a:t>conventional drive</a:t>
            </a:r>
          </a:p>
          <a:p>
            <a:r>
              <a:rPr lang="en-GB" dirty="0"/>
              <a:t>Motor and drive packages to vary water</a:t>
            </a:r>
            <a:br>
              <a:rPr lang="en-GB" dirty="0"/>
            </a:br>
            <a:r>
              <a:rPr lang="en-GB" dirty="0"/>
              <a:t>or glycol flow rates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Avoids traditional throttling valves,</a:t>
            </a:r>
            <a:br>
              <a:rPr lang="en-GB" dirty="0"/>
            </a:br>
            <a:r>
              <a:rPr lang="en-GB" dirty="0"/>
              <a:t>achieving the right compressor speed</a:t>
            </a:r>
            <a:br>
              <a:rPr lang="en-GB" dirty="0"/>
            </a:br>
            <a:r>
              <a:rPr lang="en-GB" dirty="0"/>
              <a:t>to circulate the right amount of cooling</a:t>
            </a:r>
            <a:br>
              <a:rPr lang="en-GB" dirty="0"/>
            </a:br>
            <a:r>
              <a:rPr lang="en-GB" dirty="0"/>
              <a:t>media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GB" dirty="0"/>
              <a:t>Dedicated software measures motor torque and speed to avoid cavitation that could damage milk-fat globules</a:t>
            </a:r>
          </a:p>
          <a:p>
            <a:r>
              <a:rPr lang="en-GB" dirty="0"/>
              <a:t>Clean-In-Place (CIP) with easy-to-use pump control software gives correct pressure and flow rate to pipe clean and fill functions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Shorter cleaning time with less water and cleaning materials used</a:t>
            </a:r>
          </a:p>
          <a:p>
            <a:r>
              <a:rPr lang="en-GB" dirty="0"/>
              <a:t>High energy user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Up to 60 percent energy savings compared</a:t>
            </a:r>
            <a:br>
              <a:rPr lang="en-GB" dirty="0"/>
            </a:br>
            <a:r>
              <a:rPr lang="en-GB" dirty="0"/>
              <a:t>to throttled control system</a:t>
            </a:r>
          </a:p>
          <a:p>
            <a:r>
              <a:rPr lang="en-GB" dirty="0"/>
              <a:t>Often located in hygienic areas</a:t>
            </a:r>
          </a:p>
          <a:p>
            <a:pPr marL="285750" indent="-285750">
              <a:buFont typeface="ABBvoice" panose="020D0603020503020204" pitchFamily="34" charset="0"/>
              <a:buChar char="–"/>
            </a:pPr>
            <a:r>
              <a:rPr lang="en-GB" dirty="0"/>
              <a:t>Stainless steel IP69 motors and paint-free</a:t>
            </a:r>
            <a:br>
              <a:rPr lang="en-GB" dirty="0"/>
            </a:br>
            <a:r>
              <a:rPr lang="en-GB" dirty="0"/>
              <a:t>motors remove the need for shrouded</a:t>
            </a:r>
            <a:br>
              <a:rPr lang="en-GB" dirty="0"/>
            </a:br>
            <a:r>
              <a:rPr lang="en-GB" dirty="0"/>
              <a:t>pump motors and offer 360 degree access</a:t>
            </a:r>
            <a:br>
              <a:rPr lang="en-GB" dirty="0"/>
            </a:br>
            <a:r>
              <a:rPr lang="en-GB" dirty="0"/>
              <a:t>for cleaning and sanitation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Energy saving, improved productivity and greater safety</a:t>
            </a:r>
          </a:p>
        </p:txBody>
      </p:sp>
      <p:pic>
        <p:nvPicPr>
          <p:cNvPr id="13" name="Content Placeholder 22" descr="A drawing of a face&#10;&#10;Description automatically generated">
            <a:extLst>
              <a:ext uri="{FF2B5EF4-FFF2-40B4-BE49-F238E27FC236}">
                <a16:creationId xmlns:a16="http://schemas.microsoft.com/office/drawing/2014/main" xmlns="" id="{6AC2719D-E47B-4123-96E4-36158E15E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6019" y="4109127"/>
            <a:ext cx="1576240" cy="15762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9107" y="4263429"/>
            <a:ext cx="1772328" cy="14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1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BB Master">
  <a:themeElements>
    <a:clrScheme name="Custom 2">
      <a:dk1>
        <a:srgbClr val="000000"/>
      </a:dk1>
      <a:lt1>
        <a:srgbClr val="FFFFFF"/>
      </a:lt1>
      <a:dk2>
        <a:srgbClr val="D90000"/>
      </a:dk2>
      <a:lt2>
        <a:srgbClr val="FF000F"/>
      </a:lt2>
      <a:accent1>
        <a:srgbClr val="262626"/>
      </a:accent1>
      <a:accent2>
        <a:srgbClr val="6E6E6E"/>
      </a:accent2>
      <a:accent3>
        <a:srgbClr val="A9A9A9"/>
      </a:accent3>
      <a:accent4>
        <a:srgbClr val="D2D2D2"/>
      </a:accent4>
      <a:accent5>
        <a:srgbClr val="F0F0F0"/>
      </a:accent5>
      <a:accent6>
        <a:srgbClr val="FAFAFA"/>
      </a:accent6>
      <a:hlink>
        <a:srgbClr val="D90000"/>
      </a:hlink>
      <a:folHlink>
        <a:srgbClr val="FF000F"/>
      </a:folHlink>
    </a:clrScheme>
    <a:fontScheme name="ABBvoice">
      <a:majorFont>
        <a:latin typeface="ABBvoice"/>
        <a:ea typeface="ABBvoice"/>
        <a:cs typeface="ABBvoice"/>
      </a:majorFont>
      <a:minorFont>
        <a:latin typeface="ABBvoice"/>
        <a:ea typeface="ABBvoice"/>
        <a:cs typeface="ABBvoic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>
          <a:noFill/>
        </a:ln>
      </a:spPr>
      <a:bodyPr rtlCol="0" anchor="ctr"/>
      <a:lstStyle>
        <a:defPPr algn="ctr">
          <a:defRPr sz="1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72000" tIns="72000" rIns="72000" bIns="72000" rtlCol="0">
        <a:noAutofit/>
      </a:bodyPr>
      <a:lstStyle>
        <a:defPPr>
          <a:defRPr sz="1400" dirty="0" err="1" smtClean="0"/>
        </a:defPPr>
      </a:lstStyle>
    </a:txDef>
  </a:objectDefaults>
  <a:extraClrSchemeLst/>
  <a:custClrLst>
    <a:custClr name="Blue">
      <a:srgbClr val="004C97"/>
    </a:custClr>
    <a:custClr name="Green">
      <a:srgbClr val="007A33"/>
    </a:custClr>
    <a:custClr name="Yellow">
      <a:srgbClr val="FFD100"/>
    </a:custClr>
    <a:custClr name="Red Grey">
      <a:srgbClr val="817275"/>
    </a:custClr>
    <a:custClr name="Green Grey">
      <a:srgbClr val="6B7173"/>
    </a:custClr>
    <a:custClr name="Blue Grey">
      <a:srgbClr val="5B6F80"/>
    </a:custClr>
    <a:custClr name="Violet Grey">
      <a:srgbClr val="78838E"/>
    </a:custClr>
  </a:custClrLst>
  <a:extLst>
    <a:ext uri="{05A4C25C-085E-4340-85A3-A5531E510DB2}">
      <thm15:themeFamily xmlns:thm15="http://schemas.microsoft.com/office/thememl/2012/main" name="Presentation21" id="{8D6D1807-DD8B-417C-BFB3-570904B69C00}" vid="{2308DDFA-0B32-4567-A08F-4D8D734B8800}"/>
    </a:ext>
  </a:extLst>
</a:theme>
</file>

<file path=ppt/theme/theme2.xml><?xml version="1.0" encoding="utf-8"?>
<a:theme xmlns:a="http://schemas.openxmlformats.org/drawingml/2006/main" name="Office Theme">
  <a:themeElements>
    <a:clrScheme name="ABB">
      <a:dk1>
        <a:srgbClr val="000000"/>
      </a:dk1>
      <a:lt1>
        <a:srgbClr val="FFFFFF"/>
      </a:lt1>
      <a:dk2>
        <a:srgbClr val="D90000"/>
      </a:dk2>
      <a:lt2>
        <a:srgbClr val="FF000F"/>
      </a:lt2>
      <a:accent1>
        <a:srgbClr val="1E1E1E"/>
      </a:accent1>
      <a:accent2>
        <a:srgbClr val="3C3C3C"/>
      </a:accent2>
      <a:accent3>
        <a:srgbClr val="6E6E6E"/>
      </a:accent3>
      <a:accent4>
        <a:srgbClr val="A0A0A0"/>
      </a:accent4>
      <a:accent5>
        <a:srgbClr val="D2D2D2"/>
      </a:accent5>
      <a:accent6>
        <a:srgbClr val="F0F0F0"/>
      </a:accent6>
      <a:hlink>
        <a:srgbClr val="D90000"/>
      </a:hlink>
      <a:folHlink>
        <a:srgbClr val="FF000F"/>
      </a:folHlink>
    </a:clrScheme>
    <a:fontScheme name="ABBvoiceOffice">
      <a:majorFont>
        <a:latin typeface="ABBvoiceOffice"/>
        <a:ea typeface="ABBvoiceOffice"/>
        <a:cs typeface="ABBvoiceOffice"/>
      </a:majorFont>
      <a:minorFont>
        <a:latin typeface="ABBvoiceOffice"/>
        <a:ea typeface="ABBvoiceOffice"/>
        <a:cs typeface="ABBvoiceOffic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BB">
      <a:dk1>
        <a:srgbClr val="000000"/>
      </a:dk1>
      <a:lt1>
        <a:srgbClr val="FFFFFF"/>
      </a:lt1>
      <a:dk2>
        <a:srgbClr val="D90000"/>
      </a:dk2>
      <a:lt2>
        <a:srgbClr val="FF000F"/>
      </a:lt2>
      <a:accent1>
        <a:srgbClr val="1E1E1E"/>
      </a:accent1>
      <a:accent2>
        <a:srgbClr val="3C3C3C"/>
      </a:accent2>
      <a:accent3>
        <a:srgbClr val="6E6E6E"/>
      </a:accent3>
      <a:accent4>
        <a:srgbClr val="A0A0A0"/>
      </a:accent4>
      <a:accent5>
        <a:srgbClr val="D2D2D2"/>
      </a:accent5>
      <a:accent6>
        <a:srgbClr val="F0F0F0"/>
      </a:accent6>
      <a:hlink>
        <a:srgbClr val="D90000"/>
      </a:hlink>
      <a:folHlink>
        <a:srgbClr val="FF000F"/>
      </a:folHlink>
    </a:clrScheme>
    <a:fontScheme name="ABBvoiceOffice">
      <a:majorFont>
        <a:latin typeface="ABBvoiceOffice"/>
        <a:ea typeface="ABBvoiceOffice"/>
        <a:cs typeface="ABBvoiceOffice"/>
      </a:majorFont>
      <a:minorFont>
        <a:latin typeface="ABBvoiceOffice"/>
        <a:ea typeface="ABBvoiceOffice"/>
        <a:cs typeface="ABBvoiceOffic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Application xmlns="http://www.sap.com/cof/ao/powerpoint/application">
  <com.sap.ip.bi.pioneer>
    <Version>4</Version>
    <AAO_Revision>2.4.4.72368</AAO_Revision>
    <RefreshOnOpen>False</RefreshOnOpen>
    <PlanningModeSetToChangeMode>True</PlanningModeSetToChangeMode>
    <Cleaned>False</Cleaned>
    <ForcePromptOnInitialRefresh>False</ForcePromptOnInitialRefresh>
    <StorePromptsInDocument>True</StorePromptsInDocument>
    <MergeVariables>False</MergeVariables>
    <WorkingMode>Local</WorkingMode>
    <RefreshPlanningObjectsOnRefreshAll>True</RefreshPlanningObjectsOnRefreshAll>
    <Items/>
  </com.sap.ip.bi.pioneer>
</Application>
</file>

<file path=customXml/item2.xml><?xml version="1.0" encoding="utf-8"?>
<Application xmlns="http://www.sap.com/cof/powerpoint/application">
  <Version>2</Version>
  <Revision>2.4.4.72368</Revision>
</Application>
</file>

<file path=customXml/itemProps1.xml><?xml version="1.0" encoding="utf-8"?>
<ds:datastoreItem xmlns:ds="http://schemas.openxmlformats.org/officeDocument/2006/customXml" ds:itemID="{6F9B7A74-E00E-4274-8218-0CE7D4B7C289}">
  <ds:schemaRefs>
    <ds:schemaRef ds:uri="http://www.sap.com/cof/ao/powerpoint/application"/>
  </ds:schemaRefs>
</ds:datastoreItem>
</file>

<file path=customXml/itemProps2.xml><?xml version="1.0" encoding="utf-8"?>
<ds:datastoreItem xmlns:ds="http://schemas.openxmlformats.org/officeDocument/2006/customXml" ds:itemID="{D340391A-4C33-43BF-B226-8B9B8AD5A9E7}">
  <ds:schemaRefs>
    <ds:schemaRef ds:uri="http://www.sap.com/cof/powerpoint/applic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ABB PowerPoint Template 16by9</Template>
  <TotalTime>1294</TotalTime>
  <Words>2573</Words>
  <Application>Microsoft Office PowerPoint</Application>
  <PresentationFormat>Widescreen</PresentationFormat>
  <Paragraphs>395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ABBvoice</vt:lpstr>
      <vt:lpstr>ABBvoice Medium</vt:lpstr>
      <vt:lpstr>ABBvoiceOffice</vt:lpstr>
      <vt:lpstr>Arial</vt:lpstr>
      <vt:lpstr>Calibri</vt:lpstr>
      <vt:lpstr>Segoe UI</vt:lpstr>
      <vt:lpstr>Symbol</vt:lpstr>
      <vt:lpstr>ABB Master</vt:lpstr>
      <vt:lpstr>Dairy production</vt:lpstr>
      <vt:lpstr>Dairy production</vt:lpstr>
      <vt:lpstr>Challenges facing dairy production personnel</vt:lpstr>
      <vt:lpstr>Challenges and solutions for dairy production personnel</vt:lpstr>
      <vt:lpstr>Challenges and solutions for dairy production personnel</vt:lpstr>
      <vt:lpstr>Dairy production stages benefitting from motors and drives</vt:lpstr>
      <vt:lpstr>Dairy processes benefitting from motors and drives </vt:lpstr>
      <vt:lpstr>Unlocking the potential in motor-driven applications </vt:lpstr>
      <vt:lpstr>Unlocking the potential in motor-driven applications</vt:lpstr>
      <vt:lpstr>Unlocking the potential in motor-driven applications</vt:lpstr>
      <vt:lpstr>Unlocking the potential in motor-driven applications</vt:lpstr>
      <vt:lpstr>Dairy-specific features and functions of ABB products</vt:lpstr>
      <vt:lpstr>Dairy-specific features and functions of ABB products</vt:lpstr>
      <vt:lpstr>Dairy-specific features and functions of ABB products</vt:lpstr>
      <vt:lpstr>Dairy-specific features and functions of ABB products</vt:lpstr>
      <vt:lpstr>Dairy-specific features and functions of ABB products</vt:lpstr>
      <vt:lpstr>Dairy-specific features and functions of ABB products</vt:lpstr>
      <vt:lpstr>Dairy-specific features and functions of ABB products</vt:lpstr>
      <vt:lpstr>Dairy-specific features and functions of ABB products</vt:lpstr>
      <vt:lpstr>From factory floor to cloud</vt:lpstr>
      <vt:lpstr>PowerPoint Presentation</vt:lpstr>
      <vt:lpstr>From factory floor to cloud</vt:lpstr>
      <vt:lpstr>Configuring powertrains</vt:lpstr>
      <vt:lpstr>Dairy-specific features and functions of ABB products</vt:lpstr>
      <vt:lpstr>Dairy-specific features and functions of ABB products</vt:lpstr>
      <vt:lpstr>Keeping production running</vt:lpstr>
      <vt:lpstr>Keeping production running</vt:lpstr>
      <vt:lpstr>Keeping production running</vt:lpstr>
      <vt:lpstr>Keeping production running</vt:lpstr>
      <vt:lpstr>Keeping production running</vt:lpstr>
      <vt:lpstr>Keeping production running</vt:lpstr>
      <vt:lpstr>With you, wherever you are in the world</vt:lpstr>
      <vt:lpstr>With you, wherever you are in the world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Armitage</dc:creator>
  <cp:lastModifiedBy>Tiina Turunen</cp:lastModifiedBy>
  <cp:revision>170</cp:revision>
  <dcterms:created xsi:type="dcterms:W3CDTF">2019-01-13T18:58:10Z</dcterms:created>
  <dcterms:modified xsi:type="dcterms:W3CDTF">2019-06-18T08:25:52Z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5361133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</Properties>
</file>