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46" r:id="rId2"/>
    <p:sldId id="353" r:id="rId3"/>
    <p:sldId id="354" r:id="rId4"/>
    <p:sldId id="355" r:id="rId5"/>
    <p:sldId id="356" r:id="rId6"/>
    <p:sldId id="357" r:id="rId7"/>
    <p:sldId id="358" r:id="rId8"/>
  </p:sldIdLst>
  <p:sldSz cx="12190413" cy="6858000"/>
  <p:notesSz cx="6797675" cy="9874250"/>
  <p:embeddedFontLst>
    <p:embeddedFont>
      <p:font typeface="ABBvoiceOffice" panose="020B0604020202020204" charset="0"/>
      <p:regular r:id="rId11"/>
      <p:bold r:id="rId12"/>
    </p:embeddedFont>
    <p:embeddedFont>
      <p:font typeface="ＭＳ Ｐゴシック" panose="020B0600070205080204" pitchFamily="34" charset="-128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3726">
          <p15:clr>
            <a:srgbClr val="A4A3A4"/>
          </p15:clr>
        </p15:guide>
        <p15:guide id="3" orient="horz" pos="436" userDrawn="1">
          <p15:clr>
            <a:srgbClr val="A4A3A4"/>
          </p15:clr>
        </p15:guide>
        <p15:guide id="4" pos="176">
          <p15:clr>
            <a:srgbClr val="A4A3A4"/>
          </p15:clr>
        </p15:guide>
        <p15:guide id="5" pos="7468" userDrawn="1">
          <p15:clr>
            <a:srgbClr val="A4A3A4"/>
          </p15:clr>
        </p15:guide>
        <p15:guide id="8" pos="38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10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3F8A54-F971-430D-9108-034FE38666EA}" styleName="ABB Default Table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0" cmpd="sng">
              <a:solidFill>
                <a:schemeClr val="dk1"/>
              </a:solidFill>
            </a:ln>
          </a:bottom>
          <a:insideH>
            <a:ln w="75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</a:tcStyle>
    </a:band2V>
    <a:lastCol>
      <a:tcTxStyle b="off">
        <a:fontRef idx="minor">
          <a:schemeClr val="dk1"/>
        </a:fontRef>
        <a:schemeClr val="dk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hemeClr val="dk1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ff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tx2"/>
      </a:tcTxStyle>
      <a:tcStyle>
        <a:tcBdr>
          <a:bottom>
            <a:ln w="15000" cmpd="sng">
              <a:solidFill>
                <a:schemeClr val="dk1"/>
              </a:solidFill>
            </a:ln>
          </a:bottom>
        </a:tcBdr>
        <a:fill>
          <a:solidFill>
            <a:schemeClr val="l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1" autoAdjust="0"/>
    <p:restoredTop sz="95396" autoAdjust="0"/>
  </p:normalViewPr>
  <p:slideViewPr>
    <p:cSldViewPr snapToGrid="0" snapToObjects="1" showGuides="1">
      <p:cViewPr varScale="1">
        <p:scale>
          <a:sx n="70" d="100"/>
          <a:sy n="70" d="100"/>
        </p:scale>
        <p:origin x="816" y="72"/>
      </p:cViewPr>
      <p:guideLst>
        <p:guide orient="horz" pos="1117"/>
        <p:guide orient="horz" pos="3726"/>
        <p:guide orient="horz" pos="436"/>
        <p:guide pos="176"/>
        <p:guide pos="7468"/>
        <p:guide pos="38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4" d="100"/>
          <a:sy n="84" d="100"/>
        </p:scale>
        <p:origin x="-3804" y="-78"/>
      </p:cViewPr>
      <p:guideLst>
        <p:guide orient="horz" pos="2880"/>
        <p:guide pos="2160"/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gray"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490A3-8906-4C15-BA06-29841194A30F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gray"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gray"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BD733-F72C-4484-8056-9C6167F84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11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gray"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B1A6A-6BBE-4409-8C9E-DA0703379151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-639763" y="741363"/>
            <a:ext cx="6578601" cy="3702050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380446" y="4690269"/>
            <a:ext cx="6036783" cy="444341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gray"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gray"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4E69C-C28A-4BE6-BE89-71D8FB203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8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000" indent="-180000" algn="l" defTabSz="914400" rtl="0" eaLnBrk="1" latinLnBrk="0" hangingPunct="1">
      <a:buFont typeface="ABBvoiceOffice" panose="020D0603020503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99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1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12190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77167" y="4539037"/>
            <a:ext cx="11629504" cy="147520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400" cap="all" baseline="0"/>
            </a:lvl1pPr>
            <a:lvl2pPr marL="1588" indent="0">
              <a:buNone/>
              <a:defRPr sz="1400" cap="all" baseline="0"/>
            </a:lvl2pPr>
            <a:lvl3pPr marL="1588" indent="0">
              <a:buNone/>
              <a:defRPr sz="1400" cap="all" baseline="0"/>
            </a:lvl3pPr>
            <a:lvl4pPr marL="1588" indent="0">
              <a:buNone/>
              <a:defRPr sz="1400" cap="all" baseline="0"/>
            </a:lvl4pPr>
            <a:lvl5pPr marL="1588" indent="0">
              <a:buNone/>
              <a:defRPr sz="1400" cap="all" baseline="0"/>
            </a:lvl5pPr>
            <a:lvl6pPr marL="1588" indent="0">
              <a:buNone/>
              <a:defRPr sz="1400" cap="all" baseline="0"/>
            </a:lvl6pPr>
            <a:lvl7pPr marL="1588" indent="0">
              <a:buNone/>
              <a:defRPr sz="1400" cap="all" baseline="0"/>
            </a:lvl7pPr>
            <a:lvl8pPr marL="1588" indent="0">
              <a:buNone/>
              <a:defRPr sz="1400" cap="all" baseline="0"/>
            </a:lvl8pPr>
            <a:lvl9pPr marL="1588" indent="0">
              <a:buNone/>
              <a:defRPr sz="1400" cap="all" baseline="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77166" y="4724365"/>
            <a:ext cx="11629504" cy="592406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277167" y="5449618"/>
            <a:ext cx="11629504" cy="287188"/>
          </a:xfrm>
        </p:spPr>
        <p:txBody>
          <a:bodyPr lIns="0" tIns="0" rIns="0" bIns="0"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7167" y="6094136"/>
            <a:ext cx="11629504" cy="216000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0" indent="0">
              <a:buNone/>
              <a:defRPr sz="2000"/>
            </a:lvl2pPr>
            <a:lvl3pPr marL="0" indent="0">
              <a:buNone/>
              <a:defRPr sz="2000"/>
            </a:lvl3pPr>
            <a:lvl4pPr marL="0" indent="0">
              <a:buNone/>
              <a:defRPr sz="2000"/>
            </a:lvl4pPr>
            <a:lvl5pPr marL="0" indent="0">
              <a:buNone/>
              <a:defRPr sz="2000"/>
            </a:lvl5pPr>
            <a:lvl6pPr marL="0" indent="0">
              <a:buNone/>
              <a:defRPr sz="2000"/>
            </a:lvl6pPr>
            <a:lvl7pPr marL="0" indent="0">
              <a:buNone/>
              <a:defRPr sz="2000"/>
            </a:lvl7pPr>
            <a:lvl8pPr marL="0" indent="0">
              <a:buNone/>
              <a:defRPr sz="2000"/>
            </a:lvl8pPr>
            <a:lvl9pPr marL="0" indent="0">
              <a:buNone/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1F7BD2C3-4265-4E29-AAEA-54890CFB4547}" type="datetime4">
              <a:rPr lang="en-US" smtClean="0"/>
              <a:t>April 5,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7585" y="361851"/>
            <a:ext cx="896803" cy="35078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gray">
          <a:xfrm>
            <a:off x="279400" y="519805"/>
            <a:ext cx="327600" cy="3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over - option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7585" y="361851"/>
            <a:ext cx="896803" cy="350784"/>
          </a:xfrm>
          <a:prstGeom prst="rect">
            <a:avLst/>
          </a:prstGeom>
        </p:spPr>
      </p:pic>
      <p:sp>
        <p:nvSpPr>
          <p:cNvPr id="19" name="Text Placeholder 1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77167" y="4539037"/>
            <a:ext cx="11629504" cy="147520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400" cap="all" baseline="0"/>
            </a:lvl1pPr>
            <a:lvl2pPr marL="1588" indent="0">
              <a:buNone/>
              <a:defRPr sz="1400" cap="all" baseline="0"/>
            </a:lvl2pPr>
            <a:lvl3pPr marL="1588" indent="0">
              <a:buNone/>
              <a:defRPr sz="1400" cap="all" baseline="0"/>
            </a:lvl3pPr>
            <a:lvl4pPr marL="1588" indent="0">
              <a:buNone/>
              <a:defRPr sz="1400" cap="all" baseline="0"/>
            </a:lvl4pPr>
            <a:lvl5pPr marL="1588" indent="0">
              <a:buNone/>
              <a:defRPr sz="1400" cap="all" baseline="0"/>
            </a:lvl5pPr>
            <a:lvl6pPr marL="1588" indent="0">
              <a:buNone/>
              <a:defRPr sz="1400" cap="all" baseline="0"/>
            </a:lvl6pPr>
            <a:lvl7pPr marL="1588" indent="0">
              <a:buNone/>
              <a:defRPr sz="1400" cap="all" baseline="0"/>
            </a:lvl7pPr>
            <a:lvl8pPr marL="1588" indent="0">
              <a:buNone/>
              <a:defRPr sz="1400" cap="all" baseline="0"/>
            </a:lvl8pPr>
            <a:lvl9pPr marL="1588" indent="0">
              <a:buNone/>
              <a:defRPr sz="1400" cap="all" baseline="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77166" y="4724365"/>
            <a:ext cx="11629504" cy="592406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 bwMode="gray">
          <a:xfrm>
            <a:off x="277167" y="5449618"/>
            <a:ext cx="11629504" cy="287188"/>
          </a:xfrm>
        </p:spPr>
        <p:txBody>
          <a:bodyPr lIns="0" tIns="0" rIns="0" bIns="0"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7167" y="6094136"/>
            <a:ext cx="11629504" cy="216000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0" indent="0">
              <a:buNone/>
              <a:defRPr sz="2000"/>
            </a:lvl2pPr>
            <a:lvl3pPr marL="0" indent="0">
              <a:buNone/>
              <a:defRPr sz="2000"/>
            </a:lvl3pPr>
            <a:lvl4pPr marL="0" indent="0">
              <a:buNone/>
              <a:defRPr sz="2000"/>
            </a:lvl4pPr>
            <a:lvl5pPr marL="0" indent="0">
              <a:buNone/>
              <a:defRPr sz="2000"/>
            </a:lvl5pPr>
            <a:lvl6pPr marL="0" indent="0">
              <a:buNone/>
              <a:defRPr sz="2000"/>
            </a:lvl6pPr>
            <a:lvl7pPr marL="0" indent="0">
              <a:buNone/>
              <a:defRPr sz="2000"/>
            </a:lvl7pPr>
            <a:lvl8pPr marL="0" indent="0">
              <a:buNone/>
              <a:defRPr sz="2000"/>
            </a:lvl8pPr>
            <a:lvl9pPr marL="0" indent="0">
              <a:buNone/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09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5542" y="1819425"/>
            <a:ext cx="11630692" cy="4093946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 marL="0" indent="0">
              <a:spcBef>
                <a:spcPts val="90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252000" indent="-252000">
              <a:spcBef>
                <a:spcPts val="900"/>
              </a:spcBef>
              <a:buFont typeface="Symbol" panose="05050102010706020507" pitchFamily="18" charset="2"/>
              <a:buChar char="-"/>
              <a:defRPr sz="2000">
                <a:solidFill>
                  <a:schemeClr val="accent4"/>
                </a:solidFill>
              </a:defRPr>
            </a:lvl3pPr>
            <a:lvl4pPr marL="252000" indent="-252000">
              <a:spcBef>
                <a:spcPts val="900"/>
              </a:spcBef>
              <a:buFont typeface="Symbol" panose="05050102010706020507" pitchFamily="18" charset="2"/>
              <a:buChar char="-"/>
              <a:defRPr sz="2000">
                <a:solidFill>
                  <a:schemeClr val="accent4"/>
                </a:solidFill>
              </a:defRPr>
            </a:lvl4pPr>
            <a:lvl5pPr marL="252000" indent="-252000">
              <a:spcBef>
                <a:spcPts val="900"/>
              </a:spcBef>
              <a:buFont typeface="Symbol" panose="05050102010706020507" pitchFamily="18" charset="2"/>
              <a:buChar char="-"/>
              <a:defRPr sz="2000">
                <a:solidFill>
                  <a:schemeClr val="accent4"/>
                </a:solidFill>
              </a:defRPr>
            </a:lvl5pPr>
            <a:lvl6pPr marL="252000" indent="-252000">
              <a:spcBef>
                <a:spcPts val="900"/>
              </a:spcBef>
              <a:buFont typeface="Symbol" panose="05050102010706020507" pitchFamily="18" charset="2"/>
              <a:buChar char="-"/>
              <a:defRPr sz="2000">
                <a:solidFill>
                  <a:schemeClr val="accent4"/>
                </a:solidFill>
              </a:defRPr>
            </a:lvl6pPr>
            <a:lvl7pPr marL="252000" indent="-252000">
              <a:spcBef>
                <a:spcPts val="900"/>
              </a:spcBef>
              <a:buFont typeface="Symbol" panose="05050102010706020507" pitchFamily="18" charset="2"/>
              <a:buChar char="-"/>
              <a:defRPr sz="2000">
                <a:solidFill>
                  <a:schemeClr val="accent4"/>
                </a:solidFill>
              </a:defRPr>
            </a:lvl7pPr>
            <a:lvl8pPr marL="252000" indent="-252000">
              <a:spcBef>
                <a:spcPts val="900"/>
              </a:spcBef>
              <a:buFont typeface="Symbol" panose="05050102010706020507" pitchFamily="18" charset="2"/>
              <a:buChar char="-"/>
              <a:defRPr sz="2000">
                <a:solidFill>
                  <a:schemeClr val="accent4"/>
                </a:solidFill>
              </a:defRPr>
            </a:lvl8pPr>
            <a:lvl9pPr marL="252000" indent="-252000">
              <a:spcBef>
                <a:spcPts val="900"/>
              </a:spcBef>
              <a:buFont typeface="Symbol" panose="05050102010706020507" pitchFamily="18" charset="2"/>
              <a:buChar char="-"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E3EF050F-B85E-4E30-B69F-9970B4AED387}" type="datetime4">
              <a:rPr lang="en-US" smtClean="0"/>
              <a:t>April 5, 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477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 bwMode="gray">
          <a:xfrm>
            <a:off x="277019" y="1816571"/>
            <a:ext cx="11629215" cy="40968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 bwMode="gray">
          <a:xfrm>
            <a:off x="257845" y="1120928"/>
            <a:ext cx="11648389" cy="504000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57845" y="637075"/>
            <a:ext cx="11648389" cy="4108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F0F7C878-2F48-47C1-A60E-F6C764D931DE}" type="datetime4">
              <a:rPr lang="en-US" smtClean="0"/>
              <a:t>April 5, 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42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3"/>
          </p:nvPr>
        </p:nvSpPr>
        <p:spPr bwMode="gray">
          <a:xfrm>
            <a:off x="257845" y="1120928"/>
            <a:ext cx="11648389" cy="504000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604723B6-2C37-4C03-92C2-AA6C4A469955}" type="datetime4">
              <a:rPr lang="en-US" smtClean="0"/>
              <a:t>April 5, 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6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6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75" y="4430714"/>
            <a:ext cx="3838501" cy="149251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 bwMode="gray">
          <a:xfrm>
            <a:off x="279400" y="459581"/>
            <a:ext cx="820800" cy="9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1A2D5558-364E-49CF-BD1C-98EA466A7C24}" type="datetime4">
              <a:rPr lang="en-US" smtClean="0"/>
              <a:t>April 5,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79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columns &amp; arrow &amp; 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/>
          <p:nvPr userDrawn="1"/>
        </p:nvSpPr>
        <p:spPr bwMode="gray">
          <a:xfrm>
            <a:off x="287830" y="1622355"/>
            <a:ext cx="11614756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973" tIns="71973" rIns="71973" bIns="719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noProof="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12190413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697"/>
            <a:ext cx="12190413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9141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826088" y="6547907"/>
            <a:ext cx="7487025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9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Footnote</a:t>
            </a:r>
          </a:p>
        </p:txBody>
      </p:sp>
      <p:sp>
        <p:nvSpPr>
          <p:cNvPr id="23" name="Rechthoek 53"/>
          <p:cNvSpPr/>
          <p:nvPr userDrawn="1"/>
        </p:nvSpPr>
        <p:spPr bwMode="gray">
          <a:xfrm>
            <a:off x="527313" y="1736812"/>
            <a:ext cx="11183787" cy="4356484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nl-NL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53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3849" y="6397296"/>
            <a:ext cx="504523" cy="19500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2440941" y="6207919"/>
            <a:ext cx="8599905" cy="5905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0" indent="0">
              <a:defRPr sz="1000">
                <a:solidFill>
                  <a:schemeClr val="accent4"/>
                </a:solidFill>
              </a:defRPr>
            </a:lvl2pPr>
            <a:lvl3pPr marL="0" indent="0">
              <a:defRPr sz="1000">
                <a:solidFill>
                  <a:schemeClr val="accent4"/>
                </a:solidFill>
              </a:defRPr>
            </a:lvl3pPr>
            <a:lvl4pPr marL="0" indent="0">
              <a:defRPr sz="1000">
                <a:solidFill>
                  <a:schemeClr val="accent4"/>
                </a:solidFill>
              </a:defRPr>
            </a:lvl4pPr>
            <a:lvl5pPr marL="0" indent="0">
              <a:defRPr sz="1000">
                <a:solidFill>
                  <a:schemeClr val="accent4"/>
                </a:solidFill>
              </a:defRPr>
            </a:lvl5pPr>
            <a:lvl6pPr marL="0" indent="0">
              <a:defRPr sz="1000">
                <a:solidFill>
                  <a:schemeClr val="accent4"/>
                </a:solidFill>
              </a:defRPr>
            </a:lvl6pPr>
            <a:lvl7pPr marL="0" indent="0">
              <a:defRPr sz="1000">
                <a:solidFill>
                  <a:schemeClr val="accent4"/>
                </a:solidFill>
              </a:defRPr>
            </a:lvl7pPr>
            <a:lvl8pPr marL="0" indent="0">
              <a:defRPr sz="1000">
                <a:solidFill>
                  <a:schemeClr val="accent4"/>
                </a:solidFill>
              </a:defRPr>
            </a:lvl8pPr>
            <a:lvl9pPr marL="0" indent="0">
              <a:defRPr sz="1000">
                <a:solidFill>
                  <a:schemeClr val="accent4"/>
                </a:solidFill>
              </a:defRPr>
            </a:lvl9pPr>
          </a:lstStyle>
          <a:p>
            <a:pPr lvl="8"/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273808" y="6489341"/>
            <a:ext cx="1162800" cy="1181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4"/>
                </a:solidFill>
              </a:defRPr>
            </a:lvl1pPr>
            <a:lvl2pPr marL="0" indent="0">
              <a:defRPr sz="1000">
                <a:solidFill>
                  <a:schemeClr val="accent4"/>
                </a:solidFill>
              </a:defRPr>
            </a:lvl2pPr>
            <a:lvl3pPr marL="0" indent="0">
              <a:defRPr sz="1000">
                <a:solidFill>
                  <a:schemeClr val="accent4"/>
                </a:solidFill>
              </a:defRPr>
            </a:lvl3pPr>
            <a:lvl4pPr marL="0" indent="0">
              <a:defRPr sz="1000">
                <a:solidFill>
                  <a:schemeClr val="accent4"/>
                </a:solidFill>
              </a:defRPr>
            </a:lvl4pPr>
            <a:lvl5pPr marL="0" indent="0">
              <a:defRPr sz="1000">
                <a:solidFill>
                  <a:schemeClr val="accent4"/>
                </a:solidFill>
              </a:defRPr>
            </a:lvl5pPr>
            <a:lvl6pPr marL="0" indent="0">
              <a:defRPr sz="1000">
                <a:solidFill>
                  <a:schemeClr val="accent4"/>
                </a:solidFill>
              </a:defRPr>
            </a:lvl6pPr>
            <a:lvl7pPr marL="0" indent="0">
              <a:defRPr sz="1000">
                <a:solidFill>
                  <a:schemeClr val="accent4"/>
                </a:solidFill>
              </a:defRPr>
            </a:lvl7pPr>
            <a:lvl8pPr marL="0" indent="0">
              <a:defRPr sz="1000">
                <a:solidFill>
                  <a:schemeClr val="accent4"/>
                </a:solidFill>
              </a:defRPr>
            </a:lvl8pPr>
            <a:lvl9pPr marL="0" indent="0">
              <a:defRPr sz="1000">
                <a:solidFill>
                  <a:schemeClr val="accent4"/>
                </a:solidFill>
              </a:defRPr>
            </a:lvl9pPr>
          </a:lstStyle>
          <a:p>
            <a:fld id="{CD1A06C5-A2CA-46BC-B3AE-AF5C4D0BE255}" type="datetime4">
              <a:rPr lang="en-US" smtClean="0"/>
              <a:t>April 5, 2017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7019" y="1816571"/>
            <a:ext cx="11629133" cy="4096800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57845" y="637075"/>
            <a:ext cx="11648389" cy="4108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739366" y="6473853"/>
            <a:ext cx="676800" cy="1327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4"/>
                </a:solidFill>
              </a:defRPr>
            </a:lvl1pPr>
            <a:lvl2pPr marL="0" indent="0">
              <a:defRPr sz="1200">
                <a:solidFill>
                  <a:schemeClr val="accent4"/>
                </a:solidFill>
              </a:defRPr>
            </a:lvl2pPr>
            <a:lvl3pPr marL="0" indent="0">
              <a:defRPr sz="1200">
                <a:solidFill>
                  <a:schemeClr val="accent4"/>
                </a:solidFill>
              </a:defRPr>
            </a:lvl3pPr>
            <a:lvl4pPr marL="0" indent="0">
              <a:defRPr sz="1200">
                <a:solidFill>
                  <a:schemeClr val="accent4"/>
                </a:solidFill>
              </a:defRPr>
            </a:lvl4pPr>
            <a:lvl5pPr marL="0" indent="0">
              <a:defRPr sz="1200">
                <a:solidFill>
                  <a:schemeClr val="accent4"/>
                </a:solidFill>
              </a:defRPr>
            </a:lvl5pPr>
            <a:lvl6pPr marL="0" indent="0">
              <a:defRPr sz="1200">
                <a:solidFill>
                  <a:schemeClr val="accent4"/>
                </a:solidFill>
              </a:defRPr>
            </a:lvl6pPr>
            <a:lvl7pPr marL="0" indent="0">
              <a:defRPr sz="1200">
                <a:solidFill>
                  <a:schemeClr val="accent4"/>
                </a:solidFill>
              </a:defRPr>
            </a:lvl7pPr>
            <a:lvl8pPr marL="0" indent="0">
              <a:defRPr sz="1200">
                <a:solidFill>
                  <a:schemeClr val="accent4"/>
                </a:solidFill>
              </a:defRPr>
            </a:lvl8pPr>
            <a:lvl9pPr marL="0" indent="0">
              <a:defRPr sz="1200">
                <a:solidFill>
                  <a:schemeClr val="accent4"/>
                </a:solidFill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 bwMode="gray">
          <a:xfrm>
            <a:off x="279400" y="6094413"/>
            <a:ext cx="11626752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 userDrawn="1"/>
        </p:nvSpPr>
        <p:spPr bwMode="gray">
          <a:xfrm>
            <a:off x="279400" y="519805"/>
            <a:ext cx="327600" cy="3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 userDrawn="1"/>
        </p:nvGrpSpPr>
        <p:grpSpPr bwMode="gray">
          <a:xfrm>
            <a:off x="275713" y="6327549"/>
            <a:ext cx="337902" cy="88364"/>
            <a:chOff x="61913" y="5218113"/>
            <a:chExt cx="3138487" cy="820737"/>
          </a:xfrm>
          <a:solidFill>
            <a:schemeClr val="accent4"/>
          </a:solidFill>
        </p:grpSpPr>
        <p:sp>
          <p:nvSpPr>
            <p:cNvPr id="69" name="Freeform 16"/>
            <p:cNvSpPr>
              <a:spLocks noEditPoints="1"/>
            </p:cNvSpPr>
            <p:nvPr userDrawn="1"/>
          </p:nvSpPr>
          <p:spPr bwMode="gray">
            <a:xfrm>
              <a:off x="61913" y="5218113"/>
              <a:ext cx="828675" cy="820737"/>
            </a:xfrm>
            <a:custGeom>
              <a:avLst/>
              <a:gdLst>
                <a:gd name="T0" fmla="*/ 111 w 221"/>
                <a:gd name="T1" fmla="*/ 219 h 219"/>
                <a:gd name="T2" fmla="*/ 53 w 221"/>
                <a:gd name="T3" fmla="*/ 203 h 219"/>
                <a:gd name="T4" fmla="*/ 14 w 221"/>
                <a:gd name="T5" fmla="*/ 163 h 219"/>
                <a:gd name="T6" fmla="*/ 0 w 221"/>
                <a:gd name="T7" fmla="*/ 109 h 219"/>
                <a:gd name="T8" fmla="*/ 15 w 221"/>
                <a:gd name="T9" fmla="*/ 53 h 219"/>
                <a:gd name="T10" fmla="*/ 56 w 221"/>
                <a:gd name="T11" fmla="*/ 14 h 219"/>
                <a:gd name="T12" fmla="*/ 111 w 221"/>
                <a:gd name="T13" fmla="*/ 0 h 219"/>
                <a:gd name="T14" fmla="*/ 168 w 221"/>
                <a:gd name="T15" fmla="*/ 15 h 219"/>
                <a:gd name="T16" fmla="*/ 207 w 221"/>
                <a:gd name="T17" fmla="*/ 55 h 219"/>
                <a:gd name="T18" fmla="*/ 221 w 221"/>
                <a:gd name="T19" fmla="*/ 109 h 219"/>
                <a:gd name="T20" fmla="*/ 206 w 221"/>
                <a:gd name="T21" fmla="*/ 166 h 219"/>
                <a:gd name="T22" fmla="*/ 165 w 221"/>
                <a:gd name="T23" fmla="*/ 205 h 219"/>
                <a:gd name="T24" fmla="*/ 111 w 221"/>
                <a:gd name="T25" fmla="*/ 219 h 219"/>
                <a:gd name="T26" fmla="*/ 111 w 221"/>
                <a:gd name="T27" fmla="*/ 190 h 219"/>
                <a:gd name="T28" fmla="*/ 153 w 221"/>
                <a:gd name="T29" fmla="*/ 180 h 219"/>
                <a:gd name="T30" fmla="*/ 181 w 221"/>
                <a:gd name="T31" fmla="*/ 151 h 219"/>
                <a:gd name="T32" fmla="*/ 191 w 221"/>
                <a:gd name="T33" fmla="*/ 109 h 219"/>
                <a:gd name="T34" fmla="*/ 180 w 221"/>
                <a:gd name="T35" fmla="*/ 67 h 219"/>
                <a:gd name="T36" fmla="*/ 151 w 221"/>
                <a:gd name="T37" fmla="*/ 38 h 219"/>
                <a:gd name="T38" fmla="*/ 111 w 221"/>
                <a:gd name="T39" fmla="*/ 28 h 219"/>
                <a:gd name="T40" fmla="*/ 68 w 221"/>
                <a:gd name="T41" fmla="*/ 39 h 219"/>
                <a:gd name="T42" fmla="*/ 40 w 221"/>
                <a:gd name="T43" fmla="*/ 68 h 219"/>
                <a:gd name="T44" fmla="*/ 31 w 221"/>
                <a:gd name="T45" fmla="*/ 109 h 219"/>
                <a:gd name="T46" fmla="*/ 41 w 221"/>
                <a:gd name="T47" fmla="*/ 152 h 219"/>
                <a:gd name="T48" fmla="*/ 70 w 221"/>
                <a:gd name="T49" fmla="*/ 180 h 219"/>
                <a:gd name="T50" fmla="*/ 111 w 221"/>
                <a:gd name="T51" fmla="*/ 190 h 219"/>
                <a:gd name="T52" fmla="*/ 115 w 221"/>
                <a:gd name="T53" fmla="*/ 50 h 219"/>
                <a:gd name="T54" fmla="*/ 139 w 221"/>
                <a:gd name="T55" fmla="*/ 54 h 219"/>
                <a:gd name="T56" fmla="*/ 156 w 221"/>
                <a:gd name="T57" fmla="*/ 63 h 219"/>
                <a:gd name="T58" fmla="*/ 145 w 221"/>
                <a:gd name="T59" fmla="*/ 85 h 219"/>
                <a:gd name="T60" fmla="*/ 117 w 221"/>
                <a:gd name="T61" fmla="*/ 76 h 219"/>
                <a:gd name="T62" fmla="*/ 93 w 221"/>
                <a:gd name="T63" fmla="*/ 85 h 219"/>
                <a:gd name="T64" fmla="*/ 84 w 221"/>
                <a:gd name="T65" fmla="*/ 110 h 219"/>
                <a:gd name="T66" fmla="*/ 93 w 221"/>
                <a:gd name="T67" fmla="*/ 134 h 219"/>
                <a:gd name="T68" fmla="*/ 117 w 221"/>
                <a:gd name="T69" fmla="*/ 143 h 219"/>
                <a:gd name="T70" fmla="*/ 146 w 221"/>
                <a:gd name="T71" fmla="*/ 132 h 219"/>
                <a:gd name="T72" fmla="*/ 158 w 221"/>
                <a:gd name="T73" fmla="*/ 153 h 219"/>
                <a:gd name="T74" fmla="*/ 140 w 221"/>
                <a:gd name="T75" fmla="*/ 165 h 219"/>
                <a:gd name="T76" fmla="*/ 115 w 221"/>
                <a:gd name="T77" fmla="*/ 169 h 219"/>
                <a:gd name="T78" fmla="*/ 71 w 221"/>
                <a:gd name="T79" fmla="*/ 153 h 219"/>
                <a:gd name="T80" fmla="*/ 54 w 221"/>
                <a:gd name="T81" fmla="*/ 111 h 219"/>
                <a:gd name="T82" fmla="*/ 71 w 221"/>
                <a:gd name="T83" fmla="*/ 67 h 219"/>
                <a:gd name="T84" fmla="*/ 115 w 221"/>
                <a:gd name="T85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" h="219">
                  <a:moveTo>
                    <a:pt x="111" y="219"/>
                  </a:moveTo>
                  <a:cubicBezTo>
                    <a:pt x="89" y="219"/>
                    <a:pt x="70" y="214"/>
                    <a:pt x="53" y="203"/>
                  </a:cubicBezTo>
                  <a:cubicBezTo>
                    <a:pt x="36" y="193"/>
                    <a:pt x="23" y="180"/>
                    <a:pt x="14" y="163"/>
                  </a:cubicBezTo>
                  <a:cubicBezTo>
                    <a:pt x="4" y="147"/>
                    <a:pt x="0" y="129"/>
                    <a:pt x="0" y="109"/>
                  </a:cubicBezTo>
                  <a:cubicBezTo>
                    <a:pt x="0" y="88"/>
                    <a:pt x="5" y="70"/>
                    <a:pt x="15" y="53"/>
                  </a:cubicBezTo>
                  <a:cubicBezTo>
                    <a:pt x="25" y="36"/>
                    <a:pt x="39" y="23"/>
                    <a:pt x="56" y="14"/>
                  </a:cubicBezTo>
                  <a:cubicBezTo>
                    <a:pt x="73" y="5"/>
                    <a:pt x="91" y="0"/>
                    <a:pt x="111" y="0"/>
                  </a:cubicBezTo>
                  <a:cubicBezTo>
                    <a:pt x="132" y="0"/>
                    <a:pt x="151" y="5"/>
                    <a:pt x="168" y="15"/>
                  </a:cubicBezTo>
                  <a:cubicBezTo>
                    <a:pt x="185" y="26"/>
                    <a:pt x="198" y="39"/>
                    <a:pt x="207" y="55"/>
                  </a:cubicBezTo>
                  <a:cubicBezTo>
                    <a:pt x="217" y="72"/>
                    <a:pt x="221" y="90"/>
                    <a:pt x="221" y="109"/>
                  </a:cubicBezTo>
                  <a:cubicBezTo>
                    <a:pt x="221" y="130"/>
                    <a:pt x="216" y="149"/>
                    <a:pt x="206" y="166"/>
                  </a:cubicBezTo>
                  <a:cubicBezTo>
                    <a:pt x="196" y="183"/>
                    <a:pt x="182" y="196"/>
                    <a:pt x="165" y="205"/>
                  </a:cubicBezTo>
                  <a:cubicBezTo>
                    <a:pt x="149" y="214"/>
                    <a:pt x="130" y="219"/>
                    <a:pt x="111" y="219"/>
                  </a:cubicBezTo>
                  <a:close/>
                  <a:moveTo>
                    <a:pt x="111" y="190"/>
                  </a:moveTo>
                  <a:cubicBezTo>
                    <a:pt x="127" y="190"/>
                    <a:pt x="141" y="187"/>
                    <a:pt x="153" y="180"/>
                  </a:cubicBezTo>
                  <a:cubicBezTo>
                    <a:pt x="165" y="173"/>
                    <a:pt x="174" y="163"/>
                    <a:pt x="181" y="151"/>
                  </a:cubicBezTo>
                  <a:cubicBezTo>
                    <a:pt x="187" y="139"/>
                    <a:pt x="191" y="125"/>
                    <a:pt x="191" y="109"/>
                  </a:cubicBezTo>
                  <a:cubicBezTo>
                    <a:pt x="191" y="93"/>
                    <a:pt x="187" y="79"/>
                    <a:pt x="180" y="67"/>
                  </a:cubicBezTo>
                  <a:cubicBezTo>
                    <a:pt x="173" y="55"/>
                    <a:pt x="163" y="45"/>
                    <a:pt x="151" y="38"/>
                  </a:cubicBezTo>
                  <a:cubicBezTo>
                    <a:pt x="139" y="32"/>
                    <a:pt x="126" y="28"/>
                    <a:pt x="111" y="28"/>
                  </a:cubicBezTo>
                  <a:cubicBezTo>
                    <a:pt x="95" y="28"/>
                    <a:pt x="81" y="32"/>
                    <a:pt x="68" y="39"/>
                  </a:cubicBezTo>
                  <a:cubicBezTo>
                    <a:pt x="56" y="46"/>
                    <a:pt x="47" y="56"/>
                    <a:pt x="40" y="68"/>
                  </a:cubicBezTo>
                  <a:cubicBezTo>
                    <a:pt x="34" y="80"/>
                    <a:pt x="31" y="94"/>
                    <a:pt x="31" y="109"/>
                  </a:cubicBezTo>
                  <a:cubicBezTo>
                    <a:pt x="31" y="126"/>
                    <a:pt x="34" y="140"/>
                    <a:pt x="41" y="152"/>
                  </a:cubicBezTo>
                  <a:cubicBezTo>
                    <a:pt x="48" y="164"/>
                    <a:pt x="58" y="174"/>
                    <a:pt x="70" y="180"/>
                  </a:cubicBezTo>
                  <a:cubicBezTo>
                    <a:pt x="82" y="187"/>
                    <a:pt x="95" y="190"/>
                    <a:pt x="111" y="190"/>
                  </a:cubicBezTo>
                  <a:close/>
                  <a:moveTo>
                    <a:pt x="115" y="50"/>
                  </a:moveTo>
                  <a:cubicBezTo>
                    <a:pt x="124" y="50"/>
                    <a:pt x="131" y="51"/>
                    <a:pt x="139" y="54"/>
                  </a:cubicBezTo>
                  <a:cubicBezTo>
                    <a:pt x="146" y="56"/>
                    <a:pt x="152" y="59"/>
                    <a:pt x="156" y="63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37" y="79"/>
                    <a:pt x="128" y="76"/>
                    <a:pt x="117" y="76"/>
                  </a:cubicBezTo>
                  <a:cubicBezTo>
                    <a:pt x="107" y="76"/>
                    <a:pt x="99" y="79"/>
                    <a:pt x="93" y="85"/>
                  </a:cubicBezTo>
                  <a:cubicBezTo>
                    <a:pt x="87" y="91"/>
                    <a:pt x="84" y="100"/>
                    <a:pt x="84" y="110"/>
                  </a:cubicBezTo>
                  <a:cubicBezTo>
                    <a:pt x="84" y="120"/>
                    <a:pt x="87" y="128"/>
                    <a:pt x="93" y="134"/>
                  </a:cubicBezTo>
                  <a:cubicBezTo>
                    <a:pt x="99" y="140"/>
                    <a:pt x="107" y="143"/>
                    <a:pt x="117" y="143"/>
                  </a:cubicBezTo>
                  <a:cubicBezTo>
                    <a:pt x="129" y="143"/>
                    <a:pt x="138" y="139"/>
                    <a:pt x="146" y="132"/>
                  </a:cubicBezTo>
                  <a:cubicBezTo>
                    <a:pt x="158" y="153"/>
                    <a:pt x="158" y="153"/>
                    <a:pt x="158" y="153"/>
                  </a:cubicBezTo>
                  <a:cubicBezTo>
                    <a:pt x="153" y="158"/>
                    <a:pt x="147" y="162"/>
                    <a:pt x="140" y="165"/>
                  </a:cubicBezTo>
                  <a:cubicBezTo>
                    <a:pt x="132" y="168"/>
                    <a:pt x="124" y="169"/>
                    <a:pt x="115" y="169"/>
                  </a:cubicBezTo>
                  <a:cubicBezTo>
                    <a:pt x="97" y="169"/>
                    <a:pt x="82" y="164"/>
                    <a:pt x="71" y="153"/>
                  </a:cubicBezTo>
                  <a:cubicBezTo>
                    <a:pt x="60" y="142"/>
                    <a:pt x="54" y="128"/>
                    <a:pt x="54" y="111"/>
                  </a:cubicBezTo>
                  <a:cubicBezTo>
                    <a:pt x="54" y="93"/>
                    <a:pt x="60" y="78"/>
                    <a:pt x="71" y="67"/>
                  </a:cubicBezTo>
                  <a:cubicBezTo>
                    <a:pt x="82" y="56"/>
                    <a:pt x="97" y="50"/>
                    <a:pt x="115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7"/>
            <p:cNvSpPr>
              <a:spLocks noEditPoints="1"/>
            </p:cNvSpPr>
            <p:nvPr userDrawn="1"/>
          </p:nvSpPr>
          <p:spPr bwMode="gray">
            <a:xfrm>
              <a:off x="957263" y="5237163"/>
              <a:ext cx="773112" cy="782637"/>
            </a:xfrm>
            <a:custGeom>
              <a:avLst/>
              <a:gdLst>
                <a:gd name="T0" fmla="*/ 305 w 487"/>
                <a:gd name="T1" fmla="*/ 0 h 493"/>
                <a:gd name="T2" fmla="*/ 487 w 487"/>
                <a:gd name="T3" fmla="*/ 493 h 493"/>
                <a:gd name="T4" fmla="*/ 369 w 487"/>
                <a:gd name="T5" fmla="*/ 493 h 493"/>
                <a:gd name="T6" fmla="*/ 336 w 487"/>
                <a:gd name="T7" fmla="*/ 390 h 493"/>
                <a:gd name="T8" fmla="*/ 151 w 487"/>
                <a:gd name="T9" fmla="*/ 390 h 493"/>
                <a:gd name="T10" fmla="*/ 118 w 487"/>
                <a:gd name="T11" fmla="*/ 493 h 493"/>
                <a:gd name="T12" fmla="*/ 0 w 487"/>
                <a:gd name="T13" fmla="*/ 493 h 493"/>
                <a:gd name="T14" fmla="*/ 184 w 487"/>
                <a:gd name="T15" fmla="*/ 0 h 493"/>
                <a:gd name="T16" fmla="*/ 305 w 487"/>
                <a:gd name="T17" fmla="*/ 0 h 493"/>
                <a:gd name="T18" fmla="*/ 180 w 487"/>
                <a:gd name="T19" fmla="*/ 300 h 493"/>
                <a:gd name="T20" fmla="*/ 307 w 487"/>
                <a:gd name="T21" fmla="*/ 300 h 493"/>
                <a:gd name="T22" fmla="*/ 243 w 487"/>
                <a:gd name="T23" fmla="*/ 104 h 493"/>
                <a:gd name="T24" fmla="*/ 180 w 487"/>
                <a:gd name="T25" fmla="*/ 30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7" h="493">
                  <a:moveTo>
                    <a:pt x="305" y="0"/>
                  </a:moveTo>
                  <a:lnTo>
                    <a:pt x="487" y="493"/>
                  </a:lnTo>
                  <a:lnTo>
                    <a:pt x="369" y="493"/>
                  </a:lnTo>
                  <a:lnTo>
                    <a:pt x="336" y="390"/>
                  </a:lnTo>
                  <a:lnTo>
                    <a:pt x="151" y="390"/>
                  </a:lnTo>
                  <a:lnTo>
                    <a:pt x="118" y="493"/>
                  </a:lnTo>
                  <a:lnTo>
                    <a:pt x="0" y="493"/>
                  </a:lnTo>
                  <a:lnTo>
                    <a:pt x="184" y="0"/>
                  </a:lnTo>
                  <a:lnTo>
                    <a:pt x="305" y="0"/>
                  </a:lnTo>
                  <a:close/>
                  <a:moveTo>
                    <a:pt x="180" y="300"/>
                  </a:moveTo>
                  <a:lnTo>
                    <a:pt x="307" y="300"/>
                  </a:lnTo>
                  <a:lnTo>
                    <a:pt x="243" y="104"/>
                  </a:lnTo>
                  <a:lnTo>
                    <a:pt x="18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8"/>
            <p:cNvSpPr>
              <a:spLocks noEditPoints="1"/>
            </p:cNvSpPr>
            <p:nvPr userDrawn="1"/>
          </p:nvSpPr>
          <p:spPr bwMode="gray">
            <a:xfrm>
              <a:off x="1819275" y="5237163"/>
              <a:ext cx="622300" cy="782637"/>
            </a:xfrm>
            <a:custGeom>
              <a:avLst/>
              <a:gdLst>
                <a:gd name="T0" fmla="*/ 0 w 166"/>
                <a:gd name="T1" fmla="*/ 0 h 209"/>
                <a:gd name="T2" fmla="*/ 82 w 166"/>
                <a:gd name="T3" fmla="*/ 0 h 209"/>
                <a:gd name="T4" fmla="*/ 132 w 166"/>
                <a:gd name="T5" fmla="*/ 15 h 209"/>
                <a:gd name="T6" fmla="*/ 150 w 166"/>
                <a:gd name="T7" fmla="*/ 53 h 209"/>
                <a:gd name="T8" fmla="*/ 128 w 166"/>
                <a:gd name="T9" fmla="*/ 94 h 209"/>
                <a:gd name="T10" fmla="*/ 166 w 166"/>
                <a:gd name="T11" fmla="*/ 146 h 209"/>
                <a:gd name="T12" fmla="*/ 146 w 166"/>
                <a:gd name="T13" fmla="*/ 192 h 209"/>
                <a:gd name="T14" fmla="*/ 86 w 166"/>
                <a:gd name="T15" fmla="*/ 209 h 209"/>
                <a:gd name="T16" fmla="*/ 0 w 166"/>
                <a:gd name="T17" fmla="*/ 209 h 209"/>
                <a:gd name="T18" fmla="*/ 0 w 166"/>
                <a:gd name="T19" fmla="*/ 0 h 209"/>
                <a:gd name="T20" fmla="*/ 78 w 166"/>
                <a:gd name="T21" fmla="*/ 81 h 209"/>
                <a:gd name="T22" fmla="*/ 99 w 166"/>
                <a:gd name="T23" fmla="*/ 75 h 209"/>
                <a:gd name="T24" fmla="*/ 106 w 166"/>
                <a:gd name="T25" fmla="*/ 59 h 209"/>
                <a:gd name="T26" fmla="*/ 99 w 166"/>
                <a:gd name="T27" fmla="*/ 42 h 209"/>
                <a:gd name="T28" fmla="*/ 79 w 166"/>
                <a:gd name="T29" fmla="*/ 37 h 209"/>
                <a:gd name="T30" fmla="*/ 46 w 166"/>
                <a:gd name="T31" fmla="*/ 37 h 209"/>
                <a:gd name="T32" fmla="*/ 46 w 166"/>
                <a:gd name="T33" fmla="*/ 81 h 209"/>
                <a:gd name="T34" fmla="*/ 78 w 166"/>
                <a:gd name="T35" fmla="*/ 81 h 209"/>
                <a:gd name="T36" fmla="*/ 84 w 166"/>
                <a:gd name="T37" fmla="*/ 172 h 209"/>
                <a:gd name="T38" fmla="*/ 111 w 166"/>
                <a:gd name="T39" fmla="*/ 165 h 209"/>
                <a:gd name="T40" fmla="*/ 120 w 166"/>
                <a:gd name="T41" fmla="*/ 145 h 209"/>
                <a:gd name="T42" fmla="*/ 111 w 166"/>
                <a:gd name="T43" fmla="*/ 124 h 209"/>
                <a:gd name="T44" fmla="*/ 85 w 166"/>
                <a:gd name="T45" fmla="*/ 117 h 209"/>
                <a:gd name="T46" fmla="*/ 46 w 166"/>
                <a:gd name="T47" fmla="*/ 117 h 209"/>
                <a:gd name="T48" fmla="*/ 46 w 166"/>
                <a:gd name="T49" fmla="*/ 172 h 209"/>
                <a:gd name="T50" fmla="*/ 84 w 166"/>
                <a:gd name="T51" fmla="*/ 17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209">
                  <a:moveTo>
                    <a:pt x="0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103" y="0"/>
                    <a:pt x="119" y="5"/>
                    <a:pt x="132" y="15"/>
                  </a:cubicBezTo>
                  <a:cubicBezTo>
                    <a:pt x="144" y="24"/>
                    <a:pt x="150" y="37"/>
                    <a:pt x="150" y="53"/>
                  </a:cubicBezTo>
                  <a:cubicBezTo>
                    <a:pt x="150" y="71"/>
                    <a:pt x="143" y="84"/>
                    <a:pt x="128" y="94"/>
                  </a:cubicBezTo>
                  <a:cubicBezTo>
                    <a:pt x="154" y="103"/>
                    <a:pt x="166" y="120"/>
                    <a:pt x="166" y="146"/>
                  </a:cubicBezTo>
                  <a:cubicBezTo>
                    <a:pt x="166" y="166"/>
                    <a:pt x="160" y="182"/>
                    <a:pt x="146" y="192"/>
                  </a:cubicBezTo>
                  <a:cubicBezTo>
                    <a:pt x="132" y="203"/>
                    <a:pt x="112" y="209"/>
                    <a:pt x="86" y="209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0" y="0"/>
                  </a:lnTo>
                  <a:close/>
                  <a:moveTo>
                    <a:pt x="78" y="81"/>
                  </a:moveTo>
                  <a:cubicBezTo>
                    <a:pt x="87" y="81"/>
                    <a:pt x="94" y="79"/>
                    <a:pt x="99" y="75"/>
                  </a:cubicBezTo>
                  <a:cubicBezTo>
                    <a:pt x="104" y="71"/>
                    <a:pt x="106" y="66"/>
                    <a:pt x="106" y="59"/>
                  </a:cubicBezTo>
                  <a:cubicBezTo>
                    <a:pt x="106" y="52"/>
                    <a:pt x="104" y="46"/>
                    <a:pt x="99" y="42"/>
                  </a:cubicBezTo>
                  <a:cubicBezTo>
                    <a:pt x="94" y="38"/>
                    <a:pt x="87" y="37"/>
                    <a:pt x="79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81"/>
                    <a:pt x="46" y="81"/>
                    <a:pt x="46" y="81"/>
                  </a:cubicBezTo>
                  <a:lnTo>
                    <a:pt x="78" y="81"/>
                  </a:lnTo>
                  <a:close/>
                  <a:moveTo>
                    <a:pt x="84" y="172"/>
                  </a:moveTo>
                  <a:cubicBezTo>
                    <a:pt x="96" y="172"/>
                    <a:pt x="105" y="169"/>
                    <a:pt x="111" y="165"/>
                  </a:cubicBezTo>
                  <a:cubicBezTo>
                    <a:pt x="117" y="160"/>
                    <a:pt x="120" y="154"/>
                    <a:pt x="120" y="145"/>
                  </a:cubicBezTo>
                  <a:cubicBezTo>
                    <a:pt x="120" y="136"/>
                    <a:pt x="117" y="129"/>
                    <a:pt x="111" y="124"/>
                  </a:cubicBezTo>
                  <a:cubicBezTo>
                    <a:pt x="105" y="119"/>
                    <a:pt x="96" y="117"/>
                    <a:pt x="85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72"/>
                    <a:pt x="46" y="172"/>
                    <a:pt x="46" y="172"/>
                  </a:cubicBezTo>
                  <a:lnTo>
                    <a:pt x="84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9"/>
            <p:cNvSpPr>
              <a:spLocks noEditPoints="1"/>
            </p:cNvSpPr>
            <p:nvPr userDrawn="1"/>
          </p:nvSpPr>
          <p:spPr bwMode="gray">
            <a:xfrm>
              <a:off x="2573338" y="5237163"/>
              <a:ext cx="627062" cy="782637"/>
            </a:xfrm>
            <a:custGeom>
              <a:avLst/>
              <a:gdLst>
                <a:gd name="T0" fmla="*/ 0 w 167"/>
                <a:gd name="T1" fmla="*/ 0 h 209"/>
                <a:gd name="T2" fmla="*/ 82 w 167"/>
                <a:gd name="T3" fmla="*/ 0 h 209"/>
                <a:gd name="T4" fmla="*/ 132 w 167"/>
                <a:gd name="T5" fmla="*/ 15 h 209"/>
                <a:gd name="T6" fmla="*/ 150 w 167"/>
                <a:gd name="T7" fmla="*/ 53 h 209"/>
                <a:gd name="T8" fmla="*/ 128 w 167"/>
                <a:gd name="T9" fmla="*/ 94 h 209"/>
                <a:gd name="T10" fmla="*/ 167 w 167"/>
                <a:gd name="T11" fmla="*/ 146 h 209"/>
                <a:gd name="T12" fmla="*/ 146 w 167"/>
                <a:gd name="T13" fmla="*/ 192 h 209"/>
                <a:gd name="T14" fmla="*/ 86 w 167"/>
                <a:gd name="T15" fmla="*/ 209 h 209"/>
                <a:gd name="T16" fmla="*/ 0 w 167"/>
                <a:gd name="T17" fmla="*/ 209 h 209"/>
                <a:gd name="T18" fmla="*/ 0 w 167"/>
                <a:gd name="T19" fmla="*/ 0 h 209"/>
                <a:gd name="T20" fmla="*/ 79 w 167"/>
                <a:gd name="T21" fmla="*/ 81 h 209"/>
                <a:gd name="T22" fmla="*/ 99 w 167"/>
                <a:gd name="T23" fmla="*/ 75 h 209"/>
                <a:gd name="T24" fmla="*/ 106 w 167"/>
                <a:gd name="T25" fmla="*/ 59 h 209"/>
                <a:gd name="T26" fmla="*/ 99 w 167"/>
                <a:gd name="T27" fmla="*/ 42 h 209"/>
                <a:gd name="T28" fmla="*/ 79 w 167"/>
                <a:gd name="T29" fmla="*/ 37 h 209"/>
                <a:gd name="T30" fmla="*/ 46 w 167"/>
                <a:gd name="T31" fmla="*/ 37 h 209"/>
                <a:gd name="T32" fmla="*/ 46 w 167"/>
                <a:gd name="T33" fmla="*/ 81 h 209"/>
                <a:gd name="T34" fmla="*/ 79 w 167"/>
                <a:gd name="T35" fmla="*/ 81 h 209"/>
                <a:gd name="T36" fmla="*/ 84 w 167"/>
                <a:gd name="T37" fmla="*/ 172 h 209"/>
                <a:gd name="T38" fmla="*/ 111 w 167"/>
                <a:gd name="T39" fmla="*/ 165 h 209"/>
                <a:gd name="T40" fmla="*/ 121 w 167"/>
                <a:gd name="T41" fmla="*/ 145 h 209"/>
                <a:gd name="T42" fmla="*/ 111 w 167"/>
                <a:gd name="T43" fmla="*/ 124 h 209"/>
                <a:gd name="T44" fmla="*/ 85 w 167"/>
                <a:gd name="T45" fmla="*/ 117 h 209"/>
                <a:gd name="T46" fmla="*/ 46 w 167"/>
                <a:gd name="T47" fmla="*/ 117 h 209"/>
                <a:gd name="T48" fmla="*/ 46 w 167"/>
                <a:gd name="T49" fmla="*/ 172 h 209"/>
                <a:gd name="T50" fmla="*/ 84 w 167"/>
                <a:gd name="T51" fmla="*/ 17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209">
                  <a:moveTo>
                    <a:pt x="0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103" y="0"/>
                    <a:pt x="120" y="5"/>
                    <a:pt x="132" y="15"/>
                  </a:cubicBezTo>
                  <a:cubicBezTo>
                    <a:pt x="144" y="24"/>
                    <a:pt x="150" y="37"/>
                    <a:pt x="150" y="53"/>
                  </a:cubicBezTo>
                  <a:cubicBezTo>
                    <a:pt x="150" y="71"/>
                    <a:pt x="143" y="84"/>
                    <a:pt x="128" y="94"/>
                  </a:cubicBezTo>
                  <a:cubicBezTo>
                    <a:pt x="154" y="103"/>
                    <a:pt x="167" y="120"/>
                    <a:pt x="167" y="146"/>
                  </a:cubicBezTo>
                  <a:cubicBezTo>
                    <a:pt x="167" y="166"/>
                    <a:pt x="160" y="182"/>
                    <a:pt x="146" y="192"/>
                  </a:cubicBezTo>
                  <a:cubicBezTo>
                    <a:pt x="132" y="203"/>
                    <a:pt x="112" y="209"/>
                    <a:pt x="86" y="209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0" y="0"/>
                  </a:lnTo>
                  <a:close/>
                  <a:moveTo>
                    <a:pt x="79" y="81"/>
                  </a:moveTo>
                  <a:cubicBezTo>
                    <a:pt x="87" y="81"/>
                    <a:pt x="94" y="79"/>
                    <a:pt x="99" y="75"/>
                  </a:cubicBezTo>
                  <a:cubicBezTo>
                    <a:pt x="104" y="71"/>
                    <a:pt x="106" y="66"/>
                    <a:pt x="106" y="59"/>
                  </a:cubicBezTo>
                  <a:cubicBezTo>
                    <a:pt x="106" y="52"/>
                    <a:pt x="104" y="46"/>
                    <a:pt x="99" y="42"/>
                  </a:cubicBezTo>
                  <a:cubicBezTo>
                    <a:pt x="94" y="38"/>
                    <a:pt x="88" y="37"/>
                    <a:pt x="79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81"/>
                    <a:pt x="46" y="81"/>
                    <a:pt x="46" y="81"/>
                  </a:cubicBezTo>
                  <a:lnTo>
                    <a:pt x="79" y="81"/>
                  </a:lnTo>
                  <a:close/>
                  <a:moveTo>
                    <a:pt x="84" y="172"/>
                  </a:moveTo>
                  <a:cubicBezTo>
                    <a:pt x="96" y="172"/>
                    <a:pt x="105" y="169"/>
                    <a:pt x="111" y="165"/>
                  </a:cubicBezTo>
                  <a:cubicBezTo>
                    <a:pt x="118" y="160"/>
                    <a:pt x="121" y="154"/>
                    <a:pt x="121" y="145"/>
                  </a:cubicBezTo>
                  <a:cubicBezTo>
                    <a:pt x="121" y="136"/>
                    <a:pt x="117" y="129"/>
                    <a:pt x="111" y="124"/>
                  </a:cubicBezTo>
                  <a:cubicBezTo>
                    <a:pt x="105" y="119"/>
                    <a:pt x="96" y="117"/>
                    <a:pt x="85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72"/>
                    <a:pt x="46" y="172"/>
                    <a:pt x="46" y="172"/>
                  </a:cubicBezTo>
                  <a:lnTo>
                    <a:pt x="84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73" name="Straight Connector 72"/>
          <p:cNvCxnSpPr/>
          <p:nvPr userDrawn="1"/>
        </p:nvCxnSpPr>
        <p:spPr bwMode="gray">
          <a:xfrm>
            <a:off x="1634119" y="6472540"/>
            <a:ext cx="0" cy="132461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40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3" r:id="rId3"/>
    <p:sldLayoutId id="2147483650" r:id="rId4"/>
    <p:sldLayoutId id="2147483651" r:id="rId5"/>
    <p:sldLayoutId id="2147483652" r:id="rId6"/>
    <p:sldLayoutId id="214748365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600"/>
        </a:spcBef>
        <a:buFont typeface="ABBvoiceOffice" panose="020D0603020503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00" indent="-1800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00" indent="-1800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00" indent="-1800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" indent="-1800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Electrification Products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Protection and Connection (EPPC) footprint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91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Manufacturing and distribution sites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Protection and Connection (EPPC)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0F7C878-2F48-47C1-A60E-F6C764D931DE}" type="datetime4">
              <a:rPr lang="en-US" smtClean="0"/>
              <a:t>April 5,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3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198" r="69365"/>
          <a:stretch>
            <a:fillRect/>
          </a:stretch>
        </p:blipFill>
        <p:spPr bwMode="auto">
          <a:xfrm>
            <a:off x="6889917" y="1571415"/>
            <a:ext cx="5016317" cy="474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hthoek 9"/>
          <p:cNvSpPr/>
          <p:nvPr/>
        </p:nvSpPr>
        <p:spPr>
          <a:xfrm>
            <a:off x="199789" y="1624928"/>
            <a:ext cx="2747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en-US" b="1" kern="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Locations Europe           </a:t>
            </a:r>
          </a:p>
        </p:txBody>
      </p:sp>
      <p:sp>
        <p:nvSpPr>
          <p:cNvPr id="15" name="TextBox 2836"/>
          <p:cNvSpPr txBox="1">
            <a:spLocks noChangeArrowheads="1"/>
          </p:cNvSpPr>
          <p:nvPr/>
        </p:nvSpPr>
        <p:spPr bwMode="gray">
          <a:xfrm>
            <a:off x="405798" y="2073273"/>
            <a:ext cx="2486025" cy="376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lang="en-US" altLang="en-US" sz="1400" kern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Sweden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buClr>
                <a:srgbClr val="002897"/>
              </a:buClr>
              <a:buSzPct val="70000"/>
              <a:defRPr/>
            </a:pPr>
            <a:r>
              <a:rPr lang="en-US" altLang="en-US" sz="11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</a:t>
            </a:r>
            <a:r>
              <a:rPr kumimoji="0" lang="en-US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.</a:t>
            </a: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	</a:t>
            </a:r>
            <a:r>
              <a:rPr lang="en-US" altLang="en-US" sz="1100" kern="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Västerås</a:t>
            </a:r>
            <a:r>
              <a:rPr lang="en-US" altLang="en-US" sz="11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altLang="en-US" sz="11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en-US" sz="1100" kern="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Allingsås</a:t>
            </a:r>
            <a:endParaRPr lang="en-US" altLang="en-US" sz="1100" kern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None/>
              <a:tabLst/>
              <a:defRPr/>
            </a:pPr>
            <a:endParaRPr kumimoji="0" lang="en-US" altLang="en-US" sz="1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lang="en-US" altLang="en-US" sz="14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Finland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lang="en-US" altLang="en-US" sz="11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</a:t>
            </a:r>
            <a:r>
              <a:rPr kumimoji="0" lang="en-US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.</a:t>
            </a: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	</a:t>
            </a:r>
            <a:r>
              <a:rPr kumimoji="0" lang="en-US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Vaasa</a:t>
            </a:r>
            <a:endParaRPr kumimoji="0" lang="en-US" altLang="en-US" sz="1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None/>
              <a:tabLst/>
              <a:defRPr/>
            </a:pPr>
            <a:endParaRPr kumimoji="0" lang="en-US" altLang="en-US" sz="1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lang="en-US" altLang="en-US" sz="14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Poland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marL="0" indent="0">
              <a:buSzPct val="100000"/>
              <a:defRPr/>
            </a:pPr>
            <a:r>
              <a:rPr lang="en-US" altLang="en-US" sz="1100" kern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en-US" altLang="en-US" sz="1100" kern="0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Nowa</a:t>
            </a:r>
            <a:r>
              <a:rPr lang="en-US" altLang="en-US" sz="1100" kern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1100" kern="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Wies</a:t>
            </a:r>
            <a:r>
              <a:rPr lang="en-US" altLang="en-US" sz="11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1100" kern="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Leborska</a:t>
            </a:r>
            <a:endParaRPr lang="en-US" altLang="en-US" sz="1100" kern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228600" indent="-228600">
              <a:buSzPct val="100000"/>
              <a:buAutoNum type="arabicPeriod" startAt="4"/>
              <a:defRPr/>
            </a:pPr>
            <a:endParaRPr lang="en-US" altLang="en-US" sz="1100" kern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lvl="0">
              <a:buClr>
                <a:schemeClr val="tx2"/>
              </a:buClr>
              <a:buSzPct val="70000"/>
              <a:defRPr/>
            </a:pPr>
            <a:r>
              <a:rPr lang="en-US" altLang="en-US" sz="14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Russia</a:t>
            </a:r>
          </a:p>
          <a:p>
            <a:pPr lvl="0">
              <a:spcAft>
                <a:spcPts val="600"/>
              </a:spcAft>
              <a:buClr>
                <a:srgbClr val="002897"/>
              </a:buClr>
              <a:buSzPct val="70000"/>
              <a:defRPr/>
            </a:pPr>
            <a:r>
              <a:rPr lang="en-US" altLang="en-US" sz="11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4</a:t>
            </a:r>
            <a:r>
              <a:rPr lang="en-US" altLang="en-US" sz="1100" kern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en-US" altLang="en-US" sz="11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	</a:t>
            </a:r>
            <a:r>
              <a:rPr lang="en-US" sz="1100" dirty="0">
                <a:latin typeface="+mn-lt"/>
              </a:rPr>
              <a:t>Lipetsk</a:t>
            </a:r>
            <a:r>
              <a:rPr lang="en-US" altLang="en-US" sz="11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pPr marL="0" indent="0">
              <a:buSzPct val="100000"/>
              <a:defRPr/>
            </a:pPr>
            <a:endParaRPr lang="en-US" altLang="en-US" sz="1100" kern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lvl="0">
              <a:buClr>
                <a:schemeClr val="tx2"/>
              </a:buClr>
              <a:buSzPct val="70000"/>
              <a:defRPr/>
            </a:pPr>
            <a:r>
              <a:rPr lang="en-US" altLang="en-US" sz="14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Bulgaria</a:t>
            </a:r>
          </a:p>
          <a:p>
            <a:pPr lvl="0">
              <a:spcAft>
                <a:spcPts val="600"/>
              </a:spcAft>
              <a:buClr>
                <a:srgbClr val="002897"/>
              </a:buClr>
              <a:buSzPct val="70000"/>
              <a:defRPr/>
            </a:pPr>
            <a:r>
              <a:rPr lang="en-US" altLang="en-US" sz="11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5</a:t>
            </a:r>
            <a:r>
              <a:rPr lang="en-US" altLang="en-US" sz="1100" kern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</a:t>
            </a:r>
            <a:r>
              <a:rPr lang="en-US" altLang="en-US" sz="11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	</a:t>
            </a:r>
            <a:r>
              <a:rPr lang="en-US" altLang="en-US" sz="1100" kern="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Rakosvki</a:t>
            </a:r>
            <a:r>
              <a:rPr lang="en-US" altLang="en-US" sz="1100" kern="0" dirty="0">
                <a:solidFill>
                  <a:schemeClr val="tx1"/>
                </a:solidFill>
                <a:cs typeface="Arial" panose="020B0604020202020204" pitchFamily="34" charset="0"/>
              </a:rPr>
              <a:t/>
            </a:r>
            <a:br>
              <a:rPr lang="en-US" altLang="en-US" sz="1100" kern="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US" altLang="en-US" sz="11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Petrich</a:t>
            </a:r>
          </a:p>
          <a:p>
            <a:pPr marL="0" indent="0">
              <a:buSzPct val="100000"/>
              <a:defRPr/>
            </a:pPr>
            <a:endParaRPr lang="en-US" altLang="en-US" sz="1100" kern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179388" marR="0" lvl="0" indent="-1793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altLang="en-US" sz="1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16" name="Group 887"/>
          <p:cNvGrpSpPr>
            <a:grpSpLocks/>
          </p:cNvGrpSpPr>
          <p:nvPr/>
        </p:nvGrpSpPr>
        <p:grpSpPr bwMode="auto">
          <a:xfrm>
            <a:off x="3425568" y="6353203"/>
            <a:ext cx="217487" cy="358775"/>
            <a:chOff x="2703312" y="3936448"/>
            <a:chExt cx="216961" cy="358626"/>
          </a:xfrm>
        </p:grpSpPr>
        <p:grpSp>
          <p:nvGrpSpPr>
            <p:cNvPr id="17" name="Group 888"/>
            <p:cNvGrpSpPr>
              <a:grpSpLocks/>
            </p:cNvGrpSpPr>
            <p:nvPr/>
          </p:nvGrpSpPr>
          <p:grpSpPr bwMode="auto">
            <a:xfrm>
              <a:off x="2703312" y="3982336"/>
              <a:ext cx="205949" cy="312738"/>
              <a:chOff x="1750684" y="3319072"/>
              <a:chExt cx="205949" cy="312738"/>
            </a:xfrm>
          </p:grpSpPr>
          <p:sp>
            <p:nvSpPr>
              <p:cNvPr id="21" name="Oval 429"/>
              <p:cNvSpPr>
                <a:spLocks noChangeArrowheads="1"/>
              </p:cNvSpPr>
              <p:nvPr/>
            </p:nvSpPr>
            <p:spPr bwMode="auto">
              <a:xfrm>
                <a:off x="1768991" y="3331276"/>
                <a:ext cx="169336" cy="1693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" name="Freeform 428"/>
              <p:cNvSpPr>
                <a:spLocks noEditPoints="1"/>
              </p:cNvSpPr>
              <p:nvPr/>
            </p:nvSpPr>
            <p:spPr bwMode="auto">
              <a:xfrm>
                <a:off x="1750684" y="3319072"/>
                <a:ext cx="205949" cy="312738"/>
              </a:xfrm>
              <a:custGeom>
                <a:avLst/>
                <a:gdLst>
                  <a:gd name="T0" fmla="*/ 2147483646 w 18"/>
                  <a:gd name="T1" fmla="*/ 0 h 28"/>
                  <a:gd name="T2" fmla="*/ 0 w 18"/>
                  <a:gd name="T3" fmla="*/ 2147483646 h 28"/>
                  <a:gd name="T4" fmla="*/ 2147483646 w 18"/>
                  <a:gd name="T5" fmla="*/ 2147483646 h 28"/>
                  <a:gd name="T6" fmla="*/ 2147483646 w 18"/>
                  <a:gd name="T7" fmla="*/ 2147483646 h 28"/>
                  <a:gd name="T8" fmla="*/ 2147483646 w 18"/>
                  <a:gd name="T9" fmla="*/ 2147483646 h 28"/>
                  <a:gd name="T10" fmla="*/ 2147483646 w 18"/>
                  <a:gd name="T11" fmla="*/ 2147483646 h 28"/>
                  <a:gd name="T12" fmla="*/ 2147483646 w 18"/>
                  <a:gd name="T13" fmla="*/ 0 h 28"/>
                  <a:gd name="T14" fmla="*/ 2147483646 w 18"/>
                  <a:gd name="T15" fmla="*/ 2147483646 h 28"/>
                  <a:gd name="T16" fmla="*/ 2147483646 w 18"/>
                  <a:gd name="T17" fmla="*/ 2147483646 h 28"/>
                  <a:gd name="T18" fmla="*/ 2147483646 w 18"/>
                  <a:gd name="T19" fmla="*/ 2147483646 h 28"/>
                  <a:gd name="T20" fmla="*/ 2147483646 w 18"/>
                  <a:gd name="T21" fmla="*/ 2147483646 h 28"/>
                  <a:gd name="T22" fmla="*/ 2147483646 w 18"/>
                  <a:gd name="T23" fmla="*/ 2147483646 h 28"/>
                  <a:gd name="T24" fmla="*/ 2147483646 w 18"/>
                  <a:gd name="T25" fmla="*/ 2147483646 h 28"/>
                  <a:gd name="T26" fmla="*/ 2147483646 w 18"/>
                  <a:gd name="T27" fmla="*/ 2147483646 h 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28"/>
                  <a:gd name="T44" fmla="*/ 18 w 18"/>
                  <a:gd name="T45" fmla="*/ 28 h 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28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7" y="21"/>
                      <a:pt x="9" y="27"/>
                    </a:cubicBezTo>
                    <a:cubicBezTo>
                      <a:pt x="9" y="27"/>
                      <a:pt x="9" y="28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1" y="21"/>
                      <a:pt x="18" y="13"/>
                      <a:pt x="18" y="9"/>
                    </a:cubicBezTo>
                    <a:cubicBezTo>
                      <a:pt x="18" y="4"/>
                      <a:pt x="14" y="0"/>
                      <a:pt x="9" y="0"/>
                    </a:cubicBezTo>
                    <a:close/>
                    <a:moveTo>
                      <a:pt x="9" y="15"/>
                    </a:moveTo>
                    <a:cubicBezTo>
                      <a:pt x="5" y="15"/>
                      <a:pt x="2" y="12"/>
                      <a:pt x="2" y="8"/>
                    </a:cubicBezTo>
                    <a:cubicBezTo>
                      <a:pt x="2" y="5"/>
                      <a:pt x="5" y="1"/>
                      <a:pt x="9" y="1"/>
                    </a:cubicBezTo>
                    <a:cubicBezTo>
                      <a:pt x="13" y="1"/>
                      <a:pt x="16" y="5"/>
                      <a:pt x="16" y="8"/>
                    </a:cubicBezTo>
                    <a:cubicBezTo>
                      <a:pt x="16" y="12"/>
                      <a:pt x="13" y="15"/>
                      <a:pt x="9" y="15"/>
                    </a:cubicBezTo>
                    <a:close/>
                    <a:moveTo>
                      <a:pt x="9" y="15"/>
                    </a:moveTo>
                    <a:cubicBezTo>
                      <a:pt x="9" y="15"/>
                      <a:pt x="9" y="15"/>
                      <a:pt x="9" y="1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     </a:t>
                </a:r>
              </a:p>
            </p:txBody>
          </p:sp>
        </p:grpSp>
        <p:grpSp>
          <p:nvGrpSpPr>
            <p:cNvPr id="18" name="Group 889"/>
            <p:cNvGrpSpPr>
              <a:grpSpLocks/>
            </p:cNvGrpSpPr>
            <p:nvPr/>
          </p:nvGrpSpPr>
          <p:grpSpPr bwMode="auto">
            <a:xfrm>
              <a:off x="2841090" y="3936448"/>
              <a:ext cx="79183" cy="134485"/>
              <a:chOff x="2841090" y="3936448"/>
              <a:chExt cx="79183" cy="134485"/>
            </a:xfrm>
          </p:grpSpPr>
          <p:sp>
            <p:nvSpPr>
              <p:cNvPr id="19" name="Oval 754"/>
              <p:cNvSpPr/>
              <p:nvPr/>
            </p:nvSpPr>
            <p:spPr bwMode="gray">
              <a:xfrm>
                <a:off x="2841090" y="3936448"/>
                <a:ext cx="79183" cy="80928"/>
              </a:xfrm>
              <a:prstGeom prst="ellipse">
                <a:avLst/>
              </a:prstGeom>
              <a:solidFill>
                <a:srgbClr val="007987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>
                <a:lvl1pPr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1100"/>
                  </a:spcBef>
                  <a:spcAft>
                    <a:spcPts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Box 891"/>
              <p:cNvSpPr txBox="1">
                <a:spLocks noChangeArrowheads="1"/>
              </p:cNvSpPr>
              <p:nvPr/>
            </p:nvSpPr>
            <p:spPr bwMode="gray">
              <a:xfrm flipH="1" flipV="1">
                <a:off x="2851865" y="4025214"/>
                <a:ext cx="58690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72000" rIns="72000" bIns="72000"/>
              <a:lstStyle>
                <a:lvl1pPr defTabSz="8223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defTabSz="8223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8223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8223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8223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82232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70000"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*</a:t>
                </a:r>
                <a:endPara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051322" y="3068688"/>
            <a:ext cx="232756" cy="358773"/>
            <a:chOff x="9051322" y="3068688"/>
            <a:chExt cx="232756" cy="358773"/>
          </a:xfrm>
        </p:grpSpPr>
        <p:grpSp>
          <p:nvGrpSpPr>
            <p:cNvPr id="23" name="Group 887"/>
            <p:cNvGrpSpPr>
              <a:grpSpLocks/>
            </p:cNvGrpSpPr>
            <p:nvPr/>
          </p:nvGrpSpPr>
          <p:grpSpPr bwMode="auto">
            <a:xfrm>
              <a:off x="9064476" y="3068688"/>
              <a:ext cx="217487" cy="358773"/>
              <a:chOff x="2703312" y="3936450"/>
              <a:chExt cx="216961" cy="358624"/>
            </a:xfrm>
          </p:grpSpPr>
          <p:grpSp>
            <p:nvGrpSpPr>
              <p:cNvPr id="24" name="Group 888"/>
              <p:cNvGrpSpPr>
                <a:grpSpLocks/>
              </p:cNvGrpSpPr>
              <p:nvPr/>
            </p:nvGrpSpPr>
            <p:grpSpPr bwMode="auto">
              <a:xfrm>
                <a:off x="2703312" y="3982336"/>
                <a:ext cx="205949" cy="312738"/>
                <a:chOff x="1750684" y="3319072"/>
                <a:chExt cx="205949" cy="312738"/>
              </a:xfrm>
            </p:grpSpPr>
            <p:sp>
              <p:nvSpPr>
                <p:cNvPr id="28" name="Oval 429"/>
                <p:cNvSpPr>
                  <a:spLocks noChangeArrowheads="1"/>
                </p:cNvSpPr>
                <p:nvPr/>
              </p:nvSpPr>
              <p:spPr bwMode="auto">
                <a:xfrm>
                  <a:off x="1768991" y="3331276"/>
                  <a:ext cx="169336" cy="16933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9" name="Freeform 428"/>
                <p:cNvSpPr>
                  <a:spLocks noEditPoints="1"/>
                </p:cNvSpPr>
                <p:nvPr/>
              </p:nvSpPr>
              <p:spPr bwMode="auto">
                <a:xfrm>
                  <a:off x="1750684" y="3319072"/>
                  <a:ext cx="205949" cy="312738"/>
                </a:xfrm>
                <a:custGeom>
                  <a:avLst/>
                  <a:gdLst>
                    <a:gd name="T0" fmla="*/ 2147483646 w 18"/>
                    <a:gd name="T1" fmla="*/ 0 h 28"/>
                    <a:gd name="T2" fmla="*/ 0 w 18"/>
                    <a:gd name="T3" fmla="*/ 2147483646 h 28"/>
                    <a:gd name="T4" fmla="*/ 2147483646 w 18"/>
                    <a:gd name="T5" fmla="*/ 2147483646 h 28"/>
                    <a:gd name="T6" fmla="*/ 2147483646 w 18"/>
                    <a:gd name="T7" fmla="*/ 2147483646 h 28"/>
                    <a:gd name="T8" fmla="*/ 2147483646 w 18"/>
                    <a:gd name="T9" fmla="*/ 2147483646 h 28"/>
                    <a:gd name="T10" fmla="*/ 2147483646 w 18"/>
                    <a:gd name="T11" fmla="*/ 2147483646 h 28"/>
                    <a:gd name="T12" fmla="*/ 2147483646 w 18"/>
                    <a:gd name="T13" fmla="*/ 0 h 28"/>
                    <a:gd name="T14" fmla="*/ 2147483646 w 18"/>
                    <a:gd name="T15" fmla="*/ 2147483646 h 28"/>
                    <a:gd name="T16" fmla="*/ 2147483646 w 18"/>
                    <a:gd name="T17" fmla="*/ 2147483646 h 28"/>
                    <a:gd name="T18" fmla="*/ 2147483646 w 18"/>
                    <a:gd name="T19" fmla="*/ 2147483646 h 28"/>
                    <a:gd name="T20" fmla="*/ 2147483646 w 18"/>
                    <a:gd name="T21" fmla="*/ 2147483646 h 28"/>
                    <a:gd name="T22" fmla="*/ 2147483646 w 18"/>
                    <a:gd name="T23" fmla="*/ 2147483646 h 28"/>
                    <a:gd name="T24" fmla="*/ 2147483646 w 18"/>
                    <a:gd name="T25" fmla="*/ 2147483646 h 28"/>
                    <a:gd name="T26" fmla="*/ 2147483646 w 18"/>
                    <a:gd name="T27" fmla="*/ 2147483646 h 2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8"/>
                    <a:gd name="T43" fmla="*/ 0 h 28"/>
                    <a:gd name="T44" fmla="*/ 18 w 18"/>
                    <a:gd name="T45" fmla="*/ 28 h 2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8" h="28">
                      <a:moveTo>
                        <a:pt x="9" y="0"/>
                      </a:move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13"/>
                        <a:pt x="7" y="21"/>
                        <a:pt x="9" y="27"/>
                      </a:cubicBezTo>
                      <a:cubicBezTo>
                        <a:pt x="9" y="27"/>
                        <a:pt x="9" y="28"/>
                        <a:pt x="9" y="27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11" y="21"/>
                        <a:pt x="18" y="13"/>
                        <a:pt x="18" y="9"/>
                      </a:cubicBezTo>
                      <a:cubicBezTo>
                        <a:pt x="18" y="4"/>
                        <a:pt x="14" y="0"/>
                        <a:pt x="9" y="0"/>
                      </a:cubicBezTo>
                      <a:close/>
                      <a:moveTo>
                        <a:pt x="9" y="15"/>
                      </a:moveTo>
                      <a:cubicBezTo>
                        <a:pt x="5" y="15"/>
                        <a:pt x="2" y="12"/>
                        <a:pt x="2" y="8"/>
                      </a:cubicBezTo>
                      <a:cubicBezTo>
                        <a:pt x="2" y="5"/>
                        <a:pt x="5" y="1"/>
                        <a:pt x="9" y="1"/>
                      </a:cubicBezTo>
                      <a:cubicBezTo>
                        <a:pt x="13" y="1"/>
                        <a:pt x="16" y="5"/>
                        <a:pt x="16" y="8"/>
                      </a:cubicBezTo>
                      <a:cubicBezTo>
                        <a:pt x="16" y="12"/>
                        <a:pt x="13" y="15"/>
                        <a:pt x="9" y="15"/>
                      </a:cubicBezTo>
                      <a:close/>
                      <a:moveTo>
                        <a:pt x="9" y="15"/>
                      </a:moveTo>
                      <a:cubicBezTo>
                        <a:pt x="9" y="15"/>
                        <a:pt x="9" y="15"/>
                        <a:pt x="9" y="15"/>
                      </a:cubicBezTo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rPr>
                    <a:t>      </a:t>
                  </a:r>
                </a:p>
              </p:txBody>
            </p:sp>
          </p:grpSp>
          <p:grpSp>
            <p:nvGrpSpPr>
              <p:cNvPr id="25" name="Group 889"/>
              <p:cNvGrpSpPr>
                <a:grpSpLocks/>
              </p:cNvGrpSpPr>
              <p:nvPr/>
            </p:nvGrpSpPr>
            <p:grpSpPr bwMode="auto">
              <a:xfrm>
                <a:off x="2841090" y="3936450"/>
                <a:ext cx="79183" cy="136011"/>
                <a:chOff x="2841090" y="3936450"/>
                <a:chExt cx="79183" cy="136011"/>
              </a:xfrm>
            </p:grpSpPr>
            <p:sp>
              <p:nvSpPr>
                <p:cNvPr id="26" name="Oval 754"/>
                <p:cNvSpPr/>
                <p:nvPr/>
              </p:nvSpPr>
              <p:spPr bwMode="gray">
                <a:xfrm>
                  <a:off x="2841090" y="3936450"/>
                  <a:ext cx="79183" cy="80928"/>
                </a:xfrm>
                <a:prstGeom prst="ellipse">
                  <a:avLst/>
                </a:prstGeom>
                <a:solidFill>
                  <a:srgbClr val="D90000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72000" rIns="72000" bIns="72000" anchor="ctr"/>
                <a:lstStyle>
                  <a:lvl1pPr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1100"/>
                    </a:spcBef>
                    <a:spcAft>
                      <a:spcPts val="0"/>
                    </a:spcAft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TextBox 891"/>
                <p:cNvSpPr txBox="1">
                  <a:spLocks noChangeArrowheads="1"/>
                </p:cNvSpPr>
                <p:nvPr/>
              </p:nvSpPr>
              <p:spPr bwMode="gray">
                <a:xfrm flipH="1" flipV="1">
                  <a:off x="2851336" y="4026742"/>
                  <a:ext cx="58690" cy="4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2000" tIns="72000" rIns="72000" bIns="72000"/>
                <a:lstStyle>
                  <a:lvl1pPr defTabSz="822325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822325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822325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822325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822325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8223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8223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8223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8223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82232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tx2"/>
                    </a:buClr>
                    <a:buSzPct val="70000"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US" alt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rPr>
                    <a:t>*</a:t>
                  </a:r>
                  <a:endPara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0" name="TextBox 10285"/>
            <p:cNvSpPr txBox="1">
              <a:spLocks noChangeArrowheads="1"/>
            </p:cNvSpPr>
            <p:nvPr/>
          </p:nvSpPr>
          <p:spPr bwMode="auto">
            <a:xfrm>
              <a:off x="9051322" y="3097034"/>
              <a:ext cx="2327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800" kern="0" dirty="0">
                  <a:solidFill>
                    <a:schemeClr val="tx1"/>
                  </a:solidFill>
                  <a:latin typeface="+mn-lt"/>
                </a:rPr>
                <a:t>1</a:t>
              </a:r>
              <a:endPara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575807" y="2604589"/>
            <a:ext cx="239168" cy="322130"/>
            <a:chOff x="9515297" y="4380992"/>
            <a:chExt cx="239168" cy="322130"/>
          </a:xfrm>
        </p:grpSpPr>
        <p:grpSp>
          <p:nvGrpSpPr>
            <p:cNvPr id="32" name="Group 788"/>
            <p:cNvGrpSpPr>
              <a:grpSpLocks/>
            </p:cNvGrpSpPr>
            <p:nvPr/>
          </p:nvGrpSpPr>
          <p:grpSpPr bwMode="auto">
            <a:xfrm>
              <a:off x="9525034" y="4390384"/>
              <a:ext cx="206375" cy="312738"/>
              <a:chOff x="1750684" y="3319072"/>
              <a:chExt cx="205949" cy="312738"/>
            </a:xfrm>
          </p:grpSpPr>
          <p:sp>
            <p:nvSpPr>
              <p:cNvPr id="34" name="Oval 429"/>
              <p:cNvSpPr>
                <a:spLocks noChangeArrowheads="1"/>
              </p:cNvSpPr>
              <p:nvPr/>
            </p:nvSpPr>
            <p:spPr bwMode="auto">
              <a:xfrm>
                <a:off x="1768991" y="3331276"/>
                <a:ext cx="169336" cy="1693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5" name="Freeform 428"/>
              <p:cNvSpPr>
                <a:spLocks noEditPoints="1"/>
              </p:cNvSpPr>
              <p:nvPr/>
            </p:nvSpPr>
            <p:spPr bwMode="auto">
              <a:xfrm>
                <a:off x="1750684" y="3319072"/>
                <a:ext cx="205949" cy="312738"/>
              </a:xfrm>
              <a:custGeom>
                <a:avLst/>
                <a:gdLst>
                  <a:gd name="T0" fmla="*/ 2147483646 w 18"/>
                  <a:gd name="T1" fmla="*/ 0 h 28"/>
                  <a:gd name="T2" fmla="*/ 0 w 18"/>
                  <a:gd name="T3" fmla="*/ 2147483646 h 28"/>
                  <a:gd name="T4" fmla="*/ 2147483646 w 18"/>
                  <a:gd name="T5" fmla="*/ 2147483646 h 28"/>
                  <a:gd name="T6" fmla="*/ 2147483646 w 18"/>
                  <a:gd name="T7" fmla="*/ 2147483646 h 28"/>
                  <a:gd name="T8" fmla="*/ 2147483646 w 18"/>
                  <a:gd name="T9" fmla="*/ 2147483646 h 28"/>
                  <a:gd name="T10" fmla="*/ 2147483646 w 18"/>
                  <a:gd name="T11" fmla="*/ 2147483646 h 28"/>
                  <a:gd name="T12" fmla="*/ 2147483646 w 18"/>
                  <a:gd name="T13" fmla="*/ 0 h 28"/>
                  <a:gd name="T14" fmla="*/ 2147483646 w 18"/>
                  <a:gd name="T15" fmla="*/ 2147483646 h 28"/>
                  <a:gd name="T16" fmla="*/ 2147483646 w 18"/>
                  <a:gd name="T17" fmla="*/ 2147483646 h 28"/>
                  <a:gd name="T18" fmla="*/ 2147483646 w 18"/>
                  <a:gd name="T19" fmla="*/ 2147483646 h 28"/>
                  <a:gd name="T20" fmla="*/ 2147483646 w 18"/>
                  <a:gd name="T21" fmla="*/ 2147483646 h 28"/>
                  <a:gd name="T22" fmla="*/ 2147483646 w 18"/>
                  <a:gd name="T23" fmla="*/ 2147483646 h 28"/>
                  <a:gd name="T24" fmla="*/ 2147483646 w 18"/>
                  <a:gd name="T25" fmla="*/ 2147483646 h 28"/>
                  <a:gd name="T26" fmla="*/ 2147483646 w 18"/>
                  <a:gd name="T27" fmla="*/ 2147483646 h 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28"/>
                  <a:gd name="T44" fmla="*/ 18 w 18"/>
                  <a:gd name="T45" fmla="*/ 28 h 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28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7" y="21"/>
                      <a:pt x="9" y="27"/>
                    </a:cubicBezTo>
                    <a:cubicBezTo>
                      <a:pt x="9" y="27"/>
                      <a:pt x="9" y="28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1" y="21"/>
                      <a:pt x="18" y="13"/>
                      <a:pt x="18" y="9"/>
                    </a:cubicBezTo>
                    <a:cubicBezTo>
                      <a:pt x="18" y="4"/>
                      <a:pt x="14" y="0"/>
                      <a:pt x="9" y="0"/>
                    </a:cubicBezTo>
                    <a:close/>
                    <a:moveTo>
                      <a:pt x="9" y="15"/>
                    </a:moveTo>
                    <a:cubicBezTo>
                      <a:pt x="5" y="15"/>
                      <a:pt x="2" y="12"/>
                      <a:pt x="2" y="8"/>
                    </a:cubicBezTo>
                    <a:cubicBezTo>
                      <a:pt x="2" y="5"/>
                      <a:pt x="5" y="1"/>
                      <a:pt x="9" y="1"/>
                    </a:cubicBezTo>
                    <a:cubicBezTo>
                      <a:pt x="13" y="1"/>
                      <a:pt x="16" y="5"/>
                      <a:pt x="16" y="8"/>
                    </a:cubicBezTo>
                    <a:cubicBezTo>
                      <a:pt x="16" y="12"/>
                      <a:pt x="13" y="15"/>
                      <a:pt x="9" y="15"/>
                    </a:cubicBezTo>
                    <a:close/>
                    <a:moveTo>
                      <a:pt x="9" y="15"/>
                    </a:moveTo>
                    <a:cubicBezTo>
                      <a:pt x="9" y="15"/>
                      <a:pt x="9" y="15"/>
                      <a:pt x="9" y="1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</a:rPr>
                  <a:t>      </a:t>
                </a:r>
              </a:p>
            </p:txBody>
          </p:sp>
        </p:grpSp>
        <p:sp>
          <p:nvSpPr>
            <p:cNvPr id="33" name="TextBox 10285"/>
            <p:cNvSpPr txBox="1">
              <a:spLocks noChangeArrowheads="1"/>
            </p:cNvSpPr>
            <p:nvPr/>
          </p:nvSpPr>
          <p:spPr bwMode="auto">
            <a:xfrm>
              <a:off x="9515297" y="4380992"/>
              <a:ext cx="23916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800" kern="0" dirty="0">
                  <a:solidFill>
                    <a:schemeClr val="tx1"/>
                  </a:solidFill>
                  <a:latin typeface="+mn-lt"/>
                </a:rPr>
                <a:t>2</a:t>
              </a:r>
              <a:endPara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9255194" y="3634459"/>
            <a:ext cx="240772" cy="322130"/>
            <a:chOff x="9515297" y="4380992"/>
            <a:chExt cx="240772" cy="322130"/>
          </a:xfrm>
        </p:grpSpPr>
        <p:grpSp>
          <p:nvGrpSpPr>
            <p:cNvPr id="37" name="Group 788"/>
            <p:cNvGrpSpPr>
              <a:grpSpLocks/>
            </p:cNvGrpSpPr>
            <p:nvPr/>
          </p:nvGrpSpPr>
          <p:grpSpPr bwMode="auto">
            <a:xfrm>
              <a:off x="9525034" y="4390384"/>
              <a:ext cx="206375" cy="312738"/>
              <a:chOff x="1750684" y="3319072"/>
              <a:chExt cx="205949" cy="312738"/>
            </a:xfrm>
          </p:grpSpPr>
          <p:sp>
            <p:nvSpPr>
              <p:cNvPr id="39" name="Oval 429"/>
              <p:cNvSpPr>
                <a:spLocks noChangeArrowheads="1"/>
              </p:cNvSpPr>
              <p:nvPr/>
            </p:nvSpPr>
            <p:spPr bwMode="auto">
              <a:xfrm>
                <a:off x="1768991" y="3331276"/>
                <a:ext cx="169336" cy="1693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0" name="Freeform 428"/>
              <p:cNvSpPr>
                <a:spLocks noEditPoints="1"/>
              </p:cNvSpPr>
              <p:nvPr/>
            </p:nvSpPr>
            <p:spPr bwMode="auto">
              <a:xfrm>
                <a:off x="1750684" y="3319072"/>
                <a:ext cx="205949" cy="312738"/>
              </a:xfrm>
              <a:custGeom>
                <a:avLst/>
                <a:gdLst>
                  <a:gd name="T0" fmla="*/ 2147483646 w 18"/>
                  <a:gd name="T1" fmla="*/ 0 h 28"/>
                  <a:gd name="T2" fmla="*/ 0 w 18"/>
                  <a:gd name="T3" fmla="*/ 2147483646 h 28"/>
                  <a:gd name="T4" fmla="*/ 2147483646 w 18"/>
                  <a:gd name="T5" fmla="*/ 2147483646 h 28"/>
                  <a:gd name="T6" fmla="*/ 2147483646 w 18"/>
                  <a:gd name="T7" fmla="*/ 2147483646 h 28"/>
                  <a:gd name="T8" fmla="*/ 2147483646 w 18"/>
                  <a:gd name="T9" fmla="*/ 2147483646 h 28"/>
                  <a:gd name="T10" fmla="*/ 2147483646 w 18"/>
                  <a:gd name="T11" fmla="*/ 2147483646 h 28"/>
                  <a:gd name="T12" fmla="*/ 2147483646 w 18"/>
                  <a:gd name="T13" fmla="*/ 0 h 28"/>
                  <a:gd name="T14" fmla="*/ 2147483646 w 18"/>
                  <a:gd name="T15" fmla="*/ 2147483646 h 28"/>
                  <a:gd name="T16" fmla="*/ 2147483646 w 18"/>
                  <a:gd name="T17" fmla="*/ 2147483646 h 28"/>
                  <a:gd name="T18" fmla="*/ 2147483646 w 18"/>
                  <a:gd name="T19" fmla="*/ 2147483646 h 28"/>
                  <a:gd name="T20" fmla="*/ 2147483646 w 18"/>
                  <a:gd name="T21" fmla="*/ 2147483646 h 28"/>
                  <a:gd name="T22" fmla="*/ 2147483646 w 18"/>
                  <a:gd name="T23" fmla="*/ 2147483646 h 28"/>
                  <a:gd name="T24" fmla="*/ 2147483646 w 18"/>
                  <a:gd name="T25" fmla="*/ 2147483646 h 28"/>
                  <a:gd name="T26" fmla="*/ 2147483646 w 18"/>
                  <a:gd name="T27" fmla="*/ 2147483646 h 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28"/>
                  <a:gd name="T44" fmla="*/ 18 w 18"/>
                  <a:gd name="T45" fmla="*/ 28 h 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28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7" y="21"/>
                      <a:pt x="9" y="27"/>
                    </a:cubicBezTo>
                    <a:cubicBezTo>
                      <a:pt x="9" y="27"/>
                      <a:pt x="9" y="28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1" y="21"/>
                      <a:pt x="18" y="13"/>
                      <a:pt x="18" y="9"/>
                    </a:cubicBezTo>
                    <a:cubicBezTo>
                      <a:pt x="18" y="4"/>
                      <a:pt x="14" y="0"/>
                      <a:pt x="9" y="0"/>
                    </a:cubicBezTo>
                    <a:close/>
                    <a:moveTo>
                      <a:pt x="9" y="15"/>
                    </a:moveTo>
                    <a:cubicBezTo>
                      <a:pt x="5" y="15"/>
                      <a:pt x="2" y="12"/>
                      <a:pt x="2" y="8"/>
                    </a:cubicBezTo>
                    <a:cubicBezTo>
                      <a:pt x="2" y="5"/>
                      <a:pt x="5" y="1"/>
                      <a:pt x="9" y="1"/>
                    </a:cubicBezTo>
                    <a:cubicBezTo>
                      <a:pt x="13" y="1"/>
                      <a:pt x="16" y="5"/>
                      <a:pt x="16" y="8"/>
                    </a:cubicBezTo>
                    <a:cubicBezTo>
                      <a:pt x="16" y="12"/>
                      <a:pt x="13" y="15"/>
                      <a:pt x="9" y="15"/>
                    </a:cubicBezTo>
                    <a:close/>
                    <a:moveTo>
                      <a:pt x="9" y="15"/>
                    </a:moveTo>
                    <a:cubicBezTo>
                      <a:pt x="9" y="15"/>
                      <a:pt x="9" y="15"/>
                      <a:pt x="9" y="1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</a:rPr>
                  <a:t>      </a:t>
                </a:r>
              </a:p>
            </p:txBody>
          </p:sp>
        </p:grpSp>
        <p:sp>
          <p:nvSpPr>
            <p:cNvPr id="38" name="TextBox 10285"/>
            <p:cNvSpPr txBox="1">
              <a:spLocks noChangeArrowheads="1"/>
            </p:cNvSpPr>
            <p:nvPr/>
          </p:nvSpPr>
          <p:spPr bwMode="auto">
            <a:xfrm>
              <a:off x="9515297" y="4380992"/>
              <a:ext cx="240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800" kern="0" dirty="0">
                  <a:solidFill>
                    <a:schemeClr val="tx1"/>
                  </a:solidFill>
                  <a:latin typeface="+mn-lt"/>
                </a:rPr>
                <a:t>3</a:t>
              </a:r>
              <a:endPara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0897329" y="3892698"/>
            <a:ext cx="247184" cy="317435"/>
            <a:chOff x="9504664" y="4385687"/>
            <a:chExt cx="247184" cy="317435"/>
          </a:xfrm>
        </p:grpSpPr>
        <p:grpSp>
          <p:nvGrpSpPr>
            <p:cNvPr id="42" name="Group 788"/>
            <p:cNvGrpSpPr>
              <a:grpSpLocks/>
            </p:cNvGrpSpPr>
            <p:nvPr/>
          </p:nvGrpSpPr>
          <p:grpSpPr bwMode="auto">
            <a:xfrm>
              <a:off x="9525034" y="4390384"/>
              <a:ext cx="206375" cy="312738"/>
              <a:chOff x="1750684" y="3319072"/>
              <a:chExt cx="205949" cy="312738"/>
            </a:xfrm>
          </p:grpSpPr>
          <p:sp>
            <p:nvSpPr>
              <p:cNvPr id="44" name="Oval 429"/>
              <p:cNvSpPr>
                <a:spLocks noChangeArrowheads="1"/>
              </p:cNvSpPr>
              <p:nvPr/>
            </p:nvSpPr>
            <p:spPr bwMode="auto">
              <a:xfrm>
                <a:off x="1768991" y="3331276"/>
                <a:ext cx="169336" cy="1693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5" name="Freeform 428"/>
              <p:cNvSpPr>
                <a:spLocks noEditPoints="1"/>
              </p:cNvSpPr>
              <p:nvPr/>
            </p:nvSpPr>
            <p:spPr bwMode="auto">
              <a:xfrm>
                <a:off x="1750684" y="3319072"/>
                <a:ext cx="205949" cy="312738"/>
              </a:xfrm>
              <a:custGeom>
                <a:avLst/>
                <a:gdLst>
                  <a:gd name="T0" fmla="*/ 2147483646 w 18"/>
                  <a:gd name="T1" fmla="*/ 0 h 28"/>
                  <a:gd name="T2" fmla="*/ 0 w 18"/>
                  <a:gd name="T3" fmla="*/ 2147483646 h 28"/>
                  <a:gd name="T4" fmla="*/ 2147483646 w 18"/>
                  <a:gd name="T5" fmla="*/ 2147483646 h 28"/>
                  <a:gd name="T6" fmla="*/ 2147483646 w 18"/>
                  <a:gd name="T7" fmla="*/ 2147483646 h 28"/>
                  <a:gd name="T8" fmla="*/ 2147483646 w 18"/>
                  <a:gd name="T9" fmla="*/ 2147483646 h 28"/>
                  <a:gd name="T10" fmla="*/ 2147483646 w 18"/>
                  <a:gd name="T11" fmla="*/ 2147483646 h 28"/>
                  <a:gd name="T12" fmla="*/ 2147483646 w 18"/>
                  <a:gd name="T13" fmla="*/ 0 h 28"/>
                  <a:gd name="T14" fmla="*/ 2147483646 w 18"/>
                  <a:gd name="T15" fmla="*/ 2147483646 h 28"/>
                  <a:gd name="T16" fmla="*/ 2147483646 w 18"/>
                  <a:gd name="T17" fmla="*/ 2147483646 h 28"/>
                  <a:gd name="T18" fmla="*/ 2147483646 w 18"/>
                  <a:gd name="T19" fmla="*/ 2147483646 h 28"/>
                  <a:gd name="T20" fmla="*/ 2147483646 w 18"/>
                  <a:gd name="T21" fmla="*/ 2147483646 h 28"/>
                  <a:gd name="T22" fmla="*/ 2147483646 w 18"/>
                  <a:gd name="T23" fmla="*/ 2147483646 h 28"/>
                  <a:gd name="T24" fmla="*/ 2147483646 w 18"/>
                  <a:gd name="T25" fmla="*/ 2147483646 h 28"/>
                  <a:gd name="T26" fmla="*/ 2147483646 w 18"/>
                  <a:gd name="T27" fmla="*/ 2147483646 h 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28"/>
                  <a:gd name="T44" fmla="*/ 18 w 18"/>
                  <a:gd name="T45" fmla="*/ 28 h 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28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7" y="21"/>
                      <a:pt x="9" y="27"/>
                    </a:cubicBezTo>
                    <a:cubicBezTo>
                      <a:pt x="9" y="27"/>
                      <a:pt x="9" y="28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1" y="21"/>
                      <a:pt x="18" y="13"/>
                      <a:pt x="18" y="9"/>
                    </a:cubicBezTo>
                    <a:cubicBezTo>
                      <a:pt x="18" y="4"/>
                      <a:pt x="14" y="0"/>
                      <a:pt x="9" y="0"/>
                    </a:cubicBezTo>
                    <a:close/>
                    <a:moveTo>
                      <a:pt x="9" y="15"/>
                    </a:moveTo>
                    <a:cubicBezTo>
                      <a:pt x="5" y="15"/>
                      <a:pt x="2" y="12"/>
                      <a:pt x="2" y="8"/>
                    </a:cubicBezTo>
                    <a:cubicBezTo>
                      <a:pt x="2" y="5"/>
                      <a:pt x="5" y="1"/>
                      <a:pt x="9" y="1"/>
                    </a:cubicBezTo>
                    <a:cubicBezTo>
                      <a:pt x="13" y="1"/>
                      <a:pt x="16" y="5"/>
                      <a:pt x="16" y="8"/>
                    </a:cubicBezTo>
                    <a:cubicBezTo>
                      <a:pt x="16" y="12"/>
                      <a:pt x="13" y="15"/>
                      <a:pt x="9" y="15"/>
                    </a:cubicBezTo>
                    <a:close/>
                    <a:moveTo>
                      <a:pt x="9" y="15"/>
                    </a:moveTo>
                    <a:cubicBezTo>
                      <a:pt x="9" y="15"/>
                      <a:pt x="9" y="15"/>
                      <a:pt x="9" y="1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</a:rPr>
                  <a:t>      </a:t>
                </a:r>
              </a:p>
            </p:txBody>
          </p:sp>
        </p:grpSp>
        <p:sp>
          <p:nvSpPr>
            <p:cNvPr id="43" name="TextBox 10285"/>
            <p:cNvSpPr txBox="1">
              <a:spLocks noChangeArrowheads="1"/>
            </p:cNvSpPr>
            <p:nvPr/>
          </p:nvSpPr>
          <p:spPr bwMode="auto">
            <a:xfrm>
              <a:off x="9504664" y="4385687"/>
              <a:ext cx="24718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800" kern="0" noProof="0" dirty="0">
                  <a:solidFill>
                    <a:schemeClr val="tx1"/>
                  </a:solidFill>
                  <a:latin typeface="+mn-lt"/>
                </a:rPr>
                <a:t>4</a:t>
              </a:r>
              <a:endPara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9824367" y="4855919"/>
            <a:ext cx="242374" cy="358773"/>
            <a:chOff x="9051322" y="3068688"/>
            <a:chExt cx="242374" cy="358773"/>
          </a:xfrm>
        </p:grpSpPr>
        <p:grpSp>
          <p:nvGrpSpPr>
            <p:cNvPr id="47" name="Group 887"/>
            <p:cNvGrpSpPr>
              <a:grpSpLocks/>
            </p:cNvGrpSpPr>
            <p:nvPr/>
          </p:nvGrpSpPr>
          <p:grpSpPr bwMode="auto">
            <a:xfrm>
              <a:off x="9064476" y="3068688"/>
              <a:ext cx="217487" cy="358773"/>
              <a:chOff x="2703312" y="3936450"/>
              <a:chExt cx="216961" cy="358624"/>
            </a:xfrm>
          </p:grpSpPr>
          <p:grpSp>
            <p:nvGrpSpPr>
              <p:cNvPr id="49" name="Group 888"/>
              <p:cNvGrpSpPr>
                <a:grpSpLocks/>
              </p:cNvGrpSpPr>
              <p:nvPr/>
            </p:nvGrpSpPr>
            <p:grpSpPr bwMode="auto">
              <a:xfrm>
                <a:off x="2703312" y="3982336"/>
                <a:ext cx="205949" cy="312738"/>
                <a:chOff x="1750684" y="3319072"/>
                <a:chExt cx="205949" cy="312738"/>
              </a:xfrm>
            </p:grpSpPr>
            <p:sp>
              <p:nvSpPr>
                <p:cNvPr id="53" name="Oval 429"/>
                <p:cNvSpPr>
                  <a:spLocks noChangeArrowheads="1"/>
                </p:cNvSpPr>
                <p:nvPr/>
              </p:nvSpPr>
              <p:spPr bwMode="auto">
                <a:xfrm>
                  <a:off x="1768991" y="3331276"/>
                  <a:ext cx="169336" cy="16933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54" name="Freeform 428"/>
                <p:cNvSpPr>
                  <a:spLocks noEditPoints="1"/>
                </p:cNvSpPr>
                <p:nvPr/>
              </p:nvSpPr>
              <p:spPr bwMode="auto">
                <a:xfrm>
                  <a:off x="1750684" y="3319072"/>
                  <a:ext cx="205949" cy="312738"/>
                </a:xfrm>
                <a:custGeom>
                  <a:avLst/>
                  <a:gdLst>
                    <a:gd name="T0" fmla="*/ 2147483646 w 18"/>
                    <a:gd name="T1" fmla="*/ 0 h 28"/>
                    <a:gd name="T2" fmla="*/ 0 w 18"/>
                    <a:gd name="T3" fmla="*/ 2147483646 h 28"/>
                    <a:gd name="T4" fmla="*/ 2147483646 w 18"/>
                    <a:gd name="T5" fmla="*/ 2147483646 h 28"/>
                    <a:gd name="T6" fmla="*/ 2147483646 w 18"/>
                    <a:gd name="T7" fmla="*/ 2147483646 h 28"/>
                    <a:gd name="T8" fmla="*/ 2147483646 w 18"/>
                    <a:gd name="T9" fmla="*/ 2147483646 h 28"/>
                    <a:gd name="T10" fmla="*/ 2147483646 w 18"/>
                    <a:gd name="T11" fmla="*/ 2147483646 h 28"/>
                    <a:gd name="T12" fmla="*/ 2147483646 w 18"/>
                    <a:gd name="T13" fmla="*/ 0 h 28"/>
                    <a:gd name="T14" fmla="*/ 2147483646 w 18"/>
                    <a:gd name="T15" fmla="*/ 2147483646 h 28"/>
                    <a:gd name="T16" fmla="*/ 2147483646 w 18"/>
                    <a:gd name="T17" fmla="*/ 2147483646 h 28"/>
                    <a:gd name="T18" fmla="*/ 2147483646 w 18"/>
                    <a:gd name="T19" fmla="*/ 2147483646 h 28"/>
                    <a:gd name="T20" fmla="*/ 2147483646 w 18"/>
                    <a:gd name="T21" fmla="*/ 2147483646 h 28"/>
                    <a:gd name="T22" fmla="*/ 2147483646 w 18"/>
                    <a:gd name="T23" fmla="*/ 2147483646 h 28"/>
                    <a:gd name="T24" fmla="*/ 2147483646 w 18"/>
                    <a:gd name="T25" fmla="*/ 2147483646 h 28"/>
                    <a:gd name="T26" fmla="*/ 2147483646 w 18"/>
                    <a:gd name="T27" fmla="*/ 2147483646 h 2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8"/>
                    <a:gd name="T43" fmla="*/ 0 h 28"/>
                    <a:gd name="T44" fmla="*/ 18 w 18"/>
                    <a:gd name="T45" fmla="*/ 28 h 2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8" h="28">
                      <a:moveTo>
                        <a:pt x="9" y="0"/>
                      </a:move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13"/>
                        <a:pt x="7" y="21"/>
                        <a:pt x="9" y="27"/>
                      </a:cubicBezTo>
                      <a:cubicBezTo>
                        <a:pt x="9" y="27"/>
                        <a:pt x="9" y="28"/>
                        <a:pt x="9" y="27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11" y="21"/>
                        <a:pt x="18" y="13"/>
                        <a:pt x="18" y="9"/>
                      </a:cubicBezTo>
                      <a:cubicBezTo>
                        <a:pt x="18" y="4"/>
                        <a:pt x="14" y="0"/>
                        <a:pt x="9" y="0"/>
                      </a:cubicBezTo>
                      <a:close/>
                      <a:moveTo>
                        <a:pt x="9" y="15"/>
                      </a:moveTo>
                      <a:cubicBezTo>
                        <a:pt x="5" y="15"/>
                        <a:pt x="2" y="12"/>
                        <a:pt x="2" y="8"/>
                      </a:cubicBezTo>
                      <a:cubicBezTo>
                        <a:pt x="2" y="5"/>
                        <a:pt x="5" y="1"/>
                        <a:pt x="9" y="1"/>
                      </a:cubicBezTo>
                      <a:cubicBezTo>
                        <a:pt x="13" y="1"/>
                        <a:pt x="16" y="5"/>
                        <a:pt x="16" y="8"/>
                      </a:cubicBezTo>
                      <a:cubicBezTo>
                        <a:pt x="16" y="12"/>
                        <a:pt x="13" y="15"/>
                        <a:pt x="9" y="15"/>
                      </a:cubicBezTo>
                      <a:close/>
                      <a:moveTo>
                        <a:pt x="9" y="15"/>
                      </a:moveTo>
                      <a:cubicBezTo>
                        <a:pt x="9" y="15"/>
                        <a:pt x="9" y="15"/>
                        <a:pt x="9" y="15"/>
                      </a:cubicBezTo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rPr>
                    <a:t>      </a:t>
                  </a:r>
                </a:p>
              </p:txBody>
            </p:sp>
          </p:grpSp>
          <p:grpSp>
            <p:nvGrpSpPr>
              <p:cNvPr id="50" name="Group 889"/>
              <p:cNvGrpSpPr>
                <a:grpSpLocks/>
              </p:cNvGrpSpPr>
              <p:nvPr/>
            </p:nvGrpSpPr>
            <p:grpSpPr bwMode="auto">
              <a:xfrm>
                <a:off x="2841090" y="3936450"/>
                <a:ext cx="79183" cy="136011"/>
                <a:chOff x="2841090" y="3936450"/>
                <a:chExt cx="79183" cy="136011"/>
              </a:xfrm>
            </p:grpSpPr>
            <p:sp>
              <p:nvSpPr>
                <p:cNvPr id="51" name="Oval 754"/>
                <p:cNvSpPr/>
                <p:nvPr/>
              </p:nvSpPr>
              <p:spPr bwMode="gray">
                <a:xfrm>
                  <a:off x="2841090" y="3936450"/>
                  <a:ext cx="79183" cy="80928"/>
                </a:xfrm>
                <a:prstGeom prst="ellipse">
                  <a:avLst/>
                </a:prstGeom>
                <a:solidFill>
                  <a:srgbClr val="D90000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72000" rIns="72000" bIns="72000" anchor="ctr"/>
                <a:lstStyle>
                  <a:lvl1pPr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1100"/>
                    </a:spcBef>
                    <a:spcAft>
                      <a:spcPts val="0"/>
                    </a:spcAft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" name="TextBox 891"/>
                <p:cNvSpPr txBox="1">
                  <a:spLocks noChangeArrowheads="1"/>
                </p:cNvSpPr>
                <p:nvPr/>
              </p:nvSpPr>
              <p:spPr bwMode="gray">
                <a:xfrm flipH="1" flipV="1">
                  <a:off x="2851336" y="4026742"/>
                  <a:ext cx="58690" cy="4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2000" tIns="72000" rIns="72000" bIns="72000"/>
                <a:lstStyle>
                  <a:lvl1pPr defTabSz="822325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822325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822325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822325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822325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8223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8223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8223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8223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82232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tx2"/>
                    </a:buClr>
                    <a:buSzPct val="70000"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US" alt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rPr>
                    <a:t>*</a:t>
                  </a:r>
                  <a:endPara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8" name="TextBox 10285"/>
            <p:cNvSpPr txBox="1">
              <a:spLocks noChangeArrowheads="1"/>
            </p:cNvSpPr>
            <p:nvPr/>
          </p:nvSpPr>
          <p:spPr bwMode="auto">
            <a:xfrm>
              <a:off x="9051322" y="3097034"/>
              <a:ext cx="2423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800" kern="0" noProof="0" dirty="0">
                  <a:solidFill>
                    <a:schemeClr val="tx1"/>
                  </a:solidFill>
                  <a:latin typeface="+mn-lt"/>
                </a:rPr>
                <a:t>5</a:t>
              </a:r>
              <a:endPara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55" name="TextBox 2836"/>
          <p:cNvSpPr txBox="1">
            <a:spLocks noChangeArrowheads="1"/>
          </p:cNvSpPr>
          <p:nvPr/>
        </p:nvSpPr>
        <p:spPr bwMode="gray">
          <a:xfrm>
            <a:off x="2257835" y="2086756"/>
            <a:ext cx="2486025" cy="376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0">
              <a:buClr>
                <a:schemeClr val="tx2"/>
              </a:buClr>
              <a:buSzPct val="70000"/>
              <a:defRPr/>
            </a:pPr>
            <a:r>
              <a:rPr lang="en-US" altLang="en-US" sz="1400" kern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Italy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buClr>
                <a:srgbClr val="002897"/>
              </a:buClr>
              <a:buSzPct val="70000"/>
              <a:defRPr/>
            </a:pPr>
            <a:r>
              <a:rPr lang="en-US" altLang="en-US" sz="1100" kern="0" noProof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6</a:t>
            </a:r>
            <a:r>
              <a:rPr kumimoji="0" lang="en-US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.</a:t>
            </a: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	</a:t>
            </a:r>
            <a:r>
              <a:rPr lang="en-US" altLang="en-US" sz="11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Frosinone</a:t>
            </a:r>
            <a:br>
              <a:rPr lang="en-US" altLang="en-US" sz="11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en-US" sz="11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Garbagnate</a:t>
            </a:r>
            <a:br>
              <a:rPr lang="en-US" altLang="en-US" sz="11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en-US" sz="11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Bergamo</a:t>
            </a:r>
            <a:br>
              <a:rPr lang="en-US" altLang="en-US" sz="11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en-US" sz="1100" kern="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Dalmine</a:t>
            </a:r>
            <a:endParaRPr lang="en-US" altLang="en-US" sz="1100" kern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None/>
              <a:tabLst/>
              <a:defRPr/>
            </a:pPr>
            <a:endParaRPr kumimoji="0" lang="en-US" altLang="en-US" sz="1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lang="en-US" altLang="en-US" sz="14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France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buClr>
                <a:srgbClr val="002897"/>
              </a:buClr>
              <a:buSzPct val="70000"/>
              <a:defRPr/>
            </a:pPr>
            <a:r>
              <a:rPr lang="en-US" altLang="en-US" sz="1100" kern="0" noProof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7</a:t>
            </a:r>
            <a:r>
              <a:rPr kumimoji="0" lang="en-US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.</a:t>
            </a: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	</a:t>
            </a:r>
            <a:r>
              <a:rPr lang="en-US" altLang="en-US" sz="1100" kern="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Chassieu</a:t>
            </a:r>
            <a:endParaRPr lang="en-US" altLang="en-US" sz="1100" kern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None/>
              <a:tabLst/>
              <a:defRPr/>
            </a:pPr>
            <a:endParaRPr kumimoji="0" lang="en-US" altLang="en-US" sz="1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lang="en-US" altLang="en-US" sz="14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Germany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marL="0" indent="0">
              <a:buSzPct val="100000"/>
              <a:defRPr/>
            </a:pPr>
            <a:r>
              <a:rPr lang="en-US" altLang="en-US" sz="11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8</a:t>
            </a:r>
            <a:r>
              <a:rPr lang="en-US" altLang="en-US" sz="1100" kern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Heidelberg</a:t>
            </a:r>
            <a:endParaRPr lang="en-US" altLang="en-US" sz="1100" kern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buSzPct val="100000"/>
              <a:defRPr/>
            </a:pPr>
            <a:r>
              <a:rPr lang="en-US" altLang="en-US" sz="11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      </a:t>
            </a:r>
            <a:r>
              <a:rPr lang="en-US" altLang="en-US" sz="1100" kern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Hornberg</a:t>
            </a:r>
            <a:endParaRPr lang="en-US" altLang="en-US" sz="1100" kern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buSzPct val="100000"/>
              <a:defRPr/>
            </a:pPr>
            <a:r>
              <a:rPr lang="en-US" altLang="en-US" sz="11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      </a:t>
            </a:r>
            <a:r>
              <a:rPr lang="en-US" altLang="en-US" sz="1100" kern="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Sasbach</a:t>
            </a:r>
            <a:endParaRPr lang="en-US" altLang="en-US" sz="1100" kern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buSzPct val="100000"/>
              <a:defRPr/>
            </a:pPr>
            <a:endParaRPr lang="en-US" altLang="en-US" sz="1100" kern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lvl="0">
              <a:buClr>
                <a:schemeClr val="tx2"/>
              </a:buClr>
              <a:buSzPct val="70000"/>
              <a:defRPr/>
            </a:pPr>
            <a:r>
              <a:rPr lang="en-US" altLang="en-US" sz="1400" kern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Switzerland</a:t>
            </a:r>
          </a:p>
          <a:p>
            <a:pPr marL="179388" lvl="0" indent="-179388">
              <a:buClr>
                <a:schemeClr val="tx2"/>
              </a:buClr>
              <a:buSzPct val="70000"/>
              <a:defRPr/>
            </a:pPr>
            <a:r>
              <a:rPr lang="en-US" altLang="en-US" sz="1000" kern="0" dirty="0">
                <a:solidFill>
                  <a:schemeClr val="tx1"/>
                </a:solidFill>
                <a:cs typeface="Arial" panose="020B0604020202020204" pitchFamily="34" charset="0"/>
              </a:rPr>
              <a:t>9</a:t>
            </a:r>
            <a:r>
              <a:rPr lang="en-US" altLang="en-US" sz="1000" kern="0" dirty="0" smtClean="0">
                <a:solidFill>
                  <a:schemeClr val="tx1"/>
                </a:solidFill>
                <a:cs typeface="Arial" panose="020B0604020202020204" pitchFamily="34" charset="0"/>
              </a:rPr>
              <a:t>. </a:t>
            </a:r>
            <a:r>
              <a:rPr lang="en-US" altLang="en-US" sz="1100" kern="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Quartino</a:t>
            </a:r>
            <a:endParaRPr lang="en-US" altLang="en-US" sz="1100" kern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buSzPct val="100000"/>
              <a:defRPr/>
            </a:pPr>
            <a:endParaRPr lang="en-US" altLang="en-US" sz="1100" kern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buSzPct val="100000"/>
              <a:defRPr/>
            </a:pPr>
            <a:endParaRPr lang="en-US" altLang="en-US" sz="1100" kern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179388" marR="0" lvl="0" indent="-1793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altLang="en-US" sz="1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8844767" y="4796910"/>
            <a:ext cx="245580" cy="358773"/>
            <a:chOff x="9051322" y="3068688"/>
            <a:chExt cx="245580" cy="358773"/>
          </a:xfrm>
        </p:grpSpPr>
        <p:grpSp>
          <p:nvGrpSpPr>
            <p:cNvPr id="62" name="Group 887"/>
            <p:cNvGrpSpPr>
              <a:grpSpLocks/>
            </p:cNvGrpSpPr>
            <p:nvPr/>
          </p:nvGrpSpPr>
          <p:grpSpPr bwMode="auto">
            <a:xfrm>
              <a:off x="9064476" y="3068688"/>
              <a:ext cx="217487" cy="358773"/>
              <a:chOff x="2703312" y="3936450"/>
              <a:chExt cx="216961" cy="358624"/>
            </a:xfrm>
          </p:grpSpPr>
          <p:grpSp>
            <p:nvGrpSpPr>
              <p:cNvPr id="64" name="Group 888"/>
              <p:cNvGrpSpPr>
                <a:grpSpLocks/>
              </p:cNvGrpSpPr>
              <p:nvPr/>
            </p:nvGrpSpPr>
            <p:grpSpPr bwMode="auto">
              <a:xfrm>
                <a:off x="2703312" y="3982336"/>
                <a:ext cx="205949" cy="312738"/>
                <a:chOff x="1750684" y="3319072"/>
                <a:chExt cx="205949" cy="312738"/>
              </a:xfrm>
            </p:grpSpPr>
            <p:sp>
              <p:nvSpPr>
                <p:cNvPr id="68" name="Oval 429"/>
                <p:cNvSpPr>
                  <a:spLocks noChangeArrowheads="1"/>
                </p:cNvSpPr>
                <p:nvPr/>
              </p:nvSpPr>
              <p:spPr bwMode="auto">
                <a:xfrm>
                  <a:off x="1768991" y="3331276"/>
                  <a:ext cx="169336" cy="16933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69" name="Freeform 428"/>
                <p:cNvSpPr>
                  <a:spLocks noEditPoints="1"/>
                </p:cNvSpPr>
                <p:nvPr/>
              </p:nvSpPr>
              <p:spPr bwMode="auto">
                <a:xfrm>
                  <a:off x="1750684" y="3319072"/>
                  <a:ext cx="205949" cy="312738"/>
                </a:xfrm>
                <a:custGeom>
                  <a:avLst/>
                  <a:gdLst>
                    <a:gd name="T0" fmla="*/ 2147483646 w 18"/>
                    <a:gd name="T1" fmla="*/ 0 h 28"/>
                    <a:gd name="T2" fmla="*/ 0 w 18"/>
                    <a:gd name="T3" fmla="*/ 2147483646 h 28"/>
                    <a:gd name="T4" fmla="*/ 2147483646 w 18"/>
                    <a:gd name="T5" fmla="*/ 2147483646 h 28"/>
                    <a:gd name="T6" fmla="*/ 2147483646 w 18"/>
                    <a:gd name="T7" fmla="*/ 2147483646 h 28"/>
                    <a:gd name="T8" fmla="*/ 2147483646 w 18"/>
                    <a:gd name="T9" fmla="*/ 2147483646 h 28"/>
                    <a:gd name="T10" fmla="*/ 2147483646 w 18"/>
                    <a:gd name="T11" fmla="*/ 2147483646 h 28"/>
                    <a:gd name="T12" fmla="*/ 2147483646 w 18"/>
                    <a:gd name="T13" fmla="*/ 0 h 28"/>
                    <a:gd name="T14" fmla="*/ 2147483646 w 18"/>
                    <a:gd name="T15" fmla="*/ 2147483646 h 28"/>
                    <a:gd name="T16" fmla="*/ 2147483646 w 18"/>
                    <a:gd name="T17" fmla="*/ 2147483646 h 28"/>
                    <a:gd name="T18" fmla="*/ 2147483646 w 18"/>
                    <a:gd name="T19" fmla="*/ 2147483646 h 28"/>
                    <a:gd name="T20" fmla="*/ 2147483646 w 18"/>
                    <a:gd name="T21" fmla="*/ 2147483646 h 28"/>
                    <a:gd name="T22" fmla="*/ 2147483646 w 18"/>
                    <a:gd name="T23" fmla="*/ 2147483646 h 28"/>
                    <a:gd name="T24" fmla="*/ 2147483646 w 18"/>
                    <a:gd name="T25" fmla="*/ 2147483646 h 28"/>
                    <a:gd name="T26" fmla="*/ 2147483646 w 18"/>
                    <a:gd name="T27" fmla="*/ 2147483646 h 2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8"/>
                    <a:gd name="T43" fmla="*/ 0 h 28"/>
                    <a:gd name="T44" fmla="*/ 18 w 18"/>
                    <a:gd name="T45" fmla="*/ 28 h 2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8" h="28">
                      <a:moveTo>
                        <a:pt x="9" y="0"/>
                      </a:move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13"/>
                        <a:pt x="7" y="21"/>
                        <a:pt x="9" y="27"/>
                      </a:cubicBezTo>
                      <a:cubicBezTo>
                        <a:pt x="9" y="27"/>
                        <a:pt x="9" y="28"/>
                        <a:pt x="9" y="27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11" y="21"/>
                        <a:pt x="18" y="13"/>
                        <a:pt x="18" y="9"/>
                      </a:cubicBezTo>
                      <a:cubicBezTo>
                        <a:pt x="18" y="4"/>
                        <a:pt x="14" y="0"/>
                        <a:pt x="9" y="0"/>
                      </a:cubicBezTo>
                      <a:close/>
                      <a:moveTo>
                        <a:pt x="9" y="15"/>
                      </a:moveTo>
                      <a:cubicBezTo>
                        <a:pt x="5" y="15"/>
                        <a:pt x="2" y="12"/>
                        <a:pt x="2" y="8"/>
                      </a:cubicBezTo>
                      <a:cubicBezTo>
                        <a:pt x="2" y="5"/>
                        <a:pt x="5" y="1"/>
                        <a:pt x="9" y="1"/>
                      </a:cubicBezTo>
                      <a:cubicBezTo>
                        <a:pt x="13" y="1"/>
                        <a:pt x="16" y="5"/>
                        <a:pt x="16" y="8"/>
                      </a:cubicBezTo>
                      <a:cubicBezTo>
                        <a:pt x="16" y="12"/>
                        <a:pt x="13" y="15"/>
                        <a:pt x="9" y="15"/>
                      </a:cubicBezTo>
                      <a:close/>
                      <a:moveTo>
                        <a:pt x="9" y="15"/>
                      </a:moveTo>
                      <a:cubicBezTo>
                        <a:pt x="9" y="15"/>
                        <a:pt x="9" y="15"/>
                        <a:pt x="9" y="15"/>
                      </a:cubicBezTo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rPr>
                    <a:t>      </a:t>
                  </a:r>
                </a:p>
              </p:txBody>
            </p:sp>
          </p:grpSp>
          <p:grpSp>
            <p:nvGrpSpPr>
              <p:cNvPr id="65" name="Group 889"/>
              <p:cNvGrpSpPr>
                <a:grpSpLocks/>
              </p:cNvGrpSpPr>
              <p:nvPr/>
            </p:nvGrpSpPr>
            <p:grpSpPr bwMode="auto">
              <a:xfrm>
                <a:off x="2841090" y="3936450"/>
                <a:ext cx="79183" cy="136011"/>
                <a:chOff x="2841090" y="3936450"/>
                <a:chExt cx="79183" cy="136011"/>
              </a:xfrm>
            </p:grpSpPr>
            <p:sp>
              <p:nvSpPr>
                <p:cNvPr id="66" name="Oval 754"/>
                <p:cNvSpPr/>
                <p:nvPr/>
              </p:nvSpPr>
              <p:spPr bwMode="gray">
                <a:xfrm>
                  <a:off x="2841090" y="3936450"/>
                  <a:ext cx="79183" cy="80928"/>
                </a:xfrm>
                <a:prstGeom prst="ellipse">
                  <a:avLst/>
                </a:prstGeom>
                <a:solidFill>
                  <a:srgbClr val="D90000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72000" rIns="72000" bIns="72000" anchor="ctr"/>
                <a:lstStyle>
                  <a:lvl1pPr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1100"/>
                    </a:spcBef>
                    <a:spcAft>
                      <a:spcPts val="0"/>
                    </a:spcAft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" name="TextBox 891"/>
                <p:cNvSpPr txBox="1">
                  <a:spLocks noChangeArrowheads="1"/>
                </p:cNvSpPr>
                <p:nvPr/>
              </p:nvSpPr>
              <p:spPr bwMode="gray">
                <a:xfrm flipH="1" flipV="1">
                  <a:off x="2851336" y="4026742"/>
                  <a:ext cx="58690" cy="4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2000" tIns="72000" rIns="72000" bIns="72000"/>
                <a:lstStyle>
                  <a:lvl1pPr defTabSz="822325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822325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822325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822325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822325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8223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8223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8223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8223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82232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tx2"/>
                    </a:buClr>
                    <a:buSzPct val="70000"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US" alt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rPr>
                    <a:t>*</a:t>
                  </a:r>
                  <a:endPara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63" name="TextBox 10285"/>
            <p:cNvSpPr txBox="1">
              <a:spLocks noChangeArrowheads="1"/>
            </p:cNvSpPr>
            <p:nvPr/>
          </p:nvSpPr>
          <p:spPr bwMode="auto">
            <a:xfrm>
              <a:off x="9051322" y="3097034"/>
              <a:ext cx="2455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800" kern="0" dirty="0">
                  <a:solidFill>
                    <a:schemeClr val="tx1"/>
                  </a:solidFill>
                  <a:latin typeface="+mn-lt"/>
                </a:rPr>
                <a:t>6</a:t>
              </a:r>
              <a:endPara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271436" y="4610958"/>
            <a:ext cx="237566" cy="312738"/>
            <a:chOff x="9504664" y="4390384"/>
            <a:chExt cx="237566" cy="312738"/>
          </a:xfrm>
        </p:grpSpPr>
        <p:grpSp>
          <p:nvGrpSpPr>
            <p:cNvPr id="71" name="Group 788"/>
            <p:cNvGrpSpPr>
              <a:grpSpLocks/>
            </p:cNvGrpSpPr>
            <p:nvPr/>
          </p:nvGrpSpPr>
          <p:grpSpPr bwMode="auto">
            <a:xfrm>
              <a:off x="9525034" y="4390384"/>
              <a:ext cx="206375" cy="312738"/>
              <a:chOff x="1750684" y="3319072"/>
              <a:chExt cx="205949" cy="312738"/>
            </a:xfrm>
          </p:grpSpPr>
          <p:sp>
            <p:nvSpPr>
              <p:cNvPr id="73" name="Oval 429"/>
              <p:cNvSpPr>
                <a:spLocks noChangeArrowheads="1"/>
              </p:cNvSpPr>
              <p:nvPr/>
            </p:nvSpPr>
            <p:spPr bwMode="auto">
              <a:xfrm>
                <a:off x="1768991" y="3331276"/>
                <a:ext cx="169336" cy="1693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4" name="Freeform 428"/>
              <p:cNvSpPr>
                <a:spLocks noEditPoints="1"/>
              </p:cNvSpPr>
              <p:nvPr/>
            </p:nvSpPr>
            <p:spPr bwMode="auto">
              <a:xfrm>
                <a:off x="1750684" y="3319072"/>
                <a:ext cx="205949" cy="312738"/>
              </a:xfrm>
              <a:custGeom>
                <a:avLst/>
                <a:gdLst>
                  <a:gd name="T0" fmla="*/ 2147483646 w 18"/>
                  <a:gd name="T1" fmla="*/ 0 h 28"/>
                  <a:gd name="T2" fmla="*/ 0 w 18"/>
                  <a:gd name="T3" fmla="*/ 2147483646 h 28"/>
                  <a:gd name="T4" fmla="*/ 2147483646 w 18"/>
                  <a:gd name="T5" fmla="*/ 2147483646 h 28"/>
                  <a:gd name="T6" fmla="*/ 2147483646 w 18"/>
                  <a:gd name="T7" fmla="*/ 2147483646 h 28"/>
                  <a:gd name="T8" fmla="*/ 2147483646 w 18"/>
                  <a:gd name="T9" fmla="*/ 2147483646 h 28"/>
                  <a:gd name="T10" fmla="*/ 2147483646 w 18"/>
                  <a:gd name="T11" fmla="*/ 2147483646 h 28"/>
                  <a:gd name="T12" fmla="*/ 2147483646 w 18"/>
                  <a:gd name="T13" fmla="*/ 0 h 28"/>
                  <a:gd name="T14" fmla="*/ 2147483646 w 18"/>
                  <a:gd name="T15" fmla="*/ 2147483646 h 28"/>
                  <a:gd name="T16" fmla="*/ 2147483646 w 18"/>
                  <a:gd name="T17" fmla="*/ 2147483646 h 28"/>
                  <a:gd name="T18" fmla="*/ 2147483646 w 18"/>
                  <a:gd name="T19" fmla="*/ 2147483646 h 28"/>
                  <a:gd name="T20" fmla="*/ 2147483646 w 18"/>
                  <a:gd name="T21" fmla="*/ 2147483646 h 28"/>
                  <a:gd name="T22" fmla="*/ 2147483646 w 18"/>
                  <a:gd name="T23" fmla="*/ 2147483646 h 28"/>
                  <a:gd name="T24" fmla="*/ 2147483646 w 18"/>
                  <a:gd name="T25" fmla="*/ 2147483646 h 28"/>
                  <a:gd name="T26" fmla="*/ 2147483646 w 18"/>
                  <a:gd name="T27" fmla="*/ 2147483646 h 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28"/>
                  <a:gd name="T44" fmla="*/ 18 w 18"/>
                  <a:gd name="T45" fmla="*/ 28 h 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28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7" y="21"/>
                      <a:pt x="9" y="27"/>
                    </a:cubicBezTo>
                    <a:cubicBezTo>
                      <a:pt x="9" y="27"/>
                      <a:pt x="9" y="28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1" y="21"/>
                      <a:pt x="18" y="13"/>
                      <a:pt x="18" y="9"/>
                    </a:cubicBezTo>
                    <a:cubicBezTo>
                      <a:pt x="18" y="4"/>
                      <a:pt x="14" y="0"/>
                      <a:pt x="9" y="0"/>
                    </a:cubicBezTo>
                    <a:close/>
                    <a:moveTo>
                      <a:pt x="9" y="15"/>
                    </a:moveTo>
                    <a:cubicBezTo>
                      <a:pt x="5" y="15"/>
                      <a:pt x="2" y="12"/>
                      <a:pt x="2" y="8"/>
                    </a:cubicBezTo>
                    <a:cubicBezTo>
                      <a:pt x="2" y="5"/>
                      <a:pt x="5" y="1"/>
                      <a:pt x="9" y="1"/>
                    </a:cubicBezTo>
                    <a:cubicBezTo>
                      <a:pt x="13" y="1"/>
                      <a:pt x="16" y="5"/>
                      <a:pt x="16" y="8"/>
                    </a:cubicBezTo>
                    <a:cubicBezTo>
                      <a:pt x="16" y="12"/>
                      <a:pt x="13" y="15"/>
                      <a:pt x="9" y="15"/>
                    </a:cubicBezTo>
                    <a:close/>
                    <a:moveTo>
                      <a:pt x="9" y="15"/>
                    </a:moveTo>
                    <a:cubicBezTo>
                      <a:pt x="9" y="15"/>
                      <a:pt x="9" y="15"/>
                      <a:pt x="9" y="1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</a:rPr>
                  <a:t>      </a:t>
                </a:r>
              </a:p>
            </p:txBody>
          </p:sp>
        </p:grpSp>
        <p:sp>
          <p:nvSpPr>
            <p:cNvPr id="72" name="TextBox 10285"/>
            <p:cNvSpPr txBox="1">
              <a:spLocks noChangeArrowheads="1"/>
            </p:cNvSpPr>
            <p:nvPr/>
          </p:nvSpPr>
          <p:spPr bwMode="auto">
            <a:xfrm>
              <a:off x="9504664" y="4391625"/>
              <a:ext cx="2375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800" kern="0" noProof="0" dirty="0">
                  <a:solidFill>
                    <a:schemeClr val="tx1"/>
                  </a:solidFill>
                  <a:latin typeface="+mn-lt"/>
                </a:rPr>
                <a:t>7</a:t>
              </a:r>
              <a:endPara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8604095" y="4141742"/>
            <a:ext cx="245580" cy="358773"/>
            <a:chOff x="9036555" y="3068688"/>
            <a:chExt cx="245580" cy="358773"/>
          </a:xfrm>
        </p:grpSpPr>
        <p:grpSp>
          <p:nvGrpSpPr>
            <p:cNvPr id="76" name="Group 887"/>
            <p:cNvGrpSpPr>
              <a:grpSpLocks/>
            </p:cNvGrpSpPr>
            <p:nvPr/>
          </p:nvGrpSpPr>
          <p:grpSpPr bwMode="auto">
            <a:xfrm>
              <a:off x="9064476" y="3068688"/>
              <a:ext cx="217487" cy="358773"/>
              <a:chOff x="2703312" y="3936450"/>
              <a:chExt cx="216961" cy="358624"/>
            </a:xfrm>
          </p:grpSpPr>
          <p:grpSp>
            <p:nvGrpSpPr>
              <p:cNvPr id="78" name="Group 888"/>
              <p:cNvGrpSpPr>
                <a:grpSpLocks/>
              </p:cNvGrpSpPr>
              <p:nvPr/>
            </p:nvGrpSpPr>
            <p:grpSpPr bwMode="auto">
              <a:xfrm>
                <a:off x="2703312" y="3982336"/>
                <a:ext cx="205949" cy="312738"/>
                <a:chOff x="1750684" y="3319072"/>
                <a:chExt cx="205949" cy="312738"/>
              </a:xfrm>
            </p:grpSpPr>
            <p:sp>
              <p:nvSpPr>
                <p:cNvPr id="82" name="Oval 429"/>
                <p:cNvSpPr>
                  <a:spLocks noChangeArrowheads="1"/>
                </p:cNvSpPr>
                <p:nvPr/>
              </p:nvSpPr>
              <p:spPr bwMode="auto">
                <a:xfrm>
                  <a:off x="1768991" y="3331276"/>
                  <a:ext cx="169336" cy="16933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83" name="Freeform 428"/>
                <p:cNvSpPr>
                  <a:spLocks noEditPoints="1"/>
                </p:cNvSpPr>
                <p:nvPr/>
              </p:nvSpPr>
              <p:spPr bwMode="auto">
                <a:xfrm>
                  <a:off x="1750684" y="3319072"/>
                  <a:ext cx="205949" cy="312738"/>
                </a:xfrm>
                <a:custGeom>
                  <a:avLst/>
                  <a:gdLst>
                    <a:gd name="T0" fmla="*/ 2147483646 w 18"/>
                    <a:gd name="T1" fmla="*/ 0 h 28"/>
                    <a:gd name="T2" fmla="*/ 0 w 18"/>
                    <a:gd name="T3" fmla="*/ 2147483646 h 28"/>
                    <a:gd name="T4" fmla="*/ 2147483646 w 18"/>
                    <a:gd name="T5" fmla="*/ 2147483646 h 28"/>
                    <a:gd name="T6" fmla="*/ 2147483646 w 18"/>
                    <a:gd name="T7" fmla="*/ 2147483646 h 28"/>
                    <a:gd name="T8" fmla="*/ 2147483646 w 18"/>
                    <a:gd name="T9" fmla="*/ 2147483646 h 28"/>
                    <a:gd name="T10" fmla="*/ 2147483646 w 18"/>
                    <a:gd name="T11" fmla="*/ 2147483646 h 28"/>
                    <a:gd name="T12" fmla="*/ 2147483646 w 18"/>
                    <a:gd name="T13" fmla="*/ 0 h 28"/>
                    <a:gd name="T14" fmla="*/ 2147483646 w 18"/>
                    <a:gd name="T15" fmla="*/ 2147483646 h 28"/>
                    <a:gd name="T16" fmla="*/ 2147483646 w 18"/>
                    <a:gd name="T17" fmla="*/ 2147483646 h 28"/>
                    <a:gd name="T18" fmla="*/ 2147483646 w 18"/>
                    <a:gd name="T19" fmla="*/ 2147483646 h 28"/>
                    <a:gd name="T20" fmla="*/ 2147483646 w 18"/>
                    <a:gd name="T21" fmla="*/ 2147483646 h 28"/>
                    <a:gd name="T22" fmla="*/ 2147483646 w 18"/>
                    <a:gd name="T23" fmla="*/ 2147483646 h 28"/>
                    <a:gd name="T24" fmla="*/ 2147483646 w 18"/>
                    <a:gd name="T25" fmla="*/ 2147483646 h 28"/>
                    <a:gd name="T26" fmla="*/ 2147483646 w 18"/>
                    <a:gd name="T27" fmla="*/ 2147483646 h 2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8"/>
                    <a:gd name="T43" fmla="*/ 0 h 28"/>
                    <a:gd name="T44" fmla="*/ 18 w 18"/>
                    <a:gd name="T45" fmla="*/ 28 h 2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8" h="28">
                      <a:moveTo>
                        <a:pt x="9" y="0"/>
                      </a:move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13"/>
                        <a:pt x="7" y="21"/>
                        <a:pt x="9" y="27"/>
                      </a:cubicBezTo>
                      <a:cubicBezTo>
                        <a:pt x="9" y="27"/>
                        <a:pt x="9" y="28"/>
                        <a:pt x="9" y="27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11" y="21"/>
                        <a:pt x="18" y="13"/>
                        <a:pt x="18" y="9"/>
                      </a:cubicBezTo>
                      <a:cubicBezTo>
                        <a:pt x="18" y="4"/>
                        <a:pt x="14" y="0"/>
                        <a:pt x="9" y="0"/>
                      </a:cubicBezTo>
                      <a:close/>
                      <a:moveTo>
                        <a:pt x="9" y="15"/>
                      </a:moveTo>
                      <a:cubicBezTo>
                        <a:pt x="5" y="15"/>
                        <a:pt x="2" y="12"/>
                        <a:pt x="2" y="8"/>
                      </a:cubicBezTo>
                      <a:cubicBezTo>
                        <a:pt x="2" y="5"/>
                        <a:pt x="5" y="1"/>
                        <a:pt x="9" y="1"/>
                      </a:cubicBezTo>
                      <a:cubicBezTo>
                        <a:pt x="13" y="1"/>
                        <a:pt x="16" y="5"/>
                        <a:pt x="16" y="8"/>
                      </a:cubicBezTo>
                      <a:cubicBezTo>
                        <a:pt x="16" y="12"/>
                        <a:pt x="13" y="15"/>
                        <a:pt x="9" y="15"/>
                      </a:cubicBezTo>
                      <a:close/>
                      <a:moveTo>
                        <a:pt x="9" y="15"/>
                      </a:moveTo>
                      <a:cubicBezTo>
                        <a:pt x="9" y="15"/>
                        <a:pt x="9" y="15"/>
                        <a:pt x="9" y="15"/>
                      </a:cubicBezTo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rPr>
                    <a:t>      </a:t>
                  </a:r>
                </a:p>
              </p:txBody>
            </p:sp>
          </p:grpSp>
          <p:grpSp>
            <p:nvGrpSpPr>
              <p:cNvPr id="79" name="Group 889"/>
              <p:cNvGrpSpPr>
                <a:grpSpLocks/>
              </p:cNvGrpSpPr>
              <p:nvPr/>
            </p:nvGrpSpPr>
            <p:grpSpPr bwMode="auto">
              <a:xfrm>
                <a:off x="2841090" y="3936450"/>
                <a:ext cx="79183" cy="136011"/>
                <a:chOff x="2841090" y="3936450"/>
                <a:chExt cx="79183" cy="136011"/>
              </a:xfrm>
            </p:grpSpPr>
            <p:sp>
              <p:nvSpPr>
                <p:cNvPr id="80" name="Oval 754"/>
                <p:cNvSpPr/>
                <p:nvPr/>
              </p:nvSpPr>
              <p:spPr bwMode="gray">
                <a:xfrm>
                  <a:off x="2841090" y="3936450"/>
                  <a:ext cx="79183" cy="80928"/>
                </a:xfrm>
                <a:prstGeom prst="ellipse">
                  <a:avLst/>
                </a:prstGeom>
                <a:solidFill>
                  <a:srgbClr val="D90000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72000" rIns="72000" bIns="72000" anchor="ctr"/>
                <a:lstStyle>
                  <a:lvl1pPr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1100"/>
                    </a:spcBef>
                    <a:spcAft>
                      <a:spcPts val="0"/>
                    </a:spcAft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" name="TextBox 891"/>
                <p:cNvSpPr txBox="1">
                  <a:spLocks noChangeArrowheads="1"/>
                </p:cNvSpPr>
                <p:nvPr/>
              </p:nvSpPr>
              <p:spPr bwMode="gray">
                <a:xfrm flipH="1" flipV="1">
                  <a:off x="2851336" y="4026742"/>
                  <a:ext cx="58690" cy="4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2000" tIns="72000" rIns="72000" bIns="72000"/>
                <a:lstStyle>
                  <a:lvl1pPr defTabSz="822325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822325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822325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822325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822325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8223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8223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8223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8223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82232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tx2"/>
                    </a:buClr>
                    <a:buSzPct val="70000"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US" alt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rPr>
                    <a:t>*</a:t>
                  </a:r>
                  <a:endPara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77" name="TextBox 10285"/>
            <p:cNvSpPr txBox="1">
              <a:spLocks noChangeArrowheads="1"/>
            </p:cNvSpPr>
            <p:nvPr/>
          </p:nvSpPr>
          <p:spPr bwMode="auto">
            <a:xfrm>
              <a:off x="9036555" y="3097034"/>
              <a:ext cx="2455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800" kern="0" dirty="0">
                  <a:solidFill>
                    <a:schemeClr val="tx1"/>
                  </a:solidFill>
                  <a:latin typeface="+mn-lt"/>
                </a:rPr>
                <a:t>8</a:t>
              </a:r>
              <a:endPara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8591570" y="4503866"/>
            <a:ext cx="245580" cy="323238"/>
            <a:chOff x="8611264" y="4455358"/>
            <a:chExt cx="245580" cy="323238"/>
          </a:xfrm>
        </p:grpSpPr>
        <p:grpSp>
          <p:nvGrpSpPr>
            <p:cNvPr id="85" name="Group 785"/>
            <p:cNvGrpSpPr>
              <a:grpSpLocks/>
            </p:cNvGrpSpPr>
            <p:nvPr/>
          </p:nvGrpSpPr>
          <p:grpSpPr bwMode="auto">
            <a:xfrm>
              <a:off x="8635537" y="4465859"/>
              <a:ext cx="206375" cy="312737"/>
              <a:chOff x="1750684" y="3319072"/>
              <a:chExt cx="205949" cy="312738"/>
            </a:xfrm>
          </p:grpSpPr>
          <p:sp>
            <p:nvSpPr>
              <p:cNvPr id="87" name="Oval 429"/>
              <p:cNvSpPr>
                <a:spLocks noChangeArrowheads="1"/>
              </p:cNvSpPr>
              <p:nvPr/>
            </p:nvSpPr>
            <p:spPr bwMode="auto">
              <a:xfrm>
                <a:off x="1768991" y="3331276"/>
                <a:ext cx="169336" cy="1693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8" name="Freeform 428"/>
              <p:cNvSpPr>
                <a:spLocks noEditPoints="1"/>
              </p:cNvSpPr>
              <p:nvPr/>
            </p:nvSpPr>
            <p:spPr bwMode="auto">
              <a:xfrm>
                <a:off x="1750684" y="3319072"/>
                <a:ext cx="205949" cy="312738"/>
              </a:xfrm>
              <a:custGeom>
                <a:avLst/>
                <a:gdLst>
                  <a:gd name="T0" fmla="*/ 2147483646 w 18"/>
                  <a:gd name="T1" fmla="*/ 0 h 28"/>
                  <a:gd name="T2" fmla="*/ 0 w 18"/>
                  <a:gd name="T3" fmla="*/ 2147483646 h 28"/>
                  <a:gd name="T4" fmla="*/ 2147483646 w 18"/>
                  <a:gd name="T5" fmla="*/ 2147483646 h 28"/>
                  <a:gd name="T6" fmla="*/ 2147483646 w 18"/>
                  <a:gd name="T7" fmla="*/ 2147483646 h 28"/>
                  <a:gd name="T8" fmla="*/ 2147483646 w 18"/>
                  <a:gd name="T9" fmla="*/ 2147483646 h 28"/>
                  <a:gd name="T10" fmla="*/ 2147483646 w 18"/>
                  <a:gd name="T11" fmla="*/ 2147483646 h 28"/>
                  <a:gd name="T12" fmla="*/ 2147483646 w 18"/>
                  <a:gd name="T13" fmla="*/ 0 h 28"/>
                  <a:gd name="T14" fmla="*/ 2147483646 w 18"/>
                  <a:gd name="T15" fmla="*/ 2147483646 h 28"/>
                  <a:gd name="T16" fmla="*/ 2147483646 w 18"/>
                  <a:gd name="T17" fmla="*/ 2147483646 h 28"/>
                  <a:gd name="T18" fmla="*/ 2147483646 w 18"/>
                  <a:gd name="T19" fmla="*/ 2147483646 h 28"/>
                  <a:gd name="T20" fmla="*/ 2147483646 w 18"/>
                  <a:gd name="T21" fmla="*/ 2147483646 h 28"/>
                  <a:gd name="T22" fmla="*/ 2147483646 w 18"/>
                  <a:gd name="T23" fmla="*/ 2147483646 h 28"/>
                  <a:gd name="T24" fmla="*/ 2147483646 w 18"/>
                  <a:gd name="T25" fmla="*/ 2147483646 h 28"/>
                  <a:gd name="T26" fmla="*/ 2147483646 w 18"/>
                  <a:gd name="T27" fmla="*/ 2147483646 h 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28"/>
                  <a:gd name="T44" fmla="*/ 18 w 18"/>
                  <a:gd name="T45" fmla="*/ 28 h 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28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7" y="21"/>
                      <a:pt x="9" y="27"/>
                    </a:cubicBezTo>
                    <a:cubicBezTo>
                      <a:pt x="9" y="27"/>
                      <a:pt x="9" y="28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1" y="21"/>
                      <a:pt x="18" y="13"/>
                      <a:pt x="18" y="9"/>
                    </a:cubicBezTo>
                    <a:cubicBezTo>
                      <a:pt x="18" y="4"/>
                      <a:pt x="14" y="0"/>
                      <a:pt x="9" y="0"/>
                    </a:cubicBezTo>
                    <a:close/>
                    <a:moveTo>
                      <a:pt x="9" y="15"/>
                    </a:moveTo>
                    <a:cubicBezTo>
                      <a:pt x="5" y="15"/>
                      <a:pt x="2" y="12"/>
                      <a:pt x="2" y="8"/>
                    </a:cubicBezTo>
                    <a:cubicBezTo>
                      <a:pt x="2" y="5"/>
                      <a:pt x="5" y="1"/>
                      <a:pt x="9" y="1"/>
                    </a:cubicBezTo>
                    <a:cubicBezTo>
                      <a:pt x="13" y="1"/>
                      <a:pt x="16" y="5"/>
                      <a:pt x="16" y="8"/>
                    </a:cubicBezTo>
                    <a:cubicBezTo>
                      <a:pt x="16" y="12"/>
                      <a:pt x="13" y="15"/>
                      <a:pt x="9" y="15"/>
                    </a:cubicBezTo>
                    <a:close/>
                    <a:moveTo>
                      <a:pt x="9" y="15"/>
                    </a:moveTo>
                    <a:cubicBezTo>
                      <a:pt x="9" y="15"/>
                      <a:pt x="9" y="15"/>
                      <a:pt x="9" y="1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</a:rPr>
                  <a:t>      </a:t>
                </a:r>
              </a:p>
            </p:txBody>
          </p:sp>
        </p:grpSp>
        <p:sp>
          <p:nvSpPr>
            <p:cNvPr id="86" name="TextBox 10285"/>
            <p:cNvSpPr txBox="1">
              <a:spLocks noChangeArrowheads="1"/>
            </p:cNvSpPr>
            <p:nvPr/>
          </p:nvSpPr>
          <p:spPr bwMode="auto">
            <a:xfrm>
              <a:off x="8611264" y="4455358"/>
              <a:ext cx="2455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800" kern="0" noProof="0" dirty="0">
                  <a:solidFill>
                    <a:schemeClr val="tx1"/>
                  </a:solidFill>
                  <a:latin typeface="+mn-lt"/>
                </a:rPr>
                <a:t>9</a:t>
              </a:r>
              <a:endPara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89" name="TextBox 953"/>
          <p:cNvSpPr txBox="1">
            <a:spLocks noChangeArrowheads="1"/>
          </p:cNvSpPr>
          <p:nvPr/>
        </p:nvSpPr>
        <p:spPr bwMode="gray">
          <a:xfrm>
            <a:off x="3681155" y="6473853"/>
            <a:ext cx="17113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Denotes multiple locations</a:t>
            </a:r>
          </a:p>
        </p:txBody>
      </p:sp>
    </p:spTree>
    <p:extLst>
      <p:ext uri="{BB962C8B-B14F-4D97-AF65-F5344CB8AC3E}">
        <p14:creationId xmlns:p14="http://schemas.microsoft.com/office/powerpoint/2010/main" val="116297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Manufacturing and distribution sites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Protection and Connection (EPPC)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0F7C878-2F48-47C1-A60E-F6C764D931DE}" type="datetime4">
              <a:rPr lang="en-US" smtClean="0"/>
              <a:t>April 5,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3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6245" y="1783568"/>
            <a:ext cx="5632329" cy="438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8786464" y="4107934"/>
            <a:ext cx="239168" cy="322130"/>
            <a:chOff x="9515297" y="4380992"/>
            <a:chExt cx="239168" cy="322130"/>
          </a:xfrm>
        </p:grpSpPr>
        <p:grpSp>
          <p:nvGrpSpPr>
            <p:cNvPr id="10" name="Group 788"/>
            <p:cNvGrpSpPr>
              <a:grpSpLocks/>
            </p:cNvGrpSpPr>
            <p:nvPr/>
          </p:nvGrpSpPr>
          <p:grpSpPr bwMode="auto">
            <a:xfrm>
              <a:off x="9525034" y="4390384"/>
              <a:ext cx="206375" cy="312738"/>
              <a:chOff x="1750684" y="3319072"/>
              <a:chExt cx="205949" cy="312738"/>
            </a:xfrm>
          </p:grpSpPr>
          <p:sp>
            <p:nvSpPr>
              <p:cNvPr id="12" name="Oval 429"/>
              <p:cNvSpPr>
                <a:spLocks noChangeArrowheads="1"/>
              </p:cNvSpPr>
              <p:nvPr/>
            </p:nvSpPr>
            <p:spPr bwMode="auto">
              <a:xfrm>
                <a:off x="1768991" y="3331276"/>
                <a:ext cx="169336" cy="1693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" name="Freeform 428"/>
              <p:cNvSpPr>
                <a:spLocks noEditPoints="1"/>
              </p:cNvSpPr>
              <p:nvPr/>
            </p:nvSpPr>
            <p:spPr bwMode="auto">
              <a:xfrm>
                <a:off x="1750684" y="3319072"/>
                <a:ext cx="205949" cy="312738"/>
              </a:xfrm>
              <a:custGeom>
                <a:avLst/>
                <a:gdLst>
                  <a:gd name="T0" fmla="*/ 2147483646 w 18"/>
                  <a:gd name="T1" fmla="*/ 0 h 28"/>
                  <a:gd name="T2" fmla="*/ 0 w 18"/>
                  <a:gd name="T3" fmla="*/ 2147483646 h 28"/>
                  <a:gd name="T4" fmla="*/ 2147483646 w 18"/>
                  <a:gd name="T5" fmla="*/ 2147483646 h 28"/>
                  <a:gd name="T6" fmla="*/ 2147483646 w 18"/>
                  <a:gd name="T7" fmla="*/ 2147483646 h 28"/>
                  <a:gd name="T8" fmla="*/ 2147483646 w 18"/>
                  <a:gd name="T9" fmla="*/ 2147483646 h 28"/>
                  <a:gd name="T10" fmla="*/ 2147483646 w 18"/>
                  <a:gd name="T11" fmla="*/ 2147483646 h 28"/>
                  <a:gd name="T12" fmla="*/ 2147483646 w 18"/>
                  <a:gd name="T13" fmla="*/ 0 h 28"/>
                  <a:gd name="T14" fmla="*/ 2147483646 w 18"/>
                  <a:gd name="T15" fmla="*/ 2147483646 h 28"/>
                  <a:gd name="T16" fmla="*/ 2147483646 w 18"/>
                  <a:gd name="T17" fmla="*/ 2147483646 h 28"/>
                  <a:gd name="T18" fmla="*/ 2147483646 w 18"/>
                  <a:gd name="T19" fmla="*/ 2147483646 h 28"/>
                  <a:gd name="T20" fmla="*/ 2147483646 w 18"/>
                  <a:gd name="T21" fmla="*/ 2147483646 h 28"/>
                  <a:gd name="T22" fmla="*/ 2147483646 w 18"/>
                  <a:gd name="T23" fmla="*/ 2147483646 h 28"/>
                  <a:gd name="T24" fmla="*/ 2147483646 w 18"/>
                  <a:gd name="T25" fmla="*/ 2147483646 h 28"/>
                  <a:gd name="T26" fmla="*/ 2147483646 w 18"/>
                  <a:gd name="T27" fmla="*/ 2147483646 h 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28"/>
                  <a:gd name="T44" fmla="*/ 18 w 18"/>
                  <a:gd name="T45" fmla="*/ 28 h 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28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7" y="21"/>
                      <a:pt x="9" y="27"/>
                    </a:cubicBezTo>
                    <a:cubicBezTo>
                      <a:pt x="9" y="27"/>
                      <a:pt x="9" y="28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1" y="21"/>
                      <a:pt x="18" y="13"/>
                      <a:pt x="18" y="9"/>
                    </a:cubicBezTo>
                    <a:cubicBezTo>
                      <a:pt x="18" y="4"/>
                      <a:pt x="14" y="0"/>
                      <a:pt x="9" y="0"/>
                    </a:cubicBezTo>
                    <a:close/>
                    <a:moveTo>
                      <a:pt x="9" y="15"/>
                    </a:moveTo>
                    <a:cubicBezTo>
                      <a:pt x="5" y="15"/>
                      <a:pt x="2" y="12"/>
                      <a:pt x="2" y="8"/>
                    </a:cubicBezTo>
                    <a:cubicBezTo>
                      <a:pt x="2" y="5"/>
                      <a:pt x="5" y="1"/>
                      <a:pt x="9" y="1"/>
                    </a:cubicBezTo>
                    <a:cubicBezTo>
                      <a:pt x="13" y="1"/>
                      <a:pt x="16" y="5"/>
                      <a:pt x="16" y="8"/>
                    </a:cubicBezTo>
                    <a:cubicBezTo>
                      <a:pt x="16" y="12"/>
                      <a:pt x="13" y="15"/>
                      <a:pt x="9" y="15"/>
                    </a:cubicBezTo>
                    <a:close/>
                    <a:moveTo>
                      <a:pt x="9" y="15"/>
                    </a:moveTo>
                    <a:cubicBezTo>
                      <a:pt x="9" y="15"/>
                      <a:pt x="9" y="15"/>
                      <a:pt x="9" y="1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</a:rPr>
                  <a:t>      </a:t>
                </a:r>
              </a:p>
            </p:txBody>
          </p:sp>
        </p:grpSp>
        <p:sp>
          <p:nvSpPr>
            <p:cNvPr id="11" name="TextBox 10285"/>
            <p:cNvSpPr txBox="1">
              <a:spLocks noChangeArrowheads="1"/>
            </p:cNvSpPr>
            <p:nvPr/>
          </p:nvSpPr>
          <p:spPr bwMode="auto">
            <a:xfrm>
              <a:off x="9515297" y="4380992"/>
              <a:ext cx="23916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2</a:t>
              </a:r>
            </a:p>
          </p:txBody>
        </p:sp>
      </p:grpSp>
      <p:sp>
        <p:nvSpPr>
          <p:cNvPr id="15" name="Rechthoek 9"/>
          <p:cNvSpPr/>
          <p:nvPr/>
        </p:nvSpPr>
        <p:spPr>
          <a:xfrm>
            <a:off x="194345" y="1637002"/>
            <a:ext cx="5126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1" kern="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Locations Middle East, Asia &amp; Australia           </a:t>
            </a:r>
          </a:p>
        </p:txBody>
      </p:sp>
      <p:sp>
        <p:nvSpPr>
          <p:cNvPr id="16" name="TextBox 2836"/>
          <p:cNvSpPr txBox="1">
            <a:spLocks noChangeArrowheads="1"/>
          </p:cNvSpPr>
          <p:nvPr/>
        </p:nvSpPr>
        <p:spPr bwMode="gray">
          <a:xfrm>
            <a:off x="405798" y="2073273"/>
            <a:ext cx="2486025" cy="376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lang="en-US" altLang="en-US" sz="14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China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marL="179388" lvl="0" indent="-179388">
              <a:buClr>
                <a:schemeClr val="tx2"/>
              </a:buClr>
              <a:buSzPct val="70000"/>
              <a:defRPr/>
            </a:pPr>
            <a:r>
              <a:rPr lang="en-US" altLang="en-US" sz="11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	Xiamen</a:t>
            </a:r>
          </a:p>
          <a:p>
            <a:pPr marL="179388" lvl="0" indent="-179388">
              <a:buClr>
                <a:schemeClr val="tx2"/>
              </a:buClr>
              <a:buSzPct val="70000"/>
              <a:defRPr/>
            </a:pPr>
            <a:r>
              <a:rPr lang="en-US" altLang="en-US" sz="11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	</a:t>
            </a:r>
            <a:r>
              <a:rPr lang="en-US" altLang="en-US" sz="1100" kern="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Xinhui</a:t>
            </a: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/>
            </a:r>
            <a:b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endParaRPr kumimoji="0" lang="en-US" altLang="en-US" sz="1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lang="en-US" altLang="en-US" sz="14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India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buClr>
                <a:srgbClr val="002897"/>
              </a:buClr>
              <a:buSzPct val="70000"/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2.	</a:t>
            </a:r>
            <a:r>
              <a:rPr lang="en-US" altLang="en-US" sz="11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Bangalore</a:t>
            </a: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None/>
              <a:tabLst/>
              <a:defRPr/>
            </a:pPr>
            <a:endParaRPr kumimoji="0" lang="en-US" altLang="en-US" sz="1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lang="en-US" altLang="en-US" sz="14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Singapore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marL="0" indent="0">
              <a:buSzPct val="100000"/>
              <a:defRPr/>
            </a:pPr>
            <a:r>
              <a:rPr lang="en-US" altLang="en-US" sz="1100" kern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Singapore</a:t>
            </a:r>
            <a:endParaRPr lang="en-US" altLang="en-US" sz="1100" kern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228600" indent="-228600">
              <a:buSzPct val="100000"/>
              <a:buAutoNum type="arabicPeriod" startAt="4"/>
              <a:defRPr/>
            </a:pPr>
            <a:endParaRPr lang="en-US" altLang="en-US" sz="1100" kern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179388" lvl="0">
              <a:buClr>
                <a:schemeClr val="tx2"/>
              </a:buClr>
              <a:buSzPct val="70000"/>
              <a:defRPr/>
            </a:pPr>
            <a:r>
              <a:rPr lang="en-US" altLang="en-US" sz="14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Zealand</a:t>
            </a:r>
          </a:p>
          <a:p>
            <a:pPr marL="179388" lvl="0">
              <a:buSzPct val="100000"/>
              <a:defRPr/>
            </a:pPr>
            <a:r>
              <a:rPr lang="en-US" altLang="en-US" sz="11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4</a:t>
            </a:r>
            <a:r>
              <a:rPr lang="en-US" altLang="en-US" sz="1100" kern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</a:t>
            </a:r>
            <a:r>
              <a:rPr lang="en-US" altLang="en-US" sz="11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	Napier</a:t>
            </a:r>
          </a:p>
          <a:p>
            <a:pPr marL="0" indent="0">
              <a:buSzPct val="100000"/>
              <a:defRPr/>
            </a:pPr>
            <a:endParaRPr lang="en-US" altLang="en-US" sz="1100" kern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228600" indent="-228600">
              <a:buSzPct val="100000"/>
              <a:buAutoNum type="arabicPeriod" startAt="4"/>
              <a:defRPr/>
            </a:pPr>
            <a:endParaRPr lang="en-US" altLang="en-US" sz="1100" kern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buSzPct val="100000"/>
              <a:defRPr/>
            </a:pPr>
            <a:endParaRPr lang="en-US" altLang="en-US" sz="1100" kern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179388" marR="0" lvl="0" indent="-1793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altLang="en-US" sz="1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800622" y="3698361"/>
            <a:ext cx="232756" cy="358773"/>
            <a:chOff x="9051322" y="3068688"/>
            <a:chExt cx="232756" cy="358773"/>
          </a:xfrm>
        </p:grpSpPr>
        <p:grpSp>
          <p:nvGrpSpPr>
            <p:cNvPr id="18" name="Group 887"/>
            <p:cNvGrpSpPr>
              <a:grpSpLocks/>
            </p:cNvGrpSpPr>
            <p:nvPr/>
          </p:nvGrpSpPr>
          <p:grpSpPr bwMode="auto">
            <a:xfrm>
              <a:off x="9064476" y="3068688"/>
              <a:ext cx="217487" cy="358773"/>
              <a:chOff x="2703312" y="3936450"/>
              <a:chExt cx="216961" cy="358624"/>
            </a:xfrm>
          </p:grpSpPr>
          <p:grpSp>
            <p:nvGrpSpPr>
              <p:cNvPr id="20" name="Group 888"/>
              <p:cNvGrpSpPr>
                <a:grpSpLocks/>
              </p:cNvGrpSpPr>
              <p:nvPr/>
            </p:nvGrpSpPr>
            <p:grpSpPr bwMode="auto">
              <a:xfrm>
                <a:off x="2703312" y="3982336"/>
                <a:ext cx="205949" cy="312738"/>
                <a:chOff x="1750684" y="3319072"/>
                <a:chExt cx="205949" cy="312738"/>
              </a:xfrm>
            </p:grpSpPr>
            <p:sp>
              <p:nvSpPr>
                <p:cNvPr id="24" name="Oval 429"/>
                <p:cNvSpPr>
                  <a:spLocks noChangeArrowheads="1"/>
                </p:cNvSpPr>
                <p:nvPr/>
              </p:nvSpPr>
              <p:spPr bwMode="auto">
                <a:xfrm>
                  <a:off x="1768991" y="3331276"/>
                  <a:ext cx="169336" cy="16933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5" name="Freeform 428"/>
                <p:cNvSpPr>
                  <a:spLocks noEditPoints="1"/>
                </p:cNvSpPr>
                <p:nvPr/>
              </p:nvSpPr>
              <p:spPr bwMode="auto">
                <a:xfrm>
                  <a:off x="1750684" y="3319072"/>
                  <a:ext cx="205949" cy="312738"/>
                </a:xfrm>
                <a:custGeom>
                  <a:avLst/>
                  <a:gdLst>
                    <a:gd name="T0" fmla="*/ 2147483646 w 18"/>
                    <a:gd name="T1" fmla="*/ 0 h 28"/>
                    <a:gd name="T2" fmla="*/ 0 w 18"/>
                    <a:gd name="T3" fmla="*/ 2147483646 h 28"/>
                    <a:gd name="T4" fmla="*/ 2147483646 w 18"/>
                    <a:gd name="T5" fmla="*/ 2147483646 h 28"/>
                    <a:gd name="T6" fmla="*/ 2147483646 w 18"/>
                    <a:gd name="T7" fmla="*/ 2147483646 h 28"/>
                    <a:gd name="T8" fmla="*/ 2147483646 w 18"/>
                    <a:gd name="T9" fmla="*/ 2147483646 h 28"/>
                    <a:gd name="T10" fmla="*/ 2147483646 w 18"/>
                    <a:gd name="T11" fmla="*/ 2147483646 h 28"/>
                    <a:gd name="T12" fmla="*/ 2147483646 w 18"/>
                    <a:gd name="T13" fmla="*/ 0 h 28"/>
                    <a:gd name="T14" fmla="*/ 2147483646 w 18"/>
                    <a:gd name="T15" fmla="*/ 2147483646 h 28"/>
                    <a:gd name="T16" fmla="*/ 2147483646 w 18"/>
                    <a:gd name="T17" fmla="*/ 2147483646 h 28"/>
                    <a:gd name="T18" fmla="*/ 2147483646 w 18"/>
                    <a:gd name="T19" fmla="*/ 2147483646 h 28"/>
                    <a:gd name="T20" fmla="*/ 2147483646 w 18"/>
                    <a:gd name="T21" fmla="*/ 2147483646 h 28"/>
                    <a:gd name="T22" fmla="*/ 2147483646 w 18"/>
                    <a:gd name="T23" fmla="*/ 2147483646 h 28"/>
                    <a:gd name="T24" fmla="*/ 2147483646 w 18"/>
                    <a:gd name="T25" fmla="*/ 2147483646 h 28"/>
                    <a:gd name="T26" fmla="*/ 2147483646 w 18"/>
                    <a:gd name="T27" fmla="*/ 2147483646 h 2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8"/>
                    <a:gd name="T43" fmla="*/ 0 h 28"/>
                    <a:gd name="T44" fmla="*/ 18 w 18"/>
                    <a:gd name="T45" fmla="*/ 28 h 2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8" h="28">
                      <a:moveTo>
                        <a:pt x="9" y="0"/>
                      </a:move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13"/>
                        <a:pt x="7" y="21"/>
                        <a:pt x="9" y="27"/>
                      </a:cubicBezTo>
                      <a:cubicBezTo>
                        <a:pt x="9" y="27"/>
                        <a:pt x="9" y="28"/>
                        <a:pt x="9" y="27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11" y="21"/>
                        <a:pt x="18" y="13"/>
                        <a:pt x="18" y="9"/>
                      </a:cubicBezTo>
                      <a:cubicBezTo>
                        <a:pt x="18" y="4"/>
                        <a:pt x="14" y="0"/>
                        <a:pt x="9" y="0"/>
                      </a:cubicBezTo>
                      <a:close/>
                      <a:moveTo>
                        <a:pt x="9" y="15"/>
                      </a:moveTo>
                      <a:cubicBezTo>
                        <a:pt x="5" y="15"/>
                        <a:pt x="2" y="12"/>
                        <a:pt x="2" y="8"/>
                      </a:cubicBezTo>
                      <a:cubicBezTo>
                        <a:pt x="2" y="5"/>
                        <a:pt x="5" y="1"/>
                        <a:pt x="9" y="1"/>
                      </a:cubicBezTo>
                      <a:cubicBezTo>
                        <a:pt x="13" y="1"/>
                        <a:pt x="16" y="5"/>
                        <a:pt x="16" y="8"/>
                      </a:cubicBezTo>
                      <a:cubicBezTo>
                        <a:pt x="16" y="12"/>
                        <a:pt x="13" y="15"/>
                        <a:pt x="9" y="15"/>
                      </a:cubicBezTo>
                      <a:close/>
                      <a:moveTo>
                        <a:pt x="9" y="15"/>
                      </a:moveTo>
                      <a:cubicBezTo>
                        <a:pt x="9" y="15"/>
                        <a:pt x="9" y="15"/>
                        <a:pt x="9" y="15"/>
                      </a:cubicBezTo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rPr>
                    <a:t>      </a:t>
                  </a:r>
                </a:p>
              </p:txBody>
            </p:sp>
          </p:grpSp>
          <p:grpSp>
            <p:nvGrpSpPr>
              <p:cNvPr id="21" name="Group 889"/>
              <p:cNvGrpSpPr>
                <a:grpSpLocks/>
              </p:cNvGrpSpPr>
              <p:nvPr/>
            </p:nvGrpSpPr>
            <p:grpSpPr bwMode="auto">
              <a:xfrm>
                <a:off x="2841090" y="3936450"/>
                <a:ext cx="79183" cy="136011"/>
                <a:chOff x="2841090" y="3936450"/>
                <a:chExt cx="79183" cy="136011"/>
              </a:xfrm>
            </p:grpSpPr>
            <p:sp>
              <p:nvSpPr>
                <p:cNvPr id="22" name="Oval 754"/>
                <p:cNvSpPr/>
                <p:nvPr/>
              </p:nvSpPr>
              <p:spPr bwMode="gray">
                <a:xfrm>
                  <a:off x="2841090" y="3936450"/>
                  <a:ext cx="79183" cy="80928"/>
                </a:xfrm>
                <a:prstGeom prst="ellipse">
                  <a:avLst/>
                </a:prstGeom>
                <a:solidFill>
                  <a:srgbClr val="D90000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72000" rIns="72000" bIns="72000" anchor="ctr"/>
                <a:lstStyle>
                  <a:lvl1pPr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1100"/>
                    </a:spcBef>
                    <a:spcAft>
                      <a:spcPts val="0"/>
                    </a:spcAft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" name="TextBox 891"/>
                <p:cNvSpPr txBox="1">
                  <a:spLocks noChangeArrowheads="1"/>
                </p:cNvSpPr>
                <p:nvPr/>
              </p:nvSpPr>
              <p:spPr bwMode="gray">
                <a:xfrm flipH="1" flipV="1">
                  <a:off x="2851336" y="4026742"/>
                  <a:ext cx="58690" cy="4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2000" tIns="72000" rIns="72000" bIns="72000"/>
                <a:lstStyle>
                  <a:lvl1pPr defTabSz="822325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822325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822325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822325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822325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8223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8223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8223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8223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82232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tx2"/>
                    </a:buClr>
                    <a:buSzPct val="70000"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US" alt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rPr>
                    <a:t>*</a:t>
                  </a:r>
                  <a:endPara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9" name="TextBox 10285"/>
            <p:cNvSpPr txBox="1">
              <a:spLocks noChangeArrowheads="1"/>
            </p:cNvSpPr>
            <p:nvPr/>
          </p:nvSpPr>
          <p:spPr bwMode="auto">
            <a:xfrm>
              <a:off x="9051322" y="3097034"/>
              <a:ext cx="2327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1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418521" y="4256446"/>
            <a:ext cx="240772" cy="334611"/>
            <a:chOff x="9522220" y="4386176"/>
            <a:chExt cx="225880" cy="316946"/>
          </a:xfrm>
        </p:grpSpPr>
        <p:grpSp>
          <p:nvGrpSpPr>
            <p:cNvPr id="32" name="Group 788"/>
            <p:cNvGrpSpPr>
              <a:grpSpLocks/>
            </p:cNvGrpSpPr>
            <p:nvPr/>
          </p:nvGrpSpPr>
          <p:grpSpPr bwMode="auto">
            <a:xfrm>
              <a:off x="9525034" y="4390384"/>
              <a:ext cx="206375" cy="312738"/>
              <a:chOff x="1750684" y="3319072"/>
              <a:chExt cx="205949" cy="312738"/>
            </a:xfrm>
          </p:grpSpPr>
          <p:sp>
            <p:nvSpPr>
              <p:cNvPr id="34" name="Oval 429"/>
              <p:cNvSpPr>
                <a:spLocks noChangeArrowheads="1"/>
              </p:cNvSpPr>
              <p:nvPr/>
            </p:nvSpPr>
            <p:spPr bwMode="auto">
              <a:xfrm>
                <a:off x="1768991" y="3331276"/>
                <a:ext cx="169336" cy="1693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5" name="Freeform 428"/>
              <p:cNvSpPr>
                <a:spLocks noEditPoints="1"/>
              </p:cNvSpPr>
              <p:nvPr/>
            </p:nvSpPr>
            <p:spPr bwMode="auto">
              <a:xfrm>
                <a:off x="1750684" y="3319072"/>
                <a:ext cx="205949" cy="312738"/>
              </a:xfrm>
              <a:custGeom>
                <a:avLst/>
                <a:gdLst>
                  <a:gd name="T0" fmla="*/ 2147483646 w 18"/>
                  <a:gd name="T1" fmla="*/ 0 h 28"/>
                  <a:gd name="T2" fmla="*/ 0 w 18"/>
                  <a:gd name="T3" fmla="*/ 2147483646 h 28"/>
                  <a:gd name="T4" fmla="*/ 2147483646 w 18"/>
                  <a:gd name="T5" fmla="*/ 2147483646 h 28"/>
                  <a:gd name="T6" fmla="*/ 2147483646 w 18"/>
                  <a:gd name="T7" fmla="*/ 2147483646 h 28"/>
                  <a:gd name="T8" fmla="*/ 2147483646 w 18"/>
                  <a:gd name="T9" fmla="*/ 2147483646 h 28"/>
                  <a:gd name="T10" fmla="*/ 2147483646 w 18"/>
                  <a:gd name="T11" fmla="*/ 2147483646 h 28"/>
                  <a:gd name="T12" fmla="*/ 2147483646 w 18"/>
                  <a:gd name="T13" fmla="*/ 0 h 28"/>
                  <a:gd name="T14" fmla="*/ 2147483646 w 18"/>
                  <a:gd name="T15" fmla="*/ 2147483646 h 28"/>
                  <a:gd name="T16" fmla="*/ 2147483646 w 18"/>
                  <a:gd name="T17" fmla="*/ 2147483646 h 28"/>
                  <a:gd name="T18" fmla="*/ 2147483646 w 18"/>
                  <a:gd name="T19" fmla="*/ 2147483646 h 28"/>
                  <a:gd name="T20" fmla="*/ 2147483646 w 18"/>
                  <a:gd name="T21" fmla="*/ 2147483646 h 28"/>
                  <a:gd name="T22" fmla="*/ 2147483646 w 18"/>
                  <a:gd name="T23" fmla="*/ 2147483646 h 28"/>
                  <a:gd name="T24" fmla="*/ 2147483646 w 18"/>
                  <a:gd name="T25" fmla="*/ 2147483646 h 28"/>
                  <a:gd name="T26" fmla="*/ 2147483646 w 18"/>
                  <a:gd name="T27" fmla="*/ 2147483646 h 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28"/>
                  <a:gd name="T44" fmla="*/ 18 w 18"/>
                  <a:gd name="T45" fmla="*/ 28 h 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28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7" y="21"/>
                      <a:pt x="9" y="27"/>
                    </a:cubicBezTo>
                    <a:cubicBezTo>
                      <a:pt x="9" y="27"/>
                      <a:pt x="9" y="28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1" y="21"/>
                      <a:pt x="18" y="13"/>
                      <a:pt x="18" y="9"/>
                    </a:cubicBezTo>
                    <a:cubicBezTo>
                      <a:pt x="18" y="4"/>
                      <a:pt x="14" y="0"/>
                      <a:pt x="9" y="0"/>
                    </a:cubicBezTo>
                    <a:close/>
                    <a:moveTo>
                      <a:pt x="9" y="15"/>
                    </a:moveTo>
                    <a:cubicBezTo>
                      <a:pt x="5" y="15"/>
                      <a:pt x="2" y="12"/>
                      <a:pt x="2" y="8"/>
                    </a:cubicBezTo>
                    <a:cubicBezTo>
                      <a:pt x="2" y="5"/>
                      <a:pt x="5" y="1"/>
                      <a:pt x="9" y="1"/>
                    </a:cubicBezTo>
                    <a:cubicBezTo>
                      <a:pt x="13" y="1"/>
                      <a:pt x="16" y="5"/>
                      <a:pt x="16" y="8"/>
                    </a:cubicBezTo>
                    <a:cubicBezTo>
                      <a:pt x="16" y="12"/>
                      <a:pt x="13" y="15"/>
                      <a:pt x="9" y="15"/>
                    </a:cubicBezTo>
                    <a:close/>
                    <a:moveTo>
                      <a:pt x="9" y="15"/>
                    </a:moveTo>
                    <a:cubicBezTo>
                      <a:pt x="9" y="15"/>
                      <a:pt x="9" y="15"/>
                      <a:pt x="9" y="1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</a:rPr>
                  <a:t>      </a:t>
                </a:r>
              </a:p>
            </p:txBody>
          </p:sp>
        </p:grpSp>
        <p:sp>
          <p:nvSpPr>
            <p:cNvPr id="33" name="TextBox 10285"/>
            <p:cNvSpPr txBox="1">
              <a:spLocks noChangeArrowheads="1"/>
            </p:cNvSpPr>
            <p:nvPr/>
          </p:nvSpPr>
          <p:spPr bwMode="auto">
            <a:xfrm>
              <a:off x="9522220" y="4386176"/>
              <a:ext cx="225880" cy="204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800" kern="0" noProof="0" dirty="0">
                  <a:solidFill>
                    <a:schemeClr val="tx1"/>
                  </a:solidFill>
                  <a:latin typeface="+mn-lt"/>
                </a:rPr>
                <a:t>3</a:t>
              </a:r>
              <a:endPara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1150200" y="5527832"/>
            <a:ext cx="444352" cy="308577"/>
            <a:chOff x="10210400" y="3394232"/>
            <a:chExt cx="444352" cy="308577"/>
          </a:xfrm>
        </p:grpSpPr>
        <p:grpSp>
          <p:nvGrpSpPr>
            <p:cNvPr id="37" name="Group 1630"/>
            <p:cNvGrpSpPr>
              <a:grpSpLocks/>
            </p:cNvGrpSpPr>
            <p:nvPr/>
          </p:nvGrpSpPr>
          <p:grpSpPr bwMode="auto">
            <a:xfrm>
              <a:off x="10420701" y="3409121"/>
              <a:ext cx="204311" cy="293688"/>
              <a:chOff x="1750684" y="3319068"/>
              <a:chExt cx="205949" cy="312738"/>
            </a:xfrm>
          </p:grpSpPr>
          <p:sp>
            <p:nvSpPr>
              <p:cNvPr id="39" name="Oval 429"/>
              <p:cNvSpPr>
                <a:spLocks noChangeArrowheads="1"/>
              </p:cNvSpPr>
              <p:nvPr/>
            </p:nvSpPr>
            <p:spPr bwMode="auto">
              <a:xfrm>
                <a:off x="1768990" y="3324308"/>
                <a:ext cx="169336" cy="1693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0" name="Freeform 428"/>
              <p:cNvSpPr>
                <a:spLocks noEditPoints="1"/>
              </p:cNvSpPr>
              <p:nvPr/>
            </p:nvSpPr>
            <p:spPr bwMode="auto">
              <a:xfrm>
                <a:off x="1750684" y="3319068"/>
                <a:ext cx="205949" cy="312738"/>
              </a:xfrm>
              <a:custGeom>
                <a:avLst/>
                <a:gdLst>
                  <a:gd name="T0" fmla="*/ 2147483646 w 18"/>
                  <a:gd name="T1" fmla="*/ 0 h 28"/>
                  <a:gd name="T2" fmla="*/ 0 w 18"/>
                  <a:gd name="T3" fmla="*/ 2147483646 h 28"/>
                  <a:gd name="T4" fmla="*/ 2147483646 w 18"/>
                  <a:gd name="T5" fmla="*/ 2147483646 h 28"/>
                  <a:gd name="T6" fmla="*/ 2147483646 w 18"/>
                  <a:gd name="T7" fmla="*/ 2147483646 h 28"/>
                  <a:gd name="T8" fmla="*/ 2147483646 w 18"/>
                  <a:gd name="T9" fmla="*/ 2147483646 h 28"/>
                  <a:gd name="T10" fmla="*/ 2147483646 w 18"/>
                  <a:gd name="T11" fmla="*/ 2147483646 h 28"/>
                  <a:gd name="T12" fmla="*/ 2147483646 w 18"/>
                  <a:gd name="T13" fmla="*/ 0 h 28"/>
                  <a:gd name="T14" fmla="*/ 2147483646 w 18"/>
                  <a:gd name="T15" fmla="*/ 2147483646 h 28"/>
                  <a:gd name="T16" fmla="*/ 2147483646 w 18"/>
                  <a:gd name="T17" fmla="*/ 2147483646 h 28"/>
                  <a:gd name="T18" fmla="*/ 2147483646 w 18"/>
                  <a:gd name="T19" fmla="*/ 2147483646 h 28"/>
                  <a:gd name="T20" fmla="*/ 2147483646 w 18"/>
                  <a:gd name="T21" fmla="*/ 2147483646 h 28"/>
                  <a:gd name="T22" fmla="*/ 2147483646 w 18"/>
                  <a:gd name="T23" fmla="*/ 2147483646 h 28"/>
                  <a:gd name="T24" fmla="*/ 2147483646 w 18"/>
                  <a:gd name="T25" fmla="*/ 2147483646 h 28"/>
                  <a:gd name="T26" fmla="*/ 2147483646 w 18"/>
                  <a:gd name="T27" fmla="*/ 2147483646 h 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28"/>
                  <a:gd name="T44" fmla="*/ 18 w 18"/>
                  <a:gd name="T45" fmla="*/ 28 h 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28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7" y="21"/>
                      <a:pt x="9" y="27"/>
                    </a:cubicBezTo>
                    <a:cubicBezTo>
                      <a:pt x="9" y="27"/>
                      <a:pt x="9" y="28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1" y="21"/>
                      <a:pt x="18" y="13"/>
                      <a:pt x="18" y="9"/>
                    </a:cubicBezTo>
                    <a:cubicBezTo>
                      <a:pt x="18" y="4"/>
                      <a:pt x="14" y="0"/>
                      <a:pt x="9" y="0"/>
                    </a:cubicBezTo>
                    <a:close/>
                    <a:moveTo>
                      <a:pt x="9" y="15"/>
                    </a:moveTo>
                    <a:cubicBezTo>
                      <a:pt x="5" y="15"/>
                      <a:pt x="2" y="12"/>
                      <a:pt x="2" y="8"/>
                    </a:cubicBezTo>
                    <a:cubicBezTo>
                      <a:pt x="2" y="5"/>
                      <a:pt x="5" y="1"/>
                      <a:pt x="9" y="1"/>
                    </a:cubicBezTo>
                    <a:cubicBezTo>
                      <a:pt x="13" y="1"/>
                      <a:pt x="16" y="5"/>
                      <a:pt x="16" y="8"/>
                    </a:cubicBezTo>
                    <a:cubicBezTo>
                      <a:pt x="16" y="12"/>
                      <a:pt x="13" y="15"/>
                      <a:pt x="9" y="15"/>
                    </a:cubicBezTo>
                    <a:close/>
                    <a:moveTo>
                      <a:pt x="9" y="15"/>
                    </a:moveTo>
                    <a:cubicBezTo>
                      <a:pt x="9" y="15"/>
                      <a:pt x="9" y="15"/>
                      <a:pt x="9" y="1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     </a:t>
                </a:r>
              </a:p>
            </p:txBody>
          </p:sp>
        </p:grpSp>
        <p:sp>
          <p:nvSpPr>
            <p:cNvPr id="38" name="Rechthoek 87"/>
            <p:cNvSpPr/>
            <p:nvPr/>
          </p:nvSpPr>
          <p:spPr>
            <a:xfrm>
              <a:off x="10210400" y="3394232"/>
              <a:ext cx="44435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800" kern="0" dirty="0">
                  <a:solidFill>
                    <a:srgbClr val="66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       </a:t>
              </a:r>
              <a:r>
                <a:rPr lang="en-US" altLang="en-US" sz="800" kern="0" dirty="0">
                  <a:latin typeface="Arial" panose="020B0604020202020204" pitchFamily="34" charset="0"/>
                  <a:ea typeface="ＭＳ Ｐゴシック" panose="020B0600070205080204" pitchFamily="34" charset="-128"/>
                </a:rPr>
                <a:t>4</a:t>
              </a:r>
              <a:endParaRPr lang="nl-NL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4822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Manufacturing and distribution sites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Protection and Connection (EPPC)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0F7C878-2F48-47C1-A60E-F6C764D931DE}" type="datetime4">
              <a:rPr lang="en-US" smtClean="0"/>
              <a:t>April 5,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3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4429" y="1715282"/>
            <a:ext cx="3515143" cy="449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hthoek 9"/>
          <p:cNvSpPr/>
          <p:nvPr/>
        </p:nvSpPr>
        <p:spPr>
          <a:xfrm>
            <a:off x="194345" y="1637002"/>
            <a:ext cx="2991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en-US" b="1" kern="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Locations  Americas          </a:t>
            </a:r>
          </a:p>
        </p:txBody>
      </p:sp>
      <p:sp>
        <p:nvSpPr>
          <p:cNvPr id="15" name="TextBox 2836"/>
          <p:cNvSpPr txBox="1">
            <a:spLocks noChangeArrowheads="1"/>
          </p:cNvSpPr>
          <p:nvPr/>
        </p:nvSpPr>
        <p:spPr bwMode="gray">
          <a:xfrm>
            <a:off x="405798" y="2073273"/>
            <a:ext cx="2486025" cy="376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lang="en-US" altLang="en-US" sz="14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USA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marL="0" lvl="0" indent="0">
              <a:buClr>
                <a:srgbClr val="002897"/>
              </a:buClr>
              <a:buSzPct val="70000"/>
              <a:defRPr/>
            </a:pPr>
            <a:r>
              <a:rPr lang="en-US" sz="1100" dirty="0">
                <a:latin typeface="+mn-lt"/>
              </a:rPr>
              <a:t>1. Senatobia</a:t>
            </a:r>
            <a:r>
              <a:rPr lang="en-US" altLang="en-US" sz="11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MS</a:t>
            </a:r>
          </a:p>
          <a:p>
            <a:pPr marL="0" lvl="0" indent="0">
              <a:buClr>
                <a:srgbClr val="002897"/>
              </a:buClr>
              <a:buSzPct val="70000"/>
              <a:defRPr/>
            </a:pPr>
            <a:r>
              <a:rPr lang="en-US" altLang="en-US" sz="1100" kern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   Richmond</a:t>
            </a:r>
            <a:r>
              <a:rPr lang="en-US" altLang="en-US" sz="11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VA</a:t>
            </a:r>
          </a:p>
          <a:p>
            <a:pPr marL="228600" lvl="0" indent="-228600">
              <a:buClr>
                <a:srgbClr val="002897"/>
              </a:buClr>
              <a:buSzPct val="70000"/>
              <a:buAutoNum type="arabicPeriod"/>
              <a:defRPr/>
            </a:pPr>
            <a:endParaRPr lang="en-US" altLang="en-US" sz="1100" kern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lvl="0" indent="0">
              <a:buClr>
                <a:srgbClr val="002897"/>
              </a:buClr>
              <a:buSzPct val="70000"/>
              <a:defRPr/>
            </a:pPr>
            <a:r>
              <a:rPr lang="en-US" altLang="en-US" sz="14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Canada</a:t>
            </a:r>
          </a:p>
          <a:p>
            <a:pPr marL="0" lvl="0" indent="0">
              <a:buClr>
                <a:srgbClr val="002897"/>
              </a:buClr>
              <a:buSzPct val="70000"/>
              <a:defRPr/>
            </a:pPr>
            <a:r>
              <a:rPr lang="en-US" altLang="en-US" sz="11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</a:t>
            </a:r>
            <a:r>
              <a:rPr lang="en-US" altLang="en-US" sz="1100" kern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en-US" altLang="en-US" sz="11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Saint-Laurent</a:t>
            </a: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None/>
              <a:tabLst/>
              <a:defRPr/>
            </a:pPr>
            <a:endParaRPr kumimoji="0" lang="en-US" altLang="en-US" sz="1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lang="en-US" altLang="en-US" sz="14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Brazil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lvl="0">
              <a:buClr>
                <a:schemeClr val="tx2"/>
              </a:buClr>
              <a:buSzPct val="70000"/>
              <a:defRPr/>
            </a:pPr>
            <a:r>
              <a:rPr lang="en-US" altLang="en-US" sz="11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</a:t>
            </a:r>
            <a:r>
              <a:rPr lang="en-US" altLang="en-US" sz="1100" kern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</a:t>
            </a:r>
            <a:r>
              <a:rPr lang="en-US" altLang="en-US" sz="11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	Sorocaba</a:t>
            </a: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None/>
              <a:tabLst/>
              <a:defRPr/>
            </a:pPr>
            <a:endParaRPr kumimoji="0" lang="en-US" altLang="en-US" sz="1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marL="0" indent="0">
              <a:buSzPct val="100000"/>
              <a:defRPr/>
            </a:pPr>
            <a:endParaRPr lang="en-US" altLang="en-US" sz="1100" kern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buSzPct val="100000"/>
              <a:defRPr/>
            </a:pPr>
            <a:endParaRPr lang="en-US" altLang="en-US" sz="1100" kern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179388" marR="0" lvl="0" indent="-1793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altLang="en-US" sz="1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9252377" y="4837166"/>
            <a:ext cx="240772" cy="322130"/>
            <a:chOff x="9515297" y="4380992"/>
            <a:chExt cx="240772" cy="322130"/>
          </a:xfrm>
        </p:grpSpPr>
        <p:grpSp>
          <p:nvGrpSpPr>
            <p:cNvPr id="22" name="Group 788"/>
            <p:cNvGrpSpPr>
              <a:grpSpLocks/>
            </p:cNvGrpSpPr>
            <p:nvPr/>
          </p:nvGrpSpPr>
          <p:grpSpPr bwMode="auto">
            <a:xfrm>
              <a:off x="9525034" y="4390384"/>
              <a:ext cx="206375" cy="312738"/>
              <a:chOff x="1750684" y="3319072"/>
              <a:chExt cx="205949" cy="312738"/>
            </a:xfrm>
          </p:grpSpPr>
          <p:sp>
            <p:nvSpPr>
              <p:cNvPr id="24" name="Oval 429"/>
              <p:cNvSpPr>
                <a:spLocks noChangeArrowheads="1"/>
              </p:cNvSpPr>
              <p:nvPr/>
            </p:nvSpPr>
            <p:spPr bwMode="auto">
              <a:xfrm>
                <a:off x="1768991" y="3331276"/>
                <a:ext cx="169336" cy="1693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5" name="Freeform 428"/>
              <p:cNvSpPr>
                <a:spLocks noEditPoints="1"/>
              </p:cNvSpPr>
              <p:nvPr/>
            </p:nvSpPr>
            <p:spPr bwMode="auto">
              <a:xfrm>
                <a:off x="1750684" y="3319072"/>
                <a:ext cx="205949" cy="312738"/>
              </a:xfrm>
              <a:custGeom>
                <a:avLst/>
                <a:gdLst>
                  <a:gd name="T0" fmla="*/ 2147483646 w 18"/>
                  <a:gd name="T1" fmla="*/ 0 h 28"/>
                  <a:gd name="T2" fmla="*/ 0 w 18"/>
                  <a:gd name="T3" fmla="*/ 2147483646 h 28"/>
                  <a:gd name="T4" fmla="*/ 2147483646 w 18"/>
                  <a:gd name="T5" fmla="*/ 2147483646 h 28"/>
                  <a:gd name="T6" fmla="*/ 2147483646 w 18"/>
                  <a:gd name="T7" fmla="*/ 2147483646 h 28"/>
                  <a:gd name="T8" fmla="*/ 2147483646 w 18"/>
                  <a:gd name="T9" fmla="*/ 2147483646 h 28"/>
                  <a:gd name="T10" fmla="*/ 2147483646 w 18"/>
                  <a:gd name="T11" fmla="*/ 2147483646 h 28"/>
                  <a:gd name="T12" fmla="*/ 2147483646 w 18"/>
                  <a:gd name="T13" fmla="*/ 0 h 28"/>
                  <a:gd name="T14" fmla="*/ 2147483646 w 18"/>
                  <a:gd name="T15" fmla="*/ 2147483646 h 28"/>
                  <a:gd name="T16" fmla="*/ 2147483646 w 18"/>
                  <a:gd name="T17" fmla="*/ 2147483646 h 28"/>
                  <a:gd name="T18" fmla="*/ 2147483646 w 18"/>
                  <a:gd name="T19" fmla="*/ 2147483646 h 28"/>
                  <a:gd name="T20" fmla="*/ 2147483646 w 18"/>
                  <a:gd name="T21" fmla="*/ 2147483646 h 28"/>
                  <a:gd name="T22" fmla="*/ 2147483646 w 18"/>
                  <a:gd name="T23" fmla="*/ 2147483646 h 28"/>
                  <a:gd name="T24" fmla="*/ 2147483646 w 18"/>
                  <a:gd name="T25" fmla="*/ 2147483646 h 28"/>
                  <a:gd name="T26" fmla="*/ 2147483646 w 18"/>
                  <a:gd name="T27" fmla="*/ 2147483646 h 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28"/>
                  <a:gd name="T44" fmla="*/ 18 w 18"/>
                  <a:gd name="T45" fmla="*/ 28 h 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28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7" y="21"/>
                      <a:pt x="9" y="27"/>
                    </a:cubicBezTo>
                    <a:cubicBezTo>
                      <a:pt x="9" y="27"/>
                      <a:pt x="9" y="28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1" y="21"/>
                      <a:pt x="18" y="13"/>
                      <a:pt x="18" y="9"/>
                    </a:cubicBezTo>
                    <a:cubicBezTo>
                      <a:pt x="18" y="4"/>
                      <a:pt x="14" y="0"/>
                      <a:pt x="9" y="0"/>
                    </a:cubicBezTo>
                    <a:close/>
                    <a:moveTo>
                      <a:pt x="9" y="15"/>
                    </a:moveTo>
                    <a:cubicBezTo>
                      <a:pt x="5" y="15"/>
                      <a:pt x="2" y="12"/>
                      <a:pt x="2" y="8"/>
                    </a:cubicBezTo>
                    <a:cubicBezTo>
                      <a:pt x="2" y="5"/>
                      <a:pt x="5" y="1"/>
                      <a:pt x="9" y="1"/>
                    </a:cubicBezTo>
                    <a:cubicBezTo>
                      <a:pt x="13" y="1"/>
                      <a:pt x="16" y="5"/>
                      <a:pt x="16" y="8"/>
                    </a:cubicBezTo>
                    <a:cubicBezTo>
                      <a:pt x="16" y="12"/>
                      <a:pt x="13" y="15"/>
                      <a:pt x="9" y="15"/>
                    </a:cubicBezTo>
                    <a:close/>
                    <a:moveTo>
                      <a:pt x="9" y="15"/>
                    </a:moveTo>
                    <a:cubicBezTo>
                      <a:pt x="9" y="15"/>
                      <a:pt x="9" y="15"/>
                      <a:pt x="9" y="1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</a:rPr>
                  <a:t>      </a:t>
                </a:r>
              </a:p>
            </p:txBody>
          </p:sp>
        </p:grpSp>
        <p:sp>
          <p:nvSpPr>
            <p:cNvPr id="23" name="TextBox 10285"/>
            <p:cNvSpPr txBox="1">
              <a:spLocks noChangeArrowheads="1"/>
            </p:cNvSpPr>
            <p:nvPr/>
          </p:nvSpPr>
          <p:spPr bwMode="auto">
            <a:xfrm>
              <a:off x="9515297" y="4380992"/>
              <a:ext cx="240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800" kern="0" noProof="0" dirty="0">
                  <a:solidFill>
                    <a:schemeClr val="tx1"/>
                  </a:solidFill>
                  <a:latin typeface="+mn-lt"/>
                </a:rPr>
                <a:t>3</a:t>
              </a:r>
              <a:endPara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630012" y="3099025"/>
            <a:ext cx="239168" cy="321531"/>
            <a:chOff x="7403670" y="3014057"/>
            <a:chExt cx="239168" cy="321531"/>
          </a:xfrm>
        </p:grpSpPr>
        <p:grpSp>
          <p:nvGrpSpPr>
            <p:cNvPr id="27" name="Group 836"/>
            <p:cNvGrpSpPr>
              <a:grpSpLocks/>
            </p:cNvGrpSpPr>
            <p:nvPr/>
          </p:nvGrpSpPr>
          <p:grpSpPr bwMode="auto">
            <a:xfrm>
              <a:off x="7416370" y="3022850"/>
              <a:ext cx="204788" cy="312738"/>
              <a:chOff x="1750684" y="3319072"/>
              <a:chExt cx="205949" cy="312738"/>
            </a:xfrm>
          </p:grpSpPr>
          <p:sp>
            <p:nvSpPr>
              <p:cNvPr id="29" name="Oval 429"/>
              <p:cNvSpPr>
                <a:spLocks noChangeArrowheads="1"/>
              </p:cNvSpPr>
              <p:nvPr/>
            </p:nvSpPr>
            <p:spPr bwMode="auto">
              <a:xfrm>
                <a:off x="1768991" y="3331276"/>
                <a:ext cx="169336" cy="1693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0" name="Freeform 428"/>
              <p:cNvSpPr>
                <a:spLocks noEditPoints="1"/>
              </p:cNvSpPr>
              <p:nvPr/>
            </p:nvSpPr>
            <p:spPr bwMode="auto">
              <a:xfrm>
                <a:off x="1750684" y="3319072"/>
                <a:ext cx="205949" cy="312738"/>
              </a:xfrm>
              <a:custGeom>
                <a:avLst/>
                <a:gdLst>
                  <a:gd name="T0" fmla="*/ 2147483646 w 18"/>
                  <a:gd name="T1" fmla="*/ 0 h 28"/>
                  <a:gd name="T2" fmla="*/ 0 w 18"/>
                  <a:gd name="T3" fmla="*/ 2147483646 h 28"/>
                  <a:gd name="T4" fmla="*/ 2147483646 w 18"/>
                  <a:gd name="T5" fmla="*/ 2147483646 h 28"/>
                  <a:gd name="T6" fmla="*/ 2147483646 w 18"/>
                  <a:gd name="T7" fmla="*/ 2147483646 h 28"/>
                  <a:gd name="T8" fmla="*/ 2147483646 w 18"/>
                  <a:gd name="T9" fmla="*/ 2147483646 h 28"/>
                  <a:gd name="T10" fmla="*/ 2147483646 w 18"/>
                  <a:gd name="T11" fmla="*/ 2147483646 h 28"/>
                  <a:gd name="T12" fmla="*/ 2147483646 w 18"/>
                  <a:gd name="T13" fmla="*/ 0 h 28"/>
                  <a:gd name="T14" fmla="*/ 2147483646 w 18"/>
                  <a:gd name="T15" fmla="*/ 2147483646 h 28"/>
                  <a:gd name="T16" fmla="*/ 2147483646 w 18"/>
                  <a:gd name="T17" fmla="*/ 2147483646 h 28"/>
                  <a:gd name="T18" fmla="*/ 2147483646 w 18"/>
                  <a:gd name="T19" fmla="*/ 2147483646 h 28"/>
                  <a:gd name="T20" fmla="*/ 2147483646 w 18"/>
                  <a:gd name="T21" fmla="*/ 2147483646 h 28"/>
                  <a:gd name="T22" fmla="*/ 2147483646 w 18"/>
                  <a:gd name="T23" fmla="*/ 2147483646 h 28"/>
                  <a:gd name="T24" fmla="*/ 2147483646 w 18"/>
                  <a:gd name="T25" fmla="*/ 2147483646 h 28"/>
                  <a:gd name="T26" fmla="*/ 2147483646 w 18"/>
                  <a:gd name="T27" fmla="*/ 2147483646 h 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28"/>
                  <a:gd name="T44" fmla="*/ 18 w 18"/>
                  <a:gd name="T45" fmla="*/ 28 h 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28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7" y="21"/>
                      <a:pt x="9" y="27"/>
                    </a:cubicBezTo>
                    <a:cubicBezTo>
                      <a:pt x="9" y="27"/>
                      <a:pt x="9" y="28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1" y="21"/>
                      <a:pt x="18" y="13"/>
                      <a:pt x="18" y="9"/>
                    </a:cubicBezTo>
                    <a:cubicBezTo>
                      <a:pt x="18" y="4"/>
                      <a:pt x="14" y="0"/>
                      <a:pt x="9" y="0"/>
                    </a:cubicBezTo>
                    <a:close/>
                    <a:moveTo>
                      <a:pt x="9" y="15"/>
                    </a:moveTo>
                    <a:cubicBezTo>
                      <a:pt x="5" y="15"/>
                      <a:pt x="2" y="12"/>
                      <a:pt x="2" y="8"/>
                    </a:cubicBezTo>
                    <a:cubicBezTo>
                      <a:pt x="2" y="5"/>
                      <a:pt x="5" y="1"/>
                      <a:pt x="9" y="1"/>
                    </a:cubicBezTo>
                    <a:cubicBezTo>
                      <a:pt x="13" y="1"/>
                      <a:pt x="16" y="5"/>
                      <a:pt x="16" y="8"/>
                    </a:cubicBezTo>
                    <a:cubicBezTo>
                      <a:pt x="16" y="12"/>
                      <a:pt x="13" y="15"/>
                      <a:pt x="9" y="15"/>
                    </a:cubicBezTo>
                    <a:close/>
                    <a:moveTo>
                      <a:pt x="9" y="15"/>
                    </a:moveTo>
                    <a:cubicBezTo>
                      <a:pt x="9" y="15"/>
                      <a:pt x="9" y="15"/>
                      <a:pt x="9" y="1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     </a:t>
                </a:r>
              </a:p>
            </p:txBody>
          </p:sp>
        </p:grpSp>
        <p:sp>
          <p:nvSpPr>
            <p:cNvPr id="28" name="TextBox 10285"/>
            <p:cNvSpPr txBox="1">
              <a:spLocks noChangeArrowheads="1"/>
            </p:cNvSpPr>
            <p:nvPr/>
          </p:nvSpPr>
          <p:spPr bwMode="auto">
            <a:xfrm>
              <a:off x="7403670" y="3014057"/>
              <a:ext cx="23916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800" kern="0" dirty="0">
                  <a:solidFill>
                    <a:schemeClr val="tx1"/>
                  </a:solidFill>
                  <a:latin typeface="+mn-lt"/>
                </a:rPr>
                <a:t>2</a:t>
              </a:r>
              <a:endPara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328077" y="3328366"/>
            <a:ext cx="232756" cy="358773"/>
            <a:chOff x="9051322" y="3068688"/>
            <a:chExt cx="232756" cy="358773"/>
          </a:xfrm>
        </p:grpSpPr>
        <p:grpSp>
          <p:nvGrpSpPr>
            <p:cNvPr id="41" name="Group 887"/>
            <p:cNvGrpSpPr>
              <a:grpSpLocks/>
            </p:cNvGrpSpPr>
            <p:nvPr/>
          </p:nvGrpSpPr>
          <p:grpSpPr bwMode="auto">
            <a:xfrm>
              <a:off x="9064476" y="3068688"/>
              <a:ext cx="217487" cy="358773"/>
              <a:chOff x="2703312" y="3936450"/>
              <a:chExt cx="216961" cy="358624"/>
            </a:xfrm>
          </p:grpSpPr>
          <p:grpSp>
            <p:nvGrpSpPr>
              <p:cNvPr id="43" name="Group 888"/>
              <p:cNvGrpSpPr>
                <a:grpSpLocks/>
              </p:cNvGrpSpPr>
              <p:nvPr/>
            </p:nvGrpSpPr>
            <p:grpSpPr bwMode="auto">
              <a:xfrm>
                <a:off x="2703312" y="3982336"/>
                <a:ext cx="205949" cy="312738"/>
                <a:chOff x="1750684" y="3319072"/>
                <a:chExt cx="205949" cy="312738"/>
              </a:xfrm>
            </p:grpSpPr>
            <p:sp>
              <p:nvSpPr>
                <p:cNvPr id="47" name="Oval 429"/>
                <p:cNvSpPr>
                  <a:spLocks noChangeArrowheads="1"/>
                </p:cNvSpPr>
                <p:nvPr/>
              </p:nvSpPr>
              <p:spPr bwMode="auto">
                <a:xfrm>
                  <a:off x="1768991" y="3331276"/>
                  <a:ext cx="169336" cy="16933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8" name="Freeform 428"/>
                <p:cNvSpPr>
                  <a:spLocks noEditPoints="1"/>
                </p:cNvSpPr>
                <p:nvPr/>
              </p:nvSpPr>
              <p:spPr bwMode="auto">
                <a:xfrm>
                  <a:off x="1750684" y="3319072"/>
                  <a:ext cx="205949" cy="312738"/>
                </a:xfrm>
                <a:custGeom>
                  <a:avLst/>
                  <a:gdLst>
                    <a:gd name="T0" fmla="*/ 2147483646 w 18"/>
                    <a:gd name="T1" fmla="*/ 0 h 28"/>
                    <a:gd name="T2" fmla="*/ 0 w 18"/>
                    <a:gd name="T3" fmla="*/ 2147483646 h 28"/>
                    <a:gd name="T4" fmla="*/ 2147483646 w 18"/>
                    <a:gd name="T5" fmla="*/ 2147483646 h 28"/>
                    <a:gd name="T6" fmla="*/ 2147483646 w 18"/>
                    <a:gd name="T7" fmla="*/ 2147483646 h 28"/>
                    <a:gd name="T8" fmla="*/ 2147483646 w 18"/>
                    <a:gd name="T9" fmla="*/ 2147483646 h 28"/>
                    <a:gd name="T10" fmla="*/ 2147483646 w 18"/>
                    <a:gd name="T11" fmla="*/ 2147483646 h 28"/>
                    <a:gd name="T12" fmla="*/ 2147483646 w 18"/>
                    <a:gd name="T13" fmla="*/ 0 h 28"/>
                    <a:gd name="T14" fmla="*/ 2147483646 w 18"/>
                    <a:gd name="T15" fmla="*/ 2147483646 h 28"/>
                    <a:gd name="T16" fmla="*/ 2147483646 w 18"/>
                    <a:gd name="T17" fmla="*/ 2147483646 h 28"/>
                    <a:gd name="T18" fmla="*/ 2147483646 w 18"/>
                    <a:gd name="T19" fmla="*/ 2147483646 h 28"/>
                    <a:gd name="T20" fmla="*/ 2147483646 w 18"/>
                    <a:gd name="T21" fmla="*/ 2147483646 h 28"/>
                    <a:gd name="T22" fmla="*/ 2147483646 w 18"/>
                    <a:gd name="T23" fmla="*/ 2147483646 h 28"/>
                    <a:gd name="T24" fmla="*/ 2147483646 w 18"/>
                    <a:gd name="T25" fmla="*/ 2147483646 h 28"/>
                    <a:gd name="T26" fmla="*/ 2147483646 w 18"/>
                    <a:gd name="T27" fmla="*/ 2147483646 h 2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8"/>
                    <a:gd name="T43" fmla="*/ 0 h 28"/>
                    <a:gd name="T44" fmla="*/ 18 w 18"/>
                    <a:gd name="T45" fmla="*/ 28 h 2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8" h="28">
                      <a:moveTo>
                        <a:pt x="9" y="0"/>
                      </a:move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13"/>
                        <a:pt x="7" y="21"/>
                        <a:pt x="9" y="27"/>
                      </a:cubicBezTo>
                      <a:cubicBezTo>
                        <a:pt x="9" y="27"/>
                        <a:pt x="9" y="28"/>
                        <a:pt x="9" y="27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11" y="21"/>
                        <a:pt x="18" y="13"/>
                        <a:pt x="18" y="9"/>
                      </a:cubicBezTo>
                      <a:cubicBezTo>
                        <a:pt x="18" y="4"/>
                        <a:pt x="14" y="0"/>
                        <a:pt x="9" y="0"/>
                      </a:cubicBezTo>
                      <a:close/>
                      <a:moveTo>
                        <a:pt x="9" y="15"/>
                      </a:moveTo>
                      <a:cubicBezTo>
                        <a:pt x="5" y="15"/>
                        <a:pt x="2" y="12"/>
                        <a:pt x="2" y="8"/>
                      </a:cubicBezTo>
                      <a:cubicBezTo>
                        <a:pt x="2" y="5"/>
                        <a:pt x="5" y="1"/>
                        <a:pt x="9" y="1"/>
                      </a:cubicBezTo>
                      <a:cubicBezTo>
                        <a:pt x="13" y="1"/>
                        <a:pt x="16" y="5"/>
                        <a:pt x="16" y="8"/>
                      </a:cubicBezTo>
                      <a:cubicBezTo>
                        <a:pt x="16" y="12"/>
                        <a:pt x="13" y="15"/>
                        <a:pt x="9" y="15"/>
                      </a:cubicBezTo>
                      <a:close/>
                      <a:moveTo>
                        <a:pt x="9" y="15"/>
                      </a:moveTo>
                      <a:cubicBezTo>
                        <a:pt x="9" y="15"/>
                        <a:pt x="9" y="15"/>
                        <a:pt x="9" y="15"/>
                      </a:cubicBezTo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rPr>
                    <a:t>      </a:t>
                  </a:r>
                </a:p>
              </p:txBody>
            </p:sp>
          </p:grpSp>
          <p:grpSp>
            <p:nvGrpSpPr>
              <p:cNvPr id="44" name="Group 889"/>
              <p:cNvGrpSpPr>
                <a:grpSpLocks/>
              </p:cNvGrpSpPr>
              <p:nvPr/>
            </p:nvGrpSpPr>
            <p:grpSpPr bwMode="auto">
              <a:xfrm>
                <a:off x="2841090" y="3936450"/>
                <a:ext cx="79183" cy="136011"/>
                <a:chOff x="2841090" y="3936450"/>
                <a:chExt cx="79183" cy="136011"/>
              </a:xfrm>
            </p:grpSpPr>
            <p:sp>
              <p:nvSpPr>
                <p:cNvPr id="45" name="Oval 754"/>
                <p:cNvSpPr/>
                <p:nvPr/>
              </p:nvSpPr>
              <p:spPr bwMode="gray">
                <a:xfrm>
                  <a:off x="2841090" y="3936450"/>
                  <a:ext cx="79183" cy="80928"/>
                </a:xfrm>
                <a:prstGeom prst="ellipse">
                  <a:avLst/>
                </a:prstGeom>
                <a:solidFill>
                  <a:srgbClr val="D90000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72000" rIns="72000" bIns="72000" anchor="ctr"/>
                <a:lstStyle>
                  <a:lvl1pPr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1100"/>
                    </a:spcBef>
                    <a:spcAft>
                      <a:spcPts val="0"/>
                    </a:spcAft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" name="TextBox 891"/>
                <p:cNvSpPr txBox="1">
                  <a:spLocks noChangeArrowheads="1"/>
                </p:cNvSpPr>
                <p:nvPr/>
              </p:nvSpPr>
              <p:spPr bwMode="gray">
                <a:xfrm flipH="1" flipV="1">
                  <a:off x="2851336" y="4026742"/>
                  <a:ext cx="58690" cy="4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2000" tIns="72000" rIns="72000" bIns="72000"/>
                <a:lstStyle>
                  <a:lvl1pPr defTabSz="822325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822325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822325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822325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822325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8223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8223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8223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8223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82232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tx2"/>
                    </a:buClr>
                    <a:buSzPct val="70000"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US" alt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rPr>
                    <a:t>*</a:t>
                  </a:r>
                  <a:endPara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2" name="TextBox 10285"/>
            <p:cNvSpPr txBox="1">
              <a:spLocks noChangeArrowheads="1"/>
            </p:cNvSpPr>
            <p:nvPr/>
          </p:nvSpPr>
          <p:spPr bwMode="auto">
            <a:xfrm>
              <a:off x="9051322" y="3097034"/>
              <a:ext cx="2327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105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Service sites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Protection and Connection (EPPC)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0F7C878-2F48-47C1-A60E-F6C764D931DE}" type="datetime4">
              <a:rPr lang="en-US" smtClean="0"/>
              <a:t>April 5,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Rechthoek 9"/>
          <p:cNvSpPr/>
          <p:nvPr/>
        </p:nvSpPr>
        <p:spPr>
          <a:xfrm>
            <a:off x="199789" y="1624928"/>
            <a:ext cx="2747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en-US" b="1" kern="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Locations Europe           </a:t>
            </a:r>
          </a:p>
        </p:txBody>
      </p:sp>
      <p:pic>
        <p:nvPicPr>
          <p:cNvPr id="9" name="Picture 3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198" r="69365"/>
          <a:stretch>
            <a:fillRect/>
          </a:stretch>
        </p:blipFill>
        <p:spPr bwMode="auto">
          <a:xfrm>
            <a:off x="6889917" y="1571415"/>
            <a:ext cx="5016317" cy="474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836"/>
          <p:cNvSpPr txBox="1">
            <a:spLocks noChangeArrowheads="1"/>
          </p:cNvSpPr>
          <p:nvPr/>
        </p:nvSpPr>
        <p:spPr bwMode="gray">
          <a:xfrm>
            <a:off x="405798" y="2073273"/>
            <a:ext cx="2486025" cy="376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lang="en-US" altLang="en-US" sz="14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Denmark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marL="179388" indent="-179388">
              <a:buClr>
                <a:schemeClr val="tx2"/>
              </a:buClr>
              <a:buSzPct val="70000"/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1. 	</a:t>
            </a:r>
            <a:r>
              <a:rPr lang="en-US" altLang="en-US" sz="1100" kern="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Fredericia</a:t>
            </a: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/>
            </a:r>
            <a:b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endParaRPr kumimoji="0" lang="en-US" altLang="en-US" sz="1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lang="en-US" altLang="en-US" sz="14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Finland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buClr>
                <a:srgbClr val="002897"/>
              </a:buClr>
              <a:buSzPct val="70000"/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2.	</a:t>
            </a:r>
            <a:r>
              <a:rPr lang="en-US" altLang="en-US" sz="11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Helsinki</a:t>
            </a:r>
            <a:endParaRPr kumimoji="0" lang="en-US" altLang="en-US" sz="1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lang="en-US" altLang="en-US" sz="14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United Kingdom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3.	Stone</a:t>
            </a:r>
          </a:p>
          <a:p>
            <a:pPr marL="0" indent="0">
              <a:buSzPct val="100000"/>
              <a:defRPr/>
            </a:pPr>
            <a:endParaRPr lang="en-US" altLang="en-US" sz="1100" kern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lvl="0">
              <a:buClr>
                <a:schemeClr val="tx2"/>
              </a:buClr>
              <a:buSzPct val="70000"/>
              <a:defRPr/>
            </a:pPr>
            <a:r>
              <a:rPr lang="en-US" altLang="en-US" sz="14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Sweden</a:t>
            </a:r>
          </a:p>
          <a:p>
            <a:pPr lvl="0">
              <a:spcAft>
                <a:spcPts val="600"/>
              </a:spcAft>
              <a:buClr>
                <a:srgbClr val="002897"/>
              </a:buClr>
              <a:buSzPct val="70000"/>
              <a:defRPr/>
            </a:pPr>
            <a:r>
              <a:rPr lang="en-US" altLang="en-US" sz="11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4</a:t>
            </a:r>
            <a:r>
              <a:rPr lang="en-US" altLang="en-US" sz="1100" kern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en-US" altLang="en-US" sz="11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	</a:t>
            </a:r>
            <a:r>
              <a:rPr lang="en-US" sz="1100" dirty="0" err="1">
                <a:latin typeface="+mn-lt"/>
              </a:rPr>
              <a:t>Molndal</a:t>
            </a:r>
            <a:endParaRPr lang="en-US" altLang="en-US" sz="1100" kern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buSzPct val="100000"/>
              <a:defRPr/>
            </a:pPr>
            <a:endParaRPr lang="en-US" altLang="en-US" sz="1100" kern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lvl="0">
              <a:buClr>
                <a:schemeClr val="tx2"/>
              </a:buClr>
              <a:buSzPct val="70000"/>
              <a:defRPr/>
            </a:pPr>
            <a:r>
              <a:rPr lang="en-US" altLang="en-US" sz="14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Germany</a:t>
            </a:r>
          </a:p>
          <a:p>
            <a:pPr lvl="0">
              <a:spcAft>
                <a:spcPts val="600"/>
              </a:spcAft>
              <a:buClr>
                <a:srgbClr val="002897"/>
              </a:buClr>
              <a:buSzPct val="70000"/>
              <a:defRPr/>
            </a:pPr>
            <a:r>
              <a:rPr lang="en-US" altLang="en-US" sz="11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5</a:t>
            </a:r>
            <a:r>
              <a:rPr lang="en-US" altLang="en-US" sz="1100" kern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</a:t>
            </a:r>
            <a:r>
              <a:rPr lang="en-US" altLang="en-US" sz="11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	Heidelberg</a:t>
            </a:r>
          </a:p>
          <a:p>
            <a:pPr marL="0" indent="0">
              <a:buSzPct val="100000"/>
              <a:defRPr/>
            </a:pPr>
            <a:endParaRPr lang="en-US" altLang="en-US" sz="1100" kern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lvl="0">
              <a:buClr>
                <a:schemeClr val="tx2"/>
              </a:buClr>
              <a:buSzPct val="70000"/>
              <a:defRPr/>
            </a:pPr>
            <a:r>
              <a:rPr lang="en-US" altLang="en-US" sz="14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Switzerland</a:t>
            </a:r>
          </a:p>
          <a:p>
            <a:pPr lvl="0">
              <a:spcAft>
                <a:spcPts val="600"/>
              </a:spcAft>
              <a:buClr>
                <a:srgbClr val="002897"/>
              </a:buClr>
              <a:buSzPct val="70000"/>
              <a:defRPr/>
            </a:pPr>
            <a:r>
              <a:rPr lang="en-US" altLang="en-US" sz="11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6</a:t>
            </a:r>
            <a:r>
              <a:rPr lang="en-US" altLang="en-US" sz="1100" kern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</a:t>
            </a:r>
            <a:r>
              <a:rPr lang="en-US" altLang="en-US" sz="11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	Lenzburg</a:t>
            </a:r>
          </a:p>
          <a:p>
            <a:pPr marL="179388" marR="0" lvl="0" indent="-1793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altLang="en-US" sz="1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657610" y="3506289"/>
            <a:ext cx="232756" cy="334830"/>
            <a:chOff x="9515297" y="4368292"/>
            <a:chExt cx="232756" cy="334830"/>
          </a:xfrm>
        </p:grpSpPr>
        <p:grpSp>
          <p:nvGrpSpPr>
            <p:cNvPr id="12" name="Group 788"/>
            <p:cNvGrpSpPr>
              <a:grpSpLocks/>
            </p:cNvGrpSpPr>
            <p:nvPr/>
          </p:nvGrpSpPr>
          <p:grpSpPr bwMode="auto">
            <a:xfrm>
              <a:off x="9525034" y="4390384"/>
              <a:ext cx="206375" cy="312738"/>
              <a:chOff x="1750684" y="3319072"/>
              <a:chExt cx="205949" cy="312738"/>
            </a:xfrm>
          </p:grpSpPr>
          <p:sp>
            <p:nvSpPr>
              <p:cNvPr id="14" name="Oval 429"/>
              <p:cNvSpPr>
                <a:spLocks noChangeArrowheads="1"/>
              </p:cNvSpPr>
              <p:nvPr/>
            </p:nvSpPr>
            <p:spPr bwMode="auto">
              <a:xfrm>
                <a:off x="1768991" y="3331276"/>
                <a:ext cx="169336" cy="1693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" name="Freeform 428"/>
              <p:cNvSpPr>
                <a:spLocks noEditPoints="1"/>
              </p:cNvSpPr>
              <p:nvPr/>
            </p:nvSpPr>
            <p:spPr bwMode="auto">
              <a:xfrm>
                <a:off x="1750684" y="3319072"/>
                <a:ext cx="205949" cy="312738"/>
              </a:xfrm>
              <a:custGeom>
                <a:avLst/>
                <a:gdLst>
                  <a:gd name="T0" fmla="*/ 2147483646 w 18"/>
                  <a:gd name="T1" fmla="*/ 0 h 28"/>
                  <a:gd name="T2" fmla="*/ 0 w 18"/>
                  <a:gd name="T3" fmla="*/ 2147483646 h 28"/>
                  <a:gd name="T4" fmla="*/ 2147483646 w 18"/>
                  <a:gd name="T5" fmla="*/ 2147483646 h 28"/>
                  <a:gd name="T6" fmla="*/ 2147483646 w 18"/>
                  <a:gd name="T7" fmla="*/ 2147483646 h 28"/>
                  <a:gd name="T8" fmla="*/ 2147483646 w 18"/>
                  <a:gd name="T9" fmla="*/ 2147483646 h 28"/>
                  <a:gd name="T10" fmla="*/ 2147483646 w 18"/>
                  <a:gd name="T11" fmla="*/ 2147483646 h 28"/>
                  <a:gd name="T12" fmla="*/ 2147483646 w 18"/>
                  <a:gd name="T13" fmla="*/ 0 h 28"/>
                  <a:gd name="T14" fmla="*/ 2147483646 w 18"/>
                  <a:gd name="T15" fmla="*/ 2147483646 h 28"/>
                  <a:gd name="T16" fmla="*/ 2147483646 w 18"/>
                  <a:gd name="T17" fmla="*/ 2147483646 h 28"/>
                  <a:gd name="T18" fmla="*/ 2147483646 w 18"/>
                  <a:gd name="T19" fmla="*/ 2147483646 h 28"/>
                  <a:gd name="T20" fmla="*/ 2147483646 w 18"/>
                  <a:gd name="T21" fmla="*/ 2147483646 h 28"/>
                  <a:gd name="T22" fmla="*/ 2147483646 w 18"/>
                  <a:gd name="T23" fmla="*/ 2147483646 h 28"/>
                  <a:gd name="T24" fmla="*/ 2147483646 w 18"/>
                  <a:gd name="T25" fmla="*/ 2147483646 h 28"/>
                  <a:gd name="T26" fmla="*/ 2147483646 w 18"/>
                  <a:gd name="T27" fmla="*/ 2147483646 h 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28"/>
                  <a:gd name="T44" fmla="*/ 18 w 18"/>
                  <a:gd name="T45" fmla="*/ 28 h 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28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7" y="21"/>
                      <a:pt x="9" y="27"/>
                    </a:cubicBezTo>
                    <a:cubicBezTo>
                      <a:pt x="9" y="27"/>
                      <a:pt x="9" y="28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1" y="21"/>
                      <a:pt x="18" y="13"/>
                      <a:pt x="18" y="9"/>
                    </a:cubicBezTo>
                    <a:cubicBezTo>
                      <a:pt x="18" y="4"/>
                      <a:pt x="14" y="0"/>
                      <a:pt x="9" y="0"/>
                    </a:cubicBezTo>
                    <a:close/>
                    <a:moveTo>
                      <a:pt x="9" y="15"/>
                    </a:moveTo>
                    <a:cubicBezTo>
                      <a:pt x="5" y="15"/>
                      <a:pt x="2" y="12"/>
                      <a:pt x="2" y="8"/>
                    </a:cubicBezTo>
                    <a:cubicBezTo>
                      <a:pt x="2" y="5"/>
                      <a:pt x="5" y="1"/>
                      <a:pt x="9" y="1"/>
                    </a:cubicBezTo>
                    <a:cubicBezTo>
                      <a:pt x="13" y="1"/>
                      <a:pt x="16" y="5"/>
                      <a:pt x="16" y="8"/>
                    </a:cubicBezTo>
                    <a:cubicBezTo>
                      <a:pt x="16" y="12"/>
                      <a:pt x="13" y="15"/>
                      <a:pt x="9" y="15"/>
                    </a:cubicBezTo>
                    <a:close/>
                    <a:moveTo>
                      <a:pt x="9" y="15"/>
                    </a:moveTo>
                    <a:cubicBezTo>
                      <a:pt x="9" y="15"/>
                      <a:pt x="9" y="15"/>
                      <a:pt x="9" y="1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</a:rPr>
                  <a:t>      </a:t>
                </a:r>
              </a:p>
            </p:txBody>
          </p:sp>
        </p:grpSp>
        <p:sp>
          <p:nvSpPr>
            <p:cNvPr id="13" name="TextBox 10285"/>
            <p:cNvSpPr txBox="1">
              <a:spLocks noChangeArrowheads="1"/>
            </p:cNvSpPr>
            <p:nvPr/>
          </p:nvSpPr>
          <p:spPr bwMode="auto">
            <a:xfrm>
              <a:off x="9515297" y="4368292"/>
              <a:ext cx="2327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800" kern="0" dirty="0">
                  <a:solidFill>
                    <a:schemeClr val="tx1"/>
                  </a:solidFill>
                  <a:latin typeface="+mn-lt"/>
                </a:rPr>
                <a:t>1</a:t>
              </a:r>
              <a:endPara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815377" y="2926124"/>
            <a:ext cx="239168" cy="334830"/>
            <a:chOff x="9504664" y="4368292"/>
            <a:chExt cx="239168" cy="334830"/>
          </a:xfrm>
        </p:grpSpPr>
        <p:grpSp>
          <p:nvGrpSpPr>
            <p:cNvPr id="17" name="Group 788"/>
            <p:cNvGrpSpPr>
              <a:grpSpLocks/>
            </p:cNvGrpSpPr>
            <p:nvPr/>
          </p:nvGrpSpPr>
          <p:grpSpPr bwMode="auto">
            <a:xfrm>
              <a:off x="9525034" y="4390384"/>
              <a:ext cx="206375" cy="312738"/>
              <a:chOff x="1750684" y="3319072"/>
              <a:chExt cx="205949" cy="312738"/>
            </a:xfrm>
          </p:grpSpPr>
          <p:sp>
            <p:nvSpPr>
              <p:cNvPr id="19" name="Oval 429"/>
              <p:cNvSpPr>
                <a:spLocks noChangeArrowheads="1"/>
              </p:cNvSpPr>
              <p:nvPr/>
            </p:nvSpPr>
            <p:spPr bwMode="auto">
              <a:xfrm>
                <a:off x="1768991" y="3331276"/>
                <a:ext cx="169336" cy="1693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" name="Freeform 428"/>
              <p:cNvSpPr>
                <a:spLocks noEditPoints="1"/>
              </p:cNvSpPr>
              <p:nvPr/>
            </p:nvSpPr>
            <p:spPr bwMode="auto">
              <a:xfrm>
                <a:off x="1750684" y="3319072"/>
                <a:ext cx="205949" cy="312738"/>
              </a:xfrm>
              <a:custGeom>
                <a:avLst/>
                <a:gdLst>
                  <a:gd name="T0" fmla="*/ 2147483646 w 18"/>
                  <a:gd name="T1" fmla="*/ 0 h 28"/>
                  <a:gd name="T2" fmla="*/ 0 w 18"/>
                  <a:gd name="T3" fmla="*/ 2147483646 h 28"/>
                  <a:gd name="T4" fmla="*/ 2147483646 w 18"/>
                  <a:gd name="T5" fmla="*/ 2147483646 h 28"/>
                  <a:gd name="T6" fmla="*/ 2147483646 w 18"/>
                  <a:gd name="T7" fmla="*/ 2147483646 h 28"/>
                  <a:gd name="T8" fmla="*/ 2147483646 w 18"/>
                  <a:gd name="T9" fmla="*/ 2147483646 h 28"/>
                  <a:gd name="T10" fmla="*/ 2147483646 w 18"/>
                  <a:gd name="T11" fmla="*/ 2147483646 h 28"/>
                  <a:gd name="T12" fmla="*/ 2147483646 w 18"/>
                  <a:gd name="T13" fmla="*/ 0 h 28"/>
                  <a:gd name="T14" fmla="*/ 2147483646 w 18"/>
                  <a:gd name="T15" fmla="*/ 2147483646 h 28"/>
                  <a:gd name="T16" fmla="*/ 2147483646 w 18"/>
                  <a:gd name="T17" fmla="*/ 2147483646 h 28"/>
                  <a:gd name="T18" fmla="*/ 2147483646 w 18"/>
                  <a:gd name="T19" fmla="*/ 2147483646 h 28"/>
                  <a:gd name="T20" fmla="*/ 2147483646 w 18"/>
                  <a:gd name="T21" fmla="*/ 2147483646 h 28"/>
                  <a:gd name="T22" fmla="*/ 2147483646 w 18"/>
                  <a:gd name="T23" fmla="*/ 2147483646 h 28"/>
                  <a:gd name="T24" fmla="*/ 2147483646 w 18"/>
                  <a:gd name="T25" fmla="*/ 2147483646 h 28"/>
                  <a:gd name="T26" fmla="*/ 2147483646 w 18"/>
                  <a:gd name="T27" fmla="*/ 2147483646 h 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28"/>
                  <a:gd name="T44" fmla="*/ 18 w 18"/>
                  <a:gd name="T45" fmla="*/ 28 h 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28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7" y="21"/>
                      <a:pt x="9" y="27"/>
                    </a:cubicBezTo>
                    <a:cubicBezTo>
                      <a:pt x="9" y="27"/>
                      <a:pt x="9" y="28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1" y="21"/>
                      <a:pt x="18" y="13"/>
                      <a:pt x="18" y="9"/>
                    </a:cubicBezTo>
                    <a:cubicBezTo>
                      <a:pt x="18" y="4"/>
                      <a:pt x="14" y="0"/>
                      <a:pt x="9" y="0"/>
                    </a:cubicBezTo>
                    <a:close/>
                    <a:moveTo>
                      <a:pt x="9" y="15"/>
                    </a:moveTo>
                    <a:cubicBezTo>
                      <a:pt x="5" y="15"/>
                      <a:pt x="2" y="12"/>
                      <a:pt x="2" y="8"/>
                    </a:cubicBezTo>
                    <a:cubicBezTo>
                      <a:pt x="2" y="5"/>
                      <a:pt x="5" y="1"/>
                      <a:pt x="9" y="1"/>
                    </a:cubicBezTo>
                    <a:cubicBezTo>
                      <a:pt x="13" y="1"/>
                      <a:pt x="16" y="5"/>
                      <a:pt x="16" y="8"/>
                    </a:cubicBezTo>
                    <a:cubicBezTo>
                      <a:pt x="16" y="12"/>
                      <a:pt x="13" y="15"/>
                      <a:pt x="9" y="15"/>
                    </a:cubicBezTo>
                    <a:close/>
                    <a:moveTo>
                      <a:pt x="9" y="15"/>
                    </a:moveTo>
                    <a:cubicBezTo>
                      <a:pt x="9" y="15"/>
                      <a:pt x="9" y="15"/>
                      <a:pt x="9" y="1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</a:rPr>
                  <a:t>      </a:t>
                </a:r>
              </a:p>
            </p:txBody>
          </p:sp>
        </p:grpSp>
        <p:sp>
          <p:nvSpPr>
            <p:cNvPr id="18" name="TextBox 10285"/>
            <p:cNvSpPr txBox="1">
              <a:spLocks noChangeArrowheads="1"/>
            </p:cNvSpPr>
            <p:nvPr/>
          </p:nvSpPr>
          <p:spPr bwMode="auto">
            <a:xfrm>
              <a:off x="9504664" y="4368292"/>
              <a:ext cx="23916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800" kern="0" noProof="0" dirty="0">
                  <a:solidFill>
                    <a:schemeClr val="tx1"/>
                  </a:solidFill>
                  <a:latin typeface="+mn-lt"/>
                </a:rPr>
                <a:t>2</a:t>
              </a:r>
              <a:endPara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722548" y="3847646"/>
            <a:ext cx="240772" cy="324197"/>
            <a:chOff x="9515297" y="4378925"/>
            <a:chExt cx="240772" cy="324197"/>
          </a:xfrm>
        </p:grpSpPr>
        <p:grpSp>
          <p:nvGrpSpPr>
            <p:cNvPr id="22" name="Group 788"/>
            <p:cNvGrpSpPr>
              <a:grpSpLocks/>
            </p:cNvGrpSpPr>
            <p:nvPr/>
          </p:nvGrpSpPr>
          <p:grpSpPr bwMode="auto">
            <a:xfrm>
              <a:off x="9525034" y="4390384"/>
              <a:ext cx="206375" cy="312738"/>
              <a:chOff x="1750684" y="3319072"/>
              <a:chExt cx="205949" cy="312738"/>
            </a:xfrm>
          </p:grpSpPr>
          <p:sp>
            <p:nvSpPr>
              <p:cNvPr id="24" name="Oval 429"/>
              <p:cNvSpPr>
                <a:spLocks noChangeArrowheads="1"/>
              </p:cNvSpPr>
              <p:nvPr/>
            </p:nvSpPr>
            <p:spPr bwMode="auto">
              <a:xfrm>
                <a:off x="1768991" y="3331276"/>
                <a:ext cx="169336" cy="1693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5" name="Freeform 428"/>
              <p:cNvSpPr>
                <a:spLocks noEditPoints="1"/>
              </p:cNvSpPr>
              <p:nvPr/>
            </p:nvSpPr>
            <p:spPr bwMode="auto">
              <a:xfrm>
                <a:off x="1750684" y="3319072"/>
                <a:ext cx="205949" cy="312738"/>
              </a:xfrm>
              <a:custGeom>
                <a:avLst/>
                <a:gdLst>
                  <a:gd name="T0" fmla="*/ 2147483646 w 18"/>
                  <a:gd name="T1" fmla="*/ 0 h 28"/>
                  <a:gd name="T2" fmla="*/ 0 w 18"/>
                  <a:gd name="T3" fmla="*/ 2147483646 h 28"/>
                  <a:gd name="T4" fmla="*/ 2147483646 w 18"/>
                  <a:gd name="T5" fmla="*/ 2147483646 h 28"/>
                  <a:gd name="T6" fmla="*/ 2147483646 w 18"/>
                  <a:gd name="T7" fmla="*/ 2147483646 h 28"/>
                  <a:gd name="T8" fmla="*/ 2147483646 w 18"/>
                  <a:gd name="T9" fmla="*/ 2147483646 h 28"/>
                  <a:gd name="T10" fmla="*/ 2147483646 w 18"/>
                  <a:gd name="T11" fmla="*/ 2147483646 h 28"/>
                  <a:gd name="T12" fmla="*/ 2147483646 w 18"/>
                  <a:gd name="T13" fmla="*/ 0 h 28"/>
                  <a:gd name="T14" fmla="*/ 2147483646 w 18"/>
                  <a:gd name="T15" fmla="*/ 2147483646 h 28"/>
                  <a:gd name="T16" fmla="*/ 2147483646 w 18"/>
                  <a:gd name="T17" fmla="*/ 2147483646 h 28"/>
                  <a:gd name="T18" fmla="*/ 2147483646 w 18"/>
                  <a:gd name="T19" fmla="*/ 2147483646 h 28"/>
                  <a:gd name="T20" fmla="*/ 2147483646 w 18"/>
                  <a:gd name="T21" fmla="*/ 2147483646 h 28"/>
                  <a:gd name="T22" fmla="*/ 2147483646 w 18"/>
                  <a:gd name="T23" fmla="*/ 2147483646 h 28"/>
                  <a:gd name="T24" fmla="*/ 2147483646 w 18"/>
                  <a:gd name="T25" fmla="*/ 2147483646 h 28"/>
                  <a:gd name="T26" fmla="*/ 2147483646 w 18"/>
                  <a:gd name="T27" fmla="*/ 2147483646 h 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28"/>
                  <a:gd name="T44" fmla="*/ 18 w 18"/>
                  <a:gd name="T45" fmla="*/ 28 h 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28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7" y="21"/>
                      <a:pt x="9" y="27"/>
                    </a:cubicBezTo>
                    <a:cubicBezTo>
                      <a:pt x="9" y="27"/>
                      <a:pt x="9" y="28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1" y="21"/>
                      <a:pt x="18" y="13"/>
                      <a:pt x="18" y="9"/>
                    </a:cubicBezTo>
                    <a:cubicBezTo>
                      <a:pt x="18" y="4"/>
                      <a:pt x="14" y="0"/>
                      <a:pt x="9" y="0"/>
                    </a:cubicBezTo>
                    <a:close/>
                    <a:moveTo>
                      <a:pt x="9" y="15"/>
                    </a:moveTo>
                    <a:cubicBezTo>
                      <a:pt x="5" y="15"/>
                      <a:pt x="2" y="12"/>
                      <a:pt x="2" y="8"/>
                    </a:cubicBezTo>
                    <a:cubicBezTo>
                      <a:pt x="2" y="5"/>
                      <a:pt x="5" y="1"/>
                      <a:pt x="9" y="1"/>
                    </a:cubicBezTo>
                    <a:cubicBezTo>
                      <a:pt x="13" y="1"/>
                      <a:pt x="16" y="5"/>
                      <a:pt x="16" y="8"/>
                    </a:cubicBezTo>
                    <a:cubicBezTo>
                      <a:pt x="16" y="12"/>
                      <a:pt x="13" y="15"/>
                      <a:pt x="9" y="15"/>
                    </a:cubicBezTo>
                    <a:close/>
                    <a:moveTo>
                      <a:pt x="9" y="15"/>
                    </a:moveTo>
                    <a:cubicBezTo>
                      <a:pt x="9" y="15"/>
                      <a:pt x="9" y="15"/>
                      <a:pt x="9" y="1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</a:rPr>
                  <a:t>      </a:t>
                </a:r>
              </a:p>
            </p:txBody>
          </p:sp>
        </p:grpSp>
        <p:sp>
          <p:nvSpPr>
            <p:cNvPr id="23" name="TextBox 10285"/>
            <p:cNvSpPr txBox="1">
              <a:spLocks noChangeArrowheads="1"/>
            </p:cNvSpPr>
            <p:nvPr/>
          </p:nvSpPr>
          <p:spPr bwMode="auto">
            <a:xfrm>
              <a:off x="9515297" y="4378925"/>
              <a:ext cx="240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3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868681" y="3274743"/>
            <a:ext cx="247184" cy="322130"/>
            <a:chOff x="9502597" y="4380992"/>
            <a:chExt cx="247184" cy="322130"/>
          </a:xfrm>
        </p:grpSpPr>
        <p:grpSp>
          <p:nvGrpSpPr>
            <p:cNvPr id="32" name="Group 788"/>
            <p:cNvGrpSpPr>
              <a:grpSpLocks/>
            </p:cNvGrpSpPr>
            <p:nvPr/>
          </p:nvGrpSpPr>
          <p:grpSpPr bwMode="auto">
            <a:xfrm>
              <a:off x="9525034" y="4390384"/>
              <a:ext cx="206375" cy="312738"/>
              <a:chOff x="1750684" y="3319072"/>
              <a:chExt cx="205949" cy="312738"/>
            </a:xfrm>
          </p:grpSpPr>
          <p:sp>
            <p:nvSpPr>
              <p:cNvPr id="34" name="Oval 429"/>
              <p:cNvSpPr>
                <a:spLocks noChangeArrowheads="1"/>
              </p:cNvSpPr>
              <p:nvPr/>
            </p:nvSpPr>
            <p:spPr bwMode="auto">
              <a:xfrm>
                <a:off x="1768991" y="3331276"/>
                <a:ext cx="169336" cy="1693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5" name="Freeform 428"/>
              <p:cNvSpPr>
                <a:spLocks noEditPoints="1"/>
              </p:cNvSpPr>
              <p:nvPr/>
            </p:nvSpPr>
            <p:spPr bwMode="auto">
              <a:xfrm>
                <a:off x="1750684" y="3319072"/>
                <a:ext cx="205949" cy="312738"/>
              </a:xfrm>
              <a:custGeom>
                <a:avLst/>
                <a:gdLst>
                  <a:gd name="T0" fmla="*/ 2147483646 w 18"/>
                  <a:gd name="T1" fmla="*/ 0 h 28"/>
                  <a:gd name="T2" fmla="*/ 0 w 18"/>
                  <a:gd name="T3" fmla="*/ 2147483646 h 28"/>
                  <a:gd name="T4" fmla="*/ 2147483646 w 18"/>
                  <a:gd name="T5" fmla="*/ 2147483646 h 28"/>
                  <a:gd name="T6" fmla="*/ 2147483646 w 18"/>
                  <a:gd name="T7" fmla="*/ 2147483646 h 28"/>
                  <a:gd name="T8" fmla="*/ 2147483646 w 18"/>
                  <a:gd name="T9" fmla="*/ 2147483646 h 28"/>
                  <a:gd name="T10" fmla="*/ 2147483646 w 18"/>
                  <a:gd name="T11" fmla="*/ 2147483646 h 28"/>
                  <a:gd name="T12" fmla="*/ 2147483646 w 18"/>
                  <a:gd name="T13" fmla="*/ 0 h 28"/>
                  <a:gd name="T14" fmla="*/ 2147483646 w 18"/>
                  <a:gd name="T15" fmla="*/ 2147483646 h 28"/>
                  <a:gd name="T16" fmla="*/ 2147483646 w 18"/>
                  <a:gd name="T17" fmla="*/ 2147483646 h 28"/>
                  <a:gd name="T18" fmla="*/ 2147483646 w 18"/>
                  <a:gd name="T19" fmla="*/ 2147483646 h 28"/>
                  <a:gd name="T20" fmla="*/ 2147483646 w 18"/>
                  <a:gd name="T21" fmla="*/ 2147483646 h 28"/>
                  <a:gd name="T22" fmla="*/ 2147483646 w 18"/>
                  <a:gd name="T23" fmla="*/ 2147483646 h 28"/>
                  <a:gd name="T24" fmla="*/ 2147483646 w 18"/>
                  <a:gd name="T25" fmla="*/ 2147483646 h 28"/>
                  <a:gd name="T26" fmla="*/ 2147483646 w 18"/>
                  <a:gd name="T27" fmla="*/ 2147483646 h 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28"/>
                  <a:gd name="T44" fmla="*/ 18 w 18"/>
                  <a:gd name="T45" fmla="*/ 28 h 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28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7" y="21"/>
                      <a:pt x="9" y="27"/>
                    </a:cubicBezTo>
                    <a:cubicBezTo>
                      <a:pt x="9" y="27"/>
                      <a:pt x="9" y="28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1" y="21"/>
                      <a:pt x="18" y="13"/>
                      <a:pt x="18" y="9"/>
                    </a:cubicBezTo>
                    <a:cubicBezTo>
                      <a:pt x="18" y="4"/>
                      <a:pt x="14" y="0"/>
                      <a:pt x="9" y="0"/>
                    </a:cubicBezTo>
                    <a:close/>
                    <a:moveTo>
                      <a:pt x="9" y="15"/>
                    </a:moveTo>
                    <a:cubicBezTo>
                      <a:pt x="5" y="15"/>
                      <a:pt x="2" y="12"/>
                      <a:pt x="2" y="8"/>
                    </a:cubicBezTo>
                    <a:cubicBezTo>
                      <a:pt x="2" y="5"/>
                      <a:pt x="5" y="1"/>
                      <a:pt x="9" y="1"/>
                    </a:cubicBezTo>
                    <a:cubicBezTo>
                      <a:pt x="13" y="1"/>
                      <a:pt x="16" y="5"/>
                      <a:pt x="16" y="8"/>
                    </a:cubicBezTo>
                    <a:cubicBezTo>
                      <a:pt x="16" y="12"/>
                      <a:pt x="13" y="15"/>
                      <a:pt x="9" y="15"/>
                    </a:cubicBezTo>
                    <a:close/>
                    <a:moveTo>
                      <a:pt x="9" y="15"/>
                    </a:moveTo>
                    <a:cubicBezTo>
                      <a:pt x="9" y="15"/>
                      <a:pt x="9" y="15"/>
                      <a:pt x="9" y="1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</a:rPr>
                  <a:t>      </a:t>
                </a:r>
              </a:p>
            </p:txBody>
          </p:sp>
        </p:grpSp>
        <p:sp>
          <p:nvSpPr>
            <p:cNvPr id="33" name="TextBox 10285"/>
            <p:cNvSpPr txBox="1">
              <a:spLocks noChangeArrowheads="1"/>
            </p:cNvSpPr>
            <p:nvPr/>
          </p:nvSpPr>
          <p:spPr bwMode="auto">
            <a:xfrm>
              <a:off x="9502597" y="4380992"/>
              <a:ext cx="24718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800" kern="0" noProof="0" dirty="0">
                  <a:solidFill>
                    <a:schemeClr val="tx1"/>
                  </a:solidFill>
                  <a:latin typeface="+mn-lt"/>
                </a:rPr>
                <a:t>4</a:t>
              </a:r>
              <a:endPara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644910" y="4172791"/>
            <a:ext cx="242374" cy="320063"/>
            <a:chOff x="9502597" y="4383059"/>
            <a:chExt cx="242374" cy="320063"/>
          </a:xfrm>
        </p:grpSpPr>
        <p:grpSp>
          <p:nvGrpSpPr>
            <p:cNvPr id="37" name="Group 788"/>
            <p:cNvGrpSpPr>
              <a:grpSpLocks/>
            </p:cNvGrpSpPr>
            <p:nvPr/>
          </p:nvGrpSpPr>
          <p:grpSpPr bwMode="auto">
            <a:xfrm>
              <a:off x="9525034" y="4390384"/>
              <a:ext cx="206375" cy="312738"/>
              <a:chOff x="1750684" y="3319072"/>
              <a:chExt cx="205949" cy="312738"/>
            </a:xfrm>
          </p:grpSpPr>
          <p:sp>
            <p:nvSpPr>
              <p:cNvPr id="39" name="Oval 429"/>
              <p:cNvSpPr>
                <a:spLocks noChangeArrowheads="1"/>
              </p:cNvSpPr>
              <p:nvPr/>
            </p:nvSpPr>
            <p:spPr bwMode="auto">
              <a:xfrm>
                <a:off x="1768991" y="3331276"/>
                <a:ext cx="169336" cy="1693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0" name="Freeform 428"/>
              <p:cNvSpPr>
                <a:spLocks noEditPoints="1"/>
              </p:cNvSpPr>
              <p:nvPr/>
            </p:nvSpPr>
            <p:spPr bwMode="auto">
              <a:xfrm>
                <a:off x="1750684" y="3319072"/>
                <a:ext cx="205949" cy="312738"/>
              </a:xfrm>
              <a:custGeom>
                <a:avLst/>
                <a:gdLst>
                  <a:gd name="T0" fmla="*/ 2147483646 w 18"/>
                  <a:gd name="T1" fmla="*/ 0 h 28"/>
                  <a:gd name="T2" fmla="*/ 0 w 18"/>
                  <a:gd name="T3" fmla="*/ 2147483646 h 28"/>
                  <a:gd name="T4" fmla="*/ 2147483646 w 18"/>
                  <a:gd name="T5" fmla="*/ 2147483646 h 28"/>
                  <a:gd name="T6" fmla="*/ 2147483646 w 18"/>
                  <a:gd name="T7" fmla="*/ 2147483646 h 28"/>
                  <a:gd name="T8" fmla="*/ 2147483646 w 18"/>
                  <a:gd name="T9" fmla="*/ 2147483646 h 28"/>
                  <a:gd name="T10" fmla="*/ 2147483646 w 18"/>
                  <a:gd name="T11" fmla="*/ 2147483646 h 28"/>
                  <a:gd name="T12" fmla="*/ 2147483646 w 18"/>
                  <a:gd name="T13" fmla="*/ 0 h 28"/>
                  <a:gd name="T14" fmla="*/ 2147483646 w 18"/>
                  <a:gd name="T15" fmla="*/ 2147483646 h 28"/>
                  <a:gd name="T16" fmla="*/ 2147483646 w 18"/>
                  <a:gd name="T17" fmla="*/ 2147483646 h 28"/>
                  <a:gd name="T18" fmla="*/ 2147483646 w 18"/>
                  <a:gd name="T19" fmla="*/ 2147483646 h 28"/>
                  <a:gd name="T20" fmla="*/ 2147483646 w 18"/>
                  <a:gd name="T21" fmla="*/ 2147483646 h 28"/>
                  <a:gd name="T22" fmla="*/ 2147483646 w 18"/>
                  <a:gd name="T23" fmla="*/ 2147483646 h 28"/>
                  <a:gd name="T24" fmla="*/ 2147483646 w 18"/>
                  <a:gd name="T25" fmla="*/ 2147483646 h 28"/>
                  <a:gd name="T26" fmla="*/ 2147483646 w 18"/>
                  <a:gd name="T27" fmla="*/ 2147483646 h 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28"/>
                  <a:gd name="T44" fmla="*/ 18 w 18"/>
                  <a:gd name="T45" fmla="*/ 28 h 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28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7" y="21"/>
                      <a:pt x="9" y="27"/>
                    </a:cubicBezTo>
                    <a:cubicBezTo>
                      <a:pt x="9" y="27"/>
                      <a:pt x="9" y="28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1" y="21"/>
                      <a:pt x="18" y="13"/>
                      <a:pt x="18" y="9"/>
                    </a:cubicBezTo>
                    <a:cubicBezTo>
                      <a:pt x="18" y="4"/>
                      <a:pt x="14" y="0"/>
                      <a:pt x="9" y="0"/>
                    </a:cubicBezTo>
                    <a:close/>
                    <a:moveTo>
                      <a:pt x="9" y="15"/>
                    </a:moveTo>
                    <a:cubicBezTo>
                      <a:pt x="5" y="15"/>
                      <a:pt x="2" y="12"/>
                      <a:pt x="2" y="8"/>
                    </a:cubicBezTo>
                    <a:cubicBezTo>
                      <a:pt x="2" y="5"/>
                      <a:pt x="5" y="1"/>
                      <a:pt x="9" y="1"/>
                    </a:cubicBezTo>
                    <a:cubicBezTo>
                      <a:pt x="13" y="1"/>
                      <a:pt x="16" y="5"/>
                      <a:pt x="16" y="8"/>
                    </a:cubicBezTo>
                    <a:cubicBezTo>
                      <a:pt x="16" y="12"/>
                      <a:pt x="13" y="15"/>
                      <a:pt x="9" y="15"/>
                    </a:cubicBezTo>
                    <a:close/>
                    <a:moveTo>
                      <a:pt x="9" y="15"/>
                    </a:moveTo>
                    <a:cubicBezTo>
                      <a:pt x="9" y="15"/>
                      <a:pt x="9" y="15"/>
                      <a:pt x="9" y="1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</a:rPr>
                  <a:t>      </a:t>
                </a:r>
              </a:p>
            </p:txBody>
          </p:sp>
        </p:grpSp>
        <p:sp>
          <p:nvSpPr>
            <p:cNvPr id="38" name="TextBox 10285"/>
            <p:cNvSpPr txBox="1">
              <a:spLocks noChangeArrowheads="1"/>
            </p:cNvSpPr>
            <p:nvPr/>
          </p:nvSpPr>
          <p:spPr bwMode="auto">
            <a:xfrm>
              <a:off x="9502597" y="4383059"/>
              <a:ext cx="2423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800" kern="0" dirty="0">
                  <a:solidFill>
                    <a:schemeClr val="tx1"/>
                  </a:solidFill>
                  <a:latin typeface="+mn-lt"/>
                </a:rPr>
                <a:t>5</a:t>
              </a:r>
              <a:endPara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41" name="TextBox 2836"/>
          <p:cNvSpPr txBox="1">
            <a:spLocks noChangeArrowheads="1"/>
          </p:cNvSpPr>
          <p:nvPr/>
        </p:nvSpPr>
        <p:spPr bwMode="gray">
          <a:xfrm>
            <a:off x="2257835" y="2065567"/>
            <a:ext cx="2486025" cy="376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0">
              <a:buClr>
                <a:schemeClr val="tx2"/>
              </a:buClr>
              <a:buSzPct val="70000"/>
              <a:defRPr/>
            </a:pPr>
            <a:r>
              <a:rPr lang="en-US" altLang="en-US" sz="14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France</a:t>
            </a:r>
          </a:p>
          <a:p>
            <a:pPr marL="179388" lvl="0" indent="-179388">
              <a:buClr>
                <a:schemeClr val="tx2"/>
              </a:buClr>
              <a:buSzPct val="70000"/>
              <a:defRPr/>
            </a:pPr>
            <a:r>
              <a:rPr lang="en-US" altLang="en-US" sz="11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7</a:t>
            </a:r>
            <a:r>
              <a:rPr kumimoji="0" lang="en-US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. </a:t>
            </a: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	</a:t>
            </a:r>
            <a:r>
              <a:rPr lang="en-US" altLang="en-US" sz="1100" kern="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Montluel</a:t>
            </a: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/>
            </a:r>
            <a:b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endParaRPr kumimoji="0" lang="en-US" altLang="en-US" sz="1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lang="en-US" altLang="en-US" sz="14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Italy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buClr>
                <a:srgbClr val="002897"/>
              </a:buClr>
              <a:buSzPct val="70000"/>
              <a:defRPr/>
            </a:pPr>
            <a:r>
              <a:rPr lang="en-US" altLang="en-US" sz="11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8</a:t>
            </a:r>
            <a:r>
              <a:rPr kumimoji="0" lang="en-US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.</a:t>
            </a: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	</a:t>
            </a:r>
            <a:r>
              <a:rPr lang="en-US" altLang="en-US" sz="1100" kern="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Dalmine</a:t>
            </a:r>
            <a:endParaRPr lang="en-US" altLang="en-US" sz="1100" kern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None/>
              <a:tabLst/>
              <a:defRPr/>
            </a:pPr>
            <a:endParaRPr kumimoji="0" lang="en-US" altLang="en-US" sz="1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lang="en-US" altLang="en-US" sz="14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Spain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buClr>
                <a:srgbClr val="002897"/>
              </a:buClr>
              <a:buSzPct val="70000"/>
              <a:defRPr/>
            </a:pPr>
            <a:r>
              <a:rPr lang="en-US" altLang="en-US" sz="11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9</a:t>
            </a:r>
            <a:r>
              <a:rPr kumimoji="0" lang="en-US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. </a:t>
            </a:r>
            <a:r>
              <a:rPr lang="en-US" altLang="en-US" sz="11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Barcelona</a:t>
            </a: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None/>
              <a:tabLst/>
              <a:defRPr/>
            </a:pPr>
            <a:endParaRPr kumimoji="0" lang="en-US" altLang="en-US" sz="1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lang="en-US" altLang="en-US" sz="14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Turkey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marL="0" indent="0">
              <a:buSzPct val="100000"/>
              <a:defRPr/>
            </a:pPr>
            <a:r>
              <a:rPr lang="en-US" altLang="en-US" sz="1100" kern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10. </a:t>
            </a:r>
            <a:r>
              <a:rPr lang="en-US" altLang="en-US" sz="11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Istanbul</a:t>
            </a:r>
          </a:p>
          <a:p>
            <a:pPr marL="0" indent="0">
              <a:buSzPct val="100000"/>
              <a:defRPr/>
            </a:pPr>
            <a:r>
              <a:rPr lang="en-US" altLang="en-US" sz="11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      </a:t>
            </a:r>
          </a:p>
          <a:p>
            <a:pPr marL="0" indent="0">
              <a:buSzPct val="100000"/>
              <a:defRPr/>
            </a:pPr>
            <a:endParaRPr lang="en-US" altLang="en-US" sz="1100" kern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179388" marR="0" lvl="0" indent="-1793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altLang="en-US" sz="1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8568710" y="4414091"/>
            <a:ext cx="245580" cy="320063"/>
            <a:chOff x="9502597" y="4383059"/>
            <a:chExt cx="245580" cy="320063"/>
          </a:xfrm>
        </p:grpSpPr>
        <p:grpSp>
          <p:nvGrpSpPr>
            <p:cNvPr id="43" name="Group 788"/>
            <p:cNvGrpSpPr>
              <a:grpSpLocks/>
            </p:cNvGrpSpPr>
            <p:nvPr/>
          </p:nvGrpSpPr>
          <p:grpSpPr bwMode="auto">
            <a:xfrm>
              <a:off x="9525034" y="4390384"/>
              <a:ext cx="206375" cy="312738"/>
              <a:chOff x="1750684" y="3319072"/>
              <a:chExt cx="205949" cy="312738"/>
            </a:xfrm>
          </p:grpSpPr>
          <p:sp>
            <p:nvSpPr>
              <p:cNvPr id="45" name="Oval 429"/>
              <p:cNvSpPr>
                <a:spLocks noChangeArrowheads="1"/>
              </p:cNvSpPr>
              <p:nvPr/>
            </p:nvSpPr>
            <p:spPr bwMode="auto">
              <a:xfrm>
                <a:off x="1768991" y="3331276"/>
                <a:ext cx="169336" cy="1693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6" name="Freeform 428"/>
              <p:cNvSpPr>
                <a:spLocks noEditPoints="1"/>
              </p:cNvSpPr>
              <p:nvPr/>
            </p:nvSpPr>
            <p:spPr bwMode="auto">
              <a:xfrm>
                <a:off x="1750684" y="3319072"/>
                <a:ext cx="205949" cy="312738"/>
              </a:xfrm>
              <a:custGeom>
                <a:avLst/>
                <a:gdLst>
                  <a:gd name="T0" fmla="*/ 2147483646 w 18"/>
                  <a:gd name="T1" fmla="*/ 0 h 28"/>
                  <a:gd name="T2" fmla="*/ 0 w 18"/>
                  <a:gd name="T3" fmla="*/ 2147483646 h 28"/>
                  <a:gd name="T4" fmla="*/ 2147483646 w 18"/>
                  <a:gd name="T5" fmla="*/ 2147483646 h 28"/>
                  <a:gd name="T6" fmla="*/ 2147483646 w 18"/>
                  <a:gd name="T7" fmla="*/ 2147483646 h 28"/>
                  <a:gd name="T8" fmla="*/ 2147483646 w 18"/>
                  <a:gd name="T9" fmla="*/ 2147483646 h 28"/>
                  <a:gd name="T10" fmla="*/ 2147483646 w 18"/>
                  <a:gd name="T11" fmla="*/ 2147483646 h 28"/>
                  <a:gd name="T12" fmla="*/ 2147483646 w 18"/>
                  <a:gd name="T13" fmla="*/ 0 h 28"/>
                  <a:gd name="T14" fmla="*/ 2147483646 w 18"/>
                  <a:gd name="T15" fmla="*/ 2147483646 h 28"/>
                  <a:gd name="T16" fmla="*/ 2147483646 w 18"/>
                  <a:gd name="T17" fmla="*/ 2147483646 h 28"/>
                  <a:gd name="T18" fmla="*/ 2147483646 w 18"/>
                  <a:gd name="T19" fmla="*/ 2147483646 h 28"/>
                  <a:gd name="T20" fmla="*/ 2147483646 w 18"/>
                  <a:gd name="T21" fmla="*/ 2147483646 h 28"/>
                  <a:gd name="T22" fmla="*/ 2147483646 w 18"/>
                  <a:gd name="T23" fmla="*/ 2147483646 h 28"/>
                  <a:gd name="T24" fmla="*/ 2147483646 w 18"/>
                  <a:gd name="T25" fmla="*/ 2147483646 h 28"/>
                  <a:gd name="T26" fmla="*/ 2147483646 w 18"/>
                  <a:gd name="T27" fmla="*/ 2147483646 h 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28"/>
                  <a:gd name="T44" fmla="*/ 18 w 18"/>
                  <a:gd name="T45" fmla="*/ 28 h 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28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7" y="21"/>
                      <a:pt x="9" y="27"/>
                    </a:cubicBezTo>
                    <a:cubicBezTo>
                      <a:pt x="9" y="27"/>
                      <a:pt x="9" y="28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1" y="21"/>
                      <a:pt x="18" y="13"/>
                      <a:pt x="18" y="9"/>
                    </a:cubicBezTo>
                    <a:cubicBezTo>
                      <a:pt x="18" y="4"/>
                      <a:pt x="14" y="0"/>
                      <a:pt x="9" y="0"/>
                    </a:cubicBezTo>
                    <a:close/>
                    <a:moveTo>
                      <a:pt x="9" y="15"/>
                    </a:moveTo>
                    <a:cubicBezTo>
                      <a:pt x="5" y="15"/>
                      <a:pt x="2" y="12"/>
                      <a:pt x="2" y="8"/>
                    </a:cubicBezTo>
                    <a:cubicBezTo>
                      <a:pt x="2" y="5"/>
                      <a:pt x="5" y="1"/>
                      <a:pt x="9" y="1"/>
                    </a:cubicBezTo>
                    <a:cubicBezTo>
                      <a:pt x="13" y="1"/>
                      <a:pt x="16" y="5"/>
                      <a:pt x="16" y="8"/>
                    </a:cubicBezTo>
                    <a:cubicBezTo>
                      <a:pt x="16" y="12"/>
                      <a:pt x="13" y="15"/>
                      <a:pt x="9" y="15"/>
                    </a:cubicBezTo>
                    <a:close/>
                    <a:moveTo>
                      <a:pt x="9" y="15"/>
                    </a:moveTo>
                    <a:cubicBezTo>
                      <a:pt x="9" y="15"/>
                      <a:pt x="9" y="15"/>
                      <a:pt x="9" y="1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</a:rPr>
                  <a:t>      </a:t>
                </a:r>
              </a:p>
            </p:txBody>
          </p:sp>
        </p:grpSp>
        <p:sp>
          <p:nvSpPr>
            <p:cNvPr id="44" name="TextBox 10285"/>
            <p:cNvSpPr txBox="1">
              <a:spLocks noChangeArrowheads="1"/>
            </p:cNvSpPr>
            <p:nvPr/>
          </p:nvSpPr>
          <p:spPr bwMode="auto">
            <a:xfrm>
              <a:off x="9502597" y="4383059"/>
              <a:ext cx="2455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800" kern="0" dirty="0">
                  <a:solidFill>
                    <a:schemeClr val="tx1"/>
                  </a:solidFill>
                  <a:latin typeface="+mn-lt"/>
                </a:rPr>
                <a:t>6</a:t>
              </a:r>
              <a:endPara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256871" y="4590072"/>
            <a:ext cx="237566" cy="324197"/>
            <a:chOff x="9515297" y="4378925"/>
            <a:chExt cx="237566" cy="324197"/>
          </a:xfrm>
        </p:grpSpPr>
        <p:grpSp>
          <p:nvGrpSpPr>
            <p:cNvPr id="48" name="Group 788"/>
            <p:cNvGrpSpPr>
              <a:grpSpLocks/>
            </p:cNvGrpSpPr>
            <p:nvPr/>
          </p:nvGrpSpPr>
          <p:grpSpPr bwMode="auto">
            <a:xfrm>
              <a:off x="9525034" y="4390384"/>
              <a:ext cx="206375" cy="312738"/>
              <a:chOff x="1750684" y="3319072"/>
              <a:chExt cx="205949" cy="312738"/>
            </a:xfrm>
          </p:grpSpPr>
          <p:sp>
            <p:nvSpPr>
              <p:cNvPr id="50" name="Oval 429"/>
              <p:cNvSpPr>
                <a:spLocks noChangeArrowheads="1"/>
              </p:cNvSpPr>
              <p:nvPr/>
            </p:nvSpPr>
            <p:spPr bwMode="auto">
              <a:xfrm>
                <a:off x="1768991" y="3331276"/>
                <a:ext cx="169336" cy="1693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1" name="Freeform 428"/>
              <p:cNvSpPr>
                <a:spLocks noEditPoints="1"/>
              </p:cNvSpPr>
              <p:nvPr/>
            </p:nvSpPr>
            <p:spPr bwMode="auto">
              <a:xfrm>
                <a:off x="1750684" y="3319072"/>
                <a:ext cx="205949" cy="312738"/>
              </a:xfrm>
              <a:custGeom>
                <a:avLst/>
                <a:gdLst>
                  <a:gd name="T0" fmla="*/ 2147483646 w 18"/>
                  <a:gd name="T1" fmla="*/ 0 h 28"/>
                  <a:gd name="T2" fmla="*/ 0 w 18"/>
                  <a:gd name="T3" fmla="*/ 2147483646 h 28"/>
                  <a:gd name="T4" fmla="*/ 2147483646 w 18"/>
                  <a:gd name="T5" fmla="*/ 2147483646 h 28"/>
                  <a:gd name="T6" fmla="*/ 2147483646 w 18"/>
                  <a:gd name="T7" fmla="*/ 2147483646 h 28"/>
                  <a:gd name="T8" fmla="*/ 2147483646 w 18"/>
                  <a:gd name="T9" fmla="*/ 2147483646 h 28"/>
                  <a:gd name="T10" fmla="*/ 2147483646 w 18"/>
                  <a:gd name="T11" fmla="*/ 2147483646 h 28"/>
                  <a:gd name="T12" fmla="*/ 2147483646 w 18"/>
                  <a:gd name="T13" fmla="*/ 0 h 28"/>
                  <a:gd name="T14" fmla="*/ 2147483646 w 18"/>
                  <a:gd name="T15" fmla="*/ 2147483646 h 28"/>
                  <a:gd name="T16" fmla="*/ 2147483646 w 18"/>
                  <a:gd name="T17" fmla="*/ 2147483646 h 28"/>
                  <a:gd name="T18" fmla="*/ 2147483646 w 18"/>
                  <a:gd name="T19" fmla="*/ 2147483646 h 28"/>
                  <a:gd name="T20" fmla="*/ 2147483646 w 18"/>
                  <a:gd name="T21" fmla="*/ 2147483646 h 28"/>
                  <a:gd name="T22" fmla="*/ 2147483646 w 18"/>
                  <a:gd name="T23" fmla="*/ 2147483646 h 28"/>
                  <a:gd name="T24" fmla="*/ 2147483646 w 18"/>
                  <a:gd name="T25" fmla="*/ 2147483646 h 28"/>
                  <a:gd name="T26" fmla="*/ 2147483646 w 18"/>
                  <a:gd name="T27" fmla="*/ 2147483646 h 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28"/>
                  <a:gd name="T44" fmla="*/ 18 w 18"/>
                  <a:gd name="T45" fmla="*/ 28 h 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28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7" y="21"/>
                      <a:pt x="9" y="27"/>
                    </a:cubicBezTo>
                    <a:cubicBezTo>
                      <a:pt x="9" y="27"/>
                      <a:pt x="9" y="28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1" y="21"/>
                      <a:pt x="18" y="13"/>
                      <a:pt x="18" y="9"/>
                    </a:cubicBezTo>
                    <a:cubicBezTo>
                      <a:pt x="18" y="4"/>
                      <a:pt x="14" y="0"/>
                      <a:pt x="9" y="0"/>
                    </a:cubicBezTo>
                    <a:close/>
                    <a:moveTo>
                      <a:pt x="9" y="15"/>
                    </a:moveTo>
                    <a:cubicBezTo>
                      <a:pt x="5" y="15"/>
                      <a:pt x="2" y="12"/>
                      <a:pt x="2" y="8"/>
                    </a:cubicBezTo>
                    <a:cubicBezTo>
                      <a:pt x="2" y="5"/>
                      <a:pt x="5" y="1"/>
                      <a:pt x="9" y="1"/>
                    </a:cubicBezTo>
                    <a:cubicBezTo>
                      <a:pt x="13" y="1"/>
                      <a:pt x="16" y="5"/>
                      <a:pt x="16" y="8"/>
                    </a:cubicBezTo>
                    <a:cubicBezTo>
                      <a:pt x="16" y="12"/>
                      <a:pt x="13" y="15"/>
                      <a:pt x="9" y="15"/>
                    </a:cubicBezTo>
                    <a:close/>
                    <a:moveTo>
                      <a:pt x="9" y="15"/>
                    </a:moveTo>
                    <a:cubicBezTo>
                      <a:pt x="9" y="15"/>
                      <a:pt x="9" y="15"/>
                      <a:pt x="9" y="1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</a:rPr>
                  <a:t>      </a:t>
                </a:r>
              </a:p>
            </p:txBody>
          </p:sp>
        </p:grpSp>
        <p:sp>
          <p:nvSpPr>
            <p:cNvPr id="49" name="TextBox 10285"/>
            <p:cNvSpPr txBox="1">
              <a:spLocks noChangeArrowheads="1"/>
            </p:cNvSpPr>
            <p:nvPr/>
          </p:nvSpPr>
          <p:spPr bwMode="auto">
            <a:xfrm>
              <a:off x="9515297" y="4378925"/>
              <a:ext cx="2375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800" kern="0" dirty="0">
                  <a:solidFill>
                    <a:schemeClr val="tx1"/>
                  </a:solidFill>
                  <a:latin typeface="+mn-lt"/>
                </a:rPr>
                <a:t>7</a:t>
              </a:r>
              <a:endPara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712832" y="4603633"/>
            <a:ext cx="245580" cy="334830"/>
            <a:chOff x="9515297" y="4368292"/>
            <a:chExt cx="245580" cy="334830"/>
          </a:xfrm>
        </p:grpSpPr>
        <p:grpSp>
          <p:nvGrpSpPr>
            <p:cNvPr id="53" name="Group 788"/>
            <p:cNvGrpSpPr>
              <a:grpSpLocks/>
            </p:cNvGrpSpPr>
            <p:nvPr/>
          </p:nvGrpSpPr>
          <p:grpSpPr bwMode="auto">
            <a:xfrm>
              <a:off x="9525034" y="4390384"/>
              <a:ext cx="206375" cy="312738"/>
              <a:chOff x="1750684" y="3319072"/>
              <a:chExt cx="205949" cy="312738"/>
            </a:xfrm>
          </p:grpSpPr>
          <p:sp>
            <p:nvSpPr>
              <p:cNvPr id="55" name="Oval 429"/>
              <p:cNvSpPr>
                <a:spLocks noChangeArrowheads="1"/>
              </p:cNvSpPr>
              <p:nvPr/>
            </p:nvSpPr>
            <p:spPr bwMode="auto">
              <a:xfrm>
                <a:off x="1768991" y="3331276"/>
                <a:ext cx="169336" cy="1693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6" name="Freeform 428"/>
              <p:cNvSpPr>
                <a:spLocks noEditPoints="1"/>
              </p:cNvSpPr>
              <p:nvPr/>
            </p:nvSpPr>
            <p:spPr bwMode="auto">
              <a:xfrm>
                <a:off x="1750684" y="3319072"/>
                <a:ext cx="205949" cy="312738"/>
              </a:xfrm>
              <a:custGeom>
                <a:avLst/>
                <a:gdLst>
                  <a:gd name="T0" fmla="*/ 2147483646 w 18"/>
                  <a:gd name="T1" fmla="*/ 0 h 28"/>
                  <a:gd name="T2" fmla="*/ 0 w 18"/>
                  <a:gd name="T3" fmla="*/ 2147483646 h 28"/>
                  <a:gd name="T4" fmla="*/ 2147483646 w 18"/>
                  <a:gd name="T5" fmla="*/ 2147483646 h 28"/>
                  <a:gd name="T6" fmla="*/ 2147483646 w 18"/>
                  <a:gd name="T7" fmla="*/ 2147483646 h 28"/>
                  <a:gd name="T8" fmla="*/ 2147483646 w 18"/>
                  <a:gd name="T9" fmla="*/ 2147483646 h 28"/>
                  <a:gd name="T10" fmla="*/ 2147483646 w 18"/>
                  <a:gd name="T11" fmla="*/ 2147483646 h 28"/>
                  <a:gd name="T12" fmla="*/ 2147483646 w 18"/>
                  <a:gd name="T13" fmla="*/ 0 h 28"/>
                  <a:gd name="T14" fmla="*/ 2147483646 w 18"/>
                  <a:gd name="T15" fmla="*/ 2147483646 h 28"/>
                  <a:gd name="T16" fmla="*/ 2147483646 w 18"/>
                  <a:gd name="T17" fmla="*/ 2147483646 h 28"/>
                  <a:gd name="T18" fmla="*/ 2147483646 w 18"/>
                  <a:gd name="T19" fmla="*/ 2147483646 h 28"/>
                  <a:gd name="T20" fmla="*/ 2147483646 w 18"/>
                  <a:gd name="T21" fmla="*/ 2147483646 h 28"/>
                  <a:gd name="T22" fmla="*/ 2147483646 w 18"/>
                  <a:gd name="T23" fmla="*/ 2147483646 h 28"/>
                  <a:gd name="T24" fmla="*/ 2147483646 w 18"/>
                  <a:gd name="T25" fmla="*/ 2147483646 h 28"/>
                  <a:gd name="T26" fmla="*/ 2147483646 w 18"/>
                  <a:gd name="T27" fmla="*/ 2147483646 h 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28"/>
                  <a:gd name="T44" fmla="*/ 18 w 18"/>
                  <a:gd name="T45" fmla="*/ 28 h 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28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7" y="21"/>
                      <a:pt x="9" y="27"/>
                    </a:cubicBezTo>
                    <a:cubicBezTo>
                      <a:pt x="9" y="27"/>
                      <a:pt x="9" y="28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1" y="21"/>
                      <a:pt x="18" y="13"/>
                      <a:pt x="18" y="9"/>
                    </a:cubicBezTo>
                    <a:cubicBezTo>
                      <a:pt x="18" y="4"/>
                      <a:pt x="14" y="0"/>
                      <a:pt x="9" y="0"/>
                    </a:cubicBezTo>
                    <a:close/>
                    <a:moveTo>
                      <a:pt x="9" y="15"/>
                    </a:moveTo>
                    <a:cubicBezTo>
                      <a:pt x="5" y="15"/>
                      <a:pt x="2" y="12"/>
                      <a:pt x="2" y="8"/>
                    </a:cubicBezTo>
                    <a:cubicBezTo>
                      <a:pt x="2" y="5"/>
                      <a:pt x="5" y="1"/>
                      <a:pt x="9" y="1"/>
                    </a:cubicBezTo>
                    <a:cubicBezTo>
                      <a:pt x="13" y="1"/>
                      <a:pt x="16" y="5"/>
                      <a:pt x="16" y="8"/>
                    </a:cubicBezTo>
                    <a:cubicBezTo>
                      <a:pt x="16" y="12"/>
                      <a:pt x="13" y="15"/>
                      <a:pt x="9" y="15"/>
                    </a:cubicBezTo>
                    <a:close/>
                    <a:moveTo>
                      <a:pt x="9" y="15"/>
                    </a:moveTo>
                    <a:cubicBezTo>
                      <a:pt x="9" y="15"/>
                      <a:pt x="9" y="15"/>
                      <a:pt x="9" y="1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</a:rPr>
                  <a:t>      </a:t>
                </a:r>
              </a:p>
            </p:txBody>
          </p:sp>
        </p:grpSp>
        <p:sp>
          <p:nvSpPr>
            <p:cNvPr id="54" name="TextBox 10285"/>
            <p:cNvSpPr txBox="1">
              <a:spLocks noChangeArrowheads="1"/>
            </p:cNvSpPr>
            <p:nvPr/>
          </p:nvSpPr>
          <p:spPr bwMode="auto">
            <a:xfrm>
              <a:off x="9515297" y="4368292"/>
              <a:ext cx="2455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800" kern="0" noProof="0" dirty="0">
                  <a:solidFill>
                    <a:schemeClr val="tx1"/>
                  </a:solidFill>
                  <a:latin typeface="+mn-lt"/>
                </a:rPr>
                <a:t>8</a:t>
              </a:r>
              <a:endPara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001337" y="5009766"/>
            <a:ext cx="245580" cy="322130"/>
            <a:chOff x="9509921" y="4380992"/>
            <a:chExt cx="245580" cy="322130"/>
          </a:xfrm>
        </p:grpSpPr>
        <p:grpSp>
          <p:nvGrpSpPr>
            <p:cNvPr id="58" name="Group 788"/>
            <p:cNvGrpSpPr>
              <a:grpSpLocks/>
            </p:cNvGrpSpPr>
            <p:nvPr/>
          </p:nvGrpSpPr>
          <p:grpSpPr bwMode="auto">
            <a:xfrm>
              <a:off x="9525034" y="4390384"/>
              <a:ext cx="206375" cy="312738"/>
              <a:chOff x="1750684" y="3319072"/>
              <a:chExt cx="205949" cy="312738"/>
            </a:xfrm>
          </p:grpSpPr>
          <p:sp>
            <p:nvSpPr>
              <p:cNvPr id="60" name="Oval 429"/>
              <p:cNvSpPr>
                <a:spLocks noChangeArrowheads="1"/>
              </p:cNvSpPr>
              <p:nvPr/>
            </p:nvSpPr>
            <p:spPr bwMode="auto">
              <a:xfrm>
                <a:off x="1768991" y="3331276"/>
                <a:ext cx="169336" cy="1693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1" name="Freeform 428"/>
              <p:cNvSpPr>
                <a:spLocks noEditPoints="1"/>
              </p:cNvSpPr>
              <p:nvPr/>
            </p:nvSpPr>
            <p:spPr bwMode="auto">
              <a:xfrm>
                <a:off x="1750684" y="3319072"/>
                <a:ext cx="205949" cy="312738"/>
              </a:xfrm>
              <a:custGeom>
                <a:avLst/>
                <a:gdLst>
                  <a:gd name="T0" fmla="*/ 2147483646 w 18"/>
                  <a:gd name="T1" fmla="*/ 0 h 28"/>
                  <a:gd name="T2" fmla="*/ 0 w 18"/>
                  <a:gd name="T3" fmla="*/ 2147483646 h 28"/>
                  <a:gd name="T4" fmla="*/ 2147483646 w 18"/>
                  <a:gd name="T5" fmla="*/ 2147483646 h 28"/>
                  <a:gd name="T6" fmla="*/ 2147483646 w 18"/>
                  <a:gd name="T7" fmla="*/ 2147483646 h 28"/>
                  <a:gd name="T8" fmla="*/ 2147483646 w 18"/>
                  <a:gd name="T9" fmla="*/ 2147483646 h 28"/>
                  <a:gd name="T10" fmla="*/ 2147483646 w 18"/>
                  <a:gd name="T11" fmla="*/ 2147483646 h 28"/>
                  <a:gd name="T12" fmla="*/ 2147483646 w 18"/>
                  <a:gd name="T13" fmla="*/ 0 h 28"/>
                  <a:gd name="T14" fmla="*/ 2147483646 w 18"/>
                  <a:gd name="T15" fmla="*/ 2147483646 h 28"/>
                  <a:gd name="T16" fmla="*/ 2147483646 w 18"/>
                  <a:gd name="T17" fmla="*/ 2147483646 h 28"/>
                  <a:gd name="T18" fmla="*/ 2147483646 w 18"/>
                  <a:gd name="T19" fmla="*/ 2147483646 h 28"/>
                  <a:gd name="T20" fmla="*/ 2147483646 w 18"/>
                  <a:gd name="T21" fmla="*/ 2147483646 h 28"/>
                  <a:gd name="T22" fmla="*/ 2147483646 w 18"/>
                  <a:gd name="T23" fmla="*/ 2147483646 h 28"/>
                  <a:gd name="T24" fmla="*/ 2147483646 w 18"/>
                  <a:gd name="T25" fmla="*/ 2147483646 h 28"/>
                  <a:gd name="T26" fmla="*/ 2147483646 w 18"/>
                  <a:gd name="T27" fmla="*/ 2147483646 h 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28"/>
                  <a:gd name="T44" fmla="*/ 18 w 18"/>
                  <a:gd name="T45" fmla="*/ 28 h 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28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7" y="21"/>
                      <a:pt x="9" y="27"/>
                    </a:cubicBezTo>
                    <a:cubicBezTo>
                      <a:pt x="9" y="27"/>
                      <a:pt x="9" y="28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1" y="21"/>
                      <a:pt x="18" y="13"/>
                      <a:pt x="18" y="9"/>
                    </a:cubicBezTo>
                    <a:cubicBezTo>
                      <a:pt x="18" y="4"/>
                      <a:pt x="14" y="0"/>
                      <a:pt x="9" y="0"/>
                    </a:cubicBezTo>
                    <a:close/>
                    <a:moveTo>
                      <a:pt x="9" y="15"/>
                    </a:moveTo>
                    <a:cubicBezTo>
                      <a:pt x="5" y="15"/>
                      <a:pt x="2" y="12"/>
                      <a:pt x="2" y="8"/>
                    </a:cubicBezTo>
                    <a:cubicBezTo>
                      <a:pt x="2" y="5"/>
                      <a:pt x="5" y="1"/>
                      <a:pt x="9" y="1"/>
                    </a:cubicBezTo>
                    <a:cubicBezTo>
                      <a:pt x="13" y="1"/>
                      <a:pt x="16" y="5"/>
                      <a:pt x="16" y="8"/>
                    </a:cubicBezTo>
                    <a:cubicBezTo>
                      <a:pt x="16" y="12"/>
                      <a:pt x="13" y="15"/>
                      <a:pt x="9" y="15"/>
                    </a:cubicBezTo>
                    <a:close/>
                    <a:moveTo>
                      <a:pt x="9" y="15"/>
                    </a:moveTo>
                    <a:cubicBezTo>
                      <a:pt x="9" y="15"/>
                      <a:pt x="9" y="15"/>
                      <a:pt x="9" y="1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</a:rPr>
                  <a:t>      </a:t>
                </a:r>
              </a:p>
            </p:txBody>
          </p:sp>
        </p:grpSp>
        <p:sp>
          <p:nvSpPr>
            <p:cNvPr id="59" name="TextBox 10285"/>
            <p:cNvSpPr txBox="1">
              <a:spLocks noChangeArrowheads="1"/>
            </p:cNvSpPr>
            <p:nvPr/>
          </p:nvSpPr>
          <p:spPr bwMode="auto">
            <a:xfrm>
              <a:off x="9509921" y="4380992"/>
              <a:ext cx="2455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800" kern="0" dirty="0">
                  <a:solidFill>
                    <a:schemeClr val="tx1"/>
                  </a:solidFill>
                  <a:latin typeface="+mn-lt"/>
                </a:rPr>
                <a:t>9</a:t>
              </a:r>
              <a:endPara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0121083" y="5039633"/>
            <a:ext cx="296876" cy="322130"/>
            <a:chOff x="9479264" y="4380992"/>
            <a:chExt cx="296876" cy="322130"/>
          </a:xfrm>
        </p:grpSpPr>
        <p:grpSp>
          <p:nvGrpSpPr>
            <p:cNvPr id="63" name="Group 788"/>
            <p:cNvGrpSpPr>
              <a:grpSpLocks/>
            </p:cNvGrpSpPr>
            <p:nvPr/>
          </p:nvGrpSpPr>
          <p:grpSpPr bwMode="auto">
            <a:xfrm>
              <a:off x="9525034" y="4390384"/>
              <a:ext cx="206375" cy="312738"/>
              <a:chOff x="1750684" y="3319072"/>
              <a:chExt cx="205949" cy="312738"/>
            </a:xfrm>
          </p:grpSpPr>
          <p:sp>
            <p:nvSpPr>
              <p:cNvPr id="65" name="Oval 429"/>
              <p:cNvSpPr>
                <a:spLocks noChangeArrowheads="1"/>
              </p:cNvSpPr>
              <p:nvPr/>
            </p:nvSpPr>
            <p:spPr bwMode="auto">
              <a:xfrm>
                <a:off x="1768991" y="3331276"/>
                <a:ext cx="169336" cy="1693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6" name="Freeform 428"/>
              <p:cNvSpPr>
                <a:spLocks noEditPoints="1"/>
              </p:cNvSpPr>
              <p:nvPr/>
            </p:nvSpPr>
            <p:spPr bwMode="auto">
              <a:xfrm>
                <a:off x="1750684" y="3319072"/>
                <a:ext cx="205949" cy="312738"/>
              </a:xfrm>
              <a:custGeom>
                <a:avLst/>
                <a:gdLst>
                  <a:gd name="T0" fmla="*/ 2147483646 w 18"/>
                  <a:gd name="T1" fmla="*/ 0 h 28"/>
                  <a:gd name="T2" fmla="*/ 0 w 18"/>
                  <a:gd name="T3" fmla="*/ 2147483646 h 28"/>
                  <a:gd name="T4" fmla="*/ 2147483646 w 18"/>
                  <a:gd name="T5" fmla="*/ 2147483646 h 28"/>
                  <a:gd name="T6" fmla="*/ 2147483646 w 18"/>
                  <a:gd name="T7" fmla="*/ 2147483646 h 28"/>
                  <a:gd name="T8" fmla="*/ 2147483646 w 18"/>
                  <a:gd name="T9" fmla="*/ 2147483646 h 28"/>
                  <a:gd name="T10" fmla="*/ 2147483646 w 18"/>
                  <a:gd name="T11" fmla="*/ 2147483646 h 28"/>
                  <a:gd name="T12" fmla="*/ 2147483646 w 18"/>
                  <a:gd name="T13" fmla="*/ 0 h 28"/>
                  <a:gd name="T14" fmla="*/ 2147483646 w 18"/>
                  <a:gd name="T15" fmla="*/ 2147483646 h 28"/>
                  <a:gd name="T16" fmla="*/ 2147483646 w 18"/>
                  <a:gd name="T17" fmla="*/ 2147483646 h 28"/>
                  <a:gd name="T18" fmla="*/ 2147483646 w 18"/>
                  <a:gd name="T19" fmla="*/ 2147483646 h 28"/>
                  <a:gd name="T20" fmla="*/ 2147483646 w 18"/>
                  <a:gd name="T21" fmla="*/ 2147483646 h 28"/>
                  <a:gd name="T22" fmla="*/ 2147483646 w 18"/>
                  <a:gd name="T23" fmla="*/ 2147483646 h 28"/>
                  <a:gd name="T24" fmla="*/ 2147483646 w 18"/>
                  <a:gd name="T25" fmla="*/ 2147483646 h 28"/>
                  <a:gd name="T26" fmla="*/ 2147483646 w 18"/>
                  <a:gd name="T27" fmla="*/ 2147483646 h 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28"/>
                  <a:gd name="T44" fmla="*/ 18 w 18"/>
                  <a:gd name="T45" fmla="*/ 28 h 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28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7" y="21"/>
                      <a:pt x="9" y="27"/>
                    </a:cubicBezTo>
                    <a:cubicBezTo>
                      <a:pt x="9" y="27"/>
                      <a:pt x="9" y="28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1" y="21"/>
                      <a:pt x="18" y="13"/>
                      <a:pt x="18" y="9"/>
                    </a:cubicBezTo>
                    <a:cubicBezTo>
                      <a:pt x="18" y="4"/>
                      <a:pt x="14" y="0"/>
                      <a:pt x="9" y="0"/>
                    </a:cubicBezTo>
                    <a:close/>
                    <a:moveTo>
                      <a:pt x="9" y="15"/>
                    </a:moveTo>
                    <a:cubicBezTo>
                      <a:pt x="5" y="15"/>
                      <a:pt x="2" y="12"/>
                      <a:pt x="2" y="8"/>
                    </a:cubicBezTo>
                    <a:cubicBezTo>
                      <a:pt x="2" y="5"/>
                      <a:pt x="5" y="1"/>
                      <a:pt x="9" y="1"/>
                    </a:cubicBezTo>
                    <a:cubicBezTo>
                      <a:pt x="13" y="1"/>
                      <a:pt x="16" y="5"/>
                      <a:pt x="16" y="8"/>
                    </a:cubicBezTo>
                    <a:cubicBezTo>
                      <a:pt x="16" y="12"/>
                      <a:pt x="13" y="15"/>
                      <a:pt x="9" y="15"/>
                    </a:cubicBezTo>
                    <a:close/>
                    <a:moveTo>
                      <a:pt x="9" y="15"/>
                    </a:moveTo>
                    <a:cubicBezTo>
                      <a:pt x="9" y="15"/>
                      <a:pt x="9" y="15"/>
                      <a:pt x="9" y="1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</a:rPr>
                  <a:t>      </a:t>
                </a:r>
              </a:p>
            </p:txBody>
          </p:sp>
        </p:grpSp>
        <p:sp>
          <p:nvSpPr>
            <p:cNvPr id="64" name="TextBox 10285"/>
            <p:cNvSpPr txBox="1">
              <a:spLocks noChangeArrowheads="1"/>
            </p:cNvSpPr>
            <p:nvPr/>
          </p:nvSpPr>
          <p:spPr bwMode="auto">
            <a:xfrm>
              <a:off x="9479264" y="4380992"/>
              <a:ext cx="29687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441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Service sites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Protection and Connection (EPPC)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0F7C878-2F48-47C1-A60E-F6C764D931DE}" type="datetime4">
              <a:rPr lang="en-US" smtClean="0"/>
              <a:t>April 5,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3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6245" y="1783568"/>
            <a:ext cx="5632329" cy="438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8786464" y="4107934"/>
            <a:ext cx="232756" cy="322130"/>
            <a:chOff x="9515297" y="4380992"/>
            <a:chExt cx="232756" cy="322130"/>
          </a:xfrm>
        </p:grpSpPr>
        <p:grpSp>
          <p:nvGrpSpPr>
            <p:cNvPr id="10" name="Group 788"/>
            <p:cNvGrpSpPr>
              <a:grpSpLocks/>
            </p:cNvGrpSpPr>
            <p:nvPr/>
          </p:nvGrpSpPr>
          <p:grpSpPr bwMode="auto">
            <a:xfrm>
              <a:off x="9525034" y="4390384"/>
              <a:ext cx="206375" cy="312738"/>
              <a:chOff x="1750684" y="3319072"/>
              <a:chExt cx="205949" cy="312738"/>
            </a:xfrm>
          </p:grpSpPr>
          <p:sp>
            <p:nvSpPr>
              <p:cNvPr id="12" name="Oval 429"/>
              <p:cNvSpPr>
                <a:spLocks noChangeArrowheads="1"/>
              </p:cNvSpPr>
              <p:nvPr/>
            </p:nvSpPr>
            <p:spPr bwMode="auto">
              <a:xfrm>
                <a:off x="1768991" y="3331276"/>
                <a:ext cx="169336" cy="1693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" name="Freeform 428"/>
              <p:cNvSpPr>
                <a:spLocks noEditPoints="1"/>
              </p:cNvSpPr>
              <p:nvPr/>
            </p:nvSpPr>
            <p:spPr bwMode="auto">
              <a:xfrm>
                <a:off x="1750684" y="3319072"/>
                <a:ext cx="205949" cy="312738"/>
              </a:xfrm>
              <a:custGeom>
                <a:avLst/>
                <a:gdLst>
                  <a:gd name="T0" fmla="*/ 2147483646 w 18"/>
                  <a:gd name="T1" fmla="*/ 0 h 28"/>
                  <a:gd name="T2" fmla="*/ 0 w 18"/>
                  <a:gd name="T3" fmla="*/ 2147483646 h 28"/>
                  <a:gd name="T4" fmla="*/ 2147483646 w 18"/>
                  <a:gd name="T5" fmla="*/ 2147483646 h 28"/>
                  <a:gd name="T6" fmla="*/ 2147483646 w 18"/>
                  <a:gd name="T7" fmla="*/ 2147483646 h 28"/>
                  <a:gd name="T8" fmla="*/ 2147483646 w 18"/>
                  <a:gd name="T9" fmla="*/ 2147483646 h 28"/>
                  <a:gd name="T10" fmla="*/ 2147483646 w 18"/>
                  <a:gd name="T11" fmla="*/ 2147483646 h 28"/>
                  <a:gd name="T12" fmla="*/ 2147483646 w 18"/>
                  <a:gd name="T13" fmla="*/ 0 h 28"/>
                  <a:gd name="T14" fmla="*/ 2147483646 w 18"/>
                  <a:gd name="T15" fmla="*/ 2147483646 h 28"/>
                  <a:gd name="T16" fmla="*/ 2147483646 w 18"/>
                  <a:gd name="T17" fmla="*/ 2147483646 h 28"/>
                  <a:gd name="T18" fmla="*/ 2147483646 w 18"/>
                  <a:gd name="T19" fmla="*/ 2147483646 h 28"/>
                  <a:gd name="T20" fmla="*/ 2147483646 w 18"/>
                  <a:gd name="T21" fmla="*/ 2147483646 h 28"/>
                  <a:gd name="T22" fmla="*/ 2147483646 w 18"/>
                  <a:gd name="T23" fmla="*/ 2147483646 h 28"/>
                  <a:gd name="T24" fmla="*/ 2147483646 w 18"/>
                  <a:gd name="T25" fmla="*/ 2147483646 h 28"/>
                  <a:gd name="T26" fmla="*/ 2147483646 w 18"/>
                  <a:gd name="T27" fmla="*/ 2147483646 h 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28"/>
                  <a:gd name="T44" fmla="*/ 18 w 18"/>
                  <a:gd name="T45" fmla="*/ 28 h 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28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7" y="21"/>
                      <a:pt x="9" y="27"/>
                    </a:cubicBezTo>
                    <a:cubicBezTo>
                      <a:pt x="9" y="27"/>
                      <a:pt x="9" y="28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1" y="21"/>
                      <a:pt x="18" y="13"/>
                      <a:pt x="18" y="9"/>
                    </a:cubicBezTo>
                    <a:cubicBezTo>
                      <a:pt x="18" y="4"/>
                      <a:pt x="14" y="0"/>
                      <a:pt x="9" y="0"/>
                    </a:cubicBezTo>
                    <a:close/>
                    <a:moveTo>
                      <a:pt x="9" y="15"/>
                    </a:moveTo>
                    <a:cubicBezTo>
                      <a:pt x="5" y="15"/>
                      <a:pt x="2" y="12"/>
                      <a:pt x="2" y="8"/>
                    </a:cubicBezTo>
                    <a:cubicBezTo>
                      <a:pt x="2" y="5"/>
                      <a:pt x="5" y="1"/>
                      <a:pt x="9" y="1"/>
                    </a:cubicBezTo>
                    <a:cubicBezTo>
                      <a:pt x="13" y="1"/>
                      <a:pt x="16" y="5"/>
                      <a:pt x="16" y="8"/>
                    </a:cubicBezTo>
                    <a:cubicBezTo>
                      <a:pt x="16" y="12"/>
                      <a:pt x="13" y="15"/>
                      <a:pt x="9" y="15"/>
                    </a:cubicBezTo>
                    <a:close/>
                    <a:moveTo>
                      <a:pt x="9" y="15"/>
                    </a:moveTo>
                    <a:cubicBezTo>
                      <a:pt x="9" y="15"/>
                      <a:pt x="9" y="15"/>
                      <a:pt x="9" y="1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</a:rPr>
                  <a:t>      </a:t>
                </a:r>
              </a:p>
            </p:txBody>
          </p:sp>
        </p:grpSp>
        <p:sp>
          <p:nvSpPr>
            <p:cNvPr id="11" name="TextBox 10285"/>
            <p:cNvSpPr txBox="1">
              <a:spLocks noChangeArrowheads="1"/>
            </p:cNvSpPr>
            <p:nvPr/>
          </p:nvSpPr>
          <p:spPr bwMode="auto">
            <a:xfrm>
              <a:off x="9515297" y="4380992"/>
              <a:ext cx="2327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1</a:t>
              </a:r>
            </a:p>
          </p:txBody>
        </p:sp>
      </p:grpSp>
      <p:sp>
        <p:nvSpPr>
          <p:cNvPr id="15" name="Rechthoek 9"/>
          <p:cNvSpPr/>
          <p:nvPr/>
        </p:nvSpPr>
        <p:spPr>
          <a:xfrm>
            <a:off x="194345" y="1637002"/>
            <a:ext cx="5126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1" kern="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Locations Middle East, Asia &amp; Australia           </a:t>
            </a:r>
          </a:p>
        </p:txBody>
      </p:sp>
      <p:sp>
        <p:nvSpPr>
          <p:cNvPr id="16" name="TextBox 2836"/>
          <p:cNvSpPr txBox="1">
            <a:spLocks noChangeArrowheads="1"/>
          </p:cNvSpPr>
          <p:nvPr/>
        </p:nvSpPr>
        <p:spPr bwMode="gray">
          <a:xfrm>
            <a:off x="405798" y="2073273"/>
            <a:ext cx="2486025" cy="376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lang="en-US" altLang="en-US" sz="14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India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buClr>
                <a:srgbClr val="002897"/>
              </a:buClr>
              <a:buSzPct val="70000"/>
              <a:defRPr/>
            </a:pPr>
            <a:r>
              <a:rPr lang="en-US" altLang="en-US" sz="11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</a:t>
            </a: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.	</a:t>
            </a:r>
            <a:r>
              <a:rPr lang="en-US" altLang="en-US" sz="11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Bangalore</a:t>
            </a: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None/>
              <a:tabLst/>
              <a:defRPr/>
            </a:pPr>
            <a:endParaRPr kumimoji="0" lang="en-US" altLang="en-US" sz="1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lang="en-US" altLang="en-US" sz="14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Saudi Arabia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lvl="0">
              <a:buClr>
                <a:schemeClr val="tx2"/>
              </a:buClr>
              <a:buSzPct val="70000"/>
              <a:defRPr/>
            </a:pPr>
            <a:r>
              <a:rPr lang="en-US" altLang="en-US" sz="11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	Riyadh</a:t>
            </a: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None/>
              <a:tabLst/>
              <a:defRPr/>
            </a:pPr>
            <a:endParaRPr kumimoji="0" lang="en-US" altLang="en-US" sz="1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lang="en-US" altLang="en-US" sz="14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South Africa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marL="0" indent="0">
              <a:buSzPct val="100000"/>
              <a:defRPr/>
            </a:pPr>
            <a:r>
              <a:rPr lang="en-US" altLang="en-US" sz="11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  </a:t>
            </a:r>
            <a:r>
              <a:rPr lang="en-US" altLang="en-US" sz="1100" kern="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Modderfontein</a:t>
            </a:r>
            <a:endParaRPr lang="en-US" altLang="en-US" sz="1100" kern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buSzPct val="100000"/>
              <a:defRPr/>
            </a:pPr>
            <a:endParaRPr lang="en-US" altLang="en-US" sz="1100" kern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179388" lvl="0" indent="-179388">
              <a:buSzPct val="100000"/>
              <a:defRPr/>
            </a:pPr>
            <a:r>
              <a:rPr lang="en-US" altLang="en-US" sz="14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UAE</a:t>
            </a:r>
          </a:p>
          <a:p>
            <a:pPr marL="228600" lvl="0" indent="-228600">
              <a:buSzPct val="100000"/>
              <a:buAutoNum type="arabicPeriod" startAt="4"/>
              <a:defRPr/>
            </a:pPr>
            <a:r>
              <a:rPr lang="en-US" altLang="en-US" sz="11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Dubai</a:t>
            </a:r>
          </a:p>
          <a:p>
            <a:pPr marL="228600" lvl="0" indent="-228600">
              <a:buSzPct val="100000"/>
              <a:buAutoNum type="arabicPeriod" startAt="4"/>
              <a:defRPr/>
            </a:pPr>
            <a:endParaRPr lang="en-US" altLang="en-US" sz="1100" kern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lvl="0" indent="0">
              <a:buSzPct val="100000"/>
              <a:defRPr/>
            </a:pPr>
            <a:r>
              <a:rPr lang="en-US" altLang="en-US" sz="14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China</a:t>
            </a:r>
          </a:p>
          <a:p>
            <a:pPr lvl="0">
              <a:buClr>
                <a:srgbClr val="002897"/>
              </a:buClr>
              <a:buSzPct val="70000"/>
              <a:defRPr/>
            </a:pPr>
            <a:r>
              <a:rPr lang="en-US" altLang="en-US" sz="11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5.   </a:t>
            </a:r>
            <a:r>
              <a:rPr lang="en-US" sz="1100" dirty="0">
                <a:latin typeface="+mn-lt"/>
              </a:rPr>
              <a:t>Beijing</a:t>
            </a:r>
          </a:p>
          <a:p>
            <a:pPr marL="0" lvl="0" indent="0">
              <a:buSzPct val="100000"/>
              <a:defRPr/>
            </a:pPr>
            <a:endParaRPr lang="en-US" altLang="en-US" sz="1100" kern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179388" lvl="0" indent="-179388">
              <a:buSzPct val="100000"/>
              <a:defRPr/>
            </a:pPr>
            <a:r>
              <a:rPr lang="en-US" altLang="en-US" sz="14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Australia</a:t>
            </a:r>
          </a:p>
          <a:p>
            <a:pPr marL="179388" lvl="0" indent="-179388">
              <a:buSzPct val="100000"/>
              <a:defRPr/>
            </a:pPr>
            <a:r>
              <a:rPr lang="en-US" altLang="en-US" sz="11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6.   </a:t>
            </a:r>
            <a:r>
              <a:rPr lang="en-US" altLang="en-US" sz="1100" kern="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Moorebank</a:t>
            </a:r>
            <a:endParaRPr kumimoji="0" lang="en-US" altLang="en-US" sz="1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marL="0" lvl="0" indent="0">
              <a:buSzPct val="100000"/>
              <a:defRPr/>
            </a:pPr>
            <a:endParaRPr lang="en-US" altLang="en-US" sz="1100" kern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79388" lvl="0" indent="-179388">
              <a:buSzPct val="100000"/>
              <a:defRPr/>
            </a:pPr>
            <a:r>
              <a:rPr lang="en-US" altLang="en-US" sz="14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Malaysia</a:t>
            </a:r>
          </a:p>
          <a:p>
            <a:pPr marL="179388" lvl="0" indent="-179388">
              <a:buSzPct val="100000"/>
              <a:defRPr/>
            </a:pPr>
            <a:r>
              <a:rPr lang="en-US" altLang="en-US" sz="11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7.   Selangor</a:t>
            </a:r>
            <a:endParaRPr kumimoji="0" lang="en-US" altLang="en-US" sz="1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935726" y="3786569"/>
            <a:ext cx="239168" cy="334005"/>
            <a:chOff x="9503422" y="4369117"/>
            <a:chExt cx="239168" cy="334005"/>
          </a:xfrm>
        </p:grpSpPr>
        <p:grpSp>
          <p:nvGrpSpPr>
            <p:cNvPr id="27" name="Group 788"/>
            <p:cNvGrpSpPr>
              <a:grpSpLocks/>
            </p:cNvGrpSpPr>
            <p:nvPr/>
          </p:nvGrpSpPr>
          <p:grpSpPr bwMode="auto">
            <a:xfrm>
              <a:off x="9525034" y="4390384"/>
              <a:ext cx="206375" cy="312738"/>
              <a:chOff x="1750684" y="3319072"/>
              <a:chExt cx="205949" cy="312738"/>
            </a:xfrm>
          </p:grpSpPr>
          <p:sp>
            <p:nvSpPr>
              <p:cNvPr id="29" name="Oval 429"/>
              <p:cNvSpPr>
                <a:spLocks noChangeArrowheads="1"/>
              </p:cNvSpPr>
              <p:nvPr/>
            </p:nvSpPr>
            <p:spPr bwMode="auto">
              <a:xfrm>
                <a:off x="1768991" y="3331276"/>
                <a:ext cx="169336" cy="1693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0" name="Freeform 428"/>
              <p:cNvSpPr>
                <a:spLocks noEditPoints="1"/>
              </p:cNvSpPr>
              <p:nvPr/>
            </p:nvSpPr>
            <p:spPr bwMode="auto">
              <a:xfrm>
                <a:off x="1750684" y="3319072"/>
                <a:ext cx="205949" cy="312738"/>
              </a:xfrm>
              <a:custGeom>
                <a:avLst/>
                <a:gdLst>
                  <a:gd name="T0" fmla="*/ 2147483646 w 18"/>
                  <a:gd name="T1" fmla="*/ 0 h 28"/>
                  <a:gd name="T2" fmla="*/ 0 w 18"/>
                  <a:gd name="T3" fmla="*/ 2147483646 h 28"/>
                  <a:gd name="T4" fmla="*/ 2147483646 w 18"/>
                  <a:gd name="T5" fmla="*/ 2147483646 h 28"/>
                  <a:gd name="T6" fmla="*/ 2147483646 w 18"/>
                  <a:gd name="T7" fmla="*/ 2147483646 h 28"/>
                  <a:gd name="T8" fmla="*/ 2147483646 w 18"/>
                  <a:gd name="T9" fmla="*/ 2147483646 h 28"/>
                  <a:gd name="T10" fmla="*/ 2147483646 w 18"/>
                  <a:gd name="T11" fmla="*/ 2147483646 h 28"/>
                  <a:gd name="T12" fmla="*/ 2147483646 w 18"/>
                  <a:gd name="T13" fmla="*/ 0 h 28"/>
                  <a:gd name="T14" fmla="*/ 2147483646 w 18"/>
                  <a:gd name="T15" fmla="*/ 2147483646 h 28"/>
                  <a:gd name="T16" fmla="*/ 2147483646 w 18"/>
                  <a:gd name="T17" fmla="*/ 2147483646 h 28"/>
                  <a:gd name="T18" fmla="*/ 2147483646 w 18"/>
                  <a:gd name="T19" fmla="*/ 2147483646 h 28"/>
                  <a:gd name="T20" fmla="*/ 2147483646 w 18"/>
                  <a:gd name="T21" fmla="*/ 2147483646 h 28"/>
                  <a:gd name="T22" fmla="*/ 2147483646 w 18"/>
                  <a:gd name="T23" fmla="*/ 2147483646 h 28"/>
                  <a:gd name="T24" fmla="*/ 2147483646 w 18"/>
                  <a:gd name="T25" fmla="*/ 2147483646 h 28"/>
                  <a:gd name="T26" fmla="*/ 2147483646 w 18"/>
                  <a:gd name="T27" fmla="*/ 2147483646 h 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28"/>
                  <a:gd name="T44" fmla="*/ 18 w 18"/>
                  <a:gd name="T45" fmla="*/ 28 h 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28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7" y="21"/>
                      <a:pt x="9" y="27"/>
                    </a:cubicBezTo>
                    <a:cubicBezTo>
                      <a:pt x="9" y="27"/>
                      <a:pt x="9" y="28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1" y="21"/>
                      <a:pt x="18" y="13"/>
                      <a:pt x="18" y="9"/>
                    </a:cubicBezTo>
                    <a:cubicBezTo>
                      <a:pt x="18" y="4"/>
                      <a:pt x="14" y="0"/>
                      <a:pt x="9" y="0"/>
                    </a:cubicBezTo>
                    <a:close/>
                    <a:moveTo>
                      <a:pt x="9" y="15"/>
                    </a:moveTo>
                    <a:cubicBezTo>
                      <a:pt x="5" y="15"/>
                      <a:pt x="2" y="12"/>
                      <a:pt x="2" y="8"/>
                    </a:cubicBezTo>
                    <a:cubicBezTo>
                      <a:pt x="2" y="5"/>
                      <a:pt x="5" y="1"/>
                      <a:pt x="9" y="1"/>
                    </a:cubicBezTo>
                    <a:cubicBezTo>
                      <a:pt x="13" y="1"/>
                      <a:pt x="16" y="5"/>
                      <a:pt x="16" y="8"/>
                    </a:cubicBezTo>
                    <a:cubicBezTo>
                      <a:pt x="16" y="12"/>
                      <a:pt x="13" y="15"/>
                      <a:pt x="9" y="15"/>
                    </a:cubicBezTo>
                    <a:close/>
                    <a:moveTo>
                      <a:pt x="9" y="15"/>
                    </a:moveTo>
                    <a:cubicBezTo>
                      <a:pt x="9" y="15"/>
                      <a:pt x="9" y="15"/>
                      <a:pt x="9" y="1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</a:rPr>
                  <a:t>      </a:t>
                </a:r>
              </a:p>
            </p:txBody>
          </p:sp>
        </p:grpSp>
        <p:sp>
          <p:nvSpPr>
            <p:cNvPr id="28" name="TextBox 10285"/>
            <p:cNvSpPr txBox="1">
              <a:spLocks noChangeArrowheads="1"/>
            </p:cNvSpPr>
            <p:nvPr/>
          </p:nvSpPr>
          <p:spPr bwMode="auto">
            <a:xfrm>
              <a:off x="9503422" y="4369117"/>
              <a:ext cx="23916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2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490401" y="5147959"/>
            <a:ext cx="240772" cy="322130"/>
            <a:chOff x="9515297" y="4380992"/>
            <a:chExt cx="240772" cy="322130"/>
          </a:xfrm>
        </p:grpSpPr>
        <p:grpSp>
          <p:nvGrpSpPr>
            <p:cNvPr id="37" name="Group 788"/>
            <p:cNvGrpSpPr>
              <a:grpSpLocks/>
            </p:cNvGrpSpPr>
            <p:nvPr/>
          </p:nvGrpSpPr>
          <p:grpSpPr bwMode="auto">
            <a:xfrm>
              <a:off x="9525034" y="4390384"/>
              <a:ext cx="206375" cy="312738"/>
              <a:chOff x="1750684" y="3319072"/>
              <a:chExt cx="205949" cy="312738"/>
            </a:xfrm>
          </p:grpSpPr>
          <p:sp>
            <p:nvSpPr>
              <p:cNvPr id="39" name="Oval 429"/>
              <p:cNvSpPr>
                <a:spLocks noChangeArrowheads="1"/>
              </p:cNvSpPr>
              <p:nvPr/>
            </p:nvSpPr>
            <p:spPr bwMode="auto">
              <a:xfrm>
                <a:off x="1768991" y="3331276"/>
                <a:ext cx="169336" cy="1693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0" name="Freeform 428"/>
              <p:cNvSpPr>
                <a:spLocks noEditPoints="1"/>
              </p:cNvSpPr>
              <p:nvPr/>
            </p:nvSpPr>
            <p:spPr bwMode="auto">
              <a:xfrm>
                <a:off x="1750684" y="3319072"/>
                <a:ext cx="205949" cy="312738"/>
              </a:xfrm>
              <a:custGeom>
                <a:avLst/>
                <a:gdLst>
                  <a:gd name="T0" fmla="*/ 2147483646 w 18"/>
                  <a:gd name="T1" fmla="*/ 0 h 28"/>
                  <a:gd name="T2" fmla="*/ 0 w 18"/>
                  <a:gd name="T3" fmla="*/ 2147483646 h 28"/>
                  <a:gd name="T4" fmla="*/ 2147483646 w 18"/>
                  <a:gd name="T5" fmla="*/ 2147483646 h 28"/>
                  <a:gd name="T6" fmla="*/ 2147483646 w 18"/>
                  <a:gd name="T7" fmla="*/ 2147483646 h 28"/>
                  <a:gd name="T8" fmla="*/ 2147483646 w 18"/>
                  <a:gd name="T9" fmla="*/ 2147483646 h 28"/>
                  <a:gd name="T10" fmla="*/ 2147483646 w 18"/>
                  <a:gd name="T11" fmla="*/ 2147483646 h 28"/>
                  <a:gd name="T12" fmla="*/ 2147483646 w 18"/>
                  <a:gd name="T13" fmla="*/ 0 h 28"/>
                  <a:gd name="T14" fmla="*/ 2147483646 w 18"/>
                  <a:gd name="T15" fmla="*/ 2147483646 h 28"/>
                  <a:gd name="T16" fmla="*/ 2147483646 w 18"/>
                  <a:gd name="T17" fmla="*/ 2147483646 h 28"/>
                  <a:gd name="T18" fmla="*/ 2147483646 w 18"/>
                  <a:gd name="T19" fmla="*/ 2147483646 h 28"/>
                  <a:gd name="T20" fmla="*/ 2147483646 w 18"/>
                  <a:gd name="T21" fmla="*/ 2147483646 h 28"/>
                  <a:gd name="T22" fmla="*/ 2147483646 w 18"/>
                  <a:gd name="T23" fmla="*/ 2147483646 h 28"/>
                  <a:gd name="T24" fmla="*/ 2147483646 w 18"/>
                  <a:gd name="T25" fmla="*/ 2147483646 h 28"/>
                  <a:gd name="T26" fmla="*/ 2147483646 w 18"/>
                  <a:gd name="T27" fmla="*/ 2147483646 h 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28"/>
                  <a:gd name="T44" fmla="*/ 18 w 18"/>
                  <a:gd name="T45" fmla="*/ 28 h 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28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7" y="21"/>
                      <a:pt x="9" y="27"/>
                    </a:cubicBezTo>
                    <a:cubicBezTo>
                      <a:pt x="9" y="27"/>
                      <a:pt x="9" y="28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1" y="21"/>
                      <a:pt x="18" y="13"/>
                      <a:pt x="18" y="9"/>
                    </a:cubicBezTo>
                    <a:cubicBezTo>
                      <a:pt x="18" y="4"/>
                      <a:pt x="14" y="0"/>
                      <a:pt x="9" y="0"/>
                    </a:cubicBezTo>
                    <a:close/>
                    <a:moveTo>
                      <a:pt x="9" y="15"/>
                    </a:moveTo>
                    <a:cubicBezTo>
                      <a:pt x="5" y="15"/>
                      <a:pt x="2" y="12"/>
                      <a:pt x="2" y="8"/>
                    </a:cubicBezTo>
                    <a:cubicBezTo>
                      <a:pt x="2" y="5"/>
                      <a:pt x="5" y="1"/>
                      <a:pt x="9" y="1"/>
                    </a:cubicBezTo>
                    <a:cubicBezTo>
                      <a:pt x="13" y="1"/>
                      <a:pt x="16" y="5"/>
                      <a:pt x="16" y="8"/>
                    </a:cubicBezTo>
                    <a:cubicBezTo>
                      <a:pt x="16" y="12"/>
                      <a:pt x="13" y="15"/>
                      <a:pt x="9" y="15"/>
                    </a:cubicBezTo>
                    <a:close/>
                    <a:moveTo>
                      <a:pt x="9" y="15"/>
                    </a:moveTo>
                    <a:cubicBezTo>
                      <a:pt x="9" y="15"/>
                      <a:pt x="9" y="15"/>
                      <a:pt x="9" y="1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</a:rPr>
                  <a:t>      </a:t>
                </a:r>
              </a:p>
            </p:txBody>
          </p:sp>
        </p:grpSp>
        <p:sp>
          <p:nvSpPr>
            <p:cNvPr id="38" name="TextBox 10285"/>
            <p:cNvSpPr txBox="1">
              <a:spLocks noChangeArrowheads="1"/>
            </p:cNvSpPr>
            <p:nvPr/>
          </p:nvSpPr>
          <p:spPr bwMode="auto">
            <a:xfrm>
              <a:off x="9515297" y="4380992"/>
              <a:ext cx="240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800" kern="0" dirty="0">
                  <a:solidFill>
                    <a:schemeClr val="tx1"/>
                  </a:solidFill>
                  <a:latin typeface="+mn-lt"/>
                </a:rPr>
                <a:t>3</a:t>
              </a:r>
              <a:endPara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214209" y="3756343"/>
            <a:ext cx="247184" cy="322130"/>
            <a:chOff x="9515297" y="4380992"/>
            <a:chExt cx="247184" cy="322130"/>
          </a:xfrm>
        </p:grpSpPr>
        <p:grpSp>
          <p:nvGrpSpPr>
            <p:cNvPr id="42" name="Group 788"/>
            <p:cNvGrpSpPr>
              <a:grpSpLocks/>
            </p:cNvGrpSpPr>
            <p:nvPr/>
          </p:nvGrpSpPr>
          <p:grpSpPr bwMode="auto">
            <a:xfrm>
              <a:off x="9525034" y="4390384"/>
              <a:ext cx="206375" cy="312738"/>
              <a:chOff x="1750684" y="3319072"/>
              <a:chExt cx="205949" cy="312738"/>
            </a:xfrm>
          </p:grpSpPr>
          <p:sp>
            <p:nvSpPr>
              <p:cNvPr id="44" name="Oval 429"/>
              <p:cNvSpPr>
                <a:spLocks noChangeArrowheads="1"/>
              </p:cNvSpPr>
              <p:nvPr/>
            </p:nvSpPr>
            <p:spPr bwMode="auto">
              <a:xfrm>
                <a:off x="1768991" y="3331276"/>
                <a:ext cx="169336" cy="1693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5" name="Freeform 428"/>
              <p:cNvSpPr>
                <a:spLocks noEditPoints="1"/>
              </p:cNvSpPr>
              <p:nvPr/>
            </p:nvSpPr>
            <p:spPr bwMode="auto">
              <a:xfrm>
                <a:off x="1750684" y="3319072"/>
                <a:ext cx="205949" cy="312738"/>
              </a:xfrm>
              <a:custGeom>
                <a:avLst/>
                <a:gdLst>
                  <a:gd name="T0" fmla="*/ 2147483646 w 18"/>
                  <a:gd name="T1" fmla="*/ 0 h 28"/>
                  <a:gd name="T2" fmla="*/ 0 w 18"/>
                  <a:gd name="T3" fmla="*/ 2147483646 h 28"/>
                  <a:gd name="T4" fmla="*/ 2147483646 w 18"/>
                  <a:gd name="T5" fmla="*/ 2147483646 h 28"/>
                  <a:gd name="T6" fmla="*/ 2147483646 w 18"/>
                  <a:gd name="T7" fmla="*/ 2147483646 h 28"/>
                  <a:gd name="T8" fmla="*/ 2147483646 w 18"/>
                  <a:gd name="T9" fmla="*/ 2147483646 h 28"/>
                  <a:gd name="T10" fmla="*/ 2147483646 w 18"/>
                  <a:gd name="T11" fmla="*/ 2147483646 h 28"/>
                  <a:gd name="T12" fmla="*/ 2147483646 w 18"/>
                  <a:gd name="T13" fmla="*/ 0 h 28"/>
                  <a:gd name="T14" fmla="*/ 2147483646 w 18"/>
                  <a:gd name="T15" fmla="*/ 2147483646 h 28"/>
                  <a:gd name="T16" fmla="*/ 2147483646 w 18"/>
                  <a:gd name="T17" fmla="*/ 2147483646 h 28"/>
                  <a:gd name="T18" fmla="*/ 2147483646 w 18"/>
                  <a:gd name="T19" fmla="*/ 2147483646 h 28"/>
                  <a:gd name="T20" fmla="*/ 2147483646 w 18"/>
                  <a:gd name="T21" fmla="*/ 2147483646 h 28"/>
                  <a:gd name="T22" fmla="*/ 2147483646 w 18"/>
                  <a:gd name="T23" fmla="*/ 2147483646 h 28"/>
                  <a:gd name="T24" fmla="*/ 2147483646 w 18"/>
                  <a:gd name="T25" fmla="*/ 2147483646 h 28"/>
                  <a:gd name="T26" fmla="*/ 2147483646 w 18"/>
                  <a:gd name="T27" fmla="*/ 2147483646 h 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28"/>
                  <a:gd name="T44" fmla="*/ 18 w 18"/>
                  <a:gd name="T45" fmla="*/ 28 h 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28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7" y="21"/>
                      <a:pt x="9" y="27"/>
                    </a:cubicBezTo>
                    <a:cubicBezTo>
                      <a:pt x="9" y="27"/>
                      <a:pt x="9" y="28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1" y="21"/>
                      <a:pt x="18" y="13"/>
                      <a:pt x="18" y="9"/>
                    </a:cubicBezTo>
                    <a:cubicBezTo>
                      <a:pt x="18" y="4"/>
                      <a:pt x="14" y="0"/>
                      <a:pt x="9" y="0"/>
                    </a:cubicBezTo>
                    <a:close/>
                    <a:moveTo>
                      <a:pt x="9" y="15"/>
                    </a:moveTo>
                    <a:cubicBezTo>
                      <a:pt x="5" y="15"/>
                      <a:pt x="2" y="12"/>
                      <a:pt x="2" y="8"/>
                    </a:cubicBezTo>
                    <a:cubicBezTo>
                      <a:pt x="2" y="5"/>
                      <a:pt x="5" y="1"/>
                      <a:pt x="9" y="1"/>
                    </a:cubicBezTo>
                    <a:cubicBezTo>
                      <a:pt x="13" y="1"/>
                      <a:pt x="16" y="5"/>
                      <a:pt x="16" y="8"/>
                    </a:cubicBezTo>
                    <a:cubicBezTo>
                      <a:pt x="16" y="12"/>
                      <a:pt x="13" y="15"/>
                      <a:pt x="9" y="15"/>
                    </a:cubicBezTo>
                    <a:close/>
                    <a:moveTo>
                      <a:pt x="9" y="15"/>
                    </a:moveTo>
                    <a:cubicBezTo>
                      <a:pt x="9" y="15"/>
                      <a:pt x="9" y="15"/>
                      <a:pt x="9" y="1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</a:rPr>
                  <a:t>      </a:t>
                </a:r>
              </a:p>
            </p:txBody>
          </p:sp>
        </p:grpSp>
        <p:sp>
          <p:nvSpPr>
            <p:cNvPr id="43" name="TextBox 10285"/>
            <p:cNvSpPr txBox="1">
              <a:spLocks noChangeArrowheads="1"/>
            </p:cNvSpPr>
            <p:nvPr/>
          </p:nvSpPr>
          <p:spPr bwMode="auto">
            <a:xfrm>
              <a:off x="9515297" y="4380992"/>
              <a:ext cx="24718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4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9737149" y="3375172"/>
            <a:ext cx="242374" cy="322130"/>
            <a:chOff x="9515297" y="4380992"/>
            <a:chExt cx="242374" cy="322130"/>
          </a:xfrm>
        </p:grpSpPr>
        <p:grpSp>
          <p:nvGrpSpPr>
            <p:cNvPr id="47" name="Group 788"/>
            <p:cNvGrpSpPr>
              <a:grpSpLocks/>
            </p:cNvGrpSpPr>
            <p:nvPr/>
          </p:nvGrpSpPr>
          <p:grpSpPr bwMode="auto">
            <a:xfrm>
              <a:off x="9525034" y="4390384"/>
              <a:ext cx="206375" cy="312738"/>
              <a:chOff x="1750684" y="3319072"/>
              <a:chExt cx="205949" cy="312738"/>
            </a:xfrm>
          </p:grpSpPr>
          <p:sp>
            <p:nvSpPr>
              <p:cNvPr id="49" name="Oval 429"/>
              <p:cNvSpPr>
                <a:spLocks noChangeArrowheads="1"/>
              </p:cNvSpPr>
              <p:nvPr/>
            </p:nvSpPr>
            <p:spPr bwMode="auto">
              <a:xfrm>
                <a:off x="1768991" y="3331276"/>
                <a:ext cx="169336" cy="1693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0" name="Freeform 428"/>
              <p:cNvSpPr>
                <a:spLocks noEditPoints="1"/>
              </p:cNvSpPr>
              <p:nvPr/>
            </p:nvSpPr>
            <p:spPr bwMode="auto">
              <a:xfrm>
                <a:off x="1750684" y="3319072"/>
                <a:ext cx="205949" cy="312738"/>
              </a:xfrm>
              <a:custGeom>
                <a:avLst/>
                <a:gdLst>
                  <a:gd name="T0" fmla="*/ 2147483646 w 18"/>
                  <a:gd name="T1" fmla="*/ 0 h 28"/>
                  <a:gd name="T2" fmla="*/ 0 w 18"/>
                  <a:gd name="T3" fmla="*/ 2147483646 h 28"/>
                  <a:gd name="T4" fmla="*/ 2147483646 w 18"/>
                  <a:gd name="T5" fmla="*/ 2147483646 h 28"/>
                  <a:gd name="T6" fmla="*/ 2147483646 w 18"/>
                  <a:gd name="T7" fmla="*/ 2147483646 h 28"/>
                  <a:gd name="T8" fmla="*/ 2147483646 w 18"/>
                  <a:gd name="T9" fmla="*/ 2147483646 h 28"/>
                  <a:gd name="T10" fmla="*/ 2147483646 w 18"/>
                  <a:gd name="T11" fmla="*/ 2147483646 h 28"/>
                  <a:gd name="T12" fmla="*/ 2147483646 w 18"/>
                  <a:gd name="T13" fmla="*/ 0 h 28"/>
                  <a:gd name="T14" fmla="*/ 2147483646 w 18"/>
                  <a:gd name="T15" fmla="*/ 2147483646 h 28"/>
                  <a:gd name="T16" fmla="*/ 2147483646 w 18"/>
                  <a:gd name="T17" fmla="*/ 2147483646 h 28"/>
                  <a:gd name="T18" fmla="*/ 2147483646 w 18"/>
                  <a:gd name="T19" fmla="*/ 2147483646 h 28"/>
                  <a:gd name="T20" fmla="*/ 2147483646 w 18"/>
                  <a:gd name="T21" fmla="*/ 2147483646 h 28"/>
                  <a:gd name="T22" fmla="*/ 2147483646 w 18"/>
                  <a:gd name="T23" fmla="*/ 2147483646 h 28"/>
                  <a:gd name="T24" fmla="*/ 2147483646 w 18"/>
                  <a:gd name="T25" fmla="*/ 2147483646 h 28"/>
                  <a:gd name="T26" fmla="*/ 2147483646 w 18"/>
                  <a:gd name="T27" fmla="*/ 2147483646 h 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28"/>
                  <a:gd name="T44" fmla="*/ 18 w 18"/>
                  <a:gd name="T45" fmla="*/ 28 h 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28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7" y="21"/>
                      <a:pt x="9" y="27"/>
                    </a:cubicBezTo>
                    <a:cubicBezTo>
                      <a:pt x="9" y="27"/>
                      <a:pt x="9" y="28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1" y="21"/>
                      <a:pt x="18" y="13"/>
                      <a:pt x="18" y="9"/>
                    </a:cubicBezTo>
                    <a:cubicBezTo>
                      <a:pt x="18" y="4"/>
                      <a:pt x="14" y="0"/>
                      <a:pt x="9" y="0"/>
                    </a:cubicBezTo>
                    <a:close/>
                    <a:moveTo>
                      <a:pt x="9" y="15"/>
                    </a:moveTo>
                    <a:cubicBezTo>
                      <a:pt x="5" y="15"/>
                      <a:pt x="2" y="12"/>
                      <a:pt x="2" y="8"/>
                    </a:cubicBezTo>
                    <a:cubicBezTo>
                      <a:pt x="2" y="5"/>
                      <a:pt x="5" y="1"/>
                      <a:pt x="9" y="1"/>
                    </a:cubicBezTo>
                    <a:cubicBezTo>
                      <a:pt x="13" y="1"/>
                      <a:pt x="16" y="5"/>
                      <a:pt x="16" y="8"/>
                    </a:cubicBezTo>
                    <a:cubicBezTo>
                      <a:pt x="16" y="12"/>
                      <a:pt x="13" y="15"/>
                      <a:pt x="9" y="15"/>
                    </a:cubicBezTo>
                    <a:close/>
                    <a:moveTo>
                      <a:pt x="9" y="15"/>
                    </a:moveTo>
                    <a:cubicBezTo>
                      <a:pt x="9" y="15"/>
                      <a:pt x="9" y="15"/>
                      <a:pt x="9" y="1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</a:rPr>
                  <a:t>      </a:t>
                </a:r>
              </a:p>
            </p:txBody>
          </p:sp>
        </p:grpSp>
        <p:sp>
          <p:nvSpPr>
            <p:cNvPr id="48" name="TextBox 10285"/>
            <p:cNvSpPr txBox="1">
              <a:spLocks noChangeArrowheads="1"/>
            </p:cNvSpPr>
            <p:nvPr/>
          </p:nvSpPr>
          <p:spPr bwMode="auto">
            <a:xfrm>
              <a:off x="9515297" y="4380992"/>
              <a:ext cx="2423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800" kern="0" dirty="0">
                  <a:solidFill>
                    <a:schemeClr val="tx1"/>
                  </a:solidFill>
                  <a:latin typeface="+mn-lt"/>
                </a:rPr>
                <a:t>5</a:t>
              </a:r>
              <a:endPara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0644292" y="5332964"/>
            <a:ext cx="245580" cy="322130"/>
            <a:chOff x="9515297" y="4380992"/>
            <a:chExt cx="245580" cy="322130"/>
          </a:xfrm>
        </p:grpSpPr>
        <p:grpSp>
          <p:nvGrpSpPr>
            <p:cNvPr id="52" name="Group 788"/>
            <p:cNvGrpSpPr>
              <a:grpSpLocks/>
            </p:cNvGrpSpPr>
            <p:nvPr/>
          </p:nvGrpSpPr>
          <p:grpSpPr bwMode="auto">
            <a:xfrm>
              <a:off x="9525034" y="4390384"/>
              <a:ext cx="206375" cy="312738"/>
              <a:chOff x="1750684" y="3319072"/>
              <a:chExt cx="205949" cy="312738"/>
            </a:xfrm>
          </p:grpSpPr>
          <p:sp>
            <p:nvSpPr>
              <p:cNvPr id="54" name="Oval 429"/>
              <p:cNvSpPr>
                <a:spLocks noChangeArrowheads="1"/>
              </p:cNvSpPr>
              <p:nvPr/>
            </p:nvSpPr>
            <p:spPr bwMode="auto">
              <a:xfrm>
                <a:off x="1768991" y="3331276"/>
                <a:ext cx="169336" cy="1693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5" name="Freeform 428"/>
              <p:cNvSpPr>
                <a:spLocks noEditPoints="1"/>
              </p:cNvSpPr>
              <p:nvPr/>
            </p:nvSpPr>
            <p:spPr bwMode="auto">
              <a:xfrm>
                <a:off x="1750684" y="3319072"/>
                <a:ext cx="205949" cy="312738"/>
              </a:xfrm>
              <a:custGeom>
                <a:avLst/>
                <a:gdLst>
                  <a:gd name="T0" fmla="*/ 2147483646 w 18"/>
                  <a:gd name="T1" fmla="*/ 0 h 28"/>
                  <a:gd name="T2" fmla="*/ 0 w 18"/>
                  <a:gd name="T3" fmla="*/ 2147483646 h 28"/>
                  <a:gd name="T4" fmla="*/ 2147483646 w 18"/>
                  <a:gd name="T5" fmla="*/ 2147483646 h 28"/>
                  <a:gd name="T6" fmla="*/ 2147483646 w 18"/>
                  <a:gd name="T7" fmla="*/ 2147483646 h 28"/>
                  <a:gd name="T8" fmla="*/ 2147483646 w 18"/>
                  <a:gd name="T9" fmla="*/ 2147483646 h 28"/>
                  <a:gd name="T10" fmla="*/ 2147483646 w 18"/>
                  <a:gd name="T11" fmla="*/ 2147483646 h 28"/>
                  <a:gd name="T12" fmla="*/ 2147483646 w 18"/>
                  <a:gd name="T13" fmla="*/ 0 h 28"/>
                  <a:gd name="T14" fmla="*/ 2147483646 w 18"/>
                  <a:gd name="T15" fmla="*/ 2147483646 h 28"/>
                  <a:gd name="T16" fmla="*/ 2147483646 w 18"/>
                  <a:gd name="T17" fmla="*/ 2147483646 h 28"/>
                  <a:gd name="T18" fmla="*/ 2147483646 w 18"/>
                  <a:gd name="T19" fmla="*/ 2147483646 h 28"/>
                  <a:gd name="T20" fmla="*/ 2147483646 w 18"/>
                  <a:gd name="T21" fmla="*/ 2147483646 h 28"/>
                  <a:gd name="T22" fmla="*/ 2147483646 w 18"/>
                  <a:gd name="T23" fmla="*/ 2147483646 h 28"/>
                  <a:gd name="T24" fmla="*/ 2147483646 w 18"/>
                  <a:gd name="T25" fmla="*/ 2147483646 h 28"/>
                  <a:gd name="T26" fmla="*/ 2147483646 w 18"/>
                  <a:gd name="T27" fmla="*/ 2147483646 h 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28"/>
                  <a:gd name="T44" fmla="*/ 18 w 18"/>
                  <a:gd name="T45" fmla="*/ 28 h 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28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7" y="21"/>
                      <a:pt x="9" y="27"/>
                    </a:cubicBezTo>
                    <a:cubicBezTo>
                      <a:pt x="9" y="27"/>
                      <a:pt x="9" y="28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1" y="21"/>
                      <a:pt x="18" y="13"/>
                      <a:pt x="18" y="9"/>
                    </a:cubicBezTo>
                    <a:cubicBezTo>
                      <a:pt x="18" y="4"/>
                      <a:pt x="14" y="0"/>
                      <a:pt x="9" y="0"/>
                    </a:cubicBezTo>
                    <a:close/>
                    <a:moveTo>
                      <a:pt x="9" y="15"/>
                    </a:moveTo>
                    <a:cubicBezTo>
                      <a:pt x="5" y="15"/>
                      <a:pt x="2" y="12"/>
                      <a:pt x="2" y="8"/>
                    </a:cubicBezTo>
                    <a:cubicBezTo>
                      <a:pt x="2" y="5"/>
                      <a:pt x="5" y="1"/>
                      <a:pt x="9" y="1"/>
                    </a:cubicBezTo>
                    <a:cubicBezTo>
                      <a:pt x="13" y="1"/>
                      <a:pt x="16" y="5"/>
                      <a:pt x="16" y="8"/>
                    </a:cubicBezTo>
                    <a:cubicBezTo>
                      <a:pt x="16" y="12"/>
                      <a:pt x="13" y="15"/>
                      <a:pt x="9" y="15"/>
                    </a:cubicBezTo>
                    <a:close/>
                    <a:moveTo>
                      <a:pt x="9" y="15"/>
                    </a:moveTo>
                    <a:cubicBezTo>
                      <a:pt x="9" y="15"/>
                      <a:pt x="9" y="15"/>
                      <a:pt x="9" y="1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</a:rPr>
                  <a:t>      </a:t>
                </a:r>
              </a:p>
            </p:txBody>
          </p:sp>
        </p:grpSp>
        <p:sp>
          <p:nvSpPr>
            <p:cNvPr id="53" name="TextBox 10285"/>
            <p:cNvSpPr txBox="1">
              <a:spLocks noChangeArrowheads="1"/>
            </p:cNvSpPr>
            <p:nvPr/>
          </p:nvSpPr>
          <p:spPr bwMode="auto">
            <a:xfrm>
              <a:off x="9515297" y="4380992"/>
              <a:ext cx="2455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800" kern="0" noProof="0" dirty="0">
                  <a:solidFill>
                    <a:schemeClr val="tx1"/>
                  </a:solidFill>
                  <a:latin typeface="+mn-lt"/>
                </a:rPr>
                <a:t>6</a:t>
              </a:r>
              <a:endPara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9399690" y="4343376"/>
            <a:ext cx="237566" cy="322130"/>
            <a:chOff x="9515297" y="4380992"/>
            <a:chExt cx="237566" cy="322130"/>
          </a:xfrm>
        </p:grpSpPr>
        <p:grpSp>
          <p:nvGrpSpPr>
            <p:cNvPr id="57" name="Group 788"/>
            <p:cNvGrpSpPr>
              <a:grpSpLocks/>
            </p:cNvGrpSpPr>
            <p:nvPr/>
          </p:nvGrpSpPr>
          <p:grpSpPr bwMode="auto">
            <a:xfrm>
              <a:off x="9525034" y="4390384"/>
              <a:ext cx="206375" cy="312738"/>
              <a:chOff x="1750684" y="3319072"/>
              <a:chExt cx="205949" cy="312738"/>
            </a:xfrm>
          </p:grpSpPr>
          <p:sp>
            <p:nvSpPr>
              <p:cNvPr id="59" name="Oval 429"/>
              <p:cNvSpPr>
                <a:spLocks noChangeArrowheads="1"/>
              </p:cNvSpPr>
              <p:nvPr/>
            </p:nvSpPr>
            <p:spPr bwMode="auto">
              <a:xfrm>
                <a:off x="1768991" y="3331276"/>
                <a:ext cx="169336" cy="1693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0" name="Freeform 428"/>
              <p:cNvSpPr>
                <a:spLocks noEditPoints="1"/>
              </p:cNvSpPr>
              <p:nvPr/>
            </p:nvSpPr>
            <p:spPr bwMode="auto">
              <a:xfrm>
                <a:off x="1750684" y="3319072"/>
                <a:ext cx="205949" cy="312738"/>
              </a:xfrm>
              <a:custGeom>
                <a:avLst/>
                <a:gdLst>
                  <a:gd name="T0" fmla="*/ 2147483646 w 18"/>
                  <a:gd name="T1" fmla="*/ 0 h 28"/>
                  <a:gd name="T2" fmla="*/ 0 w 18"/>
                  <a:gd name="T3" fmla="*/ 2147483646 h 28"/>
                  <a:gd name="T4" fmla="*/ 2147483646 w 18"/>
                  <a:gd name="T5" fmla="*/ 2147483646 h 28"/>
                  <a:gd name="T6" fmla="*/ 2147483646 w 18"/>
                  <a:gd name="T7" fmla="*/ 2147483646 h 28"/>
                  <a:gd name="T8" fmla="*/ 2147483646 w 18"/>
                  <a:gd name="T9" fmla="*/ 2147483646 h 28"/>
                  <a:gd name="T10" fmla="*/ 2147483646 w 18"/>
                  <a:gd name="T11" fmla="*/ 2147483646 h 28"/>
                  <a:gd name="T12" fmla="*/ 2147483646 w 18"/>
                  <a:gd name="T13" fmla="*/ 0 h 28"/>
                  <a:gd name="T14" fmla="*/ 2147483646 w 18"/>
                  <a:gd name="T15" fmla="*/ 2147483646 h 28"/>
                  <a:gd name="T16" fmla="*/ 2147483646 w 18"/>
                  <a:gd name="T17" fmla="*/ 2147483646 h 28"/>
                  <a:gd name="T18" fmla="*/ 2147483646 w 18"/>
                  <a:gd name="T19" fmla="*/ 2147483646 h 28"/>
                  <a:gd name="T20" fmla="*/ 2147483646 w 18"/>
                  <a:gd name="T21" fmla="*/ 2147483646 h 28"/>
                  <a:gd name="T22" fmla="*/ 2147483646 w 18"/>
                  <a:gd name="T23" fmla="*/ 2147483646 h 28"/>
                  <a:gd name="T24" fmla="*/ 2147483646 w 18"/>
                  <a:gd name="T25" fmla="*/ 2147483646 h 28"/>
                  <a:gd name="T26" fmla="*/ 2147483646 w 18"/>
                  <a:gd name="T27" fmla="*/ 2147483646 h 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28"/>
                  <a:gd name="T44" fmla="*/ 18 w 18"/>
                  <a:gd name="T45" fmla="*/ 28 h 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28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7" y="21"/>
                      <a:pt x="9" y="27"/>
                    </a:cubicBezTo>
                    <a:cubicBezTo>
                      <a:pt x="9" y="27"/>
                      <a:pt x="9" y="28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1" y="21"/>
                      <a:pt x="18" y="13"/>
                      <a:pt x="18" y="9"/>
                    </a:cubicBezTo>
                    <a:cubicBezTo>
                      <a:pt x="18" y="4"/>
                      <a:pt x="14" y="0"/>
                      <a:pt x="9" y="0"/>
                    </a:cubicBezTo>
                    <a:close/>
                    <a:moveTo>
                      <a:pt x="9" y="15"/>
                    </a:moveTo>
                    <a:cubicBezTo>
                      <a:pt x="5" y="15"/>
                      <a:pt x="2" y="12"/>
                      <a:pt x="2" y="8"/>
                    </a:cubicBezTo>
                    <a:cubicBezTo>
                      <a:pt x="2" y="5"/>
                      <a:pt x="5" y="1"/>
                      <a:pt x="9" y="1"/>
                    </a:cubicBezTo>
                    <a:cubicBezTo>
                      <a:pt x="13" y="1"/>
                      <a:pt x="16" y="5"/>
                      <a:pt x="16" y="8"/>
                    </a:cubicBezTo>
                    <a:cubicBezTo>
                      <a:pt x="16" y="12"/>
                      <a:pt x="13" y="15"/>
                      <a:pt x="9" y="15"/>
                    </a:cubicBezTo>
                    <a:close/>
                    <a:moveTo>
                      <a:pt x="9" y="15"/>
                    </a:moveTo>
                    <a:cubicBezTo>
                      <a:pt x="9" y="15"/>
                      <a:pt x="9" y="15"/>
                      <a:pt x="9" y="1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</a:rPr>
                  <a:t>      </a:t>
                </a:r>
              </a:p>
            </p:txBody>
          </p:sp>
        </p:grpSp>
        <p:sp>
          <p:nvSpPr>
            <p:cNvPr id="58" name="TextBox 10285"/>
            <p:cNvSpPr txBox="1">
              <a:spLocks noChangeArrowheads="1"/>
            </p:cNvSpPr>
            <p:nvPr/>
          </p:nvSpPr>
          <p:spPr bwMode="auto">
            <a:xfrm>
              <a:off x="9515297" y="4380992"/>
              <a:ext cx="2375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800" kern="0" dirty="0">
                  <a:solidFill>
                    <a:schemeClr val="tx1"/>
                  </a:solidFill>
                  <a:latin typeface="+mn-lt"/>
                </a:rPr>
                <a:t>7</a:t>
              </a:r>
              <a:endPara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61" name="TextBox 2836"/>
          <p:cNvSpPr txBox="1">
            <a:spLocks noChangeArrowheads="1"/>
          </p:cNvSpPr>
          <p:nvPr/>
        </p:nvSpPr>
        <p:spPr bwMode="gray">
          <a:xfrm>
            <a:off x="2257835" y="2065567"/>
            <a:ext cx="2486025" cy="376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0">
              <a:buClr>
                <a:schemeClr val="tx2"/>
              </a:buClr>
              <a:buSzPct val="70000"/>
              <a:defRPr/>
            </a:pPr>
            <a:r>
              <a:rPr lang="en-US" altLang="en-US" sz="14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Singapore</a:t>
            </a:r>
          </a:p>
          <a:p>
            <a:pPr marL="179388" lvl="0" indent="-179388">
              <a:buClr>
                <a:schemeClr val="tx2"/>
              </a:buClr>
              <a:buSzPct val="70000"/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8. 	</a:t>
            </a:r>
            <a:r>
              <a:rPr lang="en-US" altLang="en-US" sz="11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Singapore</a:t>
            </a:r>
          </a:p>
          <a:p>
            <a:pPr marL="179388" lvl="0" indent="-179388">
              <a:buClr>
                <a:schemeClr val="tx2"/>
              </a:buClr>
              <a:buSzPct val="70000"/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/>
            </a:r>
            <a:b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endParaRPr kumimoji="0" lang="en-US" altLang="en-US" sz="1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marL="0" indent="0">
              <a:buSzPct val="100000"/>
              <a:defRPr/>
            </a:pPr>
            <a:r>
              <a:rPr lang="en-US" altLang="en-US" sz="11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      </a:t>
            </a:r>
          </a:p>
          <a:p>
            <a:pPr marL="0" indent="0">
              <a:buSzPct val="100000"/>
              <a:defRPr/>
            </a:pPr>
            <a:endParaRPr lang="en-US" altLang="en-US" sz="1100" kern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179388" marR="0" lvl="0" indent="-1793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altLang="en-US" sz="1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 rot="2071268">
            <a:off x="9528587" y="4419377"/>
            <a:ext cx="245580" cy="324400"/>
            <a:chOff x="9514592" y="4378722"/>
            <a:chExt cx="245580" cy="324400"/>
          </a:xfrm>
        </p:grpSpPr>
        <p:grpSp>
          <p:nvGrpSpPr>
            <p:cNvPr id="68" name="Group 788"/>
            <p:cNvGrpSpPr>
              <a:grpSpLocks/>
            </p:cNvGrpSpPr>
            <p:nvPr/>
          </p:nvGrpSpPr>
          <p:grpSpPr bwMode="auto">
            <a:xfrm>
              <a:off x="9525034" y="4390384"/>
              <a:ext cx="206375" cy="312738"/>
              <a:chOff x="1750684" y="3319072"/>
              <a:chExt cx="205949" cy="312738"/>
            </a:xfrm>
          </p:grpSpPr>
          <p:sp>
            <p:nvSpPr>
              <p:cNvPr id="70" name="Oval 429"/>
              <p:cNvSpPr>
                <a:spLocks noChangeArrowheads="1"/>
              </p:cNvSpPr>
              <p:nvPr/>
            </p:nvSpPr>
            <p:spPr bwMode="auto">
              <a:xfrm>
                <a:off x="1768991" y="3331276"/>
                <a:ext cx="169336" cy="1693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1" name="Freeform 428"/>
              <p:cNvSpPr>
                <a:spLocks noEditPoints="1"/>
              </p:cNvSpPr>
              <p:nvPr/>
            </p:nvSpPr>
            <p:spPr bwMode="auto">
              <a:xfrm>
                <a:off x="1750684" y="3319072"/>
                <a:ext cx="205949" cy="312738"/>
              </a:xfrm>
              <a:custGeom>
                <a:avLst/>
                <a:gdLst>
                  <a:gd name="T0" fmla="*/ 2147483646 w 18"/>
                  <a:gd name="T1" fmla="*/ 0 h 28"/>
                  <a:gd name="T2" fmla="*/ 0 w 18"/>
                  <a:gd name="T3" fmla="*/ 2147483646 h 28"/>
                  <a:gd name="T4" fmla="*/ 2147483646 w 18"/>
                  <a:gd name="T5" fmla="*/ 2147483646 h 28"/>
                  <a:gd name="T6" fmla="*/ 2147483646 w 18"/>
                  <a:gd name="T7" fmla="*/ 2147483646 h 28"/>
                  <a:gd name="T8" fmla="*/ 2147483646 w 18"/>
                  <a:gd name="T9" fmla="*/ 2147483646 h 28"/>
                  <a:gd name="T10" fmla="*/ 2147483646 w 18"/>
                  <a:gd name="T11" fmla="*/ 2147483646 h 28"/>
                  <a:gd name="T12" fmla="*/ 2147483646 w 18"/>
                  <a:gd name="T13" fmla="*/ 0 h 28"/>
                  <a:gd name="T14" fmla="*/ 2147483646 w 18"/>
                  <a:gd name="T15" fmla="*/ 2147483646 h 28"/>
                  <a:gd name="T16" fmla="*/ 2147483646 w 18"/>
                  <a:gd name="T17" fmla="*/ 2147483646 h 28"/>
                  <a:gd name="T18" fmla="*/ 2147483646 w 18"/>
                  <a:gd name="T19" fmla="*/ 2147483646 h 28"/>
                  <a:gd name="T20" fmla="*/ 2147483646 w 18"/>
                  <a:gd name="T21" fmla="*/ 2147483646 h 28"/>
                  <a:gd name="T22" fmla="*/ 2147483646 w 18"/>
                  <a:gd name="T23" fmla="*/ 2147483646 h 28"/>
                  <a:gd name="T24" fmla="*/ 2147483646 w 18"/>
                  <a:gd name="T25" fmla="*/ 2147483646 h 28"/>
                  <a:gd name="T26" fmla="*/ 2147483646 w 18"/>
                  <a:gd name="T27" fmla="*/ 2147483646 h 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28"/>
                  <a:gd name="T44" fmla="*/ 18 w 18"/>
                  <a:gd name="T45" fmla="*/ 28 h 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28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7" y="21"/>
                      <a:pt x="9" y="27"/>
                    </a:cubicBezTo>
                    <a:cubicBezTo>
                      <a:pt x="9" y="27"/>
                      <a:pt x="9" y="28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1" y="21"/>
                      <a:pt x="18" y="13"/>
                      <a:pt x="18" y="9"/>
                    </a:cubicBezTo>
                    <a:cubicBezTo>
                      <a:pt x="18" y="4"/>
                      <a:pt x="14" y="0"/>
                      <a:pt x="9" y="0"/>
                    </a:cubicBezTo>
                    <a:close/>
                    <a:moveTo>
                      <a:pt x="9" y="15"/>
                    </a:moveTo>
                    <a:cubicBezTo>
                      <a:pt x="5" y="15"/>
                      <a:pt x="2" y="12"/>
                      <a:pt x="2" y="8"/>
                    </a:cubicBezTo>
                    <a:cubicBezTo>
                      <a:pt x="2" y="5"/>
                      <a:pt x="5" y="1"/>
                      <a:pt x="9" y="1"/>
                    </a:cubicBezTo>
                    <a:cubicBezTo>
                      <a:pt x="13" y="1"/>
                      <a:pt x="16" y="5"/>
                      <a:pt x="16" y="8"/>
                    </a:cubicBezTo>
                    <a:cubicBezTo>
                      <a:pt x="16" y="12"/>
                      <a:pt x="13" y="15"/>
                      <a:pt x="9" y="15"/>
                    </a:cubicBezTo>
                    <a:close/>
                    <a:moveTo>
                      <a:pt x="9" y="15"/>
                    </a:moveTo>
                    <a:cubicBezTo>
                      <a:pt x="9" y="15"/>
                      <a:pt x="9" y="15"/>
                      <a:pt x="9" y="1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</a:rPr>
                  <a:t>      </a:t>
                </a:r>
              </a:p>
            </p:txBody>
          </p:sp>
        </p:grpSp>
        <p:sp>
          <p:nvSpPr>
            <p:cNvPr id="69" name="TextBox 10285"/>
            <p:cNvSpPr txBox="1">
              <a:spLocks noChangeArrowheads="1"/>
            </p:cNvSpPr>
            <p:nvPr/>
          </p:nvSpPr>
          <p:spPr bwMode="auto">
            <a:xfrm rot="19528732">
              <a:off x="9514592" y="4378722"/>
              <a:ext cx="2455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800" kern="0" noProof="0" dirty="0">
                  <a:solidFill>
                    <a:schemeClr val="tx1"/>
                  </a:solidFill>
                  <a:latin typeface="+mn-lt"/>
                </a:rPr>
                <a:t>8</a:t>
              </a:r>
              <a:endPara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644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Service sites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Protection and Connection (EPPC)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0F7C878-2F48-47C1-A60E-F6C764D931DE}" type="datetime4">
              <a:rPr lang="en-US" smtClean="0"/>
              <a:t>April 5,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3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4429" y="1715282"/>
            <a:ext cx="3515143" cy="449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7918739" y="3801453"/>
            <a:ext cx="232756" cy="322130"/>
            <a:chOff x="9515297" y="4380992"/>
            <a:chExt cx="232756" cy="322130"/>
          </a:xfrm>
        </p:grpSpPr>
        <p:grpSp>
          <p:nvGrpSpPr>
            <p:cNvPr id="10" name="Group 788"/>
            <p:cNvGrpSpPr>
              <a:grpSpLocks/>
            </p:cNvGrpSpPr>
            <p:nvPr/>
          </p:nvGrpSpPr>
          <p:grpSpPr bwMode="auto">
            <a:xfrm>
              <a:off x="9525034" y="4390384"/>
              <a:ext cx="206375" cy="312738"/>
              <a:chOff x="1750684" y="3319072"/>
              <a:chExt cx="205949" cy="312738"/>
            </a:xfrm>
          </p:grpSpPr>
          <p:sp>
            <p:nvSpPr>
              <p:cNvPr id="12" name="Oval 429"/>
              <p:cNvSpPr>
                <a:spLocks noChangeArrowheads="1"/>
              </p:cNvSpPr>
              <p:nvPr/>
            </p:nvSpPr>
            <p:spPr bwMode="auto">
              <a:xfrm>
                <a:off x="1768991" y="3331276"/>
                <a:ext cx="169336" cy="1693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" name="Freeform 428"/>
              <p:cNvSpPr>
                <a:spLocks noEditPoints="1"/>
              </p:cNvSpPr>
              <p:nvPr/>
            </p:nvSpPr>
            <p:spPr bwMode="auto">
              <a:xfrm>
                <a:off x="1750684" y="3319072"/>
                <a:ext cx="205949" cy="312738"/>
              </a:xfrm>
              <a:custGeom>
                <a:avLst/>
                <a:gdLst>
                  <a:gd name="T0" fmla="*/ 2147483646 w 18"/>
                  <a:gd name="T1" fmla="*/ 0 h 28"/>
                  <a:gd name="T2" fmla="*/ 0 w 18"/>
                  <a:gd name="T3" fmla="*/ 2147483646 h 28"/>
                  <a:gd name="T4" fmla="*/ 2147483646 w 18"/>
                  <a:gd name="T5" fmla="*/ 2147483646 h 28"/>
                  <a:gd name="T6" fmla="*/ 2147483646 w 18"/>
                  <a:gd name="T7" fmla="*/ 2147483646 h 28"/>
                  <a:gd name="T8" fmla="*/ 2147483646 w 18"/>
                  <a:gd name="T9" fmla="*/ 2147483646 h 28"/>
                  <a:gd name="T10" fmla="*/ 2147483646 w 18"/>
                  <a:gd name="T11" fmla="*/ 2147483646 h 28"/>
                  <a:gd name="T12" fmla="*/ 2147483646 w 18"/>
                  <a:gd name="T13" fmla="*/ 0 h 28"/>
                  <a:gd name="T14" fmla="*/ 2147483646 w 18"/>
                  <a:gd name="T15" fmla="*/ 2147483646 h 28"/>
                  <a:gd name="T16" fmla="*/ 2147483646 w 18"/>
                  <a:gd name="T17" fmla="*/ 2147483646 h 28"/>
                  <a:gd name="T18" fmla="*/ 2147483646 w 18"/>
                  <a:gd name="T19" fmla="*/ 2147483646 h 28"/>
                  <a:gd name="T20" fmla="*/ 2147483646 w 18"/>
                  <a:gd name="T21" fmla="*/ 2147483646 h 28"/>
                  <a:gd name="T22" fmla="*/ 2147483646 w 18"/>
                  <a:gd name="T23" fmla="*/ 2147483646 h 28"/>
                  <a:gd name="T24" fmla="*/ 2147483646 w 18"/>
                  <a:gd name="T25" fmla="*/ 2147483646 h 28"/>
                  <a:gd name="T26" fmla="*/ 2147483646 w 18"/>
                  <a:gd name="T27" fmla="*/ 2147483646 h 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28"/>
                  <a:gd name="T44" fmla="*/ 18 w 18"/>
                  <a:gd name="T45" fmla="*/ 28 h 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28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7" y="21"/>
                      <a:pt x="9" y="27"/>
                    </a:cubicBezTo>
                    <a:cubicBezTo>
                      <a:pt x="9" y="27"/>
                      <a:pt x="9" y="28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1" y="21"/>
                      <a:pt x="18" y="13"/>
                      <a:pt x="18" y="9"/>
                    </a:cubicBezTo>
                    <a:cubicBezTo>
                      <a:pt x="18" y="4"/>
                      <a:pt x="14" y="0"/>
                      <a:pt x="9" y="0"/>
                    </a:cubicBezTo>
                    <a:close/>
                    <a:moveTo>
                      <a:pt x="9" y="15"/>
                    </a:moveTo>
                    <a:cubicBezTo>
                      <a:pt x="5" y="15"/>
                      <a:pt x="2" y="12"/>
                      <a:pt x="2" y="8"/>
                    </a:cubicBezTo>
                    <a:cubicBezTo>
                      <a:pt x="2" y="5"/>
                      <a:pt x="5" y="1"/>
                      <a:pt x="9" y="1"/>
                    </a:cubicBezTo>
                    <a:cubicBezTo>
                      <a:pt x="13" y="1"/>
                      <a:pt x="16" y="5"/>
                      <a:pt x="16" y="8"/>
                    </a:cubicBezTo>
                    <a:cubicBezTo>
                      <a:pt x="16" y="12"/>
                      <a:pt x="13" y="15"/>
                      <a:pt x="9" y="15"/>
                    </a:cubicBezTo>
                    <a:close/>
                    <a:moveTo>
                      <a:pt x="9" y="15"/>
                    </a:moveTo>
                    <a:cubicBezTo>
                      <a:pt x="9" y="15"/>
                      <a:pt x="9" y="15"/>
                      <a:pt x="9" y="1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</a:rPr>
                  <a:t>      </a:t>
                </a:r>
              </a:p>
            </p:txBody>
          </p:sp>
        </p:grpSp>
        <p:sp>
          <p:nvSpPr>
            <p:cNvPr id="11" name="TextBox 10285"/>
            <p:cNvSpPr txBox="1">
              <a:spLocks noChangeArrowheads="1"/>
            </p:cNvSpPr>
            <p:nvPr/>
          </p:nvSpPr>
          <p:spPr bwMode="auto">
            <a:xfrm>
              <a:off x="9515297" y="4380992"/>
              <a:ext cx="2327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800" kern="0" dirty="0">
                  <a:solidFill>
                    <a:schemeClr val="tx1"/>
                  </a:solidFill>
                  <a:latin typeface="+mn-lt"/>
                </a:rPr>
                <a:t>1</a:t>
              </a:r>
              <a:endPara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4" name="Rechthoek 9"/>
          <p:cNvSpPr/>
          <p:nvPr/>
        </p:nvSpPr>
        <p:spPr>
          <a:xfrm>
            <a:off x="194345" y="1637002"/>
            <a:ext cx="2991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en-US" b="1" kern="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Locations  Americas          </a:t>
            </a:r>
          </a:p>
        </p:txBody>
      </p:sp>
      <p:sp>
        <p:nvSpPr>
          <p:cNvPr id="15" name="TextBox 2836"/>
          <p:cNvSpPr txBox="1">
            <a:spLocks noChangeArrowheads="1"/>
          </p:cNvSpPr>
          <p:nvPr/>
        </p:nvSpPr>
        <p:spPr bwMode="gray">
          <a:xfrm>
            <a:off x="405798" y="2073273"/>
            <a:ext cx="2486025" cy="376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lang="en-US" altLang="en-US" sz="14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Mexico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lvl="0">
              <a:buClr>
                <a:srgbClr val="002897"/>
              </a:buClr>
              <a:buSzPct val="70000"/>
              <a:defRPr/>
            </a:pPr>
            <a:r>
              <a:rPr lang="en-US" altLang="en-US" sz="11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	</a:t>
            </a:r>
            <a:r>
              <a:rPr lang="en-US" sz="1100" dirty="0">
                <a:latin typeface="+mn-lt"/>
              </a:rPr>
              <a:t>Mexico City</a:t>
            </a:r>
            <a:endParaRPr lang="en-US" altLang="en-US" sz="1100" kern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179388" lvl="0" indent="-179388">
              <a:buClr>
                <a:schemeClr val="tx2"/>
              </a:buClr>
              <a:buSzPct val="70000"/>
              <a:defRPr/>
            </a:pPr>
            <a:endParaRPr kumimoji="0" lang="en-US" altLang="en-US" sz="1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lang="en-US" altLang="en-US" sz="14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United States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buClr>
                <a:srgbClr val="002897"/>
              </a:buClr>
              <a:buSzPct val="70000"/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2.	</a:t>
            </a:r>
            <a:r>
              <a:rPr lang="en-US" altLang="en-US" sz="11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Memphis, TN</a:t>
            </a:r>
            <a:endParaRPr kumimoji="0" lang="en-US" altLang="en-US" sz="1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lang="en-US" altLang="en-US" sz="14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Argentina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lvl="0">
              <a:buClr>
                <a:schemeClr val="tx2"/>
              </a:buClr>
              <a:buSzPct val="70000"/>
              <a:defRPr/>
            </a:pPr>
            <a:r>
              <a:rPr lang="en-US" altLang="en-US" sz="11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	Buenos Aires</a:t>
            </a:r>
            <a:endParaRPr kumimoji="0" lang="en-US" altLang="en-US" sz="1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 marL="0" indent="0">
              <a:buSzPct val="100000"/>
              <a:defRPr/>
            </a:pPr>
            <a:endParaRPr lang="en-US" altLang="en-US" sz="1100" kern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lvl="0">
              <a:buClr>
                <a:schemeClr val="tx2"/>
              </a:buClr>
              <a:buSzPct val="70000"/>
              <a:defRPr/>
            </a:pPr>
            <a:r>
              <a:rPr lang="en-US" altLang="en-US" sz="14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Brazil</a:t>
            </a:r>
          </a:p>
          <a:p>
            <a:pPr lvl="0">
              <a:buClr>
                <a:schemeClr val="tx2"/>
              </a:buClr>
              <a:buSzPct val="70000"/>
              <a:defRPr/>
            </a:pPr>
            <a:r>
              <a:rPr lang="en-US" altLang="en-US" sz="11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4.	Sao Paulo</a:t>
            </a:r>
          </a:p>
          <a:p>
            <a:pPr marL="0" indent="0">
              <a:buSzPct val="100000"/>
              <a:defRPr/>
            </a:pPr>
            <a:endParaRPr lang="en-US" altLang="en-US" sz="1100" kern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179388" marR="0" lvl="0" indent="-1793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altLang="en-US" sz="1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041291" y="5168688"/>
            <a:ext cx="240772" cy="322130"/>
            <a:chOff x="9515297" y="4380992"/>
            <a:chExt cx="240772" cy="322130"/>
          </a:xfrm>
        </p:grpSpPr>
        <p:grpSp>
          <p:nvGrpSpPr>
            <p:cNvPr id="17" name="Group 788"/>
            <p:cNvGrpSpPr>
              <a:grpSpLocks/>
            </p:cNvGrpSpPr>
            <p:nvPr/>
          </p:nvGrpSpPr>
          <p:grpSpPr bwMode="auto">
            <a:xfrm>
              <a:off x="9525034" y="4390384"/>
              <a:ext cx="206375" cy="312738"/>
              <a:chOff x="1750684" y="3319072"/>
              <a:chExt cx="205949" cy="312738"/>
            </a:xfrm>
          </p:grpSpPr>
          <p:sp>
            <p:nvSpPr>
              <p:cNvPr id="19" name="Oval 429"/>
              <p:cNvSpPr>
                <a:spLocks noChangeArrowheads="1"/>
              </p:cNvSpPr>
              <p:nvPr/>
            </p:nvSpPr>
            <p:spPr bwMode="auto">
              <a:xfrm>
                <a:off x="1768991" y="3331276"/>
                <a:ext cx="169336" cy="1693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" name="Freeform 428"/>
              <p:cNvSpPr>
                <a:spLocks noEditPoints="1"/>
              </p:cNvSpPr>
              <p:nvPr/>
            </p:nvSpPr>
            <p:spPr bwMode="auto">
              <a:xfrm>
                <a:off x="1750684" y="3319072"/>
                <a:ext cx="205949" cy="312738"/>
              </a:xfrm>
              <a:custGeom>
                <a:avLst/>
                <a:gdLst>
                  <a:gd name="T0" fmla="*/ 2147483646 w 18"/>
                  <a:gd name="T1" fmla="*/ 0 h 28"/>
                  <a:gd name="T2" fmla="*/ 0 w 18"/>
                  <a:gd name="T3" fmla="*/ 2147483646 h 28"/>
                  <a:gd name="T4" fmla="*/ 2147483646 w 18"/>
                  <a:gd name="T5" fmla="*/ 2147483646 h 28"/>
                  <a:gd name="T6" fmla="*/ 2147483646 w 18"/>
                  <a:gd name="T7" fmla="*/ 2147483646 h 28"/>
                  <a:gd name="T8" fmla="*/ 2147483646 w 18"/>
                  <a:gd name="T9" fmla="*/ 2147483646 h 28"/>
                  <a:gd name="T10" fmla="*/ 2147483646 w 18"/>
                  <a:gd name="T11" fmla="*/ 2147483646 h 28"/>
                  <a:gd name="T12" fmla="*/ 2147483646 w 18"/>
                  <a:gd name="T13" fmla="*/ 0 h 28"/>
                  <a:gd name="T14" fmla="*/ 2147483646 w 18"/>
                  <a:gd name="T15" fmla="*/ 2147483646 h 28"/>
                  <a:gd name="T16" fmla="*/ 2147483646 w 18"/>
                  <a:gd name="T17" fmla="*/ 2147483646 h 28"/>
                  <a:gd name="T18" fmla="*/ 2147483646 w 18"/>
                  <a:gd name="T19" fmla="*/ 2147483646 h 28"/>
                  <a:gd name="T20" fmla="*/ 2147483646 w 18"/>
                  <a:gd name="T21" fmla="*/ 2147483646 h 28"/>
                  <a:gd name="T22" fmla="*/ 2147483646 w 18"/>
                  <a:gd name="T23" fmla="*/ 2147483646 h 28"/>
                  <a:gd name="T24" fmla="*/ 2147483646 w 18"/>
                  <a:gd name="T25" fmla="*/ 2147483646 h 28"/>
                  <a:gd name="T26" fmla="*/ 2147483646 w 18"/>
                  <a:gd name="T27" fmla="*/ 2147483646 h 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28"/>
                  <a:gd name="T44" fmla="*/ 18 w 18"/>
                  <a:gd name="T45" fmla="*/ 28 h 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28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7" y="21"/>
                      <a:pt x="9" y="27"/>
                    </a:cubicBezTo>
                    <a:cubicBezTo>
                      <a:pt x="9" y="27"/>
                      <a:pt x="9" y="28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1" y="21"/>
                      <a:pt x="18" y="13"/>
                      <a:pt x="18" y="9"/>
                    </a:cubicBezTo>
                    <a:cubicBezTo>
                      <a:pt x="18" y="4"/>
                      <a:pt x="14" y="0"/>
                      <a:pt x="9" y="0"/>
                    </a:cubicBezTo>
                    <a:close/>
                    <a:moveTo>
                      <a:pt x="9" y="15"/>
                    </a:moveTo>
                    <a:cubicBezTo>
                      <a:pt x="5" y="15"/>
                      <a:pt x="2" y="12"/>
                      <a:pt x="2" y="8"/>
                    </a:cubicBezTo>
                    <a:cubicBezTo>
                      <a:pt x="2" y="5"/>
                      <a:pt x="5" y="1"/>
                      <a:pt x="9" y="1"/>
                    </a:cubicBezTo>
                    <a:cubicBezTo>
                      <a:pt x="13" y="1"/>
                      <a:pt x="16" y="5"/>
                      <a:pt x="16" y="8"/>
                    </a:cubicBezTo>
                    <a:cubicBezTo>
                      <a:pt x="16" y="12"/>
                      <a:pt x="13" y="15"/>
                      <a:pt x="9" y="15"/>
                    </a:cubicBezTo>
                    <a:close/>
                    <a:moveTo>
                      <a:pt x="9" y="15"/>
                    </a:moveTo>
                    <a:cubicBezTo>
                      <a:pt x="9" y="15"/>
                      <a:pt x="9" y="15"/>
                      <a:pt x="9" y="1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</a:rPr>
                  <a:t>      </a:t>
                </a:r>
              </a:p>
            </p:txBody>
          </p:sp>
        </p:grpSp>
        <p:sp>
          <p:nvSpPr>
            <p:cNvPr id="18" name="TextBox 10285"/>
            <p:cNvSpPr txBox="1">
              <a:spLocks noChangeArrowheads="1"/>
            </p:cNvSpPr>
            <p:nvPr/>
          </p:nvSpPr>
          <p:spPr bwMode="auto">
            <a:xfrm>
              <a:off x="9515297" y="4380992"/>
              <a:ext cx="240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3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240502" y="4837166"/>
            <a:ext cx="247184" cy="322130"/>
            <a:chOff x="9503422" y="4380992"/>
            <a:chExt cx="247184" cy="322130"/>
          </a:xfrm>
        </p:grpSpPr>
        <p:grpSp>
          <p:nvGrpSpPr>
            <p:cNvPr id="22" name="Group 788"/>
            <p:cNvGrpSpPr>
              <a:grpSpLocks/>
            </p:cNvGrpSpPr>
            <p:nvPr/>
          </p:nvGrpSpPr>
          <p:grpSpPr bwMode="auto">
            <a:xfrm>
              <a:off x="9525034" y="4390384"/>
              <a:ext cx="206375" cy="312738"/>
              <a:chOff x="1750684" y="3319072"/>
              <a:chExt cx="205949" cy="312738"/>
            </a:xfrm>
          </p:grpSpPr>
          <p:sp>
            <p:nvSpPr>
              <p:cNvPr id="24" name="Oval 429"/>
              <p:cNvSpPr>
                <a:spLocks noChangeArrowheads="1"/>
              </p:cNvSpPr>
              <p:nvPr/>
            </p:nvSpPr>
            <p:spPr bwMode="auto">
              <a:xfrm>
                <a:off x="1768991" y="3331276"/>
                <a:ext cx="169336" cy="1693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5" name="Freeform 428"/>
              <p:cNvSpPr>
                <a:spLocks noEditPoints="1"/>
              </p:cNvSpPr>
              <p:nvPr/>
            </p:nvSpPr>
            <p:spPr bwMode="auto">
              <a:xfrm>
                <a:off x="1750684" y="3319072"/>
                <a:ext cx="205949" cy="312738"/>
              </a:xfrm>
              <a:custGeom>
                <a:avLst/>
                <a:gdLst>
                  <a:gd name="T0" fmla="*/ 2147483646 w 18"/>
                  <a:gd name="T1" fmla="*/ 0 h 28"/>
                  <a:gd name="T2" fmla="*/ 0 w 18"/>
                  <a:gd name="T3" fmla="*/ 2147483646 h 28"/>
                  <a:gd name="T4" fmla="*/ 2147483646 w 18"/>
                  <a:gd name="T5" fmla="*/ 2147483646 h 28"/>
                  <a:gd name="T6" fmla="*/ 2147483646 w 18"/>
                  <a:gd name="T7" fmla="*/ 2147483646 h 28"/>
                  <a:gd name="T8" fmla="*/ 2147483646 w 18"/>
                  <a:gd name="T9" fmla="*/ 2147483646 h 28"/>
                  <a:gd name="T10" fmla="*/ 2147483646 w 18"/>
                  <a:gd name="T11" fmla="*/ 2147483646 h 28"/>
                  <a:gd name="T12" fmla="*/ 2147483646 w 18"/>
                  <a:gd name="T13" fmla="*/ 0 h 28"/>
                  <a:gd name="T14" fmla="*/ 2147483646 w 18"/>
                  <a:gd name="T15" fmla="*/ 2147483646 h 28"/>
                  <a:gd name="T16" fmla="*/ 2147483646 w 18"/>
                  <a:gd name="T17" fmla="*/ 2147483646 h 28"/>
                  <a:gd name="T18" fmla="*/ 2147483646 w 18"/>
                  <a:gd name="T19" fmla="*/ 2147483646 h 28"/>
                  <a:gd name="T20" fmla="*/ 2147483646 w 18"/>
                  <a:gd name="T21" fmla="*/ 2147483646 h 28"/>
                  <a:gd name="T22" fmla="*/ 2147483646 w 18"/>
                  <a:gd name="T23" fmla="*/ 2147483646 h 28"/>
                  <a:gd name="T24" fmla="*/ 2147483646 w 18"/>
                  <a:gd name="T25" fmla="*/ 2147483646 h 28"/>
                  <a:gd name="T26" fmla="*/ 2147483646 w 18"/>
                  <a:gd name="T27" fmla="*/ 2147483646 h 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28"/>
                  <a:gd name="T44" fmla="*/ 18 w 18"/>
                  <a:gd name="T45" fmla="*/ 28 h 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28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7" y="21"/>
                      <a:pt x="9" y="27"/>
                    </a:cubicBezTo>
                    <a:cubicBezTo>
                      <a:pt x="9" y="27"/>
                      <a:pt x="9" y="28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1" y="21"/>
                      <a:pt x="18" y="13"/>
                      <a:pt x="18" y="9"/>
                    </a:cubicBezTo>
                    <a:cubicBezTo>
                      <a:pt x="18" y="4"/>
                      <a:pt x="14" y="0"/>
                      <a:pt x="9" y="0"/>
                    </a:cubicBezTo>
                    <a:close/>
                    <a:moveTo>
                      <a:pt x="9" y="15"/>
                    </a:moveTo>
                    <a:cubicBezTo>
                      <a:pt x="5" y="15"/>
                      <a:pt x="2" y="12"/>
                      <a:pt x="2" y="8"/>
                    </a:cubicBezTo>
                    <a:cubicBezTo>
                      <a:pt x="2" y="5"/>
                      <a:pt x="5" y="1"/>
                      <a:pt x="9" y="1"/>
                    </a:cubicBezTo>
                    <a:cubicBezTo>
                      <a:pt x="13" y="1"/>
                      <a:pt x="16" y="5"/>
                      <a:pt x="16" y="8"/>
                    </a:cubicBezTo>
                    <a:cubicBezTo>
                      <a:pt x="16" y="12"/>
                      <a:pt x="13" y="15"/>
                      <a:pt x="9" y="15"/>
                    </a:cubicBezTo>
                    <a:close/>
                    <a:moveTo>
                      <a:pt x="9" y="15"/>
                    </a:moveTo>
                    <a:cubicBezTo>
                      <a:pt x="9" y="15"/>
                      <a:pt x="9" y="15"/>
                      <a:pt x="9" y="1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</a:rPr>
                  <a:t>      </a:t>
                </a:r>
              </a:p>
            </p:txBody>
          </p:sp>
        </p:grpSp>
        <p:sp>
          <p:nvSpPr>
            <p:cNvPr id="23" name="TextBox 10285"/>
            <p:cNvSpPr txBox="1">
              <a:spLocks noChangeArrowheads="1"/>
            </p:cNvSpPr>
            <p:nvPr/>
          </p:nvSpPr>
          <p:spPr bwMode="auto">
            <a:xfrm>
              <a:off x="9503422" y="4380992"/>
              <a:ext cx="24718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800" kern="0" noProof="0" dirty="0">
                  <a:solidFill>
                    <a:schemeClr val="tx1"/>
                  </a:solidFill>
                  <a:latin typeface="+mn-lt"/>
                </a:rPr>
                <a:t>4</a:t>
              </a:r>
              <a:endPara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151495" y="3372637"/>
            <a:ext cx="239168" cy="322130"/>
            <a:chOff x="9515297" y="4380992"/>
            <a:chExt cx="239168" cy="322130"/>
          </a:xfrm>
        </p:grpSpPr>
        <p:grpSp>
          <p:nvGrpSpPr>
            <p:cNvPr id="28" name="Group 788"/>
            <p:cNvGrpSpPr>
              <a:grpSpLocks/>
            </p:cNvGrpSpPr>
            <p:nvPr/>
          </p:nvGrpSpPr>
          <p:grpSpPr bwMode="auto">
            <a:xfrm>
              <a:off x="9525034" y="4390384"/>
              <a:ext cx="206375" cy="312738"/>
              <a:chOff x="1750684" y="3319072"/>
              <a:chExt cx="205949" cy="312738"/>
            </a:xfrm>
          </p:grpSpPr>
          <p:sp>
            <p:nvSpPr>
              <p:cNvPr id="30" name="Oval 429"/>
              <p:cNvSpPr>
                <a:spLocks noChangeArrowheads="1"/>
              </p:cNvSpPr>
              <p:nvPr/>
            </p:nvSpPr>
            <p:spPr bwMode="auto">
              <a:xfrm>
                <a:off x="1768991" y="3331276"/>
                <a:ext cx="169336" cy="1693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1" name="Freeform 428"/>
              <p:cNvSpPr>
                <a:spLocks noEditPoints="1"/>
              </p:cNvSpPr>
              <p:nvPr/>
            </p:nvSpPr>
            <p:spPr bwMode="auto">
              <a:xfrm>
                <a:off x="1750684" y="3319072"/>
                <a:ext cx="205949" cy="312738"/>
              </a:xfrm>
              <a:custGeom>
                <a:avLst/>
                <a:gdLst>
                  <a:gd name="T0" fmla="*/ 2147483646 w 18"/>
                  <a:gd name="T1" fmla="*/ 0 h 28"/>
                  <a:gd name="T2" fmla="*/ 0 w 18"/>
                  <a:gd name="T3" fmla="*/ 2147483646 h 28"/>
                  <a:gd name="T4" fmla="*/ 2147483646 w 18"/>
                  <a:gd name="T5" fmla="*/ 2147483646 h 28"/>
                  <a:gd name="T6" fmla="*/ 2147483646 w 18"/>
                  <a:gd name="T7" fmla="*/ 2147483646 h 28"/>
                  <a:gd name="T8" fmla="*/ 2147483646 w 18"/>
                  <a:gd name="T9" fmla="*/ 2147483646 h 28"/>
                  <a:gd name="T10" fmla="*/ 2147483646 w 18"/>
                  <a:gd name="T11" fmla="*/ 2147483646 h 28"/>
                  <a:gd name="T12" fmla="*/ 2147483646 w 18"/>
                  <a:gd name="T13" fmla="*/ 0 h 28"/>
                  <a:gd name="T14" fmla="*/ 2147483646 w 18"/>
                  <a:gd name="T15" fmla="*/ 2147483646 h 28"/>
                  <a:gd name="T16" fmla="*/ 2147483646 w 18"/>
                  <a:gd name="T17" fmla="*/ 2147483646 h 28"/>
                  <a:gd name="T18" fmla="*/ 2147483646 w 18"/>
                  <a:gd name="T19" fmla="*/ 2147483646 h 28"/>
                  <a:gd name="T20" fmla="*/ 2147483646 w 18"/>
                  <a:gd name="T21" fmla="*/ 2147483646 h 28"/>
                  <a:gd name="T22" fmla="*/ 2147483646 w 18"/>
                  <a:gd name="T23" fmla="*/ 2147483646 h 28"/>
                  <a:gd name="T24" fmla="*/ 2147483646 w 18"/>
                  <a:gd name="T25" fmla="*/ 2147483646 h 28"/>
                  <a:gd name="T26" fmla="*/ 2147483646 w 18"/>
                  <a:gd name="T27" fmla="*/ 2147483646 h 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28"/>
                  <a:gd name="T44" fmla="*/ 18 w 18"/>
                  <a:gd name="T45" fmla="*/ 28 h 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28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7" y="21"/>
                      <a:pt x="9" y="27"/>
                    </a:cubicBezTo>
                    <a:cubicBezTo>
                      <a:pt x="9" y="27"/>
                      <a:pt x="9" y="28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1" y="21"/>
                      <a:pt x="18" y="13"/>
                      <a:pt x="18" y="9"/>
                    </a:cubicBezTo>
                    <a:cubicBezTo>
                      <a:pt x="18" y="4"/>
                      <a:pt x="14" y="0"/>
                      <a:pt x="9" y="0"/>
                    </a:cubicBezTo>
                    <a:close/>
                    <a:moveTo>
                      <a:pt x="9" y="15"/>
                    </a:moveTo>
                    <a:cubicBezTo>
                      <a:pt x="5" y="15"/>
                      <a:pt x="2" y="12"/>
                      <a:pt x="2" y="8"/>
                    </a:cubicBezTo>
                    <a:cubicBezTo>
                      <a:pt x="2" y="5"/>
                      <a:pt x="5" y="1"/>
                      <a:pt x="9" y="1"/>
                    </a:cubicBezTo>
                    <a:cubicBezTo>
                      <a:pt x="13" y="1"/>
                      <a:pt x="16" y="5"/>
                      <a:pt x="16" y="8"/>
                    </a:cubicBezTo>
                    <a:cubicBezTo>
                      <a:pt x="16" y="12"/>
                      <a:pt x="13" y="15"/>
                      <a:pt x="9" y="15"/>
                    </a:cubicBezTo>
                    <a:close/>
                    <a:moveTo>
                      <a:pt x="9" y="15"/>
                    </a:moveTo>
                    <a:cubicBezTo>
                      <a:pt x="9" y="15"/>
                      <a:pt x="9" y="15"/>
                      <a:pt x="9" y="1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</a:rPr>
                  <a:t>      </a:t>
                </a:r>
              </a:p>
            </p:txBody>
          </p:sp>
        </p:grpSp>
        <p:sp>
          <p:nvSpPr>
            <p:cNvPr id="29" name="TextBox 10285"/>
            <p:cNvSpPr txBox="1">
              <a:spLocks noChangeArrowheads="1"/>
            </p:cNvSpPr>
            <p:nvPr/>
          </p:nvSpPr>
          <p:spPr bwMode="auto">
            <a:xfrm>
              <a:off x="9515297" y="4380992"/>
              <a:ext cx="23916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132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BB Master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3C3C3C"/>
      </a:accent1>
      <a:accent2>
        <a:srgbClr val="505050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2"/>
        </a:solidFill>
        <a:ln>
          <a:noFill/>
        </a:ln>
      </a:spPr>
      <a:bodyPr lIns="72000" tIns="72000" rIns="72000" bIns="72000"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72000" tIns="72000" rIns="72000" bIns="72000" rtlCol="0">
        <a:no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</Words>
  <Application>Microsoft Office PowerPoint</Application>
  <PresentationFormat>Custom</PresentationFormat>
  <Paragraphs>231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ABBvoiceOffice</vt:lpstr>
      <vt:lpstr>Symbol</vt:lpstr>
      <vt:lpstr>ＭＳ Ｐゴシック</vt:lpstr>
      <vt:lpstr>Arial</vt:lpstr>
      <vt:lpstr>Wingdings</vt:lpstr>
      <vt:lpstr>ABB Master</vt:lpstr>
      <vt:lpstr>Electrification Products</vt:lpstr>
      <vt:lpstr>Protection and Connection (EPPC)</vt:lpstr>
      <vt:lpstr>Protection and Connection (EPPC)</vt:lpstr>
      <vt:lpstr>Protection and Connection (EPPC)</vt:lpstr>
      <vt:lpstr>Protection and Connection (EPPC)</vt:lpstr>
      <vt:lpstr>Protection and Connection (EPPC)</vt:lpstr>
      <vt:lpstr>Protection and Connection (EPPC)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</dc:creator>
  <cp:lastModifiedBy>Aleksandra Golab</cp:lastModifiedBy>
  <cp:revision>213</cp:revision>
  <cp:lastPrinted>2017-02-28T16:11:02Z</cp:lastPrinted>
  <dcterms:created xsi:type="dcterms:W3CDTF">2016-10-27T06:56:12Z</dcterms:created>
  <dcterms:modified xsi:type="dcterms:W3CDTF">2017-04-05T11:26:39Z</dcterms:modified>
</cp:coreProperties>
</file>