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1" r:id="rId5"/>
    <p:sldId id="281" r:id="rId6"/>
    <p:sldId id="6863" r:id="rId7"/>
    <p:sldId id="280" r:id="rId8"/>
    <p:sldId id="6862" r:id="rId9"/>
    <p:sldId id="685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0A1ED1-1D10-418F-826B-77AD8D27DCC3}">
          <p14:sldIdLst>
            <p14:sldId id="261"/>
            <p14:sldId id="281"/>
            <p14:sldId id="6863"/>
            <p14:sldId id="280"/>
            <p14:sldId id="6862"/>
            <p14:sldId id="68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3" autoAdjust="0"/>
    <p:restoredTop sz="94685"/>
  </p:normalViewPr>
  <p:slideViewPr>
    <p:cSldViewPr snapToGrid="0">
      <p:cViewPr varScale="1">
        <p:scale>
          <a:sx n="108" d="100"/>
          <a:sy n="108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ynn Newby" userId="23fd6f9b-dde1-450a-a831-99dd30b6e8f3" providerId="ADAL" clId="{0DE5CEF9-43D5-4D75-BA4B-A83C69E61B5A}"/>
    <pc:docChg chg="custSel addSld delSld modSld sldOrd modSection">
      <pc:chgData name="Glynn Newby" userId="23fd6f9b-dde1-450a-a831-99dd30b6e8f3" providerId="ADAL" clId="{0DE5CEF9-43D5-4D75-BA4B-A83C69E61B5A}" dt="2021-01-21T17:21:40.737" v="163" actId="20577"/>
      <pc:docMkLst>
        <pc:docMk/>
      </pc:docMkLst>
      <pc:sldChg chg="modSp">
        <pc:chgData name="Glynn Newby" userId="23fd6f9b-dde1-450a-a831-99dd30b6e8f3" providerId="ADAL" clId="{0DE5CEF9-43D5-4D75-BA4B-A83C69E61B5A}" dt="2021-01-21T17:21:40.737" v="163" actId="20577"/>
        <pc:sldMkLst>
          <pc:docMk/>
          <pc:sldMk cId="3417265834" sldId="261"/>
        </pc:sldMkLst>
        <pc:spChg chg="mod">
          <ac:chgData name="Glynn Newby" userId="23fd6f9b-dde1-450a-a831-99dd30b6e8f3" providerId="ADAL" clId="{0DE5CEF9-43D5-4D75-BA4B-A83C69E61B5A}" dt="2021-01-21T17:21:40.737" v="163" actId="20577"/>
          <ac:spMkLst>
            <pc:docMk/>
            <pc:sldMk cId="3417265834" sldId="261"/>
            <ac:spMk id="6" creationId="{75F1F27E-DF67-4844-B9F3-E37C028B8E1F}"/>
          </ac:spMkLst>
        </pc:spChg>
      </pc:sldChg>
      <pc:sldChg chg="del">
        <pc:chgData name="Glynn Newby" userId="23fd6f9b-dde1-450a-a831-99dd30b6e8f3" providerId="ADAL" clId="{0DE5CEF9-43D5-4D75-BA4B-A83C69E61B5A}" dt="2021-01-21T17:17:24.361" v="0" actId="2696"/>
        <pc:sldMkLst>
          <pc:docMk/>
          <pc:sldMk cId="834864247" sldId="262"/>
        </pc:sldMkLst>
      </pc:sldChg>
      <pc:sldChg chg="del">
        <pc:chgData name="Glynn Newby" userId="23fd6f9b-dde1-450a-a831-99dd30b6e8f3" providerId="ADAL" clId="{0DE5CEF9-43D5-4D75-BA4B-A83C69E61B5A}" dt="2021-01-21T17:17:24.388" v="1" actId="2696"/>
        <pc:sldMkLst>
          <pc:docMk/>
          <pc:sldMk cId="202359570" sldId="263"/>
        </pc:sldMkLst>
      </pc:sldChg>
      <pc:sldChg chg="del">
        <pc:chgData name="Glynn Newby" userId="23fd6f9b-dde1-450a-a831-99dd30b6e8f3" providerId="ADAL" clId="{0DE5CEF9-43D5-4D75-BA4B-A83C69E61B5A}" dt="2021-01-21T17:17:24.397" v="2" actId="2696"/>
        <pc:sldMkLst>
          <pc:docMk/>
          <pc:sldMk cId="3758179883" sldId="264"/>
        </pc:sldMkLst>
      </pc:sldChg>
      <pc:sldChg chg="del">
        <pc:chgData name="Glynn Newby" userId="23fd6f9b-dde1-450a-a831-99dd30b6e8f3" providerId="ADAL" clId="{0DE5CEF9-43D5-4D75-BA4B-A83C69E61B5A}" dt="2021-01-21T17:17:24.419" v="3" actId="2696"/>
        <pc:sldMkLst>
          <pc:docMk/>
          <pc:sldMk cId="199796359" sldId="265"/>
        </pc:sldMkLst>
      </pc:sldChg>
      <pc:sldChg chg="del">
        <pc:chgData name="Glynn Newby" userId="23fd6f9b-dde1-450a-a831-99dd30b6e8f3" providerId="ADAL" clId="{0DE5CEF9-43D5-4D75-BA4B-A83C69E61B5A}" dt="2021-01-21T17:17:24.445" v="4" actId="2696"/>
        <pc:sldMkLst>
          <pc:docMk/>
          <pc:sldMk cId="1454803531" sldId="266"/>
        </pc:sldMkLst>
      </pc:sldChg>
      <pc:sldChg chg="del">
        <pc:chgData name="Glynn Newby" userId="23fd6f9b-dde1-450a-a831-99dd30b6e8f3" providerId="ADAL" clId="{0DE5CEF9-43D5-4D75-BA4B-A83C69E61B5A}" dt="2021-01-21T17:17:24.470" v="5" actId="2696"/>
        <pc:sldMkLst>
          <pc:docMk/>
          <pc:sldMk cId="1092954963" sldId="267"/>
        </pc:sldMkLst>
      </pc:sldChg>
      <pc:sldChg chg="del">
        <pc:chgData name="Glynn Newby" userId="23fd6f9b-dde1-450a-a831-99dd30b6e8f3" providerId="ADAL" clId="{0DE5CEF9-43D5-4D75-BA4B-A83C69E61B5A}" dt="2021-01-21T17:17:24.565" v="8" actId="2696"/>
        <pc:sldMkLst>
          <pc:docMk/>
          <pc:sldMk cId="1499573380" sldId="268"/>
        </pc:sldMkLst>
      </pc:sldChg>
      <pc:sldChg chg="del">
        <pc:chgData name="Glynn Newby" userId="23fd6f9b-dde1-450a-a831-99dd30b6e8f3" providerId="ADAL" clId="{0DE5CEF9-43D5-4D75-BA4B-A83C69E61B5A}" dt="2021-01-21T17:17:24.588" v="9" actId="2696"/>
        <pc:sldMkLst>
          <pc:docMk/>
          <pc:sldMk cId="2086899604" sldId="269"/>
        </pc:sldMkLst>
      </pc:sldChg>
      <pc:sldChg chg="del">
        <pc:chgData name="Glynn Newby" userId="23fd6f9b-dde1-450a-a831-99dd30b6e8f3" providerId="ADAL" clId="{0DE5CEF9-43D5-4D75-BA4B-A83C69E61B5A}" dt="2021-01-21T17:17:24.604" v="10" actId="2696"/>
        <pc:sldMkLst>
          <pc:docMk/>
          <pc:sldMk cId="750438775" sldId="270"/>
        </pc:sldMkLst>
      </pc:sldChg>
      <pc:sldChg chg="del">
        <pc:chgData name="Glynn Newby" userId="23fd6f9b-dde1-450a-a831-99dd30b6e8f3" providerId="ADAL" clId="{0DE5CEF9-43D5-4D75-BA4B-A83C69E61B5A}" dt="2021-01-21T17:17:24.653" v="11" actId="2696"/>
        <pc:sldMkLst>
          <pc:docMk/>
          <pc:sldMk cId="87849497" sldId="271"/>
        </pc:sldMkLst>
      </pc:sldChg>
      <pc:sldChg chg="del">
        <pc:chgData name="Glynn Newby" userId="23fd6f9b-dde1-450a-a831-99dd30b6e8f3" providerId="ADAL" clId="{0DE5CEF9-43D5-4D75-BA4B-A83C69E61B5A}" dt="2021-01-21T17:17:24.696" v="13" actId="2696"/>
        <pc:sldMkLst>
          <pc:docMk/>
          <pc:sldMk cId="954165760" sldId="273"/>
        </pc:sldMkLst>
      </pc:sldChg>
      <pc:sldChg chg="del">
        <pc:chgData name="Glynn Newby" userId="23fd6f9b-dde1-450a-a831-99dd30b6e8f3" providerId="ADAL" clId="{0DE5CEF9-43D5-4D75-BA4B-A83C69E61B5A}" dt="2021-01-21T17:17:24.707" v="14" actId="2696"/>
        <pc:sldMkLst>
          <pc:docMk/>
          <pc:sldMk cId="3612732982" sldId="274"/>
        </pc:sldMkLst>
      </pc:sldChg>
      <pc:sldChg chg="del">
        <pc:chgData name="Glynn Newby" userId="23fd6f9b-dde1-450a-a831-99dd30b6e8f3" providerId="ADAL" clId="{0DE5CEF9-43D5-4D75-BA4B-A83C69E61B5A}" dt="2021-01-21T17:17:24.716" v="15" actId="2696"/>
        <pc:sldMkLst>
          <pc:docMk/>
          <pc:sldMk cId="949849102" sldId="275"/>
        </pc:sldMkLst>
      </pc:sldChg>
      <pc:sldChg chg="del">
        <pc:chgData name="Glynn Newby" userId="23fd6f9b-dde1-450a-a831-99dd30b6e8f3" providerId="ADAL" clId="{0DE5CEF9-43D5-4D75-BA4B-A83C69E61B5A}" dt="2021-01-21T17:17:24.728" v="16" actId="2696"/>
        <pc:sldMkLst>
          <pc:docMk/>
          <pc:sldMk cId="2445920133" sldId="276"/>
        </pc:sldMkLst>
      </pc:sldChg>
      <pc:sldChg chg="del">
        <pc:chgData name="Glynn Newby" userId="23fd6f9b-dde1-450a-a831-99dd30b6e8f3" providerId="ADAL" clId="{0DE5CEF9-43D5-4D75-BA4B-A83C69E61B5A}" dt="2021-01-21T17:17:24.766" v="17" actId="2696"/>
        <pc:sldMkLst>
          <pc:docMk/>
          <pc:sldMk cId="3712555554" sldId="277"/>
        </pc:sldMkLst>
      </pc:sldChg>
      <pc:sldChg chg="del">
        <pc:chgData name="Glynn Newby" userId="23fd6f9b-dde1-450a-a831-99dd30b6e8f3" providerId="ADAL" clId="{0DE5CEF9-43D5-4D75-BA4B-A83C69E61B5A}" dt="2021-01-21T17:17:24.786" v="18" actId="2696"/>
        <pc:sldMkLst>
          <pc:docMk/>
          <pc:sldMk cId="1832620440" sldId="278"/>
        </pc:sldMkLst>
      </pc:sldChg>
      <pc:sldChg chg="del">
        <pc:chgData name="Glynn Newby" userId="23fd6f9b-dde1-450a-a831-99dd30b6e8f3" providerId="ADAL" clId="{0DE5CEF9-43D5-4D75-BA4B-A83C69E61B5A}" dt="2021-01-21T17:17:24.807" v="19" actId="2696"/>
        <pc:sldMkLst>
          <pc:docMk/>
          <pc:sldMk cId="2524148236" sldId="279"/>
        </pc:sldMkLst>
      </pc:sldChg>
      <pc:sldChg chg="modNotesTx">
        <pc:chgData name="Glynn Newby" userId="23fd6f9b-dde1-450a-a831-99dd30b6e8f3" providerId="ADAL" clId="{0DE5CEF9-43D5-4D75-BA4B-A83C69E61B5A}" dt="2021-01-21T17:21:11.750" v="109" actId="6549"/>
        <pc:sldMkLst>
          <pc:docMk/>
          <pc:sldMk cId="2841569598" sldId="280"/>
        </pc:sldMkLst>
      </pc:sldChg>
      <pc:sldChg chg="ord modNotesTx">
        <pc:chgData name="Glynn Newby" userId="23fd6f9b-dde1-450a-a831-99dd30b6e8f3" providerId="ADAL" clId="{0DE5CEF9-43D5-4D75-BA4B-A83C69E61B5A}" dt="2021-01-21T17:21:01.806" v="107" actId="6549"/>
        <pc:sldMkLst>
          <pc:docMk/>
          <pc:sldMk cId="4010245004" sldId="281"/>
        </pc:sldMkLst>
      </pc:sldChg>
      <pc:sldChg chg="del">
        <pc:chgData name="Glynn Newby" userId="23fd6f9b-dde1-450a-a831-99dd30b6e8f3" providerId="ADAL" clId="{0DE5CEF9-43D5-4D75-BA4B-A83C69E61B5A}" dt="2021-01-21T17:17:33.586" v="22" actId="2696"/>
        <pc:sldMkLst>
          <pc:docMk/>
          <pc:sldMk cId="3364427784" sldId="282"/>
        </pc:sldMkLst>
      </pc:sldChg>
      <pc:sldChg chg="del">
        <pc:chgData name="Glynn Newby" userId="23fd6f9b-dde1-450a-a831-99dd30b6e8f3" providerId="ADAL" clId="{0DE5CEF9-43D5-4D75-BA4B-A83C69E61B5A}" dt="2021-01-21T17:17:34.406" v="23" actId="2696"/>
        <pc:sldMkLst>
          <pc:docMk/>
          <pc:sldMk cId="3909490811" sldId="284"/>
        </pc:sldMkLst>
      </pc:sldChg>
      <pc:sldChg chg="del">
        <pc:chgData name="Glynn Newby" userId="23fd6f9b-dde1-450a-a831-99dd30b6e8f3" providerId="ADAL" clId="{0DE5CEF9-43D5-4D75-BA4B-A83C69E61B5A}" dt="2021-01-21T17:17:24.678" v="12" actId="2696"/>
        <pc:sldMkLst>
          <pc:docMk/>
          <pc:sldMk cId="1910537575" sldId="285"/>
        </pc:sldMkLst>
      </pc:sldChg>
      <pc:sldChg chg="del">
        <pc:chgData name="Glynn Newby" userId="23fd6f9b-dde1-450a-a831-99dd30b6e8f3" providerId="ADAL" clId="{0DE5CEF9-43D5-4D75-BA4B-A83C69E61B5A}" dt="2021-01-21T17:17:52.263" v="25" actId="2696"/>
        <pc:sldMkLst>
          <pc:docMk/>
          <pc:sldMk cId="918280160" sldId="317"/>
        </pc:sldMkLst>
      </pc:sldChg>
      <pc:sldChg chg="del">
        <pc:chgData name="Glynn Newby" userId="23fd6f9b-dde1-450a-a831-99dd30b6e8f3" providerId="ADAL" clId="{0DE5CEF9-43D5-4D75-BA4B-A83C69E61B5A}" dt="2021-01-21T17:17:24.829" v="20" actId="2696"/>
        <pc:sldMkLst>
          <pc:docMk/>
          <pc:sldMk cId="4043403137" sldId="6859"/>
        </pc:sldMkLst>
      </pc:sldChg>
      <pc:sldChg chg="del">
        <pc:chgData name="Glynn Newby" userId="23fd6f9b-dde1-450a-a831-99dd30b6e8f3" providerId="ADAL" clId="{0DE5CEF9-43D5-4D75-BA4B-A83C69E61B5A}" dt="2021-01-21T17:17:24.505" v="6" actId="2696"/>
        <pc:sldMkLst>
          <pc:docMk/>
          <pc:sldMk cId="3751017871" sldId="6860"/>
        </pc:sldMkLst>
      </pc:sldChg>
      <pc:sldChg chg="del">
        <pc:chgData name="Glynn Newby" userId="23fd6f9b-dde1-450a-a831-99dd30b6e8f3" providerId="ADAL" clId="{0DE5CEF9-43D5-4D75-BA4B-A83C69E61B5A}" dt="2021-01-21T17:17:24.523" v="7" actId="2696"/>
        <pc:sldMkLst>
          <pc:docMk/>
          <pc:sldMk cId="1982193010" sldId="6861"/>
        </pc:sldMkLst>
      </pc:sldChg>
      <pc:sldChg chg="modNotesTx">
        <pc:chgData name="Glynn Newby" userId="23fd6f9b-dde1-450a-a831-99dd30b6e8f3" providerId="ADAL" clId="{0DE5CEF9-43D5-4D75-BA4B-A83C69E61B5A}" dt="2021-01-21T17:21:18.469" v="110" actId="6549"/>
        <pc:sldMkLst>
          <pc:docMk/>
          <pc:sldMk cId="4195575385" sldId="6862"/>
        </pc:sldMkLst>
      </pc:sldChg>
      <pc:sldChg chg="addSp delSp modSp add modNotesTx">
        <pc:chgData name="Glynn Newby" userId="23fd6f9b-dde1-450a-a831-99dd30b6e8f3" providerId="ADAL" clId="{0DE5CEF9-43D5-4D75-BA4B-A83C69E61B5A}" dt="2021-01-21T17:21:07.326" v="108" actId="6549"/>
        <pc:sldMkLst>
          <pc:docMk/>
          <pc:sldMk cId="931185633" sldId="6863"/>
        </pc:sldMkLst>
        <pc:spChg chg="mod">
          <ac:chgData name="Glynn Newby" userId="23fd6f9b-dde1-450a-a831-99dd30b6e8f3" providerId="ADAL" clId="{0DE5CEF9-43D5-4D75-BA4B-A83C69E61B5A}" dt="2021-01-21T17:18:31.842" v="93" actId="20577"/>
          <ac:spMkLst>
            <pc:docMk/>
            <pc:sldMk cId="931185633" sldId="6863"/>
            <ac:spMk id="2" creationId="{1988FB0B-0DE5-47D8-A77A-5D147B715463}"/>
          </ac:spMkLst>
        </pc:spChg>
        <pc:spChg chg="del">
          <ac:chgData name="Glynn Newby" userId="23fd6f9b-dde1-450a-a831-99dd30b6e8f3" providerId="ADAL" clId="{0DE5CEF9-43D5-4D75-BA4B-A83C69E61B5A}" dt="2021-01-21T17:18:02.776" v="26" actId="478"/>
          <ac:spMkLst>
            <pc:docMk/>
            <pc:sldMk cId="931185633" sldId="6863"/>
            <ac:spMk id="16" creationId="{CAF01AA9-06E1-4CA4-97E0-F6B1D63D8DEB}"/>
          </ac:spMkLst>
        </pc:spChg>
        <pc:spChg chg="del">
          <ac:chgData name="Glynn Newby" userId="23fd6f9b-dde1-450a-a831-99dd30b6e8f3" providerId="ADAL" clId="{0DE5CEF9-43D5-4D75-BA4B-A83C69E61B5A}" dt="2021-01-21T17:18:02.776" v="26" actId="478"/>
          <ac:spMkLst>
            <pc:docMk/>
            <pc:sldMk cId="931185633" sldId="6863"/>
            <ac:spMk id="17" creationId="{36E88CBC-07BF-4136-B82E-0F7E9D5A691C}"/>
          </ac:spMkLst>
        </pc:spChg>
        <pc:spChg chg="add mod">
          <ac:chgData name="Glynn Newby" userId="23fd6f9b-dde1-450a-a831-99dd30b6e8f3" providerId="ADAL" clId="{0DE5CEF9-43D5-4D75-BA4B-A83C69E61B5A}" dt="2021-01-21T17:20:46.374" v="104" actId="1582"/>
          <ac:spMkLst>
            <pc:docMk/>
            <pc:sldMk cId="931185633" sldId="6863"/>
            <ac:spMk id="18" creationId="{E85D09FB-885E-4161-A9CA-6E087FB4757F}"/>
          </ac:spMkLst>
        </pc:spChg>
        <pc:grpChg chg="del">
          <ac:chgData name="Glynn Newby" userId="23fd6f9b-dde1-450a-a831-99dd30b6e8f3" providerId="ADAL" clId="{0DE5CEF9-43D5-4D75-BA4B-A83C69E61B5A}" dt="2021-01-21T17:18:02.776" v="26" actId="478"/>
          <ac:grpSpMkLst>
            <pc:docMk/>
            <pc:sldMk cId="931185633" sldId="6863"/>
            <ac:grpSpMk id="6" creationId="{F664DA02-1528-4373-BF11-1704C36D39C6}"/>
          </ac:grpSpMkLst>
        </pc:grpChg>
        <pc:grpChg chg="del">
          <ac:chgData name="Glynn Newby" userId="23fd6f9b-dde1-450a-a831-99dd30b6e8f3" providerId="ADAL" clId="{0DE5CEF9-43D5-4D75-BA4B-A83C69E61B5A}" dt="2021-01-21T17:18:02.776" v="26" actId="478"/>
          <ac:grpSpMkLst>
            <pc:docMk/>
            <pc:sldMk cId="931185633" sldId="6863"/>
            <ac:grpSpMk id="47" creationId="{F3352BF0-E92F-4184-904F-E3500E7F3102}"/>
          </ac:grpSpMkLst>
        </pc:grpChg>
        <pc:grpChg chg="del">
          <ac:chgData name="Glynn Newby" userId="23fd6f9b-dde1-450a-a831-99dd30b6e8f3" providerId="ADAL" clId="{0DE5CEF9-43D5-4D75-BA4B-A83C69E61B5A}" dt="2021-01-21T17:18:02.776" v="26" actId="478"/>
          <ac:grpSpMkLst>
            <pc:docMk/>
            <pc:sldMk cId="931185633" sldId="6863"/>
            <ac:grpSpMk id="49" creationId="{F0BA7A80-967F-4022-82E5-41E6B5D574F1}"/>
          </ac:grpSpMkLst>
        </pc:grpChg>
        <pc:grpChg chg="del">
          <ac:chgData name="Glynn Newby" userId="23fd6f9b-dde1-450a-a831-99dd30b6e8f3" providerId="ADAL" clId="{0DE5CEF9-43D5-4D75-BA4B-A83C69E61B5A}" dt="2021-01-21T17:18:02.776" v="26" actId="478"/>
          <ac:grpSpMkLst>
            <pc:docMk/>
            <pc:sldMk cId="931185633" sldId="6863"/>
            <ac:grpSpMk id="51" creationId="{12044284-97D5-4130-9C59-181A22591BCE}"/>
          </ac:grpSpMkLst>
        </pc:grpChg>
        <pc:grpChg chg="del">
          <ac:chgData name="Glynn Newby" userId="23fd6f9b-dde1-450a-a831-99dd30b6e8f3" providerId="ADAL" clId="{0DE5CEF9-43D5-4D75-BA4B-A83C69E61B5A}" dt="2021-01-21T17:18:02.776" v="26" actId="478"/>
          <ac:grpSpMkLst>
            <pc:docMk/>
            <pc:sldMk cId="931185633" sldId="6863"/>
            <ac:grpSpMk id="53" creationId="{1B600742-EC67-40D3-B91E-9816716C2525}"/>
          </ac:grpSpMkLst>
        </pc:grpChg>
        <pc:picChg chg="add mod">
          <ac:chgData name="Glynn Newby" userId="23fd6f9b-dde1-450a-a831-99dd30b6e8f3" providerId="ADAL" clId="{0DE5CEF9-43D5-4D75-BA4B-A83C69E61B5A}" dt="2021-01-21T17:20:52.130" v="106" actId="1076"/>
          <ac:picMkLst>
            <pc:docMk/>
            <pc:sldMk cId="931185633" sldId="6863"/>
            <ac:picMk id="11" creationId="{2C0A7CD6-F66E-4599-9020-8D385564F04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1/21/2021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07988" y="696913"/>
            <a:ext cx="6199187" cy="348615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92352" y="4415790"/>
            <a:ext cx="6225697" cy="41833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ru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5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ru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5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ru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9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ru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man, looking&#10;&#10;Description automatically generated">
            <a:extLst>
              <a:ext uri="{FF2B5EF4-FFF2-40B4-BE49-F238E27FC236}">
                <a16:creationId xmlns:a16="http://schemas.microsoft.com/office/drawing/2014/main" id="{68D57E13-1C23-3A47-AEE6-CE61BB427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1" t="28063" r="-1" b="15843"/>
          <a:stretch/>
        </p:blipFill>
        <p:spPr>
          <a:xfrm>
            <a:off x="0" y="0"/>
            <a:ext cx="12192000" cy="4608794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1"/>
                </a:solidFill>
              </a:rPr>
              <a:t>—</a:t>
            </a:r>
            <a:endParaRPr lang="en-US" sz="3200" b="1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1</a:t>
            </a:r>
            <a:endParaRPr lang="en-GB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2</a:t>
            </a:r>
            <a:endParaRPr lang="en-GB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3</a:t>
            </a:r>
            <a:endParaRPr lang="en-GB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/>
              <a:t>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1"/>
                </a:solidFill>
              </a:rPr>
              <a:t>—</a:t>
            </a:r>
            <a:endParaRPr lang="en-US" sz="3200" b="1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January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>
                <a:solidFill>
                  <a:srgbClr val="FF0000"/>
                </a:solidFill>
              </a:rPr>
              <a:t>—</a:t>
            </a:r>
            <a:endParaRPr lang="en-US" sz="1800" b="1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>
                <a:solidFill>
                  <a:schemeClr val="bg2"/>
                </a:solidFill>
              </a:rPr>
              <a:t>—</a:t>
            </a:r>
            <a:endParaRPr lang="en-US" sz="3200" b="1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January 21, 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>
                <a:solidFill>
                  <a:schemeClr val="bg2"/>
                </a:solidFill>
              </a:rPr>
              <a:t>—</a:t>
            </a:r>
            <a:endParaRPr lang="en-US" sz="2400" b="1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9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person, indoor, man, laptop&#10;&#10;Description automatically generated">
            <a:extLst>
              <a:ext uri="{FF2B5EF4-FFF2-40B4-BE49-F238E27FC236}">
                <a16:creationId xmlns:a16="http://schemas.microsoft.com/office/drawing/2014/main" id="{EFA0178C-1FF1-4DB6-9E09-AF12FCDEB2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2000" cy="46101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EA41D-3162-4500-A5FE-6559A6E80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 PANELBOARDS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FEAD9E-F9C0-42E5-AE24-C81912660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ReliaGear</a:t>
            </a:r>
            <a:r>
              <a:rPr lang="en-US" baseline="30000" dirty="0">
                <a:latin typeface="+mn-lt"/>
                <a:cs typeface="Times New Roman" panose="02020603050405020304" pitchFamily="18" charset="0"/>
              </a:rPr>
              <a:t>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neXT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5F1F27E-DF67-4844-B9F3-E37C028B8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Factory Assembled and Bulk Pack Interiors</a:t>
            </a:r>
          </a:p>
        </p:txBody>
      </p:sp>
    </p:spTree>
    <p:extLst>
      <p:ext uri="{BB962C8B-B14F-4D97-AF65-F5344CB8AC3E}">
        <p14:creationId xmlns:p14="http://schemas.microsoft.com/office/powerpoint/2010/main" val="34172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FB0B-0DE5-47D8-A77A-5D147B71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ordering. Optimized logistics</a:t>
            </a:r>
            <a:endParaRPr lang="ru-U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A7DC3-5615-42AA-87B1-26149803E0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F808C0-290B-4263-8A52-B569B4875133}" type="datetime4">
              <a:rPr lang="en-US" smtClean="0"/>
              <a:t>January 21,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66D9-A500-4907-A27A-62AC1C05BC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AF01AA9-06E1-4CA4-97E0-F6B1D63D8DEB}"/>
              </a:ext>
            </a:extLst>
          </p:cNvPr>
          <p:cNvSpPr txBox="1">
            <a:spLocks/>
          </p:cNvSpPr>
          <p:nvPr/>
        </p:nvSpPr>
        <p:spPr bwMode="gray">
          <a:xfrm>
            <a:off x="328806" y="2592837"/>
            <a:ext cx="5668110" cy="6311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Our premier digital commerce platform enables our employees, </a:t>
            </a:r>
            <a:br>
              <a:rPr lang="en-US" sz="1200" dirty="0"/>
            </a:br>
            <a:r>
              <a:rPr lang="en-US" sz="1200" dirty="0"/>
              <a:t>partners and customers to manage all aspects of their relationship </a:t>
            </a:r>
            <a:br>
              <a:rPr lang="en-US" sz="1200" dirty="0"/>
            </a:br>
            <a:r>
              <a:rPr lang="en-US" sz="1200" dirty="0"/>
              <a:t>from quote and bid to order and delivery tracking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E88CBC-07BF-4136-B82E-0F7E9D5A691C}"/>
              </a:ext>
            </a:extLst>
          </p:cNvPr>
          <p:cNvSpPr txBox="1">
            <a:spLocks/>
          </p:cNvSpPr>
          <p:nvPr/>
        </p:nvSpPr>
        <p:spPr bwMode="gray">
          <a:xfrm>
            <a:off x="332367" y="1942429"/>
            <a:ext cx="2898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empower</a:t>
            </a:r>
            <a:br>
              <a:rPr lang="en-US" b="1" dirty="0"/>
            </a:br>
            <a:r>
              <a:rPr lang="en-US" sz="1200" dirty="0"/>
              <a:t>the power to do more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64DA02-1528-4373-BF11-1704C36D39C6}"/>
              </a:ext>
            </a:extLst>
          </p:cNvPr>
          <p:cNvGrpSpPr/>
          <p:nvPr/>
        </p:nvGrpSpPr>
        <p:grpSpPr>
          <a:xfrm>
            <a:off x="6491829" y="1878736"/>
            <a:ext cx="4768981" cy="1711976"/>
            <a:chOff x="6491829" y="1831111"/>
            <a:chExt cx="4768981" cy="171197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AB4E8FB-95A0-48E1-A24B-17868B340C92}"/>
                </a:ext>
              </a:extLst>
            </p:cNvPr>
            <p:cNvGrpSpPr/>
            <p:nvPr/>
          </p:nvGrpSpPr>
          <p:grpSpPr>
            <a:xfrm>
              <a:off x="6491829" y="2449962"/>
              <a:ext cx="2137034" cy="1083600"/>
              <a:chOff x="6491829" y="2449962"/>
              <a:chExt cx="2137034" cy="108360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47905AE-0C98-40F7-849D-E58D082C09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-1" b="9857"/>
              <a:stretch/>
            </p:blipFill>
            <p:spPr>
              <a:xfrm>
                <a:off x="6491829" y="2449962"/>
                <a:ext cx="2137034" cy="10836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909D91C-F40B-44E1-A6B7-01E26D0AAD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" t="-191" r="1450" b="2349"/>
              <a:stretch/>
            </p:blipFill>
            <p:spPr>
              <a:xfrm>
                <a:off x="6941900" y="2647718"/>
                <a:ext cx="1236892" cy="774000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092D59-0B78-4E78-8167-F83B86B6E1EB}"/>
                </a:ext>
              </a:extLst>
            </p:cNvPr>
            <p:cNvGrpSpPr/>
            <p:nvPr/>
          </p:nvGrpSpPr>
          <p:grpSpPr>
            <a:xfrm>
              <a:off x="9123776" y="2449962"/>
              <a:ext cx="2137034" cy="1083600"/>
              <a:chOff x="9123776" y="2488062"/>
              <a:chExt cx="2137034" cy="10836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2DB1AC6-FD87-4D71-8A5A-5ADA2FD05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-1" b="9857"/>
              <a:stretch/>
            </p:blipFill>
            <p:spPr>
              <a:xfrm>
                <a:off x="9123776" y="2488062"/>
                <a:ext cx="2137034" cy="10836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2D62DB2-48E0-4254-8214-C46B0982DE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40" t="1" r="544" b="3386"/>
              <a:stretch/>
            </p:blipFill>
            <p:spPr>
              <a:xfrm>
                <a:off x="9572892" y="2685818"/>
                <a:ext cx="1238803" cy="774137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5021350-0C9B-4985-86D2-938BBF6C6D10}"/>
                </a:ext>
              </a:extLst>
            </p:cNvPr>
            <p:cNvGrpSpPr/>
            <p:nvPr/>
          </p:nvGrpSpPr>
          <p:grpSpPr>
            <a:xfrm>
              <a:off x="7274402" y="1831111"/>
              <a:ext cx="3203834" cy="1711976"/>
              <a:chOff x="7295019" y="1859686"/>
              <a:chExt cx="3203834" cy="171197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AF83105-44C4-4DCE-94E0-35E5318A29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" b="5003"/>
              <a:stretch/>
            </p:blipFill>
            <p:spPr>
              <a:xfrm>
                <a:off x="7295019" y="1859686"/>
                <a:ext cx="3203834" cy="171197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3061C0F-6B3B-4A28-AEBB-9769C7F5E1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6" b="403"/>
              <a:stretch/>
            </p:blipFill>
            <p:spPr>
              <a:xfrm>
                <a:off x="7952066" y="2072934"/>
                <a:ext cx="1893926" cy="107746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044284-97D5-4130-9C59-181A22591BCE}"/>
              </a:ext>
            </a:extLst>
          </p:cNvPr>
          <p:cNvGrpSpPr/>
          <p:nvPr/>
        </p:nvGrpSpPr>
        <p:grpSpPr>
          <a:xfrm>
            <a:off x="6075201" y="3983835"/>
            <a:ext cx="2175888" cy="1744468"/>
            <a:chOff x="6082580" y="4166854"/>
            <a:chExt cx="2175888" cy="1744468"/>
          </a:xfrm>
        </p:grpSpPr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F215D8A4-CC40-4D1F-8524-D13409A0D29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82580" y="4909206"/>
              <a:ext cx="2175888" cy="100211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18" indent="-180018" algn="l" defTabSz="914491" rtl="0" eaLnBrk="1" latinLnBrk="0" hangingPunct="1">
                <a:spcBef>
                  <a:spcPts val="600"/>
                </a:spcBef>
                <a:buFont typeface="ABBvoiceOffice" panose="020D0603020503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Product Configuration</a:t>
              </a:r>
            </a:p>
            <a:p>
              <a:pPr algn="ctr"/>
              <a:r>
                <a:rPr lang="en-US" sz="1200" dirty="0"/>
                <a:t>Use online configurators to build any size project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A37BF41-40C2-4073-B7EF-28C3C796034C}"/>
                </a:ext>
              </a:extLst>
            </p:cNvPr>
            <p:cNvGrpSpPr/>
            <p:nvPr/>
          </p:nvGrpSpPr>
          <p:grpSpPr>
            <a:xfrm>
              <a:off x="6941924" y="4166854"/>
              <a:ext cx="457200" cy="605171"/>
              <a:chOff x="6941924" y="4166854"/>
              <a:chExt cx="457200" cy="605171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ECED19FA-F8F2-41FB-91A7-F76B76856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41924" y="4166854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8925413-7CAD-4480-9BCB-2D6F1835DFEB}"/>
                  </a:ext>
                </a:extLst>
              </p:cNvPr>
              <p:cNvCxnSpPr/>
              <p:nvPr/>
            </p:nvCxnSpPr>
            <p:spPr bwMode="gray">
              <a:xfrm>
                <a:off x="6941924" y="4772025"/>
                <a:ext cx="457200" cy="0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600742-EC67-40D3-B91E-9816716C2525}"/>
              </a:ext>
            </a:extLst>
          </p:cNvPr>
          <p:cNvGrpSpPr/>
          <p:nvPr/>
        </p:nvGrpSpPr>
        <p:grpSpPr>
          <a:xfrm>
            <a:off x="8882637" y="3983835"/>
            <a:ext cx="2480688" cy="1744468"/>
            <a:chOff x="8949312" y="4166854"/>
            <a:chExt cx="2480688" cy="1744468"/>
          </a:xfrm>
        </p:grpSpPr>
        <p:sp>
          <p:nvSpPr>
            <p:cNvPr id="15" name="Content Placeholder 3">
              <a:extLst>
                <a:ext uri="{FF2B5EF4-FFF2-40B4-BE49-F238E27FC236}">
                  <a16:creationId xmlns:a16="http://schemas.microsoft.com/office/drawing/2014/main" id="{8526233D-49E7-4948-89E0-3305AF06403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949312" y="4909206"/>
              <a:ext cx="2480688" cy="100211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18" indent="-180018" algn="l" defTabSz="914491" rtl="0" eaLnBrk="1" latinLnBrk="0" hangingPunct="1">
                <a:spcBef>
                  <a:spcPts val="600"/>
                </a:spcBef>
                <a:buFont typeface="ABBvoiceOffice" panose="020D0603020503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Document Generation</a:t>
              </a:r>
            </a:p>
            <a:p>
              <a:pPr algn="ctr"/>
              <a:r>
                <a:rPr lang="en-US" sz="1200" dirty="0"/>
                <a:t>Generate electronic documents </a:t>
              </a:r>
              <a:br>
                <a:rPr lang="en-US" sz="1200" dirty="0"/>
              </a:br>
              <a:r>
                <a:rPr lang="en-US" sz="1200" dirty="0"/>
                <a:t>with ease, from configured </a:t>
              </a:r>
              <a:br>
                <a:rPr lang="en-US" sz="1200" dirty="0"/>
              </a:br>
              <a:r>
                <a:rPr lang="en-US" sz="1200" dirty="0"/>
                <a:t>drawings to full proposals and submittal packages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F2B3480-4C07-4085-83C6-BBB64CA2E897}"/>
                </a:ext>
              </a:extLst>
            </p:cNvPr>
            <p:cNvGrpSpPr/>
            <p:nvPr/>
          </p:nvGrpSpPr>
          <p:grpSpPr>
            <a:xfrm>
              <a:off x="9961056" y="4166854"/>
              <a:ext cx="457200" cy="599776"/>
              <a:chOff x="9961056" y="4166854"/>
              <a:chExt cx="457200" cy="599776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E599EB5C-2786-4289-BEB7-375F251B6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961056" y="4166854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795EE7D-6D59-4B94-9018-435CE7EEB5AD}"/>
                  </a:ext>
                </a:extLst>
              </p:cNvPr>
              <p:cNvCxnSpPr/>
              <p:nvPr/>
            </p:nvCxnSpPr>
            <p:spPr bwMode="gray">
              <a:xfrm>
                <a:off x="9961056" y="4766630"/>
                <a:ext cx="457200" cy="0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352BF0-E92F-4184-904F-E3500E7F3102}"/>
              </a:ext>
            </a:extLst>
          </p:cNvPr>
          <p:cNvGrpSpPr/>
          <p:nvPr/>
        </p:nvGrpSpPr>
        <p:grpSpPr>
          <a:xfrm>
            <a:off x="460329" y="3983835"/>
            <a:ext cx="2175888" cy="1744468"/>
            <a:chOff x="565104" y="4166854"/>
            <a:chExt cx="2175888" cy="1744468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453D9E-DD4D-4598-A949-9DCE8D60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24448" y="4166854"/>
              <a:ext cx="457200" cy="457200"/>
            </a:xfrm>
            <a:prstGeom prst="rect">
              <a:avLst/>
            </a:prstGeom>
          </p:spPr>
        </p:pic>
        <p:sp>
          <p:nvSpPr>
            <p:cNvPr id="12" name="Content Placeholder 3">
              <a:extLst>
                <a:ext uri="{FF2B5EF4-FFF2-40B4-BE49-F238E27FC236}">
                  <a16:creationId xmlns:a16="http://schemas.microsoft.com/office/drawing/2014/main" id="{8F4C14BA-E14D-4184-8CAC-92BEE158040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65104" y="4909206"/>
              <a:ext cx="2175888" cy="100211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18" indent="-180018" algn="l" defTabSz="914491" rtl="0" eaLnBrk="1" latinLnBrk="0" hangingPunct="1">
                <a:spcBef>
                  <a:spcPts val="600"/>
                </a:spcBef>
                <a:buFont typeface="ABBvoiceOffice" panose="020D0603020503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eCommerce</a:t>
              </a:r>
            </a:p>
            <a:p>
              <a:pPr algn="ctr"/>
              <a:r>
                <a:rPr lang="en-US" sz="1200" dirty="0"/>
                <a:t>Find, order and track products fast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0CA1BFB-84A6-4123-ABE7-F812B44D6EFD}"/>
                </a:ext>
              </a:extLst>
            </p:cNvPr>
            <p:cNvCxnSpPr/>
            <p:nvPr/>
          </p:nvCxnSpPr>
          <p:spPr bwMode="gray">
            <a:xfrm>
              <a:off x="1424448" y="4772025"/>
              <a:ext cx="457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BA7A80-967F-4022-82E5-41E6B5D574F1}"/>
              </a:ext>
            </a:extLst>
          </p:cNvPr>
          <p:cNvGrpSpPr/>
          <p:nvPr/>
        </p:nvGrpSpPr>
        <p:grpSpPr>
          <a:xfrm>
            <a:off x="3005943" y="3983835"/>
            <a:ext cx="2699532" cy="1744468"/>
            <a:chOff x="2954025" y="4166854"/>
            <a:chExt cx="2699532" cy="1744468"/>
          </a:xfrm>
        </p:grpSpPr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181C9078-E7F7-453A-8275-73AE700EEE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954025" y="4909206"/>
              <a:ext cx="2699532" cy="100211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18" indent="-180018" algn="l" defTabSz="914491" rtl="0" eaLnBrk="1" latinLnBrk="0" hangingPunct="1">
                <a:spcBef>
                  <a:spcPts val="600"/>
                </a:spcBef>
                <a:buFont typeface="ABBvoiceOffice" panose="020D0603020503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36" indent="-180018" algn="l" defTabSz="914491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/>
                <a:t>Project Management</a:t>
              </a:r>
            </a:p>
            <a:p>
              <a:pPr algn="ctr"/>
              <a:r>
                <a:rPr lang="en-US" sz="1200" dirty="0"/>
                <a:t>Manage configured items, </a:t>
              </a:r>
              <a:br>
                <a:rPr lang="en-US" sz="1200" dirty="0"/>
              </a:br>
              <a:r>
                <a:rPr lang="en-US" sz="1200" dirty="0"/>
                <a:t>generate bills of material and more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12B33F-934F-4AD1-850B-DDEFDD3C553E}"/>
                </a:ext>
              </a:extLst>
            </p:cNvPr>
            <p:cNvGrpSpPr/>
            <p:nvPr/>
          </p:nvGrpSpPr>
          <p:grpSpPr>
            <a:xfrm>
              <a:off x="4075191" y="4166854"/>
              <a:ext cx="457200" cy="586121"/>
              <a:chOff x="4075191" y="4166854"/>
              <a:chExt cx="457200" cy="586121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7FBE9017-901F-47EB-B270-F9DD9A986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075191" y="4166854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12F3872-E6AF-4158-A3C6-6BAB937CE840}"/>
                  </a:ext>
                </a:extLst>
              </p:cNvPr>
              <p:cNvCxnSpPr/>
              <p:nvPr/>
            </p:nvCxnSpPr>
            <p:spPr bwMode="gray">
              <a:xfrm>
                <a:off x="4075191" y="4752975"/>
                <a:ext cx="457200" cy="0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102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FB0B-0DE5-47D8-A77A-5D147B71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Interior Delivery Option</a:t>
            </a:r>
            <a:endParaRPr lang="ru-U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A7DC3-5615-42AA-87B1-26149803E0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F808C0-290B-4263-8A52-B569B4875133}" type="datetime4">
              <a:rPr lang="en-US" smtClean="0"/>
              <a:t>January 21,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66D9-A500-4907-A27A-62AC1C05BC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 descr="Graphical user interface, application, email, website&#10;&#10;Description automatically generated">
            <a:extLst>
              <a:ext uri="{FF2B5EF4-FFF2-40B4-BE49-F238E27FC236}">
                <a16:creationId xmlns:a16="http://schemas.microsoft.com/office/drawing/2014/main" id="{2C0A7CD6-F66E-4599-9020-8D385564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01" y="1383243"/>
            <a:ext cx="10127294" cy="44865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85D09FB-885E-4161-A9CA-6E087FB4757F}"/>
              </a:ext>
            </a:extLst>
          </p:cNvPr>
          <p:cNvSpPr/>
          <p:nvPr/>
        </p:nvSpPr>
        <p:spPr bwMode="gray">
          <a:xfrm>
            <a:off x="7892249" y="3169328"/>
            <a:ext cx="2228295" cy="914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311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5341-6B6C-4843-B971-6279A31A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ReliaGear</a:t>
            </a:r>
            <a:r>
              <a:rPr lang="en-US" dirty="0"/>
              <a:t> </a:t>
            </a:r>
            <a:r>
              <a:rPr lang="en-US" dirty="0" err="1"/>
              <a:t>neXT</a:t>
            </a:r>
            <a:r>
              <a:rPr lang="en-US" dirty="0"/>
              <a:t> options</a:t>
            </a:r>
            <a:endParaRPr lang="ru-U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B2404-262E-47BB-9CD9-9B4C8D5A9A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F808C0-290B-4263-8A52-B569B4875133}" type="datetime4">
              <a:rPr lang="en-US" smtClean="0"/>
              <a:t>January 21,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A2EEC-6EC8-405D-90E4-EDED031422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133783C-9FC4-4105-986F-A59B06A8922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Delivery – Bulk pack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3CB19D-3068-427C-A2B5-EDF96864B61D}"/>
              </a:ext>
            </a:extLst>
          </p:cNvPr>
          <p:cNvCxnSpPr>
            <a:cxnSpLocks/>
          </p:cNvCxnSpPr>
          <p:nvPr/>
        </p:nvCxnSpPr>
        <p:spPr bwMode="gray">
          <a:xfrm>
            <a:off x="8766927" y="1808356"/>
            <a:ext cx="0" cy="3855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BEA215C-4359-467F-A627-73591C715AAA}"/>
              </a:ext>
            </a:extLst>
          </p:cNvPr>
          <p:cNvSpPr txBox="1">
            <a:spLocks/>
          </p:cNvSpPr>
          <p:nvPr/>
        </p:nvSpPr>
        <p:spPr bwMode="gray">
          <a:xfrm>
            <a:off x="1967698" y="1778077"/>
            <a:ext cx="2080081" cy="228370"/>
          </a:xfrm>
          <a:prstGeom prst="rect">
            <a:avLst/>
          </a:prstGeom>
        </p:spPr>
        <p:txBody>
          <a:bodyPr lIns="0" tIns="0" rIns="0" anchor="t"/>
          <a:lstStyle>
            <a:defPPr>
              <a:defRPr lang="en-US"/>
            </a:defPPr>
            <a:lvl1pPr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 defTabSz="914491">
              <a:spcBef>
                <a:spcPts val="0"/>
              </a:spcBef>
              <a:buFont typeface="ABBvoiceOffice" panose="020D0603020503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  <a:lvl6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6pPr>
            <a:lvl7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7pPr>
            <a:lvl8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8pPr>
            <a:lvl9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Pallet 1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8738BA9-4666-453F-A7A8-EC6926DBA72C}"/>
              </a:ext>
            </a:extLst>
          </p:cNvPr>
          <p:cNvSpPr txBox="1">
            <a:spLocks/>
          </p:cNvSpPr>
          <p:nvPr/>
        </p:nvSpPr>
        <p:spPr bwMode="gray">
          <a:xfrm>
            <a:off x="5826994" y="1810423"/>
            <a:ext cx="2080081" cy="228370"/>
          </a:xfrm>
          <a:prstGeom prst="rect">
            <a:avLst/>
          </a:prstGeom>
        </p:spPr>
        <p:txBody>
          <a:bodyPr lIns="0" tIns="0" rIns="0" anchor="t"/>
          <a:lstStyle>
            <a:defPPr>
              <a:defRPr lang="en-US"/>
            </a:defPPr>
            <a:lvl1pPr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 defTabSz="914491">
              <a:spcBef>
                <a:spcPts val="0"/>
              </a:spcBef>
              <a:buFont typeface="ABBvoiceOffice" panose="020D0603020503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  <a:lvl6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6pPr>
            <a:lvl7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7pPr>
            <a:lvl8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8pPr>
            <a:lvl9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Pallet 2</a:t>
            </a:r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E1BF402E-18B2-4929-A7F5-E58BEB418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27" y="2175194"/>
            <a:ext cx="2489186" cy="3113266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5F54F8DA-E922-4E4D-B65F-004B99D3DA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62" t="68979" r="71986" b="4874"/>
          <a:stretch/>
        </p:blipFill>
        <p:spPr>
          <a:xfrm>
            <a:off x="5729667" y="2856894"/>
            <a:ext cx="556261" cy="83058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362BA28-61D3-4833-B614-B784DED5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3070" y="1746417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399664-A899-4DEC-8DFF-43A8C569D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74030" y="3563217"/>
            <a:ext cx="457200" cy="457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046710-EF8B-434B-9455-E76F7159C355}"/>
              </a:ext>
            </a:extLst>
          </p:cNvPr>
          <p:cNvCxnSpPr/>
          <p:nvPr/>
        </p:nvCxnSpPr>
        <p:spPr bwMode="gray">
          <a:xfrm>
            <a:off x="10274030" y="4108091"/>
            <a:ext cx="4572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A4AF4-E0A6-496A-8177-60884FC7463E}"/>
              </a:ext>
            </a:extLst>
          </p:cNvPr>
          <p:cNvCxnSpPr/>
          <p:nvPr/>
        </p:nvCxnSpPr>
        <p:spPr bwMode="gray">
          <a:xfrm>
            <a:off x="10241416" y="2322947"/>
            <a:ext cx="4572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4C0D962-0341-46F2-BCBE-320EF37C853A}"/>
              </a:ext>
            </a:extLst>
          </p:cNvPr>
          <p:cNvSpPr txBox="1">
            <a:spLocks/>
          </p:cNvSpPr>
          <p:nvPr/>
        </p:nvSpPr>
        <p:spPr bwMode="gray">
          <a:xfrm>
            <a:off x="9010039" y="2445903"/>
            <a:ext cx="2863261" cy="10021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Bulk Pack Logistics</a:t>
            </a:r>
          </a:p>
          <a:p>
            <a:r>
              <a:rPr lang="en-US" sz="1000" b="1" dirty="0"/>
              <a:t>Pallet 1:</a:t>
            </a:r>
            <a:r>
              <a:rPr lang="en-US" sz="1000" dirty="0"/>
              <a:t> Enclosure, fronts, frame and wire post</a:t>
            </a:r>
          </a:p>
          <a:p>
            <a:r>
              <a:rPr lang="en-US" sz="1000" b="1" dirty="0"/>
              <a:t>Pallet 2: </a:t>
            </a:r>
            <a:r>
              <a:rPr lang="en-US" sz="1000" dirty="0"/>
              <a:t> Unassembled bus, circuit breaker, ground, neutral </a:t>
            </a: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0976C3E-7E6C-4F52-B5C8-14629F8C8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71" t="3190" r="27597" b="25509"/>
          <a:stretch/>
        </p:blipFill>
        <p:spPr>
          <a:xfrm>
            <a:off x="6613817" y="2476740"/>
            <a:ext cx="1062114" cy="2265028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5D3A96E0-0BFA-401A-B68F-B4270BA7E5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513" b="63398" l="11638" r="37740">
                        <a14:foregroundMark x1="34463" y1="57469" x2="19096" y2="56100"/>
                        <a14:foregroundMark x1="19096" y1="56100" x2="13107" y2="58609"/>
                        <a14:foregroundMark x1="31977" y1="56899" x2="28701" y2="55530"/>
                        <a14:foregroundMark x1="24181" y1="55530" x2="12881" y2="55530"/>
                        <a14:foregroundMark x1="12881" y1="59407" x2="12881" y2="55188"/>
                        <a14:foregroundMark x1="15593" y1="53706" x2="13446" y2="53592"/>
                        <a14:foregroundMark x1="13220" y1="53592" x2="12655" y2="53706"/>
                        <a14:foregroundMark x1="11751" y1="55302" x2="11638" y2="55416"/>
                      </a14:backgroundRemoval>
                    </a14:imgEffect>
                  </a14:imgLayer>
                </a14:imgProps>
              </a:ext>
            </a:extLst>
          </a:blip>
          <a:srcRect l="10075" t="49165" r="58848" b="34970"/>
          <a:stretch/>
        </p:blipFill>
        <p:spPr>
          <a:xfrm>
            <a:off x="4525970" y="2860737"/>
            <a:ext cx="996224" cy="50400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72717777-C29A-4899-A4D7-37AED9A249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513" b="63398" l="11638" r="37740">
                        <a14:foregroundMark x1="34463" y1="57469" x2="19096" y2="56100"/>
                        <a14:foregroundMark x1="19096" y1="56100" x2="13107" y2="58609"/>
                        <a14:foregroundMark x1="31977" y1="56899" x2="28701" y2="55530"/>
                        <a14:foregroundMark x1="24181" y1="55530" x2="12881" y2="55530"/>
                        <a14:foregroundMark x1="12881" y1="59407" x2="12881" y2="55188"/>
                        <a14:foregroundMark x1="15593" y1="53706" x2="13446" y2="53592"/>
                        <a14:foregroundMark x1="13220" y1="53592" x2="12655" y2="53706"/>
                        <a14:foregroundMark x1="11751" y1="55302" x2="11638" y2="55416"/>
                      </a14:backgroundRemoval>
                    </a14:imgEffect>
                  </a14:imgLayer>
                </a14:imgProps>
              </a:ext>
            </a:extLst>
          </a:blip>
          <a:srcRect l="10075" t="49165" r="58848" b="34970"/>
          <a:stretch/>
        </p:blipFill>
        <p:spPr>
          <a:xfrm>
            <a:off x="4678370" y="3317937"/>
            <a:ext cx="996224" cy="50400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499DC299-2265-45D3-845B-0DA109952F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513" b="63398" l="11638" r="37740">
                        <a14:foregroundMark x1="34463" y1="57469" x2="19096" y2="56100"/>
                        <a14:foregroundMark x1="19096" y1="56100" x2="13107" y2="58609"/>
                        <a14:foregroundMark x1="31977" y1="56899" x2="28701" y2="55530"/>
                        <a14:foregroundMark x1="24181" y1="55530" x2="12881" y2="55530"/>
                        <a14:foregroundMark x1="12881" y1="59407" x2="12881" y2="55188"/>
                        <a14:foregroundMark x1="15593" y1="53706" x2="13446" y2="53592"/>
                        <a14:foregroundMark x1="13220" y1="53592" x2="12655" y2="53706"/>
                        <a14:foregroundMark x1="11751" y1="55302" x2="11638" y2="55416"/>
                      </a14:backgroundRemoval>
                    </a14:imgEffect>
                  </a14:imgLayer>
                </a14:imgProps>
              </a:ext>
            </a:extLst>
          </a:blip>
          <a:srcRect l="10075" t="49165" r="58848" b="34970"/>
          <a:stretch/>
        </p:blipFill>
        <p:spPr>
          <a:xfrm>
            <a:off x="4830770" y="3767517"/>
            <a:ext cx="996224" cy="504000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36AD8A49-563C-4797-874D-F4B605D490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513" b="63398" l="11638" r="37740">
                        <a14:foregroundMark x1="34463" y1="57469" x2="19096" y2="56100"/>
                        <a14:foregroundMark x1="19096" y1="56100" x2="13107" y2="58609"/>
                        <a14:foregroundMark x1="31977" y1="56899" x2="28701" y2="55530"/>
                        <a14:foregroundMark x1="24181" y1="55530" x2="12881" y2="55530"/>
                        <a14:foregroundMark x1="12881" y1="59407" x2="12881" y2="55188"/>
                        <a14:foregroundMark x1="15593" y1="53706" x2="13446" y2="53592"/>
                        <a14:foregroundMark x1="13220" y1="53592" x2="12655" y2="53706"/>
                        <a14:foregroundMark x1="11751" y1="55302" x2="11638" y2="55416"/>
                      </a14:backgroundRemoval>
                    </a14:imgEffect>
                  </a14:imgLayer>
                </a14:imgProps>
              </a:ext>
            </a:extLst>
          </a:blip>
          <a:srcRect l="10075" t="49165" r="58848" b="34970"/>
          <a:stretch/>
        </p:blipFill>
        <p:spPr>
          <a:xfrm>
            <a:off x="4983170" y="4224717"/>
            <a:ext cx="996224" cy="504000"/>
          </a:xfrm>
          <a:prstGeom prst="rect">
            <a:avLst/>
          </a:prstGeom>
        </p:spPr>
      </p:pic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4B1F9270-D64B-48A7-92C4-0ADF7CEBFEA9}"/>
              </a:ext>
            </a:extLst>
          </p:cNvPr>
          <p:cNvSpPr txBox="1">
            <a:spLocks/>
          </p:cNvSpPr>
          <p:nvPr/>
        </p:nvSpPr>
        <p:spPr bwMode="gray">
          <a:xfrm>
            <a:off x="9010039" y="4196234"/>
            <a:ext cx="2863261" cy="10021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Bulk Pack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Jobsite management: 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Everything you need in 2 shipments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Perfect for pre-installation testing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Single person installation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Easily add to existing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Quickly respond to changes in feed direction and circuit breaker layout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BFBA31-69B8-441F-98F8-A6D1F5AD0B47}"/>
              </a:ext>
            </a:extLst>
          </p:cNvPr>
          <p:cNvCxnSpPr>
            <a:cxnSpLocks/>
          </p:cNvCxnSpPr>
          <p:nvPr/>
        </p:nvCxnSpPr>
        <p:spPr bwMode="gray">
          <a:xfrm>
            <a:off x="4074566" y="1803238"/>
            <a:ext cx="0" cy="3855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5341-6B6C-4843-B971-6279A31A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ReliaGear</a:t>
            </a:r>
            <a:r>
              <a:rPr lang="en-US" dirty="0"/>
              <a:t> </a:t>
            </a:r>
            <a:r>
              <a:rPr lang="en-US" dirty="0" err="1"/>
              <a:t>neXT</a:t>
            </a:r>
            <a:r>
              <a:rPr lang="en-US" dirty="0"/>
              <a:t> options</a:t>
            </a:r>
            <a:endParaRPr lang="ru-U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B2404-262E-47BB-9CD9-9B4C8D5A9A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F808C0-290B-4263-8A52-B569B4875133}" type="datetime4">
              <a:rPr lang="en-US" smtClean="0"/>
              <a:t>January 21, 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A2EEC-6EC8-405D-90E4-EDED031422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133783C-9FC4-4105-986F-A59B06A8922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Delivery – Assembled interior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3CB19D-3068-427C-A2B5-EDF96864B61D}"/>
              </a:ext>
            </a:extLst>
          </p:cNvPr>
          <p:cNvCxnSpPr>
            <a:cxnSpLocks/>
          </p:cNvCxnSpPr>
          <p:nvPr/>
        </p:nvCxnSpPr>
        <p:spPr bwMode="gray">
          <a:xfrm>
            <a:off x="8766927" y="1808356"/>
            <a:ext cx="0" cy="3855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0FF720A-8241-4B50-916C-07C7EC13DBBC}"/>
              </a:ext>
            </a:extLst>
          </p:cNvPr>
          <p:cNvSpPr txBox="1">
            <a:spLocks/>
          </p:cNvSpPr>
          <p:nvPr/>
        </p:nvSpPr>
        <p:spPr bwMode="gray">
          <a:xfrm>
            <a:off x="1930133" y="1808355"/>
            <a:ext cx="2080081" cy="228370"/>
          </a:xfrm>
          <a:prstGeom prst="rect">
            <a:avLst/>
          </a:prstGeom>
        </p:spPr>
        <p:txBody>
          <a:bodyPr lIns="0" tIns="0" rIns="0" anchor="t"/>
          <a:lstStyle>
            <a:defPPr>
              <a:defRPr lang="en-US"/>
            </a:defPPr>
            <a:lvl1pPr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 defTabSz="914491">
              <a:spcBef>
                <a:spcPts val="0"/>
              </a:spcBef>
              <a:buFont typeface="ABBvoiceOffice" panose="020D0603020503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  <a:lvl6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6pPr>
            <a:lvl7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7pPr>
            <a:lvl8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8pPr>
            <a:lvl9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Pallet 1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3D75B5C-BB13-47CA-A6DF-5A59D596DB1B}"/>
              </a:ext>
            </a:extLst>
          </p:cNvPr>
          <p:cNvSpPr txBox="1">
            <a:spLocks/>
          </p:cNvSpPr>
          <p:nvPr/>
        </p:nvSpPr>
        <p:spPr bwMode="gray">
          <a:xfrm>
            <a:off x="5821205" y="1735110"/>
            <a:ext cx="2080081" cy="228370"/>
          </a:xfrm>
          <a:prstGeom prst="rect">
            <a:avLst/>
          </a:prstGeom>
        </p:spPr>
        <p:txBody>
          <a:bodyPr lIns="0" tIns="0" rIns="0" anchor="t"/>
          <a:lstStyle>
            <a:defPPr>
              <a:defRPr lang="en-US"/>
            </a:defPPr>
            <a:lvl1pPr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 defTabSz="914491">
              <a:spcBef>
                <a:spcPts val="0"/>
              </a:spcBef>
              <a:buFont typeface="ABBvoiceOffice" panose="020D0603020503020204" pitchFamily="34" charset="0"/>
              <a:buNone/>
              <a:defRPr sz="1600" b="1">
                <a:solidFill>
                  <a:schemeClr val="tx2"/>
                </a:solidFill>
              </a:defRPr>
            </a:lvl2pPr>
            <a:lvl3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3pPr>
            <a:lvl4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4pPr>
            <a:lvl5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5pPr>
            <a:lvl6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6pPr>
            <a:lvl7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7pPr>
            <a:lvl8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8pPr>
            <a:lvl9pPr marL="0" indent="0" defTabSz="914491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Pallet 2</a:t>
            </a:r>
          </a:p>
        </p:txBody>
      </p:sp>
      <p:pic>
        <p:nvPicPr>
          <p:cNvPr id="7" name="Picture 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5241E23-78C0-4D8E-B69A-674860FA6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361" y="1963480"/>
            <a:ext cx="2796612" cy="3213288"/>
          </a:xfrm>
          <a:prstGeom prst="rect">
            <a:avLst/>
          </a:prstGeom>
        </p:spPr>
      </p:pic>
      <p:pic>
        <p:nvPicPr>
          <p:cNvPr id="18" name="Picture 17" descr="Engineering drawing&#10;&#10;Description automatically generated">
            <a:extLst>
              <a:ext uri="{FF2B5EF4-FFF2-40B4-BE49-F238E27FC236}">
                <a16:creationId xmlns:a16="http://schemas.microsoft.com/office/drawing/2014/main" id="{3A49859B-1BFF-4073-B5CA-0F41B7D8E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26" y="2109377"/>
            <a:ext cx="2741714" cy="32536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954A98-DA3B-41C3-9A62-E7D54F544B6C}"/>
              </a:ext>
            </a:extLst>
          </p:cNvPr>
          <p:cNvCxnSpPr>
            <a:cxnSpLocks/>
          </p:cNvCxnSpPr>
          <p:nvPr/>
        </p:nvCxnSpPr>
        <p:spPr bwMode="gray">
          <a:xfrm>
            <a:off x="4598787" y="1808355"/>
            <a:ext cx="0" cy="3855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DF236D-BCD1-4414-8588-6B6D711A2006}"/>
              </a:ext>
            </a:extLst>
          </p:cNvPr>
          <p:cNvCxnSpPr>
            <a:cxnSpLocks/>
          </p:cNvCxnSpPr>
          <p:nvPr/>
        </p:nvCxnSpPr>
        <p:spPr bwMode="gray">
          <a:xfrm>
            <a:off x="8766927" y="1808356"/>
            <a:ext cx="0" cy="38557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A1BBC696-3BDC-49D6-9712-05D93B983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3070" y="1746417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4AE19CA-46CB-4563-A0A3-6857A5774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74030" y="3563217"/>
            <a:ext cx="457200" cy="4572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6A7CB2-E52C-4AD5-A2EA-224A4DB40908}"/>
              </a:ext>
            </a:extLst>
          </p:cNvPr>
          <p:cNvCxnSpPr/>
          <p:nvPr/>
        </p:nvCxnSpPr>
        <p:spPr bwMode="gray">
          <a:xfrm>
            <a:off x="10274030" y="4108091"/>
            <a:ext cx="4572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886560-45AB-4698-9178-894994502813}"/>
              </a:ext>
            </a:extLst>
          </p:cNvPr>
          <p:cNvCxnSpPr/>
          <p:nvPr/>
        </p:nvCxnSpPr>
        <p:spPr bwMode="gray">
          <a:xfrm>
            <a:off x="10241416" y="2322947"/>
            <a:ext cx="4572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A309F03-DC7E-48AB-AADA-64ACA767EE1E}"/>
              </a:ext>
            </a:extLst>
          </p:cNvPr>
          <p:cNvSpPr txBox="1">
            <a:spLocks/>
          </p:cNvSpPr>
          <p:nvPr/>
        </p:nvSpPr>
        <p:spPr bwMode="gray">
          <a:xfrm>
            <a:off x="9010039" y="2445903"/>
            <a:ext cx="2863261" cy="10021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Factory Assembled Logistics</a:t>
            </a:r>
          </a:p>
          <a:p>
            <a:r>
              <a:rPr lang="en-US" sz="1000" b="1" dirty="0"/>
              <a:t>Pallet 1:</a:t>
            </a:r>
            <a:r>
              <a:rPr lang="en-US" sz="1000" dirty="0"/>
              <a:t> Preassembled enclosure and fronts </a:t>
            </a:r>
          </a:p>
          <a:p>
            <a:r>
              <a:rPr lang="en-US" sz="1000" b="1" dirty="0"/>
              <a:t>Pallet 2: </a:t>
            </a:r>
            <a:r>
              <a:rPr lang="en-US" sz="1000" dirty="0"/>
              <a:t> Fully assembled interior. Unassembled ground and neutral blocks. 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FF9528F-748C-4988-A22D-E19AA254E1DC}"/>
              </a:ext>
            </a:extLst>
          </p:cNvPr>
          <p:cNvSpPr txBox="1">
            <a:spLocks/>
          </p:cNvSpPr>
          <p:nvPr/>
        </p:nvSpPr>
        <p:spPr bwMode="gray">
          <a:xfrm>
            <a:off x="9010039" y="4196234"/>
            <a:ext cx="2863261" cy="10021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Factory Assembled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Product arrives configured per </a:t>
            </a:r>
            <a:r>
              <a:rPr lang="en-US" sz="1000" b="1" dirty="0"/>
              <a:t>empower</a:t>
            </a:r>
            <a:r>
              <a:rPr lang="en-US" sz="1000" dirty="0"/>
              <a:t> submittals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Everything you need in 2 shipments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Perfect for large projects with multiple panels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55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AD10F5-A289-46C1-9928-B5FB87D13E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FF01A-DD29-4C60-90DA-63DACA1F1E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January 21,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34D61-ABA4-491E-A6CE-93995EFB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10C87BEE69F43BA348A99575504A3" ma:contentTypeVersion="13" ma:contentTypeDescription="Create a new document." ma:contentTypeScope="" ma:versionID="2e7f67ed3a02db4d658ee1064b0e4bd6">
  <xsd:schema xmlns:xsd="http://www.w3.org/2001/XMLSchema" xmlns:xs="http://www.w3.org/2001/XMLSchema" xmlns:p="http://schemas.microsoft.com/office/2006/metadata/properties" xmlns:ns3="4cd3549e-a2ff-4619-9703-72970faeeb3f" xmlns:ns4="0c0bb7e4-fa89-4f6c-8948-09a58322bbea" targetNamespace="http://schemas.microsoft.com/office/2006/metadata/properties" ma:root="true" ma:fieldsID="3a6c6b4d307c257e9a87d4b2f202b480" ns3:_="" ns4:_="">
    <xsd:import namespace="4cd3549e-a2ff-4619-9703-72970faeeb3f"/>
    <xsd:import namespace="0c0bb7e4-fa89-4f6c-8948-09a58322bb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3549e-a2ff-4619-9703-72970faeeb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bb7e4-fa89-4f6c-8948-09a58322b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BD39E7-E626-4901-B9F0-93D84D0B88DE}">
  <ds:schemaRefs>
    <ds:schemaRef ds:uri="http://schemas.microsoft.com/office/2006/metadata/properties"/>
    <ds:schemaRef ds:uri="http://schemas.microsoft.com/office/2006/documentManagement/types"/>
    <ds:schemaRef ds:uri="4cd3549e-a2ff-4619-9703-72970faeeb3f"/>
    <ds:schemaRef ds:uri="http://purl.org/dc/elements/1.1/"/>
    <ds:schemaRef ds:uri="http://schemas.openxmlformats.org/package/2006/metadata/core-properties"/>
    <ds:schemaRef ds:uri="0c0bb7e4-fa89-4f6c-8948-09a58322bbea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EC2E-1A53-45D7-9873-213244A082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0E9B2-46F1-4B6D-AC3F-49635B7A4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d3549e-a2ff-4619-9703-72970faeeb3f"/>
    <ds:schemaRef ds:uri="0c0bb7e4-fa89-4f6c-8948-09a58322b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abb-powerpoint-template-16by9</Template>
  <TotalTime>1970</TotalTime>
  <Words>256</Words>
  <Application>Microsoft Office PowerPoint</Application>
  <PresentationFormat>Widescreen</PresentationFormat>
  <Paragraphs>54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ABBvoice</vt:lpstr>
      <vt:lpstr>ABBvoiceOffice</vt:lpstr>
      <vt:lpstr>Arial</vt:lpstr>
      <vt:lpstr>Symbol</vt:lpstr>
      <vt:lpstr>Times New Roman</vt:lpstr>
      <vt:lpstr>ABB Master</vt:lpstr>
      <vt:lpstr>ReliaGear® neXT</vt:lpstr>
      <vt:lpstr>Easy ordering. Optimized logistics</vt:lpstr>
      <vt:lpstr>Select Your Interior Delivery Option</vt:lpstr>
      <vt:lpstr>ReliaGear neXT options</vt:lpstr>
      <vt:lpstr>ReliaGear neXT options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M. Belshe</dc:creator>
  <cp:lastModifiedBy>Glynn Newby</cp:lastModifiedBy>
  <cp:revision>95</cp:revision>
  <cp:lastPrinted>2019-08-16T12:49:01Z</cp:lastPrinted>
  <dcterms:created xsi:type="dcterms:W3CDTF">2018-12-14T15:37:48Z</dcterms:created>
  <dcterms:modified xsi:type="dcterms:W3CDTF">2021-01-21T17:21:47Z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0x01010003410C87BEE69F43BA348A99575504A3</vt:lpwstr>
  </property>
</Properties>
</file>